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pdf" ContentType="application/pd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2"/>
    <p:sldId id="258" r:id="rId13"/>
    <p:sldId id="259" r:id="rId14"/>
    <p:sldId id="260" r:id="rId15"/>
    <p:sldId id="261" r:id="rId16"/>
    <p:sldId id="262" r:id="rId17"/>
    <p:sldId id="263" r:id="rId18"/>
    <p:sldId id="264" r:id="rId19"/>
    <p:sldId id="265" r:id="rId20"/>
    <p:sldId id="266" r:id="rId21"/>
    <p:sldId id="267" r:id="rId22"/>
    <p:sldId id="268" r:id="rId23"/>
    <p:sldId id="269" r:id="rId24"/>
    <p:sldId id="270" r:id="rId25"/>
    <p:sldId id="271" r:id="rId26"/>
    <p:sldId id="272" r:id="rId27"/>
    <p:sldId id="273" r:id="rId28"/>
    <p:sldId id="274" r:id="rId29"/>
    <p:sldId id="275" r:id="rId30"/>
    <p:sldId id="276" r:id="rId31"/>
    <p:sldId id="277" r:id="rId32"/>
    <p:sldId id="278" r:id="rId33"/>
    <p:sldId id="279" r:id="rId34"/>
    <p:sldId id="280" r:id="rId35"/>
    <p:sldId id="281" r:id="rId36"/>
    <p:sldId id="282" r:id="rId37"/>
    <p:sldId id="283" r:id="rId38"/>
    <p:sldId id="284" r:id="rId39"/>
    <p:sldId id="285" r:id="rId40"/>
    <p:sldId id="286" r:id="rId41"/>
    <p:sldId id="287" r:id="rId42"/>
    <p:sldId id="288" r:id="rId43"/>
    <p:sldId id="289" r:id="rId44"/>
    <p:sldId id="290" r:id="rId45"/>
    <p:sldId id="291" r:id="rId46"/>
    <p:sldId id="292" r:id="rId47"/>
    <p:sldId id="293" r:id="rId48"/>
    <p:sldId id="294" r:id="rId49"/>
    <p:sldId id="295" r:id="rId50"/>
    <p:sldId id="296" r:id="rId51"/>
    <p:sldId id="297" r:id="rId5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03864"/>
    <a:srgbClr val="000000"/>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5235" autoAdjust="0"/>
    <p:restoredTop sz="94660"/>
  </p:normalViewPr>
  <p:slideViewPr>
    <p:cSldViewPr snapToGrid="0">
      <p:cViewPr varScale="1">
        <p:scale>
          <a:sx n="80" d="100"/>
          <a:sy n="80" d="100"/>
        </p:scale>
        <p:origin x="114" y="354"/>
      </p:cViewPr>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2" Type="http://schemas.openxmlformats.org/officeDocument/2006/relationships/slide" Target="slides/slide2.xml"/>
<Relationship Id="rId13" Type="http://schemas.openxmlformats.org/officeDocument/2006/relationships/slide" Target="slides/slide3.xml"/>
<Relationship Id="rId14" Type="http://schemas.openxmlformats.org/officeDocument/2006/relationships/slide" Target="slides/slide4.xml"/>
<Relationship Id="rId15" Type="http://schemas.openxmlformats.org/officeDocument/2006/relationships/slide" Target="slides/slide5.xml"/>
<Relationship Id="rId16" Type="http://schemas.openxmlformats.org/officeDocument/2006/relationships/slide" Target="slides/slide6.xml"/>
<Relationship Id="rId17" Type="http://schemas.openxmlformats.org/officeDocument/2006/relationships/slide" Target="slides/slide7.xml"/>
<Relationship Id="rId18" Type="http://schemas.openxmlformats.org/officeDocument/2006/relationships/slide" Target="slides/slide8.xml"/>
<Relationship Id="rId19" Type="http://schemas.openxmlformats.org/officeDocument/2006/relationships/slide" Target="slides/slide9.xml"/>
<Relationship Id="rId20" Type="http://schemas.openxmlformats.org/officeDocument/2006/relationships/slide" Target="slides/slide10.xml"/>
<Relationship Id="rId21" Type="http://schemas.openxmlformats.org/officeDocument/2006/relationships/slide" Target="slides/slide11.xml"/>
<Relationship Id="rId22" Type="http://schemas.openxmlformats.org/officeDocument/2006/relationships/slide" Target="slides/slide12.xml"/>
<Relationship Id="rId23" Type="http://schemas.openxmlformats.org/officeDocument/2006/relationships/slide" Target="slides/slide13.xml"/>
<Relationship Id="rId24" Type="http://schemas.openxmlformats.org/officeDocument/2006/relationships/slide" Target="slides/slide14.xml"/>
<Relationship Id="rId25" Type="http://schemas.openxmlformats.org/officeDocument/2006/relationships/slide" Target="slides/slide15.xml"/>
<Relationship Id="rId26" Type="http://schemas.openxmlformats.org/officeDocument/2006/relationships/slide" Target="slides/slide16.xml"/>
<Relationship Id="rId27" Type="http://schemas.openxmlformats.org/officeDocument/2006/relationships/slide" Target="slides/slide17.xml"/>
<Relationship Id="rId28" Type="http://schemas.openxmlformats.org/officeDocument/2006/relationships/slide" Target="slides/slide18.xml"/>
<Relationship Id="rId29" Type="http://schemas.openxmlformats.org/officeDocument/2006/relationships/slide" Target="slides/slide19.xml"/>
<Relationship Id="rId30" Type="http://schemas.openxmlformats.org/officeDocument/2006/relationships/slide" Target="slides/slide20.xml"/>
<Relationship Id="rId31" Type="http://schemas.openxmlformats.org/officeDocument/2006/relationships/slide" Target="slides/slide21.xml"/>
<Relationship Id="rId32" Type="http://schemas.openxmlformats.org/officeDocument/2006/relationships/slide" Target="slides/slide22.xml"/>
<Relationship Id="rId33" Type="http://schemas.openxmlformats.org/officeDocument/2006/relationships/slide" Target="slides/slide23.xml"/>
<Relationship Id="rId34" Type="http://schemas.openxmlformats.org/officeDocument/2006/relationships/slide" Target="slides/slide24.xml"/>
<Relationship Id="rId35" Type="http://schemas.openxmlformats.org/officeDocument/2006/relationships/slide" Target="slides/slide25.xml"/>
<Relationship Id="rId36" Type="http://schemas.openxmlformats.org/officeDocument/2006/relationships/slide" Target="slides/slide26.xml"/>
<Relationship Id="rId37" Type="http://schemas.openxmlformats.org/officeDocument/2006/relationships/slide" Target="slides/slide27.xml"/>
<Relationship Id="rId38" Type="http://schemas.openxmlformats.org/officeDocument/2006/relationships/slide" Target="slides/slide28.xml"/>
<Relationship Id="rId39" Type="http://schemas.openxmlformats.org/officeDocument/2006/relationships/slide" Target="slides/slide29.xml"/>
<Relationship Id="rId40" Type="http://schemas.openxmlformats.org/officeDocument/2006/relationships/slide" Target="slides/slide30.xml"/>
<Relationship Id="rId41" Type="http://schemas.openxmlformats.org/officeDocument/2006/relationships/slide" Target="slides/slide31.xml"/>
<Relationship Id="rId42" Type="http://schemas.openxmlformats.org/officeDocument/2006/relationships/slide" Target="slides/slide32.xml"/>
<Relationship Id="rId43" Type="http://schemas.openxmlformats.org/officeDocument/2006/relationships/slide" Target="slides/slide33.xml"/>
<Relationship Id="rId44" Type="http://schemas.openxmlformats.org/officeDocument/2006/relationships/slide" Target="slides/slide34.xml"/>
<Relationship Id="rId45" Type="http://schemas.openxmlformats.org/officeDocument/2006/relationships/slide" Target="slides/slide35.xml"/>
<Relationship Id="rId46" Type="http://schemas.openxmlformats.org/officeDocument/2006/relationships/slide" Target="slides/slide36.xml"/>
<Relationship Id="rId47" Type="http://schemas.openxmlformats.org/officeDocument/2006/relationships/slide" Target="slides/slide37.xml"/>
<Relationship Id="rId48" Type="http://schemas.openxmlformats.org/officeDocument/2006/relationships/slide" Target="slides/slide38.xml"/>
<Relationship Id="rId49" Type="http://schemas.openxmlformats.org/officeDocument/2006/relationships/slide" Target="slides/slide39.xml"/>
<Relationship Id="rId50" Type="http://schemas.openxmlformats.org/officeDocument/2006/relationships/slide" Target="slides/slide40.xml"/>
<Relationship Id="rId51" Type="http://schemas.openxmlformats.org/officeDocument/2006/relationships/slide" Target="slides/slide41.xml"/>
<Relationship Id="rId52" Type="http://schemas.openxmlformats.org/officeDocument/2006/relationships/slide" Target="slides/slide42.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7DF8D789-081D-4C54-A01C-20FBD4C1C0B0}"/>
    <pc:docChg chg="undo custSel addMainMaster delMainMaster modMainMaster">
      <pc:chgData name="Lauren Francis" userId="b7c8c318-11b6-44df-a20d-cbfd05c86935" providerId="ADAL" clId="{7DF8D789-081D-4C54-A01C-20FBD4C1C0B0}" dt="2026-07-04T13:38:20.015" v="741" actId="1076"/>
      <pc:docMkLst>
        <pc:docMk/>
      </pc:docMkLst>
      <pc:sldMasterChg chg="modSldLayout">
        <pc:chgData name="Lauren Francis" userId="b7c8c318-11b6-44df-a20d-cbfd05c86935" providerId="ADAL" clId="{7DF8D789-081D-4C54-A01C-20FBD4C1C0B0}" dt="2026-07-04T13:38:20.015" v="741" actId="1076"/>
        <pc:sldMasterMkLst>
          <pc:docMk/>
          <pc:sldMasterMk cId="783407565" sldId="2147483648"/>
        </pc:sldMasterMkLst>
        <pc:sldLayoutChg chg="addSp delSp modSp mod">
          <pc:chgData name="Lauren Francis" userId="b7c8c318-11b6-44df-a20d-cbfd05c86935" providerId="ADAL" clId="{7DF8D789-081D-4C54-A01C-20FBD4C1C0B0}" dt="2026-06-13T09:25:36.424" v="130" actId="478"/>
          <pc:sldLayoutMkLst>
            <pc:docMk/>
            <pc:sldMasterMk cId="783407565" sldId="2147483648"/>
            <pc:sldLayoutMk cId="3249202066" sldId="2147483651"/>
          </pc:sldLayoutMkLst>
          <pc:spChg chg="mod">
            <ac:chgData name="Lauren Francis" userId="b7c8c318-11b6-44df-a20d-cbfd05c86935" providerId="ADAL" clId="{7DF8D789-081D-4C54-A01C-20FBD4C1C0B0}" dt="2026-06-13T09:17:58.711" v="68" actId="14100"/>
            <ac:spMkLst>
              <pc:docMk/>
              <pc:sldMasterMk cId="783407565" sldId="2147483648"/>
              <pc:sldLayoutMk cId="3249202066" sldId="2147483651"/>
              <ac:spMk id="3" creationId="{FC3A3DCC-B4A1-1548-61FE-0D38A75AF36C}"/>
            </ac:spMkLst>
          </pc:sp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7" creationId="{5A5E189D-701E-E09A-B402-2C20B031FCCC}"/>
            </ac:picMkLst>
          </pc:pic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8" creationId="{6825B84C-B955-8FF6-387A-FA6210477779}"/>
            </ac:picMkLst>
          </pc:picChg>
          <pc:cxnChg chg="mod">
            <ac:chgData name="Lauren Francis" userId="b7c8c318-11b6-44df-a20d-cbfd05c86935" providerId="ADAL" clId="{7DF8D789-081D-4C54-A01C-20FBD4C1C0B0}" dt="2026-06-13T09:18:22.751" v="96" actId="14100"/>
            <ac:cxnSpMkLst>
              <pc:docMk/>
              <pc:sldMasterMk cId="783407565" sldId="2147483648"/>
              <pc:sldLayoutMk cId="3249202066" sldId="2147483651"/>
              <ac:cxnSpMk id="9" creationId="{6434DA2D-3C3E-913B-FF11-5B782E92E1CE}"/>
            </ac:cxnSpMkLst>
          </pc:cxnChg>
        </pc:sldLayoutChg>
        <pc:sldLayoutChg chg="addSp delSp modSp mod">
          <pc:chgData name="Lauren Francis" userId="b7c8c318-11b6-44df-a20d-cbfd05c86935" providerId="ADAL" clId="{7DF8D789-081D-4C54-A01C-20FBD4C1C0B0}" dt="2026-07-04T13:38:20.015" v="741" actId="1076"/>
          <pc:sldLayoutMkLst>
            <pc:docMk/>
            <pc:sldMasterMk cId="783407565" sldId="2147483648"/>
            <pc:sldLayoutMk cId="3920694061" sldId="2147483677"/>
          </pc:sldLayoutMkLst>
          <pc:spChg chg="add mod">
            <ac:chgData name="Lauren Francis" userId="b7c8c318-11b6-44df-a20d-cbfd05c86935" providerId="ADAL" clId="{7DF8D789-081D-4C54-A01C-20FBD4C1C0B0}" dt="2026-07-03T08:05:01.332" v="715" actId="1076"/>
            <ac:spMkLst>
              <pc:docMk/>
              <pc:sldMasterMk cId="783407565" sldId="2147483648"/>
              <pc:sldLayoutMk cId="3920694061" sldId="2147483677"/>
              <ac:spMk id="3" creationId="{2E101229-9700-06DF-555D-01295125A7B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6" creationId="{DD3C8136-9994-FF9E-0B35-567705569017}"/>
            </ac:spMkLst>
          </pc:spChg>
          <pc:spChg chg="mod">
            <ac:chgData name="Lauren Francis" userId="b7c8c318-11b6-44df-a20d-cbfd05c86935" providerId="ADAL" clId="{7DF8D789-081D-4C54-A01C-20FBD4C1C0B0}" dt="2026-07-03T08:06:02.241" v="735" actId="1036"/>
            <ac:spMkLst>
              <pc:docMk/>
              <pc:sldMasterMk cId="783407565" sldId="2147483648"/>
              <pc:sldLayoutMk cId="3920694061" sldId="2147483677"/>
              <ac:spMk id="9" creationId="{2ED3298A-9418-2F44-2296-879C9A2628D4}"/>
            </ac:spMkLst>
          </pc:spChg>
          <pc:spChg chg="mod">
            <ac:chgData name="Lauren Francis" userId="b7c8c318-11b6-44df-a20d-cbfd05c86935" providerId="ADAL" clId="{7DF8D789-081D-4C54-A01C-20FBD4C1C0B0}" dt="2026-07-03T08:03:47.375" v="702" actId="1037"/>
            <ac:spMkLst>
              <pc:docMk/>
              <pc:sldMasterMk cId="783407565" sldId="2147483648"/>
              <pc:sldLayoutMk cId="3920694061" sldId="2147483677"/>
              <ac:spMk id="11" creationId="{55F55B77-7438-0AE7-B8E9-EEC0236E144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13" creationId="{ED985527-322A-DF69-FC44-B1DB7BA2D7BB}"/>
            </ac:spMkLst>
          </pc:spChg>
          <pc:spChg chg="add mod">
            <ac:chgData name="Lauren Francis" userId="b7c8c318-11b6-44df-a20d-cbfd05c86935" providerId="ADAL" clId="{7DF8D789-081D-4C54-A01C-20FBD4C1C0B0}" dt="2026-07-03T08:06:02.241" v="735" actId="1036"/>
            <ac:spMkLst>
              <pc:docMk/>
              <pc:sldMasterMk cId="783407565" sldId="2147483648"/>
              <pc:sldLayoutMk cId="3920694061" sldId="2147483677"/>
              <ac:spMk id="17" creationId="{0FA810B3-0882-AFE6-1B21-BAA87CB9B5AC}"/>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27" creationId="{83555D73-F144-CC54-66ED-62F41EE1A44D}"/>
            </ac:spMkLst>
          </pc:spChg>
          <pc:picChg chg="add mod">
            <ac:chgData name="Lauren Francis" userId="b7c8c318-11b6-44df-a20d-cbfd05c86935" providerId="ADAL" clId="{7DF8D789-081D-4C54-A01C-20FBD4C1C0B0}" dt="2026-07-03T08:05:55.241" v="733" actId="1036"/>
            <ac:picMkLst>
              <pc:docMk/>
              <pc:sldMasterMk cId="783407565" sldId="2147483648"/>
              <pc:sldLayoutMk cId="3920694061" sldId="2147483677"/>
              <ac:picMk id="2" creationId="{42001794-5376-6A68-5189-37D6903EA3EE}"/>
            </ac:picMkLst>
          </pc:picChg>
          <pc:picChg chg="add mod">
            <ac:chgData name="Lauren Francis" userId="b7c8c318-11b6-44df-a20d-cbfd05c86935" providerId="ADAL" clId="{7DF8D789-081D-4C54-A01C-20FBD4C1C0B0}" dt="2026-07-04T13:38:20.015" v="741" actId="1076"/>
            <ac:picMkLst>
              <pc:docMk/>
              <pc:sldMasterMk cId="783407565" sldId="2147483648"/>
              <pc:sldLayoutMk cId="3920694061" sldId="2147483677"/>
              <ac:picMk id="4" creationId="{13200F9B-4429-F853-F3A3-9629DF52257B}"/>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8" creationId="{70EA4AEB-A8BB-B041-54BB-C2110DE2920D}"/>
            </ac:picMkLst>
          </pc:picChg>
          <pc:picChg chg="mod">
            <ac:chgData name="Lauren Francis" userId="b7c8c318-11b6-44df-a20d-cbfd05c86935" providerId="ADAL" clId="{7DF8D789-081D-4C54-A01C-20FBD4C1C0B0}" dt="2026-07-03T08:03:47.375" v="702" actId="1037"/>
            <ac:picMkLst>
              <pc:docMk/>
              <pc:sldMasterMk cId="783407565" sldId="2147483648"/>
              <pc:sldLayoutMk cId="3920694061" sldId="2147483677"/>
              <ac:picMk id="10" creationId="{B5274F7D-158D-D60C-CE21-864F2CF3E0B0}"/>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12" creationId="{CE0ECAEB-CA24-F0AF-2394-67C202ADD95F}"/>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4" creationId="{5665A802-3332-67FC-4C3E-A5CA084C4D3A}"/>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5" creationId="{92A76B72-72E3-C860-0504-FFDAA73F9283}"/>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7DF8D789-081D-4C54-A01C-20FBD4C1C0B0}" dt="2026-07-02T13:57:26.993" v="131" actId="478"/>
          <pc:sldLayoutMkLst>
            <pc:docMk/>
            <pc:sldMasterMk cId="783407565" sldId="2147483648"/>
            <pc:sldLayoutMk cId="1844703661" sldId="2147483682"/>
          </pc:sldLayoutMkLst>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26.png"/><Relationship Id="rId5" Type="http://schemas.openxmlformats.org/officeDocument/2006/relationships/image" Target="../media/image25.jpeg"/><Relationship Id="rId4" Type="http://schemas.openxmlformats.org/officeDocument/2006/relationships/image" Target="../media/image24.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7" Type="http://schemas.openxmlformats.org/officeDocument/2006/relationships/image" Target="../media/image6.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png"/><Relationship Id="rId7" Type="http://schemas.openxmlformats.org/officeDocument/2006/relationships/image" Target="../media/image12.png"/><Relationship Id="rId12" Type="http://schemas.openxmlformats.org/officeDocument/2006/relationships/image" Target="../media/image2.emf"/><Relationship Id="rId2" Type="http://schemas.openxmlformats.org/officeDocument/2006/relationships/image" Target="../media/image7.jpeg"/><Relationship Id="rId1" Type="http://schemas.openxmlformats.org/officeDocument/2006/relationships/slideMaster" Target="../slideMasters/slideMaster1.xml"/><Relationship Id="rId6" Type="http://schemas.openxmlformats.org/officeDocument/2006/relationships/image" Target="../media/image11.png"/><Relationship Id="rId11" Type="http://schemas.openxmlformats.org/officeDocument/2006/relationships/image" Target="../media/image1.emf"/><Relationship Id="rId5" Type="http://schemas.openxmlformats.org/officeDocument/2006/relationships/image" Target="../media/image10.png"/><Relationship Id="rId10" Type="http://schemas.openxmlformats.org/officeDocument/2006/relationships/image" Target="../media/image15.png"/><Relationship Id="rId4" Type="http://schemas.openxmlformats.org/officeDocument/2006/relationships/image" Target="../media/image9.png"/><Relationship Id="rId9" Type="http://schemas.openxmlformats.org/officeDocument/2006/relationships/image" Target="../media/image14.png"/></Relationships>
</file>

<file path=ppt/slideLayouts/_rels/slideLayout9.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emf"/><Relationship Id="rId7" Type="http://schemas.openxmlformats.org/officeDocument/2006/relationships/image" Target="../media/image19.png"/><Relationship Id="rId2" Type="http://schemas.openxmlformats.org/officeDocument/2006/relationships/image" Target="../media/image16.png"/><Relationship Id="rId1" Type="http://schemas.openxmlformats.org/officeDocument/2006/relationships/slideMaster" Target="../slideMasters/slideMaster1.xml"/><Relationship Id="rId6" Type="http://schemas.openxmlformats.org/officeDocument/2006/relationships/image" Target="../media/image18.png"/><Relationship Id="rId11" Type="http://schemas.openxmlformats.org/officeDocument/2006/relationships/image" Target="../media/image23.png"/><Relationship Id="rId5" Type="http://schemas.openxmlformats.org/officeDocument/2006/relationships/image" Target="../media/image17.png"/><Relationship Id="rId10" Type="http://schemas.openxmlformats.org/officeDocument/2006/relationships/image" Target="../media/image22.png"/><Relationship Id="rId4" Type="http://schemas.openxmlformats.org/officeDocument/2006/relationships/image" Target="../media/image2.emf"/><Relationship Id="rId9" Type="http://schemas.openxmlformats.org/officeDocument/2006/relationships/image" Target="../media/image21.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237694" y="144049"/>
            <a:ext cx="1794425"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558736"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601866"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352797" y="5740819"/>
            <a:ext cx="155448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23" name="Picture 22">
            <a:extLst>
              <a:ext uri="{FF2B5EF4-FFF2-40B4-BE49-F238E27FC236}">
                <a16:creationId xmlns:a16="http://schemas.microsoft.com/office/drawing/2014/main" id="{27019E4B-3DD0-E31E-14E0-ED9CD951B91E}"/>
              </a:ext>
            </a:extLst>
          </p:cNvPr>
          <p:cNvPicPr>
            <a:picLocks noChangeAspect="1"/>
          </p:cNvPicPr>
          <p:nvPr userDrawn="1"/>
        </p:nvPicPr>
        <p:blipFill>
          <a:blip r:embed="rId2"/>
          <a:stretch>
            <a:fillRect/>
          </a:stretch>
        </p:blipFill>
        <p:spPr>
          <a:xfrm>
            <a:off x="3215721" y="73473"/>
            <a:ext cx="4876800" cy="3257550"/>
          </a:xfrm>
          <a:prstGeom prst="rect">
            <a:avLst/>
          </a:prstGeom>
          <a:ln w="76200">
            <a:solidFill>
              <a:srgbClr val="203864"/>
            </a:solidFill>
          </a:ln>
        </p:spPr>
      </p:pic>
      <p:pic>
        <p:nvPicPr>
          <p:cNvPr id="25" name="Picture 24">
            <a:extLst>
              <a:ext uri="{FF2B5EF4-FFF2-40B4-BE49-F238E27FC236}">
                <a16:creationId xmlns:a16="http://schemas.microsoft.com/office/drawing/2014/main" id="{198202EA-B11D-1409-A67B-9F38155330B1}"/>
              </a:ext>
            </a:extLst>
          </p:cNvPr>
          <p:cNvPicPr>
            <a:picLocks noChangeAspect="1"/>
          </p:cNvPicPr>
          <p:nvPr userDrawn="1"/>
        </p:nvPicPr>
        <p:blipFill>
          <a:blip r:embed="rId3"/>
          <a:stretch>
            <a:fillRect/>
          </a:stretch>
        </p:blipFill>
        <p:spPr>
          <a:xfrm>
            <a:off x="7612074" y="6139237"/>
            <a:ext cx="1838399" cy="442436"/>
          </a:xfrm>
          <a:prstGeom prst="rect">
            <a:avLst/>
          </a:prstGeom>
        </p:spPr>
      </p:pic>
      <p:pic>
        <p:nvPicPr>
          <p:cNvPr id="26" name="Picture 25">
            <a:extLst>
              <a:ext uri="{FF2B5EF4-FFF2-40B4-BE49-F238E27FC236}">
                <a16:creationId xmlns:a16="http://schemas.microsoft.com/office/drawing/2014/main" id="{239F1BDD-59E7-4823-3C0A-F746EFBC95DC}"/>
              </a:ext>
            </a:extLst>
          </p:cNvPr>
          <p:cNvPicPr>
            <a:picLocks noChangeAspect="1"/>
          </p:cNvPicPr>
          <p:nvPr userDrawn="1"/>
        </p:nvPicPr>
        <p:blipFill>
          <a:blip r:embed="rId4"/>
          <a:stretch>
            <a:fillRect/>
          </a:stretch>
        </p:blipFill>
        <p:spPr>
          <a:xfrm>
            <a:off x="9783477" y="6061100"/>
            <a:ext cx="1757790" cy="547030"/>
          </a:xfrm>
          <a:prstGeom prst="rect">
            <a:avLst/>
          </a:prstGeom>
        </p:spPr>
      </p:pic>
      <p:pic>
        <p:nvPicPr>
          <p:cNvPr id="27" name="Picture 26">
            <a:extLst>
              <a:ext uri="{FF2B5EF4-FFF2-40B4-BE49-F238E27FC236}">
                <a16:creationId xmlns:a16="http://schemas.microsoft.com/office/drawing/2014/main" id="{C49AA4E1-E6B6-8886-3145-904599AF4BD7}"/>
              </a:ext>
            </a:extLst>
          </p:cNvPr>
          <p:cNvPicPr>
            <a:picLocks noChangeAspect="1"/>
          </p:cNvPicPr>
          <p:nvPr userDrawn="1"/>
        </p:nvPicPr>
        <p:blipFill>
          <a:blip r:embed="rId5"/>
          <a:stretch>
            <a:fillRect/>
          </a:stretch>
        </p:blipFill>
        <p:spPr>
          <a:xfrm>
            <a:off x="70915" y="73472"/>
            <a:ext cx="4235116" cy="2828925"/>
          </a:xfrm>
          <a:prstGeom prst="rect">
            <a:avLst/>
          </a:prstGeom>
          <a:ln w="76200">
            <a:solidFill>
              <a:srgbClr val="203864"/>
            </a:solidFill>
          </a:ln>
        </p:spPr>
      </p:pic>
      <p:pic>
        <p:nvPicPr>
          <p:cNvPr id="28" name="Picture 27">
            <a:extLst>
              <a:ext uri="{FF2B5EF4-FFF2-40B4-BE49-F238E27FC236}">
                <a16:creationId xmlns:a16="http://schemas.microsoft.com/office/drawing/2014/main" id="{04064FFB-A3CD-EA15-7BE7-510AA83E5DED}"/>
              </a:ext>
            </a:extLst>
          </p:cNvPr>
          <p:cNvPicPr>
            <a:picLocks noChangeAspect="1"/>
          </p:cNvPicPr>
          <p:nvPr userDrawn="1"/>
        </p:nvPicPr>
        <p:blipFill>
          <a:blip r:embed="rId6"/>
          <a:srcRect l="4131" t="4790"/>
          <a:stretch>
            <a:fillRect/>
          </a:stretch>
        </p:blipFill>
        <p:spPr>
          <a:xfrm>
            <a:off x="70915" y="2740065"/>
            <a:ext cx="2712309" cy="4044465"/>
          </a:xfrm>
          <a:prstGeom prst="rect">
            <a:avLst/>
          </a:prstGeom>
          <a:ln w="76200">
            <a:solidFill>
              <a:srgbClr val="203864"/>
            </a:solidFill>
          </a:ln>
        </p:spPr>
      </p:pic>
      <p:pic>
        <p:nvPicPr>
          <p:cNvPr id="29" name="Picture 28">
            <a:extLst>
              <a:ext uri="{FF2B5EF4-FFF2-40B4-BE49-F238E27FC236}">
                <a16:creationId xmlns:a16="http://schemas.microsoft.com/office/drawing/2014/main" id="{C480261D-A869-3DF0-FDB3-AAB0B6F1E8E7}"/>
              </a:ext>
            </a:extLst>
          </p:cNvPr>
          <p:cNvPicPr>
            <a:picLocks noChangeAspect="1"/>
          </p:cNvPicPr>
          <p:nvPr userDrawn="1"/>
        </p:nvPicPr>
        <p:blipFill>
          <a:blip r:embed="rId7"/>
          <a:srcRect l="810" r="1"/>
          <a:stretch>
            <a:fillRect/>
          </a:stretch>
        </p:blipFill>
        <p:spPr>
          <a:xfrm>
            <a:off x="2783223" y="2740065"/>
            <a:ext cx="6005867" cy="4044464"/>
          </a:xfrm>
          <a:prstGeom prst="rect">
            <a:avLst/>
          </a:prstGeom>
          <a:ln w="76200">
            <a:solidFill>
              <a:srgbClr val="203864"/>
            </a:solidFill>
          </a:ln>
        </p:spPr>
      </p:pic>
      <p:sp>
        <p:nvSpPr>
          <p:cNvPr id="30" name="Rectangle 29">
            <a:extLst>
              <a:ext uri="{FF2B5EF4-FFF2-40B4-BE49-F238E27FC236}">
                <a16:creationId xmlns:a16="http://schemas.microsoft.com/office/drawing/2014/main" id="{71A77201-436D-C177-CA64-5DF996215857}"/>
              </a:ext>
            </a:extLst>
          </p:cNvPr>
          <p:cNvSpPr/>
          <p:nvPr userDrawn="1"/>
        </p:nvSpPr>
        <p:spPr>
          <a:xfrm>
            <a:off x="6800869" y="0"/>
            <a:ext cx="5430038" cy="685800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TextBox 18">
            <a:extLst>
              <a:ext uri="{FF2B5EF4-FFF2-40B4-BE49-F238E27FC236}">
                <a16:creationId xmlns:a16="http://schemas.microsoft.com/office/drawing/2014/main" id="{868EC3FB-20E3-22F4-1B3F-1F85E4514BFF}"/>
              </a:ext>
            </a:extLst>
          </p:cNvPr>
          <p:cNvSpPr txBox="1"/>
          <p:nvPr userDrawn="1"/>
        </p:nvSpPr>
        <p:spPr>
          <a:xfrm>
            <a:off x="4333875" y="2466537"/>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0" name="TextBox 19">
            <a:extLst>
              <a:ext uri="{FF2B5EF4-FFF2-40B4-BE49-F238E27FC236}">
                <a16:creationId xmlns:a16="http://schemas.microsoft.com/office/drawing/2014/main" id="{C1717693-8493-CD4C-BDF9-898285D6BCD9}"/>
              </a:ext>
            </a:extLst>
          </p:cNvPr>
          <p:cNvSpPr txBox="1"/>
          <p:nvPr userDrawn="1"/>
        </p:nvSpPr>
        <p:spPr>
          <a:xfrm>
            <a:off x="2747401" y="65844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1" name="TextBox 20">
            <a:extLst>
              <a:ext uri="{FF2B5EF4-FFF2-40B4-BE49-F238E27FC236}">
                <a16:creationId xmlns:a16="http://schemas.microsoft.com/office/drawing/2014/main" id="{0973CFC1-B21A-E48F-5E33-50F92C7A9EE4}"/>
              </a:ext>
            </a:extLst>
          </p:cNvPr>
          <p:cNvSpPr txBox="1"/>
          <p:nvPr userDrawn="1"/>
        </p:nvSpPr>
        <p:spPr>
          <a:xfrm>
            <a:off x="70915" y="2438582"/>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©UNICEF/UNI536036/Boman</a:t>
            </a:r>
            <a:endParaRPr lang="en-GB" sz="700" dirty="0">
              <a:solidFill>
                <a:schemeClr val="bg1"/>
              </a:solidFill>
            </a:endParaRPr>
          </a:p>
        </p:txBody>
      </p:sp>
      <p:sp>
        <p:nvSpPr>
          <p:cNvPr id="22" name="TextBox 21">
            <a:extLst>
              <a:ext uri="{FF2B5EF4-FFF2-40B4-BE49-F238E27FC236}">
                <a16:creationId xmlns:a16="http://schemas.microsoft.com/office/drawing/2014/main" id="{DA5B385D-40CE-4615-E14D-70F1AB5195C4}"/>
              </a:ext>
            </a:extLst>
          </p:cNvPr>
          <p:cNvSpPr txBox="1"/>
          <p:nvPr userDrawn="1"/>
        </p:nvSpPr>
        <p:spPr>
          <a:xfrm>
            <a:off x="37882" y="65816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©UNICEF/UNI688973/Córdob</a:t>
            </a:r>
            <a:endParaRPr lang="en-GB" sz="700" dirty="0">
              <a:solidFill>
                <a:schemeClr val="bg1"/>
              </a:solidFill>
            </a:endParaRPr>
          </a:p>
        </p:txBody>
      </p:sp>
      <p:pic>
        <p:nvPicPr>
          <p:cNvPr id="33" name="Picture 32">
            <a:extLst>
              <a:ext uri="{FF2B5EF4-FFF2-40B4-BE49-F238E27FC236}">
                <a16:creationId xmlns:a16="http://schemas.microsoft.com/office/drawing/2014/main" id="{7AEE64A6-67D8-5732-C998-B580E3094D94}"/>
              </a:ext>
            </a:extLst>
          </p:cNvPr>
          <p:cNvPicPr>
            <a:picLocks noChangeAspect="1"/>
          </p:cNvPicPr>
          <p:nvPr userDrawn="1"/>
        </p:nvPicPr>
        <p:blipFill>
          <a:blip r:embed="rId3"/>
          <a:stretch>
            <a:fillRect/>
          </a:stretch>
        </p:blipFill>
        <p:spPr>
          <a:xfrm>
            <a:off x="7773504" y="6196747"/>
            <a:ext cx="1838399" cy="442436"/>
          </a:xfrm>
          <a:prstGeom prst="rect">
            <a:avLst/>
          </a:prstGeom>
        </p:spPr>
      </p:pic>
      <p:pic>
        <p:nvPicPr>
          <p:cNvPr id="34" name="Picture 33">
            <a:extLst>
              <a:ext uri="{FF2B5EF4-FFF2-40B4-BE49-F238E27FC236}">
                <a16:creationId xmlns:a16="http://schemas.microsoft.com/office/drawing/2014/main" id="{DB089436-DD47-EF78-7D56-AC5A64B40781}"/>
              </a:ext>
            </a:extLst>
          </p:cNvPr>
          <p:cNvPicPr>
            <a:picLocks noChangeAspect="1"/>
          </p:cNvPicPr>
          <p:nvPr userDrawn="1"/>
        </p:nvPicPr>
        <p:blipFill>
          <a:blip r:embed="rId4"/>
          <a:stretch>
            <a:fillRect/>
          </a:stretch>
        </p:blipFill>
        <p:spPr>
          <a:xfrm>
            <a:off x="9944907" y="6118610"/>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45" name="Picture 2">
            <a:extLst>
              <a:ext uri="{FF2B5EF4-FFF2-40B4-BE49-F238E27FC236}">
                <a16:creationId xmlns:a16="http://schemas.microsoft.com/office/drawing/2014/main" id="{BD77C17B-F888-5219-9F5A-0E5059C3928C}"/>
              </a:ext>
            </a:extLst>
          </p:cNvPr>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t="5820"/>
          <a:stretch>
            <a:fillRect/>
          </a:stretch>
        </p:blipFill>
        <p:spPr bwMode="auto">
          <a:xfrm>
            <a:off x="54205" y="44167"/>
            <a:ext cx="4814783" cy="2505456"/>
          </a:xfrm>
          <a:prstGeom prst="rect">
            <a:avLst/>
          </a:prstGeom>
          <a:noFill/>
          <a:ln w="57150">
            <a:solidFill>
              <a:srgbClr val="203864"/>
            </a:solidFill>
          </a:ln>
          <a:extLst>
            <a:ext uri="{909E8E84-426E-40DD-AFC4-6F175D3DCCD1}">
              <a14:hiddenFill xmlns:a14="http://schemas.microsoft.com/office/drawing/2010/main">
                <a:solidFill>
                  <a:srgbClr val="FFFFFF"/>
                </a:solidFill>
              </a14:hiddenFill>
            </a:ext>
          </a:extLst>
        </p:spPr>
      </p:pic>
      <p:pic>
        <p:nvPicPr>
          <p:cNvPr id="46" name="Picture 45">
            <a:extLst>
              <a:ext uri="{FF2B5EF4-FFF2-40B4-BE49-F238E27FC236}">
                <a16:creationId xmlns:a16="http://schemas.microsoft.com/office/drawing/2014/main" id="{531BF749-F3BA-90FF-C5A7-DB39BE3E6F65}"/>
              </a:ext>
            </a:extLst>
          </p:cNvPr>
          <p:cNvPicPr>
            <a:picLocks noChangeAspect="1"/>
          </p:cNvPicPr>
          <p:nvPr userDrawn="1"/>
        </p:nvPicPr>
        <p:blipFill>
          <a:blip r:embed="rId3"/>
          <a:srcRect t="22914" r="15774"/>
          <a:stretch>
            <a:fillRect/>
          </a:stretch>
        </p:blipFill>
        <p:spPr>
          <a:xfrm>
            <a:off x="8026815" y="49805"/>
            <a:ext cx="4107541" cy="2503768"/>
          </a:xfrm>
          <a:prstGeom prst="rect">
            <a:avLst/>
          </a:prstGeom>
          <a:ln w="57150">
            <a:solidFill>
              <a:srgbClr val="203864"/>
            </a:solidFill>
          </a:ln>
        </p:spPr>
      </p:pic>
      <p:pic>
        <p:nvPicPr>
          <p:cNvPr id="47" name="Picture 46">
            <a:extLst>
              <a:ext uri="{FF2B5EF4-FFF2-40B4-BE49-F238E27FC236}">
                <a16:creationId xmlns:a16="http://schemas.microsoft.com/office/drawing/2014/main" id="{056008FA-1B27-2469-8D92-3CBB17F21845}"/>
              </a:ext>
            </a:extLst>
          </p:cNvPr>
          <p:cNvPicPr>
            <a:picLocks noChangeAspect="1"/>
          </p:cNvPicPr>
          <p:nvPr userDrawn="1"/>
        </p:nvPicPr>
        <p:blipFill>
          <a:blip r:embed="rId4"/>
          <a:stretch>
            <a:fillRect/>
          </a:stretch>
        </p:blipFill>
        <p:spPr>
          <a:xfrm>
            <a:off x="8919631" y="4766494"/>
            <a:ext cx="3217870" cy="2043730"/>
          </a:xfrm>
          <a:prstGeom prst="rect">
            <a:avLst/>
          </a:prstGeom>
          <a:ln w="57150">
            <a:solidFill>
              <a:srgbClr val="203864"/>
            </a:solidFill>
          </a:ln>
        </p:spPr>
      </p:pic>
      <p:pic>
        <p:nvPicPr>
          <p:cNvPr id="48" name="Picture 47">
            <a:extLst>
              <a:ext uri="{FF2B5EF4-FFF2-40B4-BE49-F238E27FC236}">
                <a16:creationId xmlns:a16="http://schemas.microsoft.com/office/drawing/2014/main" id="{FF2234DF-25DA-295E-B1E0-1E5ED56189BB}"/>
              </a:ext>
            </a:extLst>
          </p:cNvPr>
          <p:cNvPicPr>
            <a:picLocks noChangeAspect="1"/>
          </p:cNvPicPr>
          <p:nvPr userDrawn="1"/>
        </p:nvPicPr>
        <p:blipFill rotWithShape="1">
          <a:blip r:embed="rId5"/>
          <a:srcRect l="21333" r="20057"/>
          <a:stretch/>
        </p:blipFill>
        <p:spPr>
          <a:xfrm>
            <a:off x="9960166" y="2241090"/>
            <a:ext cx="2177279" cy="2478024"/>
          </a:xfrm>
          <a:prstGeom prst="rect">
            <a:avLst/>
          </a:prstGeom>
          <a:ln w="57150">
            <a:solidFill>
              <a:srgbClr val="203864"/>
            </a:solidFill>
          </a:ln>
        </p:spPr>
      </p:pic>
      <p:pic>
        <p:nvPicPr>
          <p:cNvPr id="49" name="Picture 48">
            <a:extLst>
              <a:ext uri="{FF2B5EF4-FFF2-40B4-BE49-F238E27FC236}">
                <a16:creationId xmlns:a16="http://schemas.microsoft.com/office/drawing/2014/main" id="{77A1A80E-875C-8F20-417A-F4DD2A0C56D2}"/>
              </a:ext>
            </a:extLst>
          </p:cNvPr>
          <p:cNvPicPr>
            <a:picLocks noChangeAspect="1"/>
          </p:cNvPicPr>
          <p:nvPr userDrawn="1"/>
        </p:nvPicPr>
        <p:blipFill>
          <a:blip r:embed="rId6"/>
          <a:srcRect t="12819"/>
          <a:stretch>
            <a:fillRect/>
          </a:stretch>
        </p:blipFill>
        <p:spPr>
          <a:xfrm>
            <a:off x="4031288" y="52241"/>
            <a:ext cx="4108434" cy="2385501"/>
          </a:xfrm>
          <a:prstGeom prst="rect">
            <a:avLst/>
          </a:prstGeom>
          <a:ln w="57150">
            <a:solidFill>
              <a:srgbClr val="203864"/>
            </a:solidFill>
          </a:ln>
        </p:spPr>
      </p:pic>
      <p:pic>
        <p:nvPicPr>
          <p:cNvPr id="50" name="Picture 49">
            <a:extLst>
              <a:ext uri="{FF2B5EF4-FFF2-40B4-BE49-F238E27FC236}">
                <a16:creationId xmlns:a16="http://schemas.microsoft.com/office/drawing/2014/main" id="{B2FA935B-EB52-4CB0-727F-C84A2D66D3FD}"/>
              </a:ext>
            </a:extLst>
          </p:cNvPr>
          <p:cNvPicPr>
            <a:picLocks noChangeAspect="1"/>
          </p:cNvPicPr>
          <p:nvPr userDrawn="1"/>
        </p:nvPicPr>
        <p:blipFill>
          <a:blip r:embed="rId7"/>
          <a:stretch>
            <a:fillRect/>
          </a:stretch>
        </p:blipFill>
        <p:spPr>
          <a:xfrm>
            <a:off x="5870149" y="4727070"/>
            <a:ext cx="3136296" cy="2088822"/>
          </a:xfrm>
          <a:prstGeom prst="rect">
            <a:avLst/>
          </a:prstGeom>
          <a:ln w="57150">
            <a:solidFill>
              <a:srgbClr val="203864"/>
            </a:solidFill>
          </a:ln>
        </p:spPr>
      </p:pic>
      <p:pic>
        <p:nvPicPr>
          <p:cNvPr id="51" name="Picture 50">
            <a:extLst>
              <a:ext uri="{FF2B5EF4-FFF2-40B4-BE49-F238E27FC236}">
                <a16:creationId xmlns:a16="http://schemas.microsoft.com/office/drawing/2014/main" id="{018C58D5-B7EF-41FB-CDFA-2179BEE8FBE3}"/>
              </a:ext>
            </a:extLst>
          </p:cNvPr>
          <p:cNvPicPr>
            <a:picLocks noChangeAspect="1"/>
          </p:cNvPicPr>
          <p:nvPr userDrawn="1"/>
        </p:nvPicPr>
        <p:blipFill>
          <a:blip r:embed="rId8"/>
          <a:stretch>
            <a:fillRect/>
          </a:stretch>
        </p:blipFill>
        <p:spPr>
          <a:xfrm>
            <a:off x="3003849" y="4695698"/>
            <a:ext cx="3174380" cy="2114187"/>
          </a:xfrm>
          <a:prstGeom prst="rect">
            <a:avLst/>
          </a:prstGeom>
          <a:ln w="57150">
            <a:solidFill>
              <a:srgbClr val="203864"/>
            </a:solidFill>
          </a:ln>
        </p:spPr>
      </p:pic>
      <p:pic>
        <p:nvPicPr>
          <p:cNvPr id="52" name="Picture 51">
            <a:extLst>
              <a:ext uri="{FF2B5EF4-FFF2-40B4-BE49-F238E27FC236}">
                <a16:creationId xmlns:a16="http://schemas.microsoft.com/office/drawing/2014/main" id="{2B8DD438-C449-95E7-A775-8247A5631DB0}"/>
              </a:ext>
            </a:extLst>
          </p:cNvPr>
          <p:cNvPicPr>
            <a:picLocks noChangeAspect="1"/>
          </p:cNvPicPr>
          <p:nvPr userDrawn="1"/>
        </p:nvPicPr>
        <p:blipFill>
          <a:blip r:embed="rId9"/>
          <a:stretch>
            <a:fillRect/>
          </a:stretch>
        </p:blipFill>
        <p:spPr>
          <a:xfrm>
            <a:off x="49488" y="4697490"/>
            <a:ext cx="3174380" cy="2114187"/>
          </a:xfrm>
          <a:prstGeom prst="rect">
            <a:avLst/>
          </a:prstGeom>
          <a:ln w="57150">
            <a:solidFill>
              <a:srgbClr val="203864"/>
            </a:solidFill>
          </a:ln>
        </p:spPr>
      </p:pic>
      <p:pic>
        <p:nvPicPr>
          <p:cNvPr id="53" name="Picture 52">
            <a:extLst>
              <a:ext uri="{FF2B5EF4-FFF2-40B4-BE49-F238E27FC236}">
                <a16:creationId xmlns:a16="http://schemas.microsoft.com/office/drawing/2014/main" id="{0DDAEB9B-1A7F-33AB-E61A-4D75D9124A2C}"/>
              </a:ext>
            </a:extLst>
          </p:cNvPr>
          <p:cNvPicPr>
            <a:picLocks noChangeAspect="1"/>
          </p:cNvPicPr>
          <p:nvPr userDrawn="1"/>
        </p:nvPicPr>
        <p:blipFill>
          <a:blip r:embed="rId10"/>
          <a:srcRect t="14436"/>
          <a:stretch>
            <a:fillRect/>
          </a:stretch>
        </p:blipFill>
        <p:spPr>
          <a:xfrm>
            <a:off x="50215" y="2239786"/>
            <a:ext cx="1953251" cy="2478024"/>
          </a:xfrm>
          <a:prstGeom prst="rect">
            <a:avLst/>
          </a:prstGeom>
          <a:ln w="57150">
            <a:solidFill>
              <a:srgbClr val="203864"/>
            </a:solidFill>
          </a:ln>
        </p:spPr>
      </p:pic>
      <p:sp>
        <p:nvSpPr>
          <p:cNvPr id="54" name="Rectangle 53">
            <a:extLst>
              <a:ext uri="{FF2B5EF4-FFF2-40B4-BE49-F238E27FC236}">
                <a16:creationId xmlns:a16="http://schemas.microsoft.com/office/drawing/2014/main" id="{9A11D170-F116-EACC-58EB-95FF2B335C22}"/>
              </a:ext>
            </a:extLst>
          </p:cNvPr>
          <p:cNvSpPr/>
          <p:nvPr userDrawn="1"/>
        </p:nvSpPr>
        <p:spPr>
          <a:xfrm>
            <a:off x="49488" y="6170012"/>
            <a:ext cx="12093024" cy="641665"/>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5" name="Picture 54">
            <a:extLst>
              <a:ext uri="{FF2B5EF4-FFF2-40B4-BE49-F238E27FC236}">
                <a16:creationId xmlns:a16="http://schemas.microsoft.com/office/drawing/2014/main" id="{83534A4D-9CA9-0E93-564C-C66C6FCD51F3}"/>
              </a:ext>
            </a:extLst>
          </p:cNvPr>
          <p:cNvPicPr>
            <a:picLocks noChangeAspect="1"/>
          </p:cNvPicPr>
          <p:nvPr userDrawn="1"/>
        </p:nvPicPr>
        <p:blipFill>
          <a:blip r:embed="rId11"/>
          <a:stretch>
            <a:fillRect/>
          </a:stretch>
        </p:blipFill>
        <p:spPr>
          <a:xfrm>
            <a:off x="8359025" y="6335450"/>
            <a:ext cx="1793479" cy="431626"/>
          </a:xfrm>
          <a:prstGeom prst="rect">
            <a:avLst/>
          </a:prstGeom>
        </p:spPr>
      </p:pic>
      <p:pic>
        <p:nvPicPr>
          <p:cNvPr id="56" name="Picture 55">
            <a:extLst>
              <a:ext uri="{FF2B5EF4-FFF2-40B4-BE49-F238E27FC236}">
                <a16:creationId xmlns:a16="http://schemas.microsoft.com/office/drawing/2014/main" id="{EFA97D6D-51E3-2BF1-946E-AC24CAE26BA7}"/>
              </a:ext>
            </a:extLst>
          </p:cNvPr>
          <p:cNvPicPr>
            <a:picLocks noChangeAspect="1"/>
          </p:cNvPicPr>
          <p:nvPr userDrawn="1"/>
        </p:nvPicPr>
        <p:blipFill>
          <a:blip r:embed="rId12"/>
          <a:stretch>
            <a:fillRect/>
          </a:stretch>
        </p:blipFill>
        <p:spPr>
          <a:xfrm>
            <a:off x="10417721" y="6333937"/>
            <a:ext cx="1470388" cy="457589"/>
          </a:xfrm>
          <a:prstGeom prst="rect">
            <a:avLst/>
          </a:prstGeom>
        </p:spPr>
      </p:pic>
      <p:sp>
        <p:nvSpPr>
          <p:cNvPr id="57" name="Rectangle 56">
            <a:extLst>
              <a:ext uri="{FF2B5EF4-FFF2-40B4-BE49-F238E27FC236}">
                <a16:creationId xmlns:a16="http://schemas.microsoft.com/office/drawing/2014/main" id="{3DF1E9ED-1F3A-E284-1C45-EED64233ECDD}"/>
              </a:ext>
            </a:extLst>
          </p:cNvPr>
          <p:cNvSpPr/>
          <p:nvPr userDrawn="1"/>
        </p:nvSpPr>
        <p:spPr>
          <a:xfrm>
            <a:off x="1938528" y="2223672"/>
            <a:ext cx="8286822" cy="2511973"/>
          </a:xfrm>
          <a:prstGeom prst="rect">
            <a:avLst/>
          </a:prstGeom>
          <a:solidFill>
            <a:srgbClr val="203864"/>
          </a:solidFill>
          <a:ln w="76200">
            <a:solidFill>
              <a:srgbClr val="20386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4517593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09802" y="843756"/>
            <a:ext cx="2471823" cy="1709912"/>
          </a:xfrm>
          <a:prstGeom prst="rect">
            <a:avLst/>
          </a:prstGeom>
          <a:ln w="3175">
            <a:solidFill>
              <a:schemeClr val="tx1"/>
            </a:solidFill>
          </a:ln>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83555D73-F144-CC54-66ED-62F41EE1A44D}"/>
              </a:ext>
            </a:extLst>
          </p:cNvPr>
          <p:cNvSpPr txBox="1"/>
          <p:nvPr userDrawn="1"/>
        </p:nvSpPr>
        <p:spPr>
          <a:xfrm>
            <a:off x="183758" y="195913"/>
            <a:ext cx="2471822" cy="523220"/>
          </a:xfrm>
          <a:prstGeom prst="rect">
            <a:avLst/>
          </a:prstGeom>
          <a:noFill/>
        </p:spPr>
        <p:txBody>
          <a:bodyPr wrap="square" rtlCol="0">
            <a:spAutoFit/>
          </a:bodyPr>
          <a:lstStyle/>
          <a:p>
            <a:pPr algn="ctr"/>
            <a:r>
              <a:rPr lang="en-GB" sz="1400" dirty="0">
                <a:solidFill>
                  <a:srgbClr val="203864"/>
                </a:solidFill>
              </a:rPr>
              <a:t>WUENIC country profiles (PDF and interactive versions)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DD3C8136-9994-FF9E-0B35-567705569017}"/>
              </a:ext>
            </a:extLst>
          </p:cNvPr>
          <p:cNvSpPr txBox="1"/>
          <p:nvPr userDrawn="1"/>
        </p:nvSpPr>
        <p:spPr>
          <a:xfrm>
            <a:off x="3829751" y="283634"/>
            <a:ext cx="3068262" cy="523220"/>
          </a:xfrm>
          <a:prstGeom prst="rect">
            <a:avLst/>
          </a:prstGeom>
          <a:noFill/>
        </p:spPr>
        <p:txBody>
          <a:bodyPr wrap="square" rtlCol="0">
            <a:spAutoFit/>
          </a:bodyPr>
          <a:lstStyle/>
          <a:p>
            <a:pPr algn="ctr"/>
            <a:r>
              <a:rPr lang="en-GB" sz="1400" dirty="0">
                <a:solidFill>
                  <a:srgbClr val="203864"/>
                </a:solidFill>
              </a:rPr>
              <a:t>Datasets: </a:t>
            </a:r>
          </a:p>
          <a:p>
            <a:pPr algn="ctr"/>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5"/>
          <a:stretch>
            <a:fillRect/>
          </a:stretch>
        </p:blipFill>
        <p:spPr>
          <a:xfrm>
            <a:off x="869081" y="1342044"/>
            <a:ext cx="2599136" cy="1675246"/>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902066" y="3348716"/>
            <a:ext cx="3068261" cy="523220"/>
          </a:xfrm>
          <a:prstGeom prst="rect">
            <a:avLst/>
          </a:prstGeom>
          <a:noFill/>
        </p:spPr>
        <p:txBody>
          <a:bodyPr wrap="square" rtlCol="0">
            <a:spAutoFit/>
          </a:bodyPr>
          <a:lstStyle/>
          <a:p>
            <a:pPr algn="ctr"/>
            <a:r>
              <a:rPr lang="en-GB" sz="1400" dirty="0">
                <a:solidFill>
                  <a:srgbClr val="203864"/>
                </a:solidFill>
              </a:rPr>
              <a:t>Country and region-specific </a:t>
            </a:r>
            <a:br>
              <a:rPr lang="en-GB" sz="1400" dirty="0">
                <a:solidFill>
                  <a:srgbClr val="203864"/>
                </a:solidFill>
              </a:rPr>
            </a:br>
            <a:r>
              <a:rPr lang="en-GB" sz="1400" dirty="0">
                <a:solidFill>
                  <a:srgbClr val="203864"/>
                </a:solidFill>
              </a:rPr>
              <a:t>high-level talking points</a:t>
            </a:r>
            <a:endParaRPr lang="en-GB" sz="1100" dirty="0">
              <a:solidFill>
                <a:srgbClr val="203864"/>
              </a:solidFill>
            </a:endParaRP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6"/>
          <a:stretch>
            <a:fillRect/>
          </a:stretch>
        </p:blipFill>
        <p:spPr>
          <a:xfrm>
            <a:off x="194689" y="4496012"/>
            <a:ext cx="2993188" cy="2015300"/>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216121" y="3378634"/>
            <a:ext cx="2789227" cy="984885"/>
          </a:xfrm>
          <a:prstGeom prst="rect">
            <a:avLst/>
          </a:prstGeom>
          <a:noFill/>
        </p:spPr>
        <p:txBody>
          <a:bodyPr wrap="square" rtlCol="0">
            <a:spAutoFit/>
          </a:bodyPr>
          <a:lstStyle/>
          <a:p>
            <a:pPr algn="ctr"/>
            <a:r>
              <a:rPr lang="en-GB" sz="1400" dirty="0">
                <a:solidFill>
                  <a:srgbClr val="203864"/>
                </a:solidFill>
              </a:rPr>
              <a:t>Interactive immunization regional snapshots:</a:t>
            </a:r>
            <a:br>
              <a:rPr lang="en-GB" sz="1400" dirty="0">
                <a:solidFill>
                  <a:srgbClr val="203864"/>
                </a:solidFill>
              </a:rPr>
            </a:br>
            <a:r>
              <a:rPr lang="en-GB" sz="700" dirty="0">
                <a:solidFill>
                  <a:schemeClr val="bg1"/>
                </a:solidFill>
              </a:rPr>
              <a:t>gap</a:t>
            </a:r>
          </a:p>
          <a:p>
            <a:pPr marL="0" marR="0" lvl="0" indent="0" algn="ctr"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7"/>
          <a:stretch>
            <a:fillRect/>
          </a:stretch>
        </p:blipFill>
        <p:spPr>
          <a:xfrm>
            <a:off x="7169786" y="1143353"/>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7181818" y="270374"/>
            <a:ext cx="2862018" cy="754053"/>
          </a:xfrm>
          <a:prstGeom prst="rect">
            <a:avLst/>
          </a:prstGeom>
          <a:noFill/>
        </p:spPr>
        <p:txBody>
          <a:bodyPr wrap="square" rtlCol="0">
            <a:spAutoFit/>
          </a:bodyPr>
          <a:lstStyle/>
          <a:p>
            <a:pPr algn="ctr"/>
            <a:r>
              <a:rPr lang="en-GB" sz="1400" dirty="0">
                <a:solidFill>
                  <a:srgbClr val="203864"/>
                </a:solidFill>
              </a:rPr>
              <a:t>Country and region-specific slides: </a:t>
            </a:r>
          </a:p>
          <a:p>
            <a:pPr algn="ctr"/>
            <a:r>
              <a:rPr lang="en-GB" sz="700" i="1" dirty="0">
                <a:solidFill>
                  <a:schemeClr val="bg1"/>
                </a:solidFill>
              </a:rPr>
              <a:t>gap</a:t>
            </a:r>
            <a:br>
              <a:rPr lang="en-GB" sz="1100" i="1" dirty="0">
                <a:solidFill>
                  <a:srgbClr val="203864"/>
                </a:solidFill>
              </a:rPr>
            </a:br>
            <a:r>
              <a:rPr lang="en-GB" sz="1100" i="1" dirty="0">
                <a:solidFill>
                  <a:srgbClr val="203864"/>
                </a:solidFill>
              </a:rPr>
              <a:t>UNICEF, WHO, World Bank, Gavi and African Union regions</a:t>
            </a:r>
          </a:p>
        </p:txBody>
      </p:sp>
      <p:pic>
        <p:nvPicPr>
          <p:cNvPr id="2" name="Picture 1">
            <a:extLst>
              <a:ext uri="{FF2B5EF4-FFF2-40B4-BE49-F238E27FC236}">
                <a16:creationId xmlns:a16="http://schemas.microsoft.com/office/drawing/2014/main" id="{42001794-5376-6A68-5189-37D6903EA3EE}"/>
              </a:ext>
            </a:extLst>
          </p:cNvPr>
          <p:cNvPicPr>
            <a:picLocks noChangeAspect="1"/>
          </p:cNvPicPr>
          <p:nvPr userDrawn="1"/>
        </p:nvPicPr>
        <p:blipFill>
          <a:blip r:embed="rId8"/>
          <a:stretch>
            <a:fillRect/>
          </a:stretch>
        </p:blipFill>
        <p:spPr>
          <a:xfrm>
            <a:off x="3412717" y="4149343"/>
            <a:ext cx="3282660" cy="2323239"/>
          </a:xfrm>
          <a:prstGeom prst="rect">
            <a:avLst/>
          </a:prstGeom>
        </p:spPr>
      </p:pic>
      <p:sp>
        <p:nvSpPr>
          <p:cNvPr id="3" name="TextBox 2">
            <a:extLst>
              <a:ext uri="{FF2B5EF4-FFF2-40B4-BE49-F238E27FC236}">
                <a16:creationId xmlns:a16="http://schemas.microsoft.com/office/drawing/2014/main" id="{2E101229-9700-06DF-555D-01295125A7BF}"/>
              </a:ext>
            </a:extLst>
          </p:cNvPr>
          <p:cNvSpPr txBox="1"/>
          <p:nvPr userDrawn="1"/>
        </p:nvSpPr>
        <p:spPr>
          <a:xfrm>
            <a:off x="3829751" y="3387554"/>
            <a:ext cx="2578214" cy="644985"/>
          </a:xfrm>
          <a:prstGeom prst="rect">
            <a:avLst/>
          </a:prstGeom>
          <a:noFill/>
        </p:spPr>
        <p:txBody>
          <a:bodyPr wrap="square" rtlCol="0">
            <a:spAutoFit/>
          </a:bodyPr>
          <a:lstStyle/>
          <a:p>
            <a:pPr algn="ctr">
              <a:lnSpc>
                <a:spcPct val="150000"/>
              </a:lnSpc>
            </a:pPr>
            <a:r>
              <a:rPr lang="en-GB" sz="1400" dirty="0">
                <a:solidFill>
                  <a:srgbClr val="203864"/>
                </a:solidFill>
              </a:rPr>
              <a:t>Country data quality reports </a:t>
            </a:r>
            <a:r>
              <a:rPr lang="en-GB" sz="1100" dirty="0">
                <a:solidFill>
                  <a:srgbClr val="203864"/>
                </a:solidFill>
              </a:rPr>
              <a:t>(NEW 2026)</a:t>
            </a:r>
            <a:endParaRPr lang="en-GB" sz="1100" i="1" dirty="0">
              <a:solidFill>
                <a:srgbClr val="203864"/>
              </a:solidFill>
            </a:endParaRPr>
          </a:p>
        </p:txBody>
      </p:sp>
      <p:pic>
        <p:nvPicPr>
          <p:cNvPr id="14" name="Picture 13">
            <a:extLst>
              <a:ext uri="{FF2B5EF4-FFF2-40B4-BE49-F238E27FC236}">
                <a16:creationId xmlns:a16="http://schemas.microsoft.com/office/drawing/2014/main" id="{5665A802-3332-67FC-4C3E-A5CA084C4D3A}"/>
              </a:ext>
            </a:extLst>
          </p:cNvPr>
          <p:cNvPicPr>
            <a:picLocks noChangeAspect="1"/>
          </p:cNvPicPr>
          <p:nvPr userDrawn="1"/>
        </p:nvPicPr>
        <p:blipFill>
          <a:blip r:embed="rId9"/>
          <a:stretch>
            <a:fillRect/>
          </a:stretch>
        </p:blipFill>
        <p:spPr>
          <a:xfrm>
            <a:off x="6920217" y="4145021"/>
            <a:ext cx="2313916" cy="1636570"/>
          </a:xfrm>
          <a:prstGeom prst="rect">
            <a:avLst/>
          </a:prstGeom>
        </p:spPr>
      </p:pic>
      <p:pic>
        <p:nvPicPr>
          <p:cNvPr id="15" name="Picture 14">
            <a:extLst>
              <a:ext uri="{FF2B5EF4-FFF2-40B4-BE49-F238E27FC236}">
                <a16:creationId xmlns:a16="http://schemas.microsoft.com/office/drawing/2014/main" id="{92A76B72-72E3-C860-0504-FFDAA73F9283}"/>
              </a:ext>
            </a:extLst>
          </p:cNvPr>
          <p:cNvPicPr>
            <a:picLocks noChangeAspect="1"/>
          </p:cNvPicPr>
          <p:nvPr userDrawn="1"/>
        </p:nvPicPr>
        <p:blipFill>
          <a:blip r:embed="rId10"/>
          <a:stretch>
            <a:fillRect/>
          </a:stretch>
        </p:blipFill>
        <p:spPr>
          <a:xfrm>
            <a:off x="7739619" y="4993000"/>
            <a:ext cx="2313916" cy="1645452"/>
          </a:xfrm>
          <a:prstGeom prst="rect">
            <a:avLst/>
          </a:prstGeom>
        </p:spPr>
      </p:pic>
      <p:sp>
        <p:nvSpPr>
          <p:cNvPr id="17" name="TextBox 16">
            <a:extLst>
              <a:ext uri="{FF2B5EF4-FFF2-40B4-BE49-F238E27FC236}">
                <a16:creationId xmlns:a16="http://schemas.microsoft.com/office/drawing/2014/main" id="{0FA810B3-0882-AFE6-1B21-BAA87CB9B5AC}"/>
              </a:ext>
            </a:extLst>
          </p:cNvPr>
          <p:cNvSpPr txBox="1"/>
          <p:nvPr userDrawn="1"/>
        </p:nvSpPr>
        <p:spPr>
          <a:xfrm>
            <a:off x="6934785" y="3835839"/>
            <a:ext cx="3118750" cy="261610"/>
          </a:xfrm>
          <a:prstGeom prst="rect">
            <a:avLst/>
          </a:prstGeom>
          <a:noFill/>
        </p:spPr>
        <p:txBody>
          <a:bodyPr wrap="square">
            <a:spAutoFit/>
          </a:bodyPr>
          <a:lstStyle/>
          <a:p>
            <a:pPr algn="ctr"/>
            <a:r>
              <a:rPr lang="en-GB" sz="1100" dirty="0">
                <a:solidFill>
                  <a:srgbClr val="203864"/>
                </a:solidFill>
              </a:rPr>
              <a:t>(NEW 2026)</a:t>
            </a:r>
            <a:endParaRPr lang="en-US" sz="1100" dirty="0"/>
          </a:p>
        </p:txBody>
      </p:sp>
      <p:pic>
        <p:nvPicPr>
          <p:cNvPr id="4" name="Picture 3">
            <a:extLst>
              <a:ext uri="{FF2B5EF4-FFF2-40B4-BE49-F238E27FC236}">
                <a16:creationId xmlns:a16="http://schemas.microsoft.com/office/drawing/2014/main" id="{13200F9B-4429-F853-F3A3-9629DF52257B}"/>
              </a:ext>
            </a:extLst>
          </p:cNvPr>
          <p:cNvPicPr>
            <a:picLocks noChangeAspect="1"/>
          </p:cNvPicPr>
          <p:nvPr userDrawn="1"/>
        </p:nvPicPr>
        <p:blipFill>
          <a:blip r:embed="rId11"/>
          <a:stretch>
            <a:fillRect/>
          </a:stretch>
        </p:blipFill>
        <p:spPr>
          <a:xfrm>
            <a:off x="3878555" y="1127177"/>
            <a:ext cx="2970654" cy="1975843"/>
          </a:xfrm>
          <a:prstGeom prst="rect">
            <a:avLst/>
          </a:prstGeom>
        </p:spPr>
      </p:pic>
    </p:spTree>
    <p:extLst>
      <p:ext uri="{BB962C8B-B14F-4D97-AF65-F5344CB8AC3E}">
        <p14:creationId xmlns:p14="http://schemas.microsoft.com/office/powerpoint/2010/main" val="39206940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9" r:id="rId6"/>
    <p:sldLayoutId id="2147483678" r:id="rId7"/>
    <p:sldLayoutId id="2147483671" r:id="rId8"/>
    <p:sldLayoutId id="2147483677" r:id="rId9"/>
    <p:sldLayoutId id="2147483682" r:id="rId10"/>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4aa1e6642fe1df8c8ebb502abf057cd6b044b825.png"/>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6.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55da3986bf16755af1bc8aa1f3134869ce159fdc.png"/>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8.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c3793d2cfb36e28ec2f433b4ef36a68f768dd0e5.png"/>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b86d4e23066f5eb98c2af13f10c99b18c2d13e22.png"/>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www.sciencedirect.com/science/article/pii/S0091743520304308?via%3Dihub" TargetMode="Externa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1.xml.rels><?xml version="1.0" encoding="UTF-8" standalone="yes"?>

<Relationships  xmlns="http://schemas.openxmlformats.org/package/2006/relationships">
<Relationship Id="rId1" Type="http://schemas.openxmlformats.org/officeDocument/2006/relationships/slideLayout" Target="../slideLayouts/slideLayout9.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42.xml.rels><?xml version="1.0" encoding="UTF-8" standalone="yes"?>

<Relationships  xmlns="http://schemas.openxmlformats.org/package/2006/relationships">
<Relationship Id="rId1" Type="http://schemas.openxmlformats.org/officeDocument/2006/relationships/slideLayout" Target="../slideLayouts/slideLayout10.xml"/>
<Relationship Id="rId2" Type="http://schemas.openxmlformats.org/officeDocument/2006/relationships/hyperlink" Target="https://forms.office.com/e/Qv1HXxxNZQ" TargetMode="Externa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955945" y="1947635"/>
              <a:ext cx="311052" cy="243853"/>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5" name="rc5"/>
            <p:cNvSpPr/>
            <p:nvPr/>
          </p:nvSpPr>
          <p:spPr>
            <a:xfrm>
              <a:off x="1266997" y="1947635"/>
              <a:ext cx="311052" cy="243853"/>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6" name="rc6"/>
            <p:cNvSpPr/>
            <p:nvPr/>
          </p:nvSpPr>
          <p:spPr>
            <a:xfrm>
              <a:off x="1578050" y="1947635"/>
              <a:ext cx="311052" cy="243853"/>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7" name="rc7"/>
            <p:cNvSpPr/>
            <p:nvPr/>
          </p:nvSpPr>
          <p:spPr>
            <a:xfrm>
              <a:off x="1889102" y="1947635"/>
              <a:ext cx="311052" cy="243853"/>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8" name="rc8"/>
            <p:cNvSpPr/>
            <p:nvPr/>
          </p:nvSpPr>
          <p:spPr>
            <a:xfrm>
              <a:off x="2200154" y="1947635"/>
              <a:ext cx="311052" cy="243853"/>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9" name="rc9"/>
            <p:cNvSpPr/>
            <p:nvPr/>
          </p:nvSpPr>
          <p:spPr>
            <a:xfrm>
              <a:off x="2511207" y="1947635"/>
              <a:ext cx="311052" cy="243853"/>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0" name="rc10"/>
            <p:cNvSpPr/>
            <p:nvPr/>
          </p:nvSpPr>
          <p:spPr>
            <a:xfrm>
              <a:off x="2822259" y="1947635"/>
              <a:ext cx="311052" cy="243853"/>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1" name="rc11"/>
            <p:cNvSpPr/>
            <p:nvPr/>
          </p:nvSpPr>
          <p:spPr>
            <a:xfrm>
              <a:off x="3133311" y="1947635"/>
              <a:ext cx="311052" cy="243853"/>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2" name="rc12"/>
            <p:cNvSpPr/>
            <p:nvPr/>
          </p:nvSpPr>
          <p:spPr>
            <a:xfrm>
              <a:off x="3444364" y="1947635"/>
              <a:ext cx="311052" cy="243853"/>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3" name="rc13"/>
            <p:cNvSpPr/>
            <p:nvPr/>
          </p:nvSpPr>
          <p:spPr>
            <a:xfrm>
              <a:off x="3755416" y="1947635"/>
              <a:ext cx="311052" cy="243853"/>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4" name="rc14"/>
            <p:cNvSpPr/>
            <p:nvPr/>
          </p:nvSpPr>
          <p:spPr>
            <a:xfrm>
              <a:off x="4066468" y="1947635"/>
              <a:ext cx="311052" cy="243853"/>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5" name="rc15"/>
            <p:cNvSpPr/>
            <p:nvPr/>
          </p:nvSpPr>
          <p:spPr>
            <a:xfrm>
              <a:off x="4377521" y="1947635"/>
              <a:ext cx="311052" cy="243853"/>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6" name="rc16"/>
            <p:cNvSpPr/>
            <p:nvPr/>
          </p:nvSpPr>
          <p:spPr>
            <a:xfrm>
              <a:off x="4688573" y="1947635"/>
              <a:ext cx="311052" cy="243853"/>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7" name="rc17"/>
            <p:cNvSpPr/>
            <p:nvPr/>
          </p:nvSpPr>
          <p:spPr>
            <a:xfrm>
              <a:off x="4999625" y="1947635"/>
              <a:ext cx="311052" cy="243853"/>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8" name="rc18"/>
            <p:cNvSpPr/>
            <p:nvPr/>
          </p:nvSpPr>
          <p:spPr>
            <a:xfrm>
              <a:off x="5310677" y="1947635"/>
              <a:ext cx="311052" cy="243853"/>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9" name="rc19"/>
            <p:cNvSpPr/>
            <p:nvPr/>
          </p:nvSpPr>
          <p:spPr>
            <a:xfrm>
              <a:off x="5621730" y="1947635"/>
              <a:ext cx="311052" cy="243853"/>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0" name="rc20"/>
            <p:cNvSpPr/>
            <p:nvPr/>
          </p:nvSpPr>
          <p:spPr>
            <a:xfrm>
              <a:off x="5932782" y="1947635"/>
              <a:ext cx="311052" cy="243853"/>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1" name="rc21"/>
            <p:cNvSpPr/>
            <p:nvPr/>
          </p:nvSpPr>
          <p:spPr>
            <a:xfrm>
              <a:off x="6243834" y="1947635"/>
              <a:ext cx="311052" cy="243853"/>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2" name="rc22"/>
            <p:cNvSpPr/>
            <p:nvPr/>
          </p:nvSpPr>
          <p:spPr>
            <a:xfrm>
              <a:off x="6554887" y="1947635"/>
              <a:ext cx="311052" cy="243853"/>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3" name="rc23"/>
            <p:cNvSpPr/>
            <p:nvPr/>
          </p:nvSpPr>
          <p:spPr>
            <a:xfrm>
              <a:off x="6865939" y="1947635"/>
              <a:ext cx="311052" cy="243853"/>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4" name="rc24"/>
            <p:cNvSpPr/>
            <p:nvPr/>
          </p:nvSpPr>
          <p:spPr>
            <a:xfrm>
              <a:off x="7176991" y="1947635"/>
              <a:ext cx="311052" cy="243853"/>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5" name="rc25"/>
            <p:cNvSpPr/>
            <p:nvPr/>
          </p:nvSpPr>
          <p:spPr>
            <a:xfrm>
              <a:off x="7488044" y="1947635"/>
              <a:ext cx="311052" cy="243853"/>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6" name="rc26"/>
            <p:cNvSpPr/>
            <p:nvPr/>
          </p:nvSpPr>
          <p:spPr>
            <a:xfrm>
              <a:off x="7799096" y="1947635"/>
              <a:ext cx="311052" cy="243853"/>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7" name="rc27"/>
            <p:cNvSpPr/>
            <p:nvPr/>
          </p:nvSpPr>
          <p:spPr>
            <a:xfrm>
              <a:off x="8110148" y="1947635"/>
              <a:ext cx="311052" cy="243853"/>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8" name="rc28"/>
            <p:cNvSpPr/>
            <p:nvPr/>
          </p:nvSpPr>
          <p:spPr>
            <a:xfrm>
              <a:off x="8421201" y="1947635"/>
              <a:ext cx="311052" cy="243853"/>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9" name="rc29"/>
            <p:cNvSpPr/>
            <p:nvPr/>
          </p:nvSpPr>
          <p:spPr>
            <a:xfrm>
              <a:off x="8732253" y="1947635"/>
              <a:ext cx="311052" cy="243853"/>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30" name="rc30"/>
            <p:cNvSpPr/>
            <p:nvPr/>
          </p:nvSpPr>
          <p:spPr>
            <a:xfrm>
              <a:off x="955945" y="2191489"/>
              <a:ext cx="311052" cy="243853"/>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31" name="rc31"/>
            <p:cNvSpPr/>
            <p:nvPr/>
          </p:nvSpPr>
          <p:spPr>
            <a:xfrm>
              <a:off x="1266997" y="2191489"/>
              <a:ext cx="311052" cy="243853"/>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32" name="rc32"/>
            <p:cNvSpPr/>
            <p:nvPr/>
          </p:nvSpPr>
          <p:spPr>
            <a:xfrm>
              <a:off x="1578050" y="2191489"/>
              <a:ext cx="311052" cy="243853"/>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33" name="rc33"/>
            <p:cNvSpPr/>
            <p:nvPr/>
          </p:nvSpPr>
          <p:spPr>
            <a:xfrm>
              <a:off x="1889102" y="2191489"/>
              <a:ext cx="311052" cy="243853"/>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34" name="rc34"/>
            <p:cNvSpPr/>
            <p:nvPr/>
          </p:nvSpPr>
          <p:spPr>
            <a:xfrm>
              <a:off x="2200154" y="2191489"/>
              <a:ext cx="311052" cy="243853"/>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35" name="rc35"/>
            <p:cNvSpPr/>
            <p:nvPr/>
          </p:nvSpPr>
          <p:spPr>
            <a:xfrm>
              <a:off x="2511207" y="2191489"/>
              <a:ext cx="311052" cy="243853"/>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36" name="rc36"/>
            <p:cNvSpPr/>
            <p:nvPr/>
          </p:nvSpPr>
          <p:spPr>
            <a:xfrm>
              <a:off x="2822259" y="2191489"/>
              <a:ext cx="311052" cy="243853"/>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37" name="rc37"/>
            <p:cNvSpPr/>
            <p:nvPr/>
          </p:nvSpPr>
          <p:spPr>
            <a:xfrm>
              <a:off x="3133311" y="2191489"/>
              <a:ext cx="311052" cy="243853"/>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38" name="rc38"/>
            <p:cNvSpPr/>
            <p:nvPr/>
          </p:nvSpPr>
          <p:spPr>
            <a:xfrm>
              <a:off x="3444364" y="2191489"/>
              <a:ext cx="311052" cy="243853"/>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39" name="rc39"/>
            <p:cNvSpPr/>
            <p:nvPr/>
          </p:nvSpPr>
          <p:spPr>
            <a:xfrm>
              <a:off x="3755416" y="2191489"/>
              <a:ext cx="311052" cy="243853"/>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40" name="rc40"/>
            <p:cNvSpPr/>
            <p:nvPr/>
          </p:nvSpPr>
          <p:spPr>
            <a:xfrm>
              <a:off x="4066468" y="2191489"/>
              <a:ext cx="311052" cy="243853"/>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1" name="rc41"/>
            <p:cNvSpPr/>
            <p:nvPr/>
          </p:nvSpPr>
          <p:spPr>
            <a:xfrm>
              <a:off x="4377521" y="2191489"/>
              <a:ext cx="311052" cy="243853"/>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42" name="rc42"/>
            <p:cNvSpPr/>
            <p:nvPr/>
          </p:nvSpPr>
          <p:spPr>
            <a:xfrm>
              <a:off x="4688573" y="2191489"/>
              <a:ext cx="311052" cy="243853"/>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43" name="rc43"/>
            <p:cNvSpPr/>
            <p:nvPr/>
          </p:nvSpPr>
          <p:spPr>
            <a:xfrm>
              <a:off x="4999625" y="2191489"/>
              <a:ext cx="311052" cy="243853"/>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44" name="rc44"/>
            <p:cNvSpPr/>
            <p:nvPr/>
          </p:nvSpPr>
          <p:spPr>
            <a:xfrm>
              <a:off x="5310677" y="2191489"/>
              <a:ext cx="311052" cy="243853"/>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45" name="rc45"/>
            <p:cNvSpPr/>
            <p:nvPr/>
          </p:nvSpPr>
          <p:spPr>
            <a:xfrm>
              <a:off x="5621730" y="2191489"/>
              <a:ext cx="311052" cy="243853"/>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46" name="rc46"/>
            <p:cNvSpPr/>
            <p:nvPr/>
          </p:nvSpPr>
          <p:spPr>
            <a:xfrm>
              <a:off x="5932782" y="2191489"/>
              <a:ext cx="311052" cy="243853"/>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47" name="rc47"/>
            <p:cNvSpPr/>
            <p:nvPr/>
          </p:nvSpPr>
          <p:spPr>
            <a:xfrm>
              <a:off x="6243834" y="2191489"/>
              <a:ext cx="311052" cy="243853"/>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48" name="rc48"/>
            <p:cNvSpPr/>
            <p:nvPr/>
          </p:nvSpPr>
          <p:spPr>
            <a:xfrm>
              <a:off x="6554887" y="2191489"/>
              <a:ext cx="311052" cy="243853"/>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49" name="rc49"/>
            <p:cNvSpPr/>
            <p:nvPr/>
          </p:nvSpPr>
          <p:spPr>
            <a:xfrm>
              <a:off x="6865939" y="2191489"/>
              <a:ext cx="311052" cy="243853"/>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50" name="rc50"/>
            <p:cNvSpPr/>
            <p:nvPr/>
          </p:nvSpPr>
          <p:spPr>
            <a:xfrm>
              <a:off x="7176991" y="2191489"/>
              <a:ext cx="311052" cy="243853"/>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51" name="rc51"/>
            <p:cNvSpPr/>
            <p:nvPr/>
          </p:nvSpPr>
          <p:spPr>
            <a:xfrm>
              <a:off x="7488044" y="2191489"/>
              <a:ext cx="311052" cy="243853"/>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52" name="rc52"/>
            <p:cNvSpPr/>
            <p:nvPr/>
          </p:nvSpPr>
          <p:spPr>
            <a:xfrm>
              <a:off x="7799096" y="2191489"/>
              <a:ext cx="311052" cy="243853"/>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53" name="rc53"/>
            <p:cNvSpPr/>
            <p:nvPr/>
          </p:nvSpPr>
          <p:spPr>
            <a:xfrm>
              <a:off x="8110148" y="2191489"/>
              <a:ext cx="311052" cy="243853"/>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54" name="rc54"/>
            <p:cNvSpPr/>
            <p:nvPr/>
          </p:nvSpPr>
          <p:spPr>
            <a:xfrm>
              <a:off x="8421201" y="2191489"/>
              <a:ext cx="311052" cy="243853"/>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55" name="rc55"/>
            <p:cNvSpPr/>
            <p:nvPr/>
          </p:nvSpPr>
          <p:spPr>
            <a:xfrm>
              <a:off x="8732253" y="2191489"/>
              <a:ext cx="311052" cy="243853"/>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56" name="rc56"/>
            <p:cNvSpPr/>
            <p:nvPr/>
          </p:nvSpPr>
          <p:spPr>
            <a:xfrm>
              <a:off x="955945" y="2435343"/>
              <a:ext cx="311052" cy="243853"/>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57" name="rc57"/>
            <p:cNvSpPr/>
            <p:nvPr/>
          </p:nvSpPr>
          <p:spPr>
            <a:xfrm>
              <a:off x="1266997" y="2435343"/>
              <a:ext cx="311052" cy="243853"/>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58" name="rc58"/>
            <p:cNvSpPr/>
            <p:nvPr/>
          </p:nvSpPr>
          <p:spPr>
            <a:xfrm>
              <a:off x="1578050" y="2435343"/>
              <a:ext cx="311052" cy="243853"/>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59" name="rc59"/>
            <p:cNvSpPr/>
            <p:nvPr/>
          </p:nvSpPr>
          <p:spPr>
            <a:xfrm>
              <a:off x="1889102" y="2435343"/>
              <a:ext cx="311052" cy="243853"/>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60" name="rc60"/>
            <p:cNvSpPr/>
            <p:nvPr/>
          </p:nvSpPr>
          <p:spPr>
            <a:xfrm>
              <a:off x="2200154" y="2435343"/>
              <a:ext cx="311052" cy="243853"/>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61" name="rc61"/>
            <p:cNvSpPr/>
            <p:nvPr/>
          </p:nvSpPr>
          <p:spPr>
            <a:xfrm>
              <a:off x="2511207" y="2435343"/>
              <a:ext cx="311052" cy="243853"/>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62" name="rc62"/>
            <p:cNvSpPr/>
            <p:nvPr/>
          </p:nvSpPr>
          <p:spPr>
            <a:xfrm>
              <a:off x="2822259" y="2435343"/>
              <a:ext cx="311052" cy="243853"/>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63" name="rc63"/>
            <p:cNvSpPr/>
            <p:nvPr/>
          </p:nvSpPr>
          <p:spPr>
            <a:xfrm>
              <a:off x="3133311" y="2435343"/>
              <a:ext cx="311052" cy="243853"/>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64" name="rc64"/>
            <p:cNvSpPr/>
            <p:nvPr/>
          </p:nvSpPr>
          <p:spPr>
            <a:xfrm>
              <a:off x="3444364" y="2435343"/>
              <a:ext cx="311052" cy="243853"/>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65" name="rc65"/>
            <p:cNvSpPr/>
            <p:nvPr/>
          </p:nvSpPr>
          <p:spPr>
            <a:xfrm>
              <a:off x="3755416" y="2435343"/>
              <a:ext cx="311052" cy="243853"/>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66" name="rc66"/>
            <p:cNvSpPr/>
            <p:nvPr/>
          </p:nvSpPr>
          <p:spPr>
            <a:xfrm>
              <a:off x="4066468" y="2435343"/>
              <a:ext cx="311052" cy="243853"/>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67" name="rc67"/>
            <p:cNvSpPr/>
            <p:nvPr/>
          </p:nvSpPr>
          <p:spPr>
            <a:xfrm>
              <a:off x="4377521" y="2435343"/>
              <a:ext cx="311052" cy="243853"/>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68" name="rc68"/>
            <p:cNvSpPr/>
            <p:nvPr/>
          </p:nvSpPr>
          <p:spPr>
            <a:xfrm>
              <a:off x="4688573" y="2435343"/>
              <a:ext cx="311052" cy="243853"/>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69" name="rc69"/>
            <p:cNvSpPr/>
            <p:nvPr/>
          </p:nvSpPr>
          <p:spPr>
            <a:xfrm>
              <a:off x="4999625" y="2435343"/>
              <a:ext cx="311052" cy="243853"/>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70" name="rc70"/>
            <p:cNvSpPr/>
            <p:nvPr/>
          </p:nvSpPr>
          <p:spPr>
            <a:xfrm>
              <a:off x="5310677" y="2435343"/>
              <a:ext cx="311052" cy="243853"/>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71" name="rc71"/>
            <p:cNvSpPr/>
            <p:nvPr/>
          </p:nvSpPr>
          <p:spPr>
            <a:xfrm>
              <a:off x="5621730" y="2435343"/>
              <a:ext cx="311052" cy="243853"/>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72" name="rc72"/>
            <p:cNvSpPr/>
            <p:nvPr/>
          </p:nvSpPr>
          <p:spPr>
            <a:xfrm>
              <a:off x="5932782" y="2435343"/>
              <a:ext cx="311052" cy="243853"/>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73" name="rc73"/>
            <p:cNvSpPr/>
            <p:nvPr/>
          </p:nvSpPr>
          <p:spPr>
            <a:xfrm>
              <a:off x="6243834" y="2435343"/>
              <a:ext cx="311052" cy="243853"/>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74" name="rc74"/>
            <p:cNvSpPr/>
            <p:nvPr/>
          </p:nvSpPr>
          <p:spPr>
            <a:xfrm>
              <a:off x="6554887" y="2435343"/>
              <a:ext cx="311052" cy="243853"/>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75" name="rc75"/>
            <p:cNvSpPr/>
            <p:nvPr/>
          </p:nvSpPr>
          <p:spPr>
            <a:xfrm>
              <a:off x="6865939" y="2435343"/>
              <a:ext cx="311052" cy="243853"/>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76" name="rc76"/>
            <p:cNvSpPr/>
            <p:nvPr/>
          </p:nvSpPr>
          <p:spPr>
            <a:xfrm>
              <a:off x="7176991" y="2435343"/>
              <a:ext cx="311052" cy="243853"/>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77" name="rc77"/>
            <p:cNvSpPr/>
            <p:nvPr/>
          </p:nvSpPr>
          <p:spPr>
            <a:xfrm>
              <a:off x="7488044" y="2435343"/>
              <a:ext cx="311052" cy="243853"/>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78" name="rc78"/>
            <p:cNvSpPr/>
            <p:nvPr/>
          </p:nvSpPr>
          <p:spPr>
            <a:xfrm>
              <a:off x="7799096" y="2435343"/>
              <a:ext cx="311052" cy="243853"/>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79" name="rc79"/>
            <p:cNvSpPr/>
            <p:nvPr/>
          </p:nvSpPr>
          <p:spPr>
            <a:xfrm>
              <a:off x="8110148" y="2435343"/>
              <a:ext cx="311052" cy="243853"/>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80" name="rc80"/>
            <p:cNvSpPr/>
            <p:nvPr/>
          </p:nvSpPr>
          <p:spPr>
            <a:xfrm>
              <a:off x="8421201" y="2435343"/>
              <a:ext cx="311052" cy="243853"/>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81" name="rc81"/>
            <p:cNvSpPr/>
            <p:nvPr/>
          </p:nvSpPr>
          <p:spPr>
            <a:xfrm>
              <a:off x="8732253" y="2435343"/>
              <a:ext cx="311052" cy="243853"/>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82" name="rc82"/>
            <p:cNvSpPr/>
            <p:nvPr/>
          </p:nvSpPr>
          <p:spPr>
            <a:xfrm>
              <a:off x="3444364" y="2923050"/>
              <a:ext cx="311052" cy="243853"/>
            </a:xfrm>
            <a:prstGeom prst="rect">
              <a:avLst/>
            </a:prstGeom>
            <a:solidFill>
              <a:srgbClr val="C41308">
                <a:alpha val="100000"/>
              </a:srgbClr>
            </a:solidFill>
            <a:ln w="2710" cap="flat">
              <a:solidFill>
                <a:srgbClr val="FFFFFF">
                  <a:alpha val="100000"/>
                </a:srgbClr>
              </a:solidFill>
              <a:prstDash val="solid"/>
              <a:miter/>
            </a:ln>
          </p:spPr>
          <p:txBody>
            <a:bodyPr/>
            <a:lstStyle/>
            <a:p/>
          </p:txBody>
        </p:sp>
        <p:sp>
          <p:nvSpPr>
            <p:cNvPr id="83" name="rc83"/>
            <p:cNvSpPr/>
            <p:nvPr/>
          </p:nvSpPr>
          <p:spPr>
            <a:xfrm>
              <a:off x="3755416" y="2923050"/>
              <a:ext cx="311052" cy="243853"/>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84" name="rc84"/>
            <p:cNvSpPr/>
            <p:nvPr/>
          </p:nvSpPr>
          <p:spPr>
            <a:xfrm>
              <a:off x="4066468" y="2923050"/>
              <a:ext cx="311052" cy="243853"/>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85" name="rc85"/>
            <p:cNvSpPr/>
            <p:nvPr/>
          </p:nvSpPr>
          <p:spPr>
            <a:xfrm>
              <a:off x="4377521" y="2923050"/>
              <a:ext cx="311052" cy="243853"/>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86" name="rc86"/>
            <p:cNvSpPr/>
            <p:nvPr/>
          </p:nvSpPr>
          <p:spPr>
            <a:xfrm>
              <a:off x="4688573" y="2923050"/>
              <a:ext cx="311052" cy="243853"/>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87" name="rc87"/>
            <p:cNvSpPr/>
            <p:nvPr/>
          </p:nvSpPr>
          <p:spPr>
            <a:xfrm>
              <a:off x="4999625" y="2923050"/>
              <a:ext cx="311052" cy="243853"/>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88" name="rc88"/>
            <p:cNvSpPr/>
            <p:nvPr/>
          </p:nvSpPr>
          <p:spPr>
            <a:xfrm>
              <a:off x="5310677" y="2923050"/>
              <a:ext cx="311052" cy="243853"/>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89" name="rc89"/>
            <p:cNvSpPr/>
            <p:nvPr/>
          </p:nvSpPr>
          <p:spPr>
            <a:xfrm>
              <a:off x="5621730" y="2923050"/>
              <a:ext cx="311052" cy="243853"/>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90" name="rc90"/>
            <p:cNvSpPr/>
            <p:nvPr/>
          </p:nvSpPr>
          <p:spPr>
            <a:xfrm>
              <a:off x="5932782" y="2923050"/>
              <a:ext cx="311052" cy="243853"/>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91" name="rc91"/>
            <p:cNvSpPr/>
            <p:nvPr/>
          </p:nvSpPr>
          <p:spPr>
            <a:xfrm>
              <a:off x="6243834" y="2923050"/>
              <a:ext cx="311052" cy="243853"/>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92" name="rc92"/>
            <p:cNvSpPr/>
            <p:nvPr/>
          </p:nvSpPr>
          <p:spPr>
            <a:xfrm>
              <a:off x="6554887" y="2923050"/>
              <a:ext cx="311052" cy="243853"/>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93" name="rc93"/>
            <p:cNvSpPr/>
            <p:nvPr/>
          </p:nvSpPr>
          <p:spPr>
            <a:xfrm>
              <a:off x="6865939" y="2923050"/>
              <a:ext cx="311052" cy="243853"/>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94" name="rc94"/>
            <p:cNvSpPr/>
            <p:nvPr/>
          </p:nvSpPr>
          <p:spPr>
            <a:xfrm>
              <a:off x="7176991" y="2923050"/>
              <a:ext cx="311052" cy="243853"/>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95" name="rc95"/>
            <p:cNvSpPr/>
            <p:nvPr/>
          </p:nvSpPr>
          <p:spPr>
            <a:xfrm>
              <a:off x="7488044" y="2923050"/>
              <a:ext cx="311052" cy="243853"/>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96" name="rc96"/>
            <p:cNvSpPr/>
            <p:nvPr/>
          </p:nvSpPr>
          <p:spPr>
            <a:xfrm>
              <a:off x="7799096" y="2923050"/>
              <a:ext cx="311052" cy="243853"/>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97" name="rc97"/>
            <p:cNvSpPr/>
            <p:nvPr/>
          </p:nvSpPr>
          <p:spPr>
            <a:xfrm>
              <a:off x="8110148" y="2923050"/>
              <a:ext cx="311052" cy="243853"/>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98" name="rc98"/>
            <p:cNvSpPr/>
            <p:nvPr/>
          </p:nvSpPr>
          <p:spPr>
            <a:xfrm>
              <a:off x="8421201" y="2923050"/>
              <a:ext cx="311052" cy="243853"/>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99" name="rc99"/>
            <p:cNvSpPr/>
            <p:nvPr/>
          </p:nvSpPr>
          <p:spPr>
            <a:xfrm>
              <a:off x="8732253" y="2923050"/>
              <a:ext cx="311052" cy="243853"/>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00" name="rc100"/>
            <p:cNvSpPr/>
            <p:nvPr/>
          </p:nvSpPr>
          <p:spPr>
            <a:xfrm>
              <a:off x="3444364" y="2679196"/>
              <a:ext cx="311052" cy="243853"/>
            </a:xfrm>
            <a:prstGeom prst="rect">
              <a:avLst/>
            </a:prstGeom>
            <a:solidFill>
              <a:srgbClr val="C41308">
                <a:alpha val="100000"/>
              </a:srgbClr>
            </a:solidFill>
            <a:ln w="2710" cap="flat">
              <a:solidFill>
                <a:srgbClr val="FFFFFF">
                  <a:alpha val="100000"/>
                </a:srgbClr>
              </a:solidFill>
              <a:prstDash val="solid"/>
              <a:miter/>
            </a:ln>
          </p:spPr>
          <p:txBody>
            <a:bodyPr/>
            <a:lstStyle/>
            <a:p/>
          </p:txBody>
        </p:sp>
        <p:sp>
          <p:nvSpPr>
            <p:cNvPr id="101" name="rc101"/>
            <p:cNvSpPr/>
            <p:nvPr/>
          </p:nvSpPr>
          <p:spPr>
            <a:xfrm>
              <a:off x="3755416" y="2679196"/>
              <a:ext cx="311052" cy="243853"/>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02" name="rc102"/>
            <p:cNvSpPr/>
            <p:nvPr/>
          </p:nvSpPr>
          <p:spPr>
            <a:xfrm>
              <a:off x="4066468" y="2679196"/>
              <a:ext cx="311052" cy="243853"/>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03" name="rc103"/>
            <p:cNvSpPr/>
            <p:nvPr/>
          </p:nvSpPr>
          <p:spPr>
            <a:xfrm>
              <a:off x="4377521" y="2679196"/>
              <a:ext cx="311052" cy="243853"/>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04" name="rc104"/>
            <p:cNvSpPr/>
            <p:nvPr/>
          </p:nvSpPr>
          <p:spPr>
            <a:xfrm>
              <a:off x="4688573" y="2679196"/>
              <a:ext cx="311052" cy="243853"/>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05" name="rc105"/>
            <p:cNvSpPr/>
            <p:nvPr/>
          </p:nvSpPr>
          <p:spPr>
            <a:xfrm>
              <a:off x="4999625" y="2679196"/>
              <a:ext cx="311052" cy="243853"/>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06" name="rc106"/>
            <p:cNvSpPr/>
            <p:nvPr/>
          </p:nvSpPr>
          <p:spPr>
            <a:xfrm>
              <a:off x="5310677" y="2679196"/>
              <a:ext cx="311052" cy="243853"/>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07" name="rc107"/>
            <p:cNvSpPr/>
            <p:nvPr/>
          </p:nvSpPr>
          <p:spPr>
            <a:xfrm>
              <a:off x="5621730" y="2679196"/>
              <a:ext cx="311052" cy="243853"/>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08" name="rc108"/>
            <p:cNvSpPr/>
            <p:nvPr/>
          </p:nvSpPr>
          <p:spPr>
            <a:xfrm>
              <a:off x="5932782" y="2679196"/>
              <a:ext cx="311052" cy="243853"/>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09" name="rc109"/>
            <p:cNvSpPr/>
            <p:nvPr/>
          </p:nvSpPr>
          <p:spPr>
            <a:xfrm>
              <a:off x="6243834" y="2679196"/>
              <a:ext cx="311052" cy="243853"/>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10" name="rc110"/>
            <p:cNvSpPr/>
            <p:nvPr/>
          </p:nvSpPr>
          <p:spPr>
            <a:xfrm>
              <a:off x="6554887" y="2679196"/>
              <a:ext cx="311052" cy="243853"/>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11" name="rc111"/>
            <p:cNvSpPr/>
            <p:nvPr/>
          </p:nvSpPr>
          <p:spPr>
            <a:xfrm>
              <a:off x="6865939" y="2679196"/>
              <a:ext cx="311052" cy="243853"/>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12" name="rc112"/>
            <p:cNvSpPr/>
            <p:nvPr/>
          </p:nvSpPr>
          <p:spPr>
            <a:xfrm>
              <a:off x="7176991" y="2679196"/>
              <a:ext cx="311052" cy="243853"/>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13" name="rc113"/>
            <p:cNvSpPr/>
            <p:nvPr/>
          </p:nvSpPr>
          <p:spPr>
            <a:xfrm>
              <a:off x="7488044" y="2679196"/>
              <a:ext cx="311052" cy="243853"/>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14" name="rc114"/>
            <p:cNvSpPr/>
            <p:nvPr/>
          </p:nvSpPr>
          <p:spPr>
            <a:xfrm>
              <a:off x="7799096" y="2679196"/>
              <a:ext cx="311052" cy="243853"/>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15" name="rc115"/>
            <p:cNvSpPr/>
            <p:nvPr/>
          </p:nvSpPr>
          <p:spPr>
            <a:xfrm>
              <a:off x="8110148" y="2679196"/>
              <a:ext cx="311052" cy="243853"/>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16" name="rc116"/>
            <p:cNvSpPr/>
            <p:nvPr/>
          </p:nvSpPr>
          <p:spPr>
            <a:xfrm>
              <a:off x="8421201" y="2679196"/>
              <a:ext cx="311052" cy="243853"/>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17" name="rc117"/>
            <p:cNvSpPr/>
            <p:nvPr/>
          </p:nvSpPr>
          <p:spPr>
            <a:xfrm>
              <a:off x="8732253" y="2679196"/>
              <a:ext cx="311052" cy="243853"/>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18" name="rc118"/>
            <p:cNvSpPr/>
            <p:nvPr/>
          </p:nvSpPr>
          <p:spPr>
            <a:xfrm>
              <a:off x="6554887" y="3654611"/>
              <a:ext cx="311052" cy="243853"/>
            </a:xfrm>
            <a:prstGeom prst="rect">
              <a:avLst/>
            </a:prstGeom>
            <a:solidFill>
              <a:srgbClr val="C21107">
                <a:alpha val="100000"/>
              </a:srgbClr>
            </a:solidFill>
            <a:ln w="2710" cap="flat">
              <a:solidFill>
                <a:srgbClr val="FFFFFF">
                  <a:alpha val="100000"/>
                </a:srgbClr>
              </a:solidFill>
              <a:prstDash val="solid"/>
              <a:miter/>
            </a:ln>
          </p:spPr>
          <p:txBody>
            <a:bodyPr/>
            <a:lstStyle/>
            <a:p/>
          </p:txBody>
        </p:sp>
        <p:sp>
          <p:nvSpPr>
            <p:cNvPr id="119" name="rc119"/>
            <p:cNvSpPr/>
            <p:nvPr/>
          </p:nvSpPr>
          <p:spPr>
            <a:xfrm>
              <a:off x="6865939" y="3654611"/>
              <a:ext cx="311052" cy="243853"/>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20" name="rc120"/>
            <p:cNvSpPr/>
            <p:nvPr/>
          </p:nvSpPr>
          <p:spPr>
            <a:xfrm>
              <a:off x="7176991" y="3654611"/>
              <a:ext cx="311052" cy="243853"/>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21" name="rc121"/>
            <p:cNvSpPr/>
            <p:nvPr/>
          </p:nvSpPr>
          <p:spPr>
            <a:xfrm>
              <a:off x="7488044" y="3654611"/>
              <a:ext cx="311052" cy="243853"/>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22" name="rc122"/>
            <p:cNvSpPr/>
            <p:nvPr/>
          </p:nvSpPr>
          <p:spPr>
            <a:xfrm>
              <a:off x="7799096" y="3654611"/>
              <a:ext cx="311052" cy="243853"/>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23" name="rc123"/>
            <p:cNvSpPr/>
            <p:nvPr/>
          </p:nvSpPr>
          <p:spPr>
            <a:xfrm>
              <a:off x="8110148" y="3654611"/>
              <a:ext cx="311052" cy="243853"/>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24" name="rc124"/>
            <p:cNvSpPr/>
            <p:nvPr/>
          </p:nvSpPr>
          <p:spPr>
            <a:xfrm>
              <a:off x="8421201" y="3654611"/>
              <a:ext cx="311052" cy="243853"/>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25" name="rc125"/>
            <p:cNvSpPr/>
            <p:nvPr/>
          </p:nvSpPr>
          <p:spPr>
            <a:xfrm>
              <a:off x="8732253" y="3654611"/>
              <a:ext cx="311052" cy="243853"/>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26" name="rc126"/>
            <p:cNvSpPr/>
            <p:nvPr/>
          </p:nvSpPr>
          <p:spPr>
            <a:xfrm>
              <a:off x="7799096" y="3898465"/>
              <a:ext cx="311052" cy="243853"/>
            </a:xfrm>
            <a:prstGeom prst="rect">
              <a:avLst/>
            </a:prstGeom>
            <a:solidFill>
              <a:srgbClr val="C51309">
                <a:alpha val="100000"/>
              </a:srgbClr>
            </a:solidFill>
            <a:ln w="2710" cap="flat">
              <a:solidFill>
                <a:srgbClr val="FFFFFF">
                  <a:alpha val="100000"/>
                </a:srgbClr>
              </a:solidFill>
              <a:prstDash val="solid"/>
              <a:miter/>
            </a:ln>
          </p:spPr>
          <p:txBody>
            <a:bodyPr/>
            <a:lstStyle/>
            <a:p/>
          </p:txBody>
        </p:sp>
        <p:sp>
          <p:nvSpPr>
            <p:cNvPr id="127" name="rc127"/>
            <p:cNvSpPr/>
            <p:nvPr/>
          </p:nvSpPr>
          <p:spPr>
            <a:xfrm>
              <a:off x="8110148" y="3898465"/>
              <a:ext cx="311052" cy="243853"/>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128" name="rc128"/>
            <p:cNvSpPr/>
            <p:nvPr/>
          </p:nvSpPr>
          <p:spPr>
            <a:xfrm>
              <a:off x="8421201" y="3898465"/>
              <a:ext cx="311052" cy="243853"/>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129" name="rc129"/>
            <p:cNvSpPr/>
            <p:nvPr/>
          </p:nvSpPr>
          <p:spPr>
            <a:xfrm>
              <a:off x="8732253" y="3898465"/>
              <a:ext cx="311052" cy="243853"/>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130" name="rc130"/>
            <p:cNvSpPr/>
            <p:nvPr/>
          </p:nvSpPr>
          <p:spPr>
            <a:xfrm>
              <a:off x="955945" y="4142319"/>
              <a:ext cx="311052" cy="243853"/>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131" name="rc131"/>
            <p:cNvSpPr/>
            <p:nvPr/>
          </p:nvSpPr>
          <p:spPr>
            <a:xfrm>
              <a:off x="1266997" y="4142319"/>
              <a:ext cx="311052" cy="243853"/>
            </a:xfrm>
            <a:prstGeom prst="rect">
              <a:avLst/>
            </a:prstGeom>
            <a:solidFill>
              <a:srgbClr val="CE190F">
                <a:alpha val="100000"/>
              </a:srgbClr>
            </a:solidFill>
            <a:ln w="2710" cap="flat">
              <a:solidFill>
                <a:srgbClr val="FFFFFF">
                  <a:alpha val="100000"/>
                </a:srgbClr>
              </a:solidFill>
              <a:prstDash val="solid"/>
              <a:miter/>
            </a:ln>
          </p:spPr>
          <p:txBody>
            <a:bodyPr/>
            <a:lstStyle/>
            <a:p/>
          </p:txBody>
        </p:sp>
        <p:sp>
          <p:nvSpPr>
            <p:cNvPr id="132" name="rc132"/>
            <p:cNvSpPr/>
            <p:nvPr/>
          </p:nvSpPr>
          <p:spPr>
            <a:xfrm>
              <a:off x="1578050" y="4142319"/>
              <a:ext cx="311052" cy="243853"/>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133" name="rc133"/>
            <p:cNvSpPr/>
            <p:nvPr/>
          </p:nvSpPr>
          <p:spPr>
            <a:xfrm>
              <a:off x="1889102" y="4142319"/>
              <a:ext cx="311052" cy="243853"/>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134" name="rc134"/>
            <p:cNvSpPr/>
            <p:nvPr/>
          </p:nvSpPr>
          <p:spPr>
            <a:xfrm>
              <a:off x="2200154" y="4142319"/>
              <a:ext cx="311052" cy="243853"/>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35" name="rc135"/>
            <p:cNvSpPr/>
            <p:nvPr/>
          </p:nvSpPr>
          <p:spPr>
            <a:xfrm>
              <a:off x="2511207" y="4142319"/>
              <a:ext cx="311052" cy="243853"/>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36" name="rc136"/>
            <p:cNvSpPr/>
            <p:nvPr/>
          </p:nvSpPr>
          <p:spPr>
            <a:xfrm>
              <a:off x="2822259" y="4142319"/>
              <a:ext cx="311052" cy="243853"/>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37" name="rc137"/>
            <p:cNvSpPr/>
            <p:nvPr/>
          </p:nvSpPr>
          <p:spPr>
            <a:xfrm>
              <a:off x="3133311" y="4142319"/>
              <a:ext cx="311052" cy="243853"/>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38" name="rc138"/>
            <p:cNvSpPr/>
            <p:nvPr/>
          </p:nvSpPr>
          <p:spPr>
            <a:xfrm>
              <a:off x="3444364" y="4142319"/>
              <a:ext cx="311052" cy="243853"/>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139" name="rc139"/>
            <p:cNvSpPr/>
            <p:nvPr/>
          </p:nvSpPr>
          <p:spPr>
            <a:xfrm>
              <a:off x="3755416" y="4142319"/>
              <a:ext cx="311052" cy="243853"/>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140" name="rc140"/>
            <p:cNvSpPr/>
            <p:nvPr/>
          </p:nvSpPr>
          <p:spPr>
            <a:xfrm>
              <a:off x="4066468" y="4142319"/>
              <a:ext cx="311052" cy="243853"/>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141" name="rc141"/>
            <p:cNvSpPr/>
            <p:nvPr/>
          </p:nvSpPr>
          <p:spPr>
            <a:xfrm>
              <a:off x="4377521" y="4142319"/>
              <a:ext cx="311052" cy="243853"/>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42" name="rc142"/>
            <p:cNvSpPr/>
            <p:nvPr/>
          </p:nvSpPr>
          <p:spPr>
            <a:xfrm>
              <a:off x="4688573" y="4142319"/>
              <a:ext cx="311052" cy="243853"/>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43" name="rc143"/>
            <p:cNvSpPr/>
            <p:nvPr/>
          </p:nvSpPr>
          <p:spPr>
            <a:xfrm>
              <a:off x="4999625" y="4142319"/>
              <a:ext cx="311052" cy="243853"/>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44" name="rc144"/>
            <p:cNvSpPr/>
            <p:nvPr/>
          </p:nvSpPr>
          <p:spPr>
            <a:xfrm>
              <a:off x="5310677" y="4142319"/>
              <a:ext cx="311052" cy="243853"/>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45" name="rc145"/>
            <p:cNvSpPr/>
            <p:nvPr/>
          </p:nvSpPr>
          <p:spPr>
            <a:xfrm>
              <a:off x="5621730" y="4142319"/>
              <a:ext cx="311052" cy="243853"/>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46" name="rc146"/>
            <p:cNvSpPr/>
            <p:nvPr/>
          </p:nvSpPr>
          <p:spPr>
            <a:xfrm>
              <a:off x="5932782" y="4142319"/>
              <a:ext cx="311052" cy="243853"/>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47" name="rc147"/>
            <p:cNvSpPr/>
            <p:nvPr/>
          </p:nvSpPr>
          <p:spPr>
            <a:xfrm>
              <a:off x="6243834" y="4142319"/>
              <a:ext cx="311052" cy="243853"/>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48" name="rc148"/>
            <p:cNvSpPr/>
            <p:nvPr/>
          </p:nvSpPr>
          <p:spPr>
            <a:xfrm>
              <a:off x="6554887" y="4142319"/>
              <a:ext cx="311052" cy="243853"/>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49" name="rc149"/>
            <p:cNvSpPr/>
            <p:nvPr/>
          </p:nvSpPr>
          <p:spPr>
            <a:xfrm>
              <a:off x="6865939" y="4142319"/>
              <a:ext cx="311052" cy="243853"/>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50" name="rc150"/>
            <p:cNvSpPr/>
            <p:nvPr/>
          </p:nvSpPr>
          <p:spPr>
            <a:xfrm>
              <a:off x="7176991" y="4142319"/>
              <a:ext cx="311052" cy="243853"/>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51" name="rc151"/>
            <p:cNvSpPr/>
            <p:nvPr/>
          </p:nvSpPr>
          <p:spPr>
            <a:xfrm>
              <a:off x="7488044" y="4142319"/>
              <a:ext cx="311052" cy="243853"/>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52" name="rc152"/>
            <p:cNvSpPr/>
            <p:nvPr/>
          </p:nvSpPr>
          <p:spPr>
            <a:xfrm>
              <a:off x="7799096" y="4142319"/>
              <a:ext cx="311052" cy="243853"/>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53" name="rc153"/>
            <p:cNvSpPr/>
            <p:nvPr/>
          </p:nvSpPr>
          <p:spPr>
            <a:xfrm>
              <a:off x="8110148" y="4142319"/>
              <a:ext cx="311052" cy="243853"/>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54" name="rc154"/>
            <p:cNvSpPr/>
            <p:nvPr/>
          </p:nvSpPr>
          <p:spPr>
            <a:xfrm>
              <a:off x="8421201" y="4142319"/>
              <a:ext cx="311052" cy="243853"/>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55" name="rc155"/>
            <p:cNvSpPr/>
            <p:nvPr/>
          </p:nvSpPr>
          <p:spPr>
            <a:xfrm>
              <a:off x="8732253" y="4142319"/>
              <a:ext cx="311052" cy="243853"/>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56" name="rc156"/>
            <p:cNvSpPr/>
            <p:nvPr/>
          </p:nvSpPr>
          <p:spPr>
            <a:xfrm>
              <a:off x="6865939" y="4630026"/>
              <a:ext cx="311052" cy="243853"/>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157" name="rc157"/>
            <p:cNvSpPr/>
            <p:nvPr/>
          </p:nvSpPr>
          <p:spPr>
            <a:xfrm>
              <a:off x="7176991" y="4630026"/>
              <a:ext cx="311052" cy="243853"/>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158" name="rc158"/>
            <p:cNvSpPr/>
            <p:nvPr/>
          </p:nvSpPr>
          <p:spPr>
            <a:xfrm>
              <a:off x="7488044" y="4630026"/>
              <a:ext cx="311052" cy="243853"/>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159" name="rc159"/>
            <p:cNvSpPr/>
            <p:nvPr/>
          </p:nvSpPr>
          <p:spPr>
            <a:xfrm>
              <a:off x="7799096" y="4630026"/>
              <a:ext cx="311052" cy="243853"/>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160" name="rc160"/>
            <p:cNvSpPr/>
            <p:nvPr/>
          </p:nvSpPr>
          <p:spPr>
            <a:xfrm>
              <a:off x="8110148" y="4630026"/>
              <a:ext cx="311052" cy="243853"/>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161" name="rc161"/>
            <p:cNvSpPr/>
            <p:nvPr/>
          </p:nvSpPr>
          <p:spPr>
            <a:xfrm>
              <a:off x="8421201" y="4630026"/>
              <a:ext cx="311052" cy="243853"/>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162" name="rc162"/>
            <p:cNvSpPr/>
            <p:nvPr/>
          </p:nvSpPr>
          <p:spPr>
            <a:xfrm>
              <a:off x="8732253" y="4630026"/>
              <a:ext cx="311052" cy="243853"/>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163" name="rc163"/>
            <p:cNvSpPr/>
            <p:nvPr/>
          </p:nvSpPr>
          <p:spPr>
            <a:xfrm>
              <a:off x="7799096" y="5117734"/>
              <a:ext cx="311052" cy="243853"/>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164" name="rc164"/>
            <p:cNvSpPr/>
            <p:nvPr/>
          </p:nvSpPr>
          <p:spPr>
            <a:xfrm>
              <a:off x="8110148" y="5117734"/>
              <a:ext cx="311052" cy="243853"/>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165" name="rc165"/>
            <p:cNvSpPr/>
            <p:nvPr/>
          </p:nvSpPr>
          <p:spPr>
            <a:xfrm>
              <a:off x="8421201" y="5117734"/>
              <a:ext cx="311052" cy="243853"/>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166" name="rc166"/>
            <p:cNvSpPr/>
            <p:nvPr/>
          </p:nvSpPr>
          <p:spPr>
            <a:xfrm>
              <a:off x="8732253" y="5117734"/>
              <a:ext cx="311052" cy="243853"/>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167" name="rc167"/>
            <p:cNvSpPr/>
            <p:nvPr/>
          </p:nvSpPr>
          <p:spPr>
            <a:xfrm>
              <a:off x="5310677" y="3166904"/>
              <a:ext cx="311052" cy="243853"/>
            </a:xfrm>
            <a:prstGeom prst="rect">
              <a:avLst/>
            </a:prstGeom>
            <a:solidFill>
              <a:srgbClr val="C51309">
                <a:alpha val="100000"/>
              </a:srgbClr>
            </a:solidFill>
            <a:ln w="2710" cap="flat">
              <a:solidFill>
                <a:srgbClr val="FFFFFF">
                  <a:alpha val="100000"/>
                </a:srgbClr>
              </a:solidFill>
              <a:prstDash val="solid"/>
              <a:miter/>
            </a:ln>
          </p:spPr>
          <p:txBody>
            <a:bodyPr/>
            <a:lstStyle/>
            <a:p/>
          </p:txBody>
        </p:sp>
        <p:sp>
          <p:nvSpPr>
            <p:cNvPr id="168" name="rc168"/>
            <p:cNvSpPr/>
            <p:nvPr/>
          </p:nvSpPr>
          <p:spPr>
            <a:xfrm>
              <a:off x="5621730" y="3166904"/>
              <a:ext cx="311052" cy="243853"/>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69" name="rc169"/>
            <p:cNvSpPr/>
            <p:nvPr/>
          </p:nvSpPr>
          <p:spPr>
            <a:xfrm>
              <a:off x="5932782" y="3166904"/>
              <a:ext cx="311052" cy="243853"/>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70" name="rc170"/>
            <p:cNvSpPr/>
            <p:nvPr/>
          </p:nvSpPr>
          <p:spPr>
            <a:xfrm>
              <a:off x="6243834" y="3166904"/>
              <a:ext cx="311052" cy="243853"/>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71" name="rc171"/>
            <p:cNvSpPr/>
            <p:nvPr/>
          </p:nvSpPr>
          <p:spPr>
            <a:xfrm>
              <a:off x="6554887" y="3166904"/>
              <a:ext cx="311052" cy="243853"/>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72" name="rc172"/>
            <p:cNvSpPr/>
            <p:nvPr/>
          </p:nvSpPr>
          <p:spPr>
            <a:xfrm>
              <a:off x="6865939" y="3166904"/>
              <a:ext cx="311052" cy="243853"/>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73" name="rc173"/>
            <p:cNvSpPr/>
            <p:nvPr/>
          </p:nvSpPr>
          <p:spPr>
            <a:xfrm>
              <a:off x="7176991" y="3166904"/>
              <a:ext cx="311052" cy="243853"/>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74" name="rc174"/>
            <p:cNvSpPr/>
            <p:nvPr/>
          </p:nvSpPr>
          <p:spPr>
            <a:xfrm>
              <a:off x="7488044" y="3166904"/>
              <a:ext cx="311052" cy="243853"/>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75" name="rc175"/>
            <p:cNvSpPr/>
            <p:nvPr/>
          </p:nvSpPr>
          <p:spPr>
            <a:xfrm>
              <a:off x="7799096" y="3166904"/>
              <a:ext cx="311052" cy="243853"/>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76" name="rc176"/>
            <p:cNvSpPr/>
            <p:nvPr/>
          </p:nvSpPr>
          <p:spPr>
            <a:xfrm>
              <a:off x="8110148" y="3166904"/>
              <a:ext cx="311052" cy="243853"/>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77" name="rc177"/>
            <p:cNvSpPr/>
            <p:nvPr/>
          </p:nvSpPr>
          <p:spPr>
            <a:xfrm>
              <a:off x="8421201" y="3166904"/>
              <a:ext cx="311052" cy="243853"/>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78" name="rc178"/>
            <p:cNvSpPr/>
            <p:nvPr/>
          </p:nvSpPr>
          <p:spPr>
            <a:xfrm>
              <a:off x="8732253" y="3166904"/>
              <a:ext cx="311052" cy="243853"/>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79" name="rc179"/>
            <p:cNvSpPr/>
            <p:nvPr/>
          </p:nvSpPr>
          <p:spPr>
            <a:xfrm>
              <a:off x="6554887" y="4386173"/>
              <a:ext cx="311052" cy="243853"/>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80" name="rc180"/>
            <p:cNvSpPr/>
            <p:nvPr/>
          </p:nvSpPr>
          <p:spPr>
            <a:xfrm>
              <a:off x="6865939" y="4386173"/>
              <a:ext cx="311052" cy="243853"/>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81" name="rc181"/>
            <p:cNvSpPr/>
            <p:nvPr/>
          </p:nvSpPr>
          <p:spPr>
            <a:xfrm>
              <a:off x="7176991" y="4386173"/>
              <a:ext cx="311052" cy="243853"/>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82" name="rc182"/>
            <p:cNvSpPr/>
            <p:nvPr/>
          </p:nvSpPr>
          <p:spPr>
            <a:xfrm>
              <a:off x="7488044" y="4386173"/>
              <a:ext cx="311052" cy="243853"/>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83" name="rc183"/>
            <p:cNvSpPr/>
            <p:nvPr/>
          </p:nvSpPr>
          <p:spPr>
            <a:xfrm>
              <a:off x="7799096" y="4386173"/>
              <a:ext cx="311052" cy="243853"/>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84" name="rc184"/>
            <p:cNvSpPr/>
            <p:nvPr/>
          </p:nvSpPr>
          <p:spPr>
            <a:xfrm>
              <a:off x="8110148" y="4386173"/>
              <a:ext cx="311052" cy="243853"/>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85" name="rc185"/>
            <p:cNvSpPr/>
            <p:nvPr/>
          </p:nvSpPr>
          <p:spPr>
            <a:xfrm>
              <a:off x="8421201" y="4386173"/>
              <a:ext cx="311052" cy="243853"/>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86" name="rc186"/>
            <p:cNvSpPr/>
            <p:nvPr/>
          </p:nvSpPr>
          <p:spPr>
            <a:xfrm>
              <a:off x="8732253" y="4386173"/>
              <a:ext cx="311052" cy="243853"/>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87" name="rc187"/>
            <p:cNvSpPr/>
            <p:nvPr/>
          </p:nvSpPr>
          <p:spPr>
            <a:xfrm>
              <a:off x="5310677" y="3410758"/>
              <a:ext cx="311052" cy="243853"/>
            </a:xfrm>
            <a:prstGeom prst="rect">
              <a:avLst/>
            </a:prstGeom>
            <a:solidFill>
              <a:srgbClr val="C7140A">
                <a:alpha val="100000"/>
              </a:srgbClr>
            </a:solidFill>
            <a:ln w="2710" cap="flat">
              <a:solidFill>
                <a:srgbClr val="FFFFFF">
                  <a:alpha val="100000"/>
                </a:srgbClr>
              </a:solidFill>
              <a:prstDash val="solid"/>
              <a:miter/>
            </a:ln>
          </p:spPr>
          <p:txBody>
            <a:bodyPr/>
            <a:lstStyle/>
            <a:p/>
          </p:txBody>
        </p:sp>
        <p:sp>
          <p:nvSpPr>
            <p:cNvPr id="188" name="rc188"/>
            <p:cNvSpPr/>
            <p:nvPr/>
          </p:nvSpPr>
          <p:spPr>
            <a:xfrm>
              <a:off x="5621730" y="3410758"/>
              <a:ext cx="311052" cy="243853"/>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89" name="rc189"/>
            <p:cNvSpPr/>
            <p:nvPr/>
          </p:nvSpPr>
          <p:spPr>
            <a:xfrm>
              <a:off x="5932782" y="3410758"/>
              <a:ext cx="311052" cy="243853"/>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90" name="rc190"/>
            <p:cNvSpPr/>
            <p:nvPr/>
          </p:nvSpPr>
          <p:spPr>
            <a:xfrm>
              <a:off x="6243834" y="3410758"/>
              <a:ext cx="311052" cy="243853"/>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91" name="rc191"/>
            <p:cNvSpPr/>
            <p:nvPr/>
          </p:nvSpPr>
          <p:spPr>
            <a:xfrm>
              <a:off x="6554887" y="3410758"/>
              <a:ext cx="311052" cy="243853"/>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92" name="rc192"/>
            <p:cNvSpPr/>
            <p:nvPr/>
          </p:nvSpPr>
          <p:spPr>
            <a:xfrm>
              <a:off x="6865939" y="3410758"/>
              <a:ext cx="311052" cy="243853"/>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93" name="rc193"/>
            <p:cNvSpPr/>
            <p:nvPr/>
          </p:nvSpPr>
          <p:spPr>
            <a:xfrm>
              <a:off x="7176991" y="3410758"/>
              <a:ext cx="311052" cy="243853"/>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94" name="rc194"/>
            <p:cNvSpPr/>
            <p:nvPr/>
          </p:nvSpPr>
          <p:spPr>
            <a:xfrm>
              <a:off x="7488044" y="3410758"/>
              <a:ext cx="311052" cy="243853"/>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95" name="rc195"/>
            <p:cNvSpPr/>
            <p:nvPr/>
          </p:nvSpPr>
          <p:spPr>
            <a:xfrm>
              <a:off x="7799096" y="3410758"/>
              <a:ext cx="311052" cy="243853"/>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96" name="rc196"/>
            <p:cNvSpPr/>
            <p:nvPr/>
          </p:nvSpPr>
          <p:spPr>
            <a:xfrm>
              <a:off x="8110148" y="3410758"/>
              <a:ext cx="311052" cy="243853"/>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97" name="rc197"/>
            <p:cNvSpPr/>
            <p:nvPr/>
          </p:nvSpPr>
          <p:spPr>
            <a:xfrm>
              <a:off x="8421201" y="3410758"/>
              <a:ext cx="311052" cy="243853"/>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98" name="rc198"/>
            <p:cNvSpPr/>
            <p:nvPr/>
          </p:nvSpPr>
          <p:spPr>
            <a:xfrm>
              <a:off x="8732253" y="3410758"/>
              <a:ext cx="311052" cy="243853"/>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99" name="rc199"/>
            <p:cNvSpPr/>
            <p:nvPr/>
          </p:nvSpPr>
          <p:spPr>
            <a:xfrm>
              <a:off x="2200154" y="4873880"/>
              <a:ext cx="311052" cy="243853"/>
            </a:xfrm>
            <a:prstGeom prst="rect">
              <a:avLst/>
            </a:prstGeom>
            <a:solidFill>
              <a:srgbClr val="B60800">
                <a:alpha val="100000"/>
              </a:srgbClr>
            </a:solidFill>
            <a:ln w="2710" cap="flat">
              <a:solidFill>
                <a:srgbClr val="FFFFFF">
                  <a:alpha val="100000"/>
                </a:srgbClr>
              </a:solidFill>
              <a:prstDash val="solid"/>
              <a:miter/>
            </a:ln>
          </p:spPr>
          <p:txBody>
            <a:bodyPr/>
            <a:lstStyle/>
            <a:p/>
          </p:txBody>
        </p:sp>
        <p:sp>
          <p:nvSpPr>
            <p:cNvPr id="200" name="rc200"/>
            <p:cNvSpPr/>
            <p:nvPr/>
          </p:nvSpPr>
          <p:spPr>
            <a:xfrm>
              <a:off x="2511207" y="4873880"/>
              <a:ext cx="311052" cy="243853"/>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201" name="rc201"/>
            <p:cNvSpPr/>
            <p:nvPr/>
          </p:nvSpPr>
          <p:spPr>
            <a:xfrm>
              <a:off x="2822259" y="4873880"/>
              <a:ext cx="311052" cy="243853"/>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202" name="rc202"/>
            <p:cNvSpPr/>
            <p:nvPr/>
          </p:nvSpPr>
          <p:spPr>
            <a:xfrm>
              <a:off x="3133311" y="4873880"/>
              <a:ext cx="311052" cy="243853"/>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203" name="rc203"/>
            <p:cNvSpPr/>
            <p:nvPr/>
          </p:nvSpPr>
          <p:spPr>
            <a:xfrm>
              <a:off x="3444364" y="4873880"/>
              <a:ext cx="311052" cy="243853"/>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204" name="rc204"/>
            <p:cNvSpPr/>
            <p:nvPr/>
          </p:nvSpPr>
          <p:spPr>
            <a:xfrm>
              <a:off x="3755416" y="4873880"/>
              <a:ext cx="311052" cy="243853"/>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205" name="rc205"/>
            <p:cNvSpPr/>
            <p:nvPr/>
          </p:nvSpPr>
          <p:spPr>
            <a:xfrm>
              <a:off x="4066468" y="4873880"/>
              <a:ext cx="311052" cy="243853"/>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206" name="rc206"/>
            <p:cNvSpPr/>
            <p:nvPr/>
          </p:nvSpPr>
          <p:spPr>
            <a:xfrm>
              <a:off x="4377521" y="4873880"/>
              <a:ext cx="311052" cy="243853"/>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207" name="rc207"/>
            <p:cNvSpPr/>
            <p:nvPr/>
          </p:nvSpPr>
          <p:spPr>
            <a:xfrm>
              <a:off x="4688573" y="4873880"/>
              <a:ext cx="311052" cy="243853"/>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208" name="rc208"/>
            <p:cNvSpPr/>
            <p:nvPr/>
          </p:nvSpPr>
          <p:spPr>
            <a:xfrm>
              <a:off x="4999625" y="4873880"/>
              <a:ext cx="311052" cy="243853"/>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209" name="rc209"/>
            <p:cNvSpPr/>
            <p:nvPr/>
          </p:nvSpPr>
          <p:spPr>
            <a:xfrm>
              <a:off x="5310677" y="4873880"/>
              <a:ext cx="311052" cy="243853"/>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210" name="rc210"/>
            <p:cNvSpPr/>
            <p:nvPr/>
          </p:nvSpPr>
          <p:spPr>
            <a:xfrm>
              <a:off x="5621730" y="4873880"/>
              <a:ext cx="311052" cy="243853"/>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211" name="rc211"/>
            <p:cNvSpPr/>
            <p:nvPr/>
          </p:nvSpPr>
          <p:spPr>
            <a:xfrm>
              <a:off x="5932782" y="4873880"/>
              <a:ext cx="311052" cy="243853"/>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212" name="rc212"/>
            <p:cNvSpPr/>
            <p:nvPr/>
          </p:nvSpPr>
          <p:spPr>
            <a:xfrm>
              <a:off x="6243834" y="4873880"/>
              <a:ext cx="311052" cy="243853"/>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213" name="rc213"/>
            <p:cNvSpPr/>
            <p:nvPr/>
          </p:nvSpPr>
          <p:spPr>
            <a:xfrm>
              <a:off x="6554887" y="4873880"/>
              <a:ext cx="311052" cy="243853"/>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214" name="rc214"/>
            <p:cNvSpPr/>
            <p:nvPr/>
          </p:nvSpPr>
          <p:spPr>
            <a:xfrm>
              <a:off x="6865939" y="4873880"/>
              <a:ext cx="311052" cy="243853"/>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215" name="rc215"/>
            <p:cNvSpPr/>
            <p:nvPr/>
          </p:nvSpPr>
          <p:spPr>
            <a:xfrm>
              <a:off x="7176991" y="4873880"/>
              <a:ext cx="311052" cy="243853"/>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216" name="rc216"/>
            <p:cNvSpPr/>
            <p:nvPr/>
          </p:nvSpPr>
          <p:spPr>
            <a:xfrm>
              <a:off x="7488044" y="4873880"/>
              <a:ext cx="311052" cy="243853"/>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217" name="rc217"/>
            <p:cNvSpPr/>
            <p:nvPr/>
          </p:nvSpPr>
          <p:spPr>
            <a:xfrm>
              <a:off x="7799096" y="4873880"/>
              <a:ext cx="311052" cy="243853"/>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218" name="rc218"/>
            <p:cNvSpPr/>
            <p:nvPr/>
          </p:nvSpPr>
          <p:spPr>
            <a:xfrm>
              <a:off x="8110148" y="4873880"/>
              <a:ext cx="311052" cy="243853"/>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219" name="rc219"/>
            <p:cNvSpPr/>
            <p:nvPr/>
          </p:nvSpPr>
          <p:spPr>
            <a:xfrm>
              <a:off x="8421201" y="4873880"/>
              <a:ext cx="311052" cy="243853"/>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220" name="rc220"/>
            <p:cNvSpPr/>
            <p:nvPr/>
          </p:nvSpPr>
          <p:spPr>
            <a:xfrm>
              <a:off x="8732253" y="4873880"/>
              <a:ext cx="311052" cy="243853"/>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221" name="rc221"/>
            <p:cNvSpPr/>
            <p:nvPr/>
          </p:nvSpPr>
          <p:spPr>
            <a:xfrm>
              <a:off x="8110148" y="5361588"/>
              <a:ext cx="311052" cy="243853"/>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222" name="rc222"/>
            <p:cNvSpPr/>
            <p:nvPr/>
          </p:nvSpPr>
          <p:spPr>
            <a:xfrm>
              <a:off x="8421201" y="5361588"/>
              <a:ext cx="311052" cy="243853"/>
            </a:xfrm>
            <a:prstGeom prst="rect">
              <a:avLst/>
            </a:prstGeom>
            <a:solidFill>
              <a:srgbClr val="CC170D">
                <a:alpha val="100000"/>
              </a:srgbClr>
            </a:solidFill>
            <a:ln w="2710" cap="flat">
              <a:solidFill>
                <a:srgbClr val="FFFFFF">
                  <a:alpha val="100000"/>
                </a:srgbClr>
              </a:solidFill>
              <a:prstDash val="solid"/>
              <a:miter/>
            </a:ln>
          </p:spPr>
          <p:txBody>
            <a:bodyPr/>
            <a:lstStyle/>
            <a:p/>
          </p:txBody>
        </p:sp>
        <p:sp>
          <p:nvSpPr>
            <p:cNvPr id="223" name="rc223"/>
            <p:cNvSpPr/>
            <p:nvPr/>
          </p:nvSpPr>
          <p:spPr>
            <a:xfrm>
              <a:off x="8732253" y="5361588"/>
              <a:ext cx="311052" cy="243853"/>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24" name="tx224"/>
            <p:cNvSpPr/>
            <p:nvPr/>
          </p:nvSpPr>
          <p:spPr>
            <a:xfrm>
              <a:off x="1051182" y="20291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225" name="tx225"/>
            <p:cNvSpPr/>
            <p:nvPr/>
          </p:nvSpPr>
          <p:spPr>
            <a:xfrm>
              <a:off x="1362234" y="202906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226" name="tx226"/>
            <p:cNvSpPr/>
            <p:nvPr/>
          </p:nvSpPr>
          <p:spPr>
            <a:xfrm>
              <a:off x="1673286" y="20291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227" name="tx227"/>
            <p:cNvSpPr/>
            <p:nvPr/>
          </p:nvSpPr>
          <p:spPr>
            <a:xfrm>
              <a:off x="1963245" y="202811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228" name="tx228"/>
            <p:cNvSpPr/>
            <p:nvPr/>
          </p:nvSpPr>
          <p:spPr>
            <a:xfrm>
              <a:off x="2274297" y="202811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229" name="tx229"/>
            <p:cNvSpPr/>
            <p:nvPr/>
          </p:nvSpPr>
          <p:spPr>
            <a:xfrm>
              <a:off x="2585350" y="202811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30" name="tx230"/>
            <p:cNvSpPr/>
            <p:nvPr/>
          </p:nvSpPr>
          <p:spPr>
            <a:xfrm>
              <a:off x="2896402" y="202811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31" name="tx231"/>
            <p:cNvSpPr/>
            <p:nvPr/>
          </p:nvSpPr>
          <p:spPr>
            <a:xfrm>
              <a:off x="3207454" y="202811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232" name="tx232"/>
            <p:cNvSpPr/>
            <p:nvPr/>
          </p:nvSpPr>
          <p:spPr>
            <a:xfrm>
              <a:off x="3518507" y="202811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233" name="tx233"/>
            <p:cNvSpPr/>
            <p:nvPr/>
          </p:nvSpPr>
          <p:spPr>
            <a:xfrm>
              <a:off x="3829559" y="202811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234" name="tx234"/>
            <p:cNvSpPr/>
            <p:nvPr/>
          </p:nvSpPr>
          <p:spPr>
            <a:xfrm>
              <a:off x="4161705" y="20291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35" name="tx235"/>
            <p:cNvSpPr/>
            <p:nvPr/>
          </p:nvSpPr>
          <p:spPr>
            <a:xfrm>
              <a:off x="4472757" y="20291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36" name="tx236"/>
            <p:cNvSpPr/>
            <p:nvPr/>
          </p:nvSpPr>
          <p:spPr>
            <a:xfrm>
              <a:off x="4762716" y="202811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37" name="tx237"/>
            <p:cNvSpPr/>
            <p:nvPr/>
          </p:nvSpPr>
          <p:spPr>
            <a:xfrm>
              <a:off x="5094862" y="20291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38" name="tx238"/>
            <p:cNvSpPr/>
            <p:nvPr/>
          </p:nvSpPr>
          <p:spPr>
            <a:xfrm>
              <a:off x="5384820" y="202811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239" name="tx239"/>
            <p:cNvSpPr/>
            <p:nvPr/>
          </p:nvSpPr>
          <p:spPr>
            <a:xfrm>
              <a:off x="5716966" y="202906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40" name="tx240"/>
            <p:cNvSpPr/>
            <p:nvPr/>
          </p:nvSpPr>
          <p:spPr>
            <a:xfrm>
              <a:off x="6006925" y="2028063"/>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41" name="tx241"/>
            <p:cNvSpPr/>
            <p:nvPr/>
          </p:nvSpPr>
          <p:spPr>
            <a:xfrm>
              <a:off x="6317977" y="202811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242" name="tx242"/>
            <p:cNvSpPr/>
            <p:nvPr/>
          </p:nvSpPr>
          <p:spPr>
            <a:xfrm>
              <a:off x="6629030" y="202811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43" name="tx243"/>
            <p:cNvSpPr/>
            <p:nvPr/>
          </p:nvSpPr>
          <p:spPr>
            <a:xfrm>
              <a:off x="6961175" y="20291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44" name="tx244"/>
            <p:cNvSpPr/>
            <p:nvPr/>
          </p:nvSpPr>
          <p:spPr>
            <a:xfrm>
              <a:off x="7272228" y="20291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45" name="tx245"/>
            <p:cNvSpPr/>
            <p:nvPr/>
          </p:nvSpPr>
          <p:spPr>
            <a:xfrm>
              <a:off x="7583280" y="20291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46" name="tx246"/>
            <p:cNvSpPr/>
            <p:nvPr/>
          </p:nvSpPr>
          <p:spPr>
            <a:xfrm>
              <a:off x="7873239" y="202811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47" name="tx247"/>
            <p:cNvSpPr/>
            <p:nvPr/>
          </p:nvSpPr>
          <p:spPr>
            <a:xfrm>
              <a:off x="8184291" y="202811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48" name="tx248"/>
            <p:cNvSpPr/>
            <p:nvPr/>
          </p:nvSpPr>
          <p:spPr>
            <a:xfrm>
              <a:off x="8495344" y="202811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49" name="tx249"/>
            <p:cNvSpPr/>
            <p:nvPr/>
          </p:nvSpPr>
          <p:spPr>
            <a:xfrm>
              <a:off x="8806396" y="202811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50" name="tx250"/>
            <p:cNvSpPr/>
            <p:nvPr/>
          </p:nvSpPr>
          <p:spPr>
            <a:xfrm>
              <a:off x="1051182" y="22729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251" name="tx251"/>
            <p:cNvSpPr/>
            <p:nvPr/>
          </p:nvSpPr>
          <p:spPr>
            <a:xfrm>
              <a:off x="1362234" y="227292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252" name="tx252"/>
            <p:cNvSpPr/>
            <p:nvPr/>
          </p:nvSpPr>
          <p:spPr>
            <a:xfrm>
              <a:off x="1673286" y="227429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253" name="tx253"/>
            <p:cNvSpPr/>
            <p:nvPr/>
          </p:nvSpPr>
          <p:spPr>
            <a:xfrm>
              <a:off x="1963245" y="2271917"/>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254" name="tx254"/>
            <p:cNvSpPr/>
            <p:nvPr/>
          </p:nvSpPr>
          <p:spPr>
            <a:xfrm>
              <a:off x="2274297" y="2271917"/>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255" name="tx255"/>
            <p:cNvSpPr/>
            <p:nvPr/>
          </p:nvSpPr>
          <p:spPr>
            <a:xfrm>
              <a:off x="2585350" y="227197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256" name="tx256"/>
            <p:cNvSpPr/>
            <p:nvPr/>
          </p:nvSpPr>
          <p:spPr>
            <a:xfrm>
              <a:off x="2896402" y="227197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257" name="tx257"/>
            <p:cNvSpPr/>
            <p:nvPr/>
          </p:nvSpPr>
          <p:spPr>
            <a:xfrm>
              <a:off x="3207454" y="227197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58" name="tx258"/>
            <p:cNvSpPr/>
            <p:nvPr/>
          </p:nvSpPr>
          <p:spPr>
            <a:xfrm>
              <a:off x="3518507" y="227197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259" name="tx259"/>
            <p:cNvSpPr/>
            <p:nvPr/>
          </p:nvSpPr>
          <p:spPr>
            <a:xfrm>
              <a:off x="3850652" y="227292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60" name="tx260"/>
            <p:cNvSpPr/>
            <p:nvPr/>
          </p:nvSpPr>
          <p:spPr>
            <a:xfrm>
              <a:off x="4161705" y="22729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61" name="tx261"/>
            <p:cNvSpPr/>
            <p:nvPr/>
          </p:nvSpPr>
          <p:spPr>
            <a:xfrm>
              <a:off x="4472757" y="22729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62" name="tx262"/>
            <p:cNvSpPr/>
            <p:nvPr/>
          </p:nvSpPr>
          <p:spPr>
            <a:xfrm>
              <a:off x="4762716" y="227197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63" name="tx263"/>
            <p:cNvSpPr/>
            <p:nvPr/>
          </p:nvSpPr>
          <p:spPr>
            <a:xfrm>
              <a:off x="5094862" y="22729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64" name="tx264"/>
            <p:cNvSpPr/>
            <p:nvPr/>
          </p:nvSpPr>
          <p:spPr>
            <a:xfrm>
              <a:off x="5384820" y="227197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265" name="tx265"/>
            <p:cNvSpPr/>
            <p:nvPr/>
          </p:nvSpPr>
          <p:spPr>
            <a:xfrm>
              <a:off x="5716966" y="22729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266" name="tx266"/>
            <p:cNvSpPr/>
            <p:nvPr/>
          </p:nvSpPr>
          <p:spPr>
            <a:xfrm>
              <a:off x="6028019" y="22729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267" name="tx267"/>
            <p:cNvSpPr/>
            <p:nvPr/>
          </p:nvSpPr>
          <p:spPr>
            <a:xfrm>
              <a:off x="6339071" y="22729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268" name="tx268"/>
            <p:cNvSpPr/>
            <p:nvPr/>
          </p:nvSpPr>
          <p:spPr>
            <a:xfrm>
              <a:off x="6650123" y="22729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269" name="tx269"/>
            <p:cNvSpPr/>
            <p:nvPr/>
          </p:nvSpPr>
          <p:spPr>
            <a:xfrm>
              <a:off x="6961175" y="227292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70" name="tx270"/>
            <p:cNvSpPr/>
            <p:nvPr/>
          </p:nvSpPr>
          <p:spPr>
            <a:xfrm>
              <a:off x="7272228" y="22729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271" name="tx271"/>
            <p:cNvSpPr/>
            <p:nvPr/>
          </p:nvSpPr>
          <p:spPr>
            <a:xfrm>
              <a:off x="7583280" y="22729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72" name="tx272"/>
            <p:cNvSpPr/>
            <p:nvPr/>
          </p:nvSpPr>
          <p:spPr>
            <a:xfrm>
              <a:off x="7894332" y="22729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73" name="tx273"/>
            <p:cNvSpPr/>
            <p:nvPr/>
          </p:nvSpPr>
          <p:spPr>
            <a:xfrm>
              <a:off x="8205385" y="22729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74" name="tx274"/>
            <p:cNvSpPr/>
            <p:nvPr/>
          </p:nvSpPr>
          <p:spPr>
            <a:xfrm>
              <a:off x="8516437" y="22729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75" name="tx275"/>
            <p:cNvSpPr/>
            <p:nvPr/>
          </p:nvSpPr>
          <p:spPr>
            <a:xfrm>
              <a:off x="8827489" y="22729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76" name="tx276"/>
            <p:cNvSpPr/>
            <p:nvPr/>
          </p:nvSpPr>
          <p:spPr>
            <a:xfrm>
              <a:off x="1051182" y="25168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277" name="tx277"/>
            <p:cNvSpPr/>
            <p:nvPr/>
          </p:nvSpPr>
          <p:spPr>
            <a:xfrm>
              <a:off x="1963245" y="2517147"/>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278" name="tx278"/>
            <p:cNvSpPr/>
            <p:nvPr/>
          </p:nvSpPr>
          <p:spPr>
            <a:xfrm>
              <a:off x="2274297" y="2517147"/>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279" name="tx279"/>
            <p:cNvSpPr/>
            <p:nvPr/>
          </p:nvSpPr>
          <p:spPr>
            <a:xfrm>
              <a:off x="2585350" y="2515824"/>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280" name="tx280"/>
            <p:cNvSpPr/>
            <p:nvPr/>
          </p:nvSpPr>
          <p:spPr>
            <a:xfrm>
              <a:off x="2896402" y="2515824"/>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281" name="tx281"/>
            <p:cNvSpPr/>
            <p:nvPr/>
          </p:nvSpPr>
          <p:spPr>
            <a:xfrm>
              <a:off x="3207454" y="2515824"/>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282" name="tx282"/>
            <p:cNvSpPr/>
            <p:nvPr/>
          </p:nvSpPr>
          <p:spPr>
            <a:xfrm>
              <a:off x="3518507" y="2515824"/>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283" name="tx283"/>
            <p:cNvSpPr/>
            <p:nvPr/>
          </p:nvSpPr>
          <p:spPr>
            <a:xfrm>
              <a:off x="3850652" y="25168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284" name="tx284"/>
            <p:cNvSpPr/>
            <p:nvPr/>
          </p:nvSpPr>
          <p:spPr>
            <a:xfrm>
              <a:off x="4161705" y="251677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285" name="tx285"/>
            <p:cNvSpPr/>
            <p:nvPr/>
          </p:nvSpPr>
          <p:spPr>
            <a:xfrm>
              <a:off x="4472757" y="25168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286" name="tx286"/>
            <p:cNvSpPr/>
            <p:nvPr/>
          </p:nvSpPr>
          <p:spPr>
            <a:xfrm>
              <a:off x="4762716" y="2515824"/>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287" name="tx287"/>
            <p:cNvSpPr/>
            <p:nvPr/>
          </p:nvSpPr>
          <p:spPr>
            <a:xfrm>
              <a:off x="5094862" y="25168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288" name="tx288"/>
            <p:cNvSpPr/>
            <p:nvPr/>
          </p:nvSpPr>
          <p:spPr>
            <a:xfrm>
              <a:off x="5384820" y="2515824"/>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289" name="tx289"/>
            <p:cNvSpPr/>
            <p:nvPr/>
          </p:nvSpPr>
          <p:spPr>
            <a:xfrm>
              <a:off x="5716966" y="25168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290" name="tx290"/>
            <p:cNvSpPr/>
            <p:nvPr/>
          </p:nvSpPr>
          <p:spPr>
            <a:xfrm>
              <a:off x="6028019" y="25168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291" name="tx291"/>
            <p:cNvSpPr/>
            <p:nvPr/>
          </p:nvSpPr>
          <p:spPr>
            <a:xfrm>
              <a:off x="6339071" y="25168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292" name="tx292"/>
            <p:cNvSpPr/>
            <p:nvPr/>
          </p:nvSpPr>
          <p:spPr>
            <a:xfrm>
              <a:off x="6650123" y="25168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293" name="tx293"/>
            <p:cNvSpPr/>
            <p:nvPr/>
          </p:nvSpPr>
          <p:spPr>
            <a:xfrm>
              <a:off x="6961175" y="25168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294" name="tx294"/>
            <p:cNvSpPr/>
            <p:nvPr/>
          </p:nvSpPr>
          <p:spPr>
            <a:xfrm>
              <a:off x="7272228" y="25168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295" name="tx295"/>
            <p:cNvSpPr/>
            <p:nvPr/>
          </p:nvSpPr>
          <p:spPr>
            <a:xfrm>
              <a:off x="7583280" y="25168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296" name="tx296"/>
            <p:cNvSpPr/>
            <p:nvPr/>
          </p:nvSpPr>
          <p:spPr>
            <a:xfrm>
              <a:off x="7894332" y="25168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297" name="tx297"/>
            <p:cNvSpPr/>
            <p:nvPr/>
          </p:nvSpPr>
          <p:spPr>
            <a:xfrm>
              <a:off x="8205385" y="25168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298" name="tx298"/>
            <p:cNvSpPr/>
            <p:nvPr/>
          </p:nvSpPr>
          <p:spPr>
            <a:xfrm>
              <a:off x="8516437" y="25168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299" name="tx299"/>
            <p:cNvSpPr/>
            <p:nvPr/>
          </p:nvSpPr>
          <p:spPr>
            <a:xfrm>
              <a:off x="8827489" y="25168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00" name="tx300"/>
            <p:cNvSpPr/>
            <p:nvPr/>
          </p:nvSpPr>
          <p:spPr>
            <a:xfrm>
              <a:off x="3829559" y="3003531"/>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301" name="tx301"/>
            <p:cNvSpPr/>
            <p:nvPr/>
          </p:nvSpPr>
          <p:spPr>
            <a:xfrm>
              <a:off x="4161705" y="300448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302" name="tx302"/>
            <p:cNvSpPr/>
            <p:nvPr/>
          </p:nvSpPr>
          <p:spPr>
            <a:xfrm>
              <a:off x="4472757" y="30045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03" name="tx303"/>
            <p:cNvSpPr/>
            <p:nvPr/>
          </p:nvSpPr>
          <p:spPr>
            <a:xfrm>
              <a:off x="4762716" y="3003531"/>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04" name="tx304"/>
            <p:cNvSpPr/>
            <p:nvPr/>
          </p:nvSpPr>
          <p:spPr>
            <a:xfrm>
              <a:off x="5094862" y="30045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05" name="tx305"/>
            <p:cNvSpPr/>
            <p:nvPr/>
          </p:nvSpPr>
          <p:spPr>
            <a:xfrm>
              <a:off x="5384820" y="3003531"/>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06" name="tx306"/>
            <p:cNvSpPr/>
            <p:nvPr/>
          </p:nvSpPr>
          <p:spPr>
            <a:xfrm>
              <a:off x="5716966" y="30045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307" name="tx307"/>
            <p:cNvSpPr/>
            <p:nvPr/>
          </p:nvSpPr>
          <p:spPr>
            <a:xfrm>
              <a:off x="6028019" y="30045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308" name="tx308"/>
            <p:cNvSpPr/>
            <p:nvPr/>
          </p:nvSpPr>
          <p:spPr>
            <a:xfrm>
              <a:off x="6339071" y="30045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09" name="tx309"/>
            <p:cNvSpPr/>
            <p:nvPr/>
          </p:nvSpPr>
          <p:spPr>
            <a:xfrm>
              <a:off x="6650123" y="30045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10" name="tx310"/>
            <p:cNvSpPr/>
            <p:nvPr/>
          </p:nvSpPr>
          <p:spPr>
            <a:xfrm>
              <a:off x="6961175" y="30045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11" name="tx311"/>
            <p:cNvSpPr/>
            <p:nvPr/>
          </p:nvSpPr>
          <p:spPr>
            <a:xfrm>
              <a:off x="7272228" y="30045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12" name="tx312"/>
            <p:cNvSpPr/>
            <p:nvPr/>
          </p:nvSpPr>
          <p:spPr>
            <a:xfrm>
              <a:off x="7583280" y="30045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13" name="tx313"/>
            <p:cNvSpPr/>
            <p:nvPr/>
          </p:nvSpPr>
          <p:spPr>
            <a:xfrm>
              <a:off x="7894332" y="30045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14" name="tx314"/>
            <p:cNvSpPr/>
            <p:nvPr/>
          </p:nvSpPr>
          <p:spPr>
            <a:xfrm>
              <a:off x="8205385" y="30045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15" name="tx315"/>
            <p:cNvSpPr/>
            <p:nvPr/>
          </p:nvSpPr>
          <p:spPr>
            <a:xfrm>
              <a:off x="8516437" y="30045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16" name="tx316"/>
            <p:cNvSpPr/>
            <p:nvPr/>
          </p:nvSpPr>
          <p:spPr>
            <a:xfrm>
              <a:off x="8827489" y="30045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17" name="tx317"/>
            <p:cNvSpPr/>
            <p:nvPr/>
          </p:nvSpPr>
          <p:spPr>
            <a:xfrm>
              <a:off x="3829559" y="2759677"/>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318" name="tx318"/>
            <p:cNvSpPr/>
            <p:nvPr/>
          </p:nvSpPr>
          <p:spPr>
            <a:xfrm>
              <a:off x="4161705" y="276063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319" name="tx319"/>
            <p:cNvSpPr/>
            <p:nvPr/>
          </p:nvSpPr>
          <p:spPr>
            <a:xfrm>
              <a:off x="4472757" y="27606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20" name="tx320"/>
            <p:cNvSpPr/>
            <p:nvPr/>
          </p:nvSpPr>
          <p:spPr>
            <a:xfrm>
              <a:off x="4762716" y="2759677"/>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21" name="tx321"/>
            <p:cNvSpPr/>
            <p:nvPr/>
          </p:nvSpPr>
          <p:spPr>
            <a:xfrm>
              <a:off x="5094862" y="27606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22" name="tx322"/>
            <p:cNvSpPr/>
            <p:nvPr/>
          </p:nvSpPr>
          <p:spPr>
            <a:xfrm>
              <a:off x="5384820" y="2759677"/>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23" name="tx323"/>
            <p:cNvSpPr/>
            <p:nvPr/>
          </p:nvSpPr>
          <p:spPr>
            <a:xfrm>
              <a:off x="5716966" y="27606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324" name="tx324"/>
            <p:cNvSpPr/>
            <p:nvPr/>
          </p:nvSpPr>
          <p:spPr>
            <a:xfrm>
              <a:off x="6028019" y="27606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325" name="tx325"/>
            <p:cNvSpPr/>
            <p:nvPr/>
          </p:nvSpPr>
          <p:spPr>
            <a:xfrm>
              <a:off x="6339071" y="27606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26" name="tx326"/>
            <p:cNvSpPr/>
            <p:nvPr/>
          </p:nvSpPr>
          <p:spPr>
            <a:xfrm>
              <a:off x="6650123" y="27606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27" name="tx327"/>
            <p:cNvSpPr/>
            <p:nvPr/>
          </p:nvSpPr>
          <p:spPr>
            <a:xfrm>
              <a:off x="6961175" y="27606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28" name="tx328"/>
            <p:cNvSpPr/>
            <p:nvPr/>
          </p:nvSpPr>
          <p:spPr>
            <a:xfrm>
              <a:off x="7272228" y="27606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29" name="tx329"/>
            <p:cNvSpPr/>
            <p:nvPr/>
          </p:nvSpPr>
          <p:spPr>
            <a:xfrm>
              <a:off x="7583280" y="27606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30" name="tx330"/>
            <p:cNvSpPr/>
            <p:nvPr/>
          </p:nvSpPr>
          <p:spPr>
            <a:xfrm>
              <a:off x="7894332" y="27606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31" name="tx331"/>
            <p:cNvSpPr/>
            <p:nvPr/>
          </p:nvSpPr>
          <p:spPr>
            <a:xfrm>
              <a:off x="8205385" y="27606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32" name="tx332"/>
            <p:cNvSpPr/>
            <p:nvPr/>
          </p:nvSpPr>
          <p:spPr>
            <a:xfrm>
              <a:off x="8516437" y="27606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33" name="tx333"/>
            <p:cNvSpPr/>
            <p:nvPr/>
          </p:nvSpPr>
          <p:spPr>
            <a:xfrm>
              <a:off x="8827489" y="27606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34" name="tx334"/>
            <p:cNvSpPr/>
            <p:nvPr/>
          </p:nvSpPr>
          <p:spPr>
            <a:xfrm>
              <a:off x="6961175"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35" name="tx335"/>
            <p:cNvSpPr/>
            <p:nvPr/>
          </p:nvSpPr>
          <p:spPr>
            <a:xfrm>
              <a:off x="7272228"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36" name="tx336"/>
            <p:cNvSpPr/>
            <p:nvPr/>
          </p:nvSpPr>
          <p:spPr>
            <a:xfrm>
              <a:off x="7583280"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37" name="tx337"/>
            <p:cNvSpPr/>
            <p:nvPr/>
          </p:nvSpPr>
          <p:spPr>
            <a:xfrm>
              <a:off x="7894332"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38" name="tx338"/>
            <p:cNvSpPr/>
            <p:nvPr/>
          </p:nvSpPr>
          <p:spPr>
            <a:xfrm>
              <a:off x="8205385"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39" name="tx339"/>
            <p:cNvSpPr/>
            <p:nvPr/>
          </p:nvSpPr>
          <p:spPr>
            <a:xfrm>
              <a:off x="8516437"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40" name="tx340"/>
            <p:cNvSpPr/>
            <p:nvPr/>
          </p:nvSpPr>
          <p:spPr>
            <a:xfrm>
              <a:off x="8827489"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41" name="tx341"/>
            <p:cNvSpPr/>
            <p:nvPr/>
          </p:nvSpPr>
          <p:spPr>
            <a:xfrm>
              <a:off x="8205385" y="39799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342" name="tx342"/>
            <p:cNvSpPr/>
            <p:nvPr/>
          </p:nvSpPr>
          <p:spPr>
            <a:xfrm>
              <a:off x="8516437" y="39799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343" name="tx343"/>
            <p:cNvSpPr/>
            <p:nvPr/>
          </p:nvSpPr>
          <p:spPr>
            <a:xfrm>
              <a:off x="8827489" y="39799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344" name="tx344"/>
            <p:cNvSpPr/>
            <p:nvPr/>
          </p:nvSpPr>
          <p:spPr>
            <a:xfrm>
              <a:off x="1984338" y="42238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345" name="tx345"/>
            <p:cNvSpPr/>
            <p:nvPr/>
          </p:nvSpPr>
          <p:spPr>
            <a:xfrm>
              <a:off x="2274297" y="422280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346" name="tx346"/>
            <p:cNvSpPr/>
            <p:nvPr/>
          </p:nvSpPr>
          <p:spPr>
            <a:xfrm>
              <a:off x="2585350" y="422280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347" name="tx347"/>
            <p:cNvSpPr/>
            <p:nvPr/>
          </p:nvSpPr>
          <p:spPr>
            <a:xfrm>
              <a:off x="2896402" y="422280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348" name="tx348"/>
            <p:cNvSpPr/>
            <p:nvPr/>
          </p:nvSpPr>
          <p:spPr>
            <a:xfrm>
              <a:off x="3207454" y="4224123"/>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349" name="tx349"/>
            <p:cNvSpPr/>
            <p:nvPr/>
          </p:nvSpPr>
          <p:spPr>
            <a:xfrm>
              <a:off x="3518507" y="4222747"/>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350" name="tx350"/>
            <p:cNvSpPr/>
            <p:nvPr/>
          </p:nvSpPr>
          <p:spPr>
            <a:xfrm>
              <a:off x="3829559" y="422280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351" name="tx351"/>
            <p:cNvSpPr/>
            <p:nvPr/>
          </p:nvSpPr>
          <p:spPr>
            <a:xfrm>
              <a:off x="4161705" y="42238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352" name="tx352"/>
            <p:cNvSpPr/>
            <p:nvPr/>
          </p:nvSpPr>
          <p:spPr>
            <a:xfrm>
              <a:off x="4472757" y="422512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353" name="tx353"/>
            <p:cNvSpPr/>
            <p:nvPr/>
          </p:nvSpPr>
          <p:spPr>
            <a:xfrm>
              <a:off x="4762716" y="4224123"/>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354" name="tx354"/>
            <p:cNvSpPr/>
            <p:nvPr/>
          </p:nvSpPr>
          <p:spPr>
            <a:xfrm>
              <a:off x="5094862" y="422512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355" name="tx355"/>
            <p:cNvSpPr/>
            <p:nvPr/>
          </p:nvSpPr>
          <p:spPr>
            <a:xfrm>
              <a:off x="5384820" y="4224123"/>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356" name="tx356"/>
            <p:cNvSpPr/>
            <p:nvPr/>
          </p:nvSpPr>
          <p:spPr>
            <a:xfrm>
              <a:off x="5716966" y="422512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357" name="tx357"/>
            <p:cNvSpPr/>
            <p:nvPr/>
          </p:nvSpPr>
          <p:spPr>
            <a:xfrm>
              <a:off x="6028019" y="422375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358" name="tx358"/>
            <p:cNvSpPr/>
            <p:nvPr/>
          </p:nvSpPr>
          <p:spPr>
            <a:xfrm>
              <a:off x="6339071" y="42238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359" name="tx359"/>
            <p:cNvSpPr/>
            <p:nvPr/>
          </p:nvSpPr>
          <p:spPr>
            <a:xfrm>
              <a:off x="6650123" y="422512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360" name="tx360"/>
            <p:cNvSpPr/>
            <p:nvPr/>
          </p:nvSpPr>
          <p:spPr>
            <a:xfrm>
              <a:off x="6961175" y="42238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361" name="tx361"/>
            <p:cNvSpPr/>
            <p:nvPr/>
          </p:nvSpPr>
          <p:spPr>
            <a:xfrm>
              <a:off x="7272228" y="42238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362" name="tx362"/>
            <p:cNvSpPr/>
            <p:nvPr/>
          </p:nvSpPr>
          <p:spPr>
            <a:xfrm>
              <a:off x="7583280" y="42238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363" name="tx363"/>
            <p:cNvSpPr/>
            <p:nvPr/>
          </p:nvSpPr>
          <p:spPr>
            <a:xfrm>
              <a:off x="7894332" y="42238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364" name="tx364"/>
            <p:cNvSpPr/>
            <p:nvPr/>
          </p:nvSpPr>
          <p:spPr>
            <a:xfrm>
              <a:off x="8205385" y="42238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365" name="tx365"/>
            <p:cNvSpPr/>
            <p:nvPr/>
          </p:nvSpPr>
          <p:spPr>
            <a:xfrm>
              <a:off x="8516437" y="42238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366" name="tx366"/>
            <p:cNvSpPr/>
            <p:nvPr/>
          </p:nvSpPr>
          <p:spPr>
            <a:xfrm>
              <a:off x="8827489" y="42238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367" name="tx367"/>
            <p:cNvSpPr/>
            <p:nvPr/>
          </p:nvSpPr>
          <p:spPr>
            <a:xfrm>
              <a:off x="8205385" y="47115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60</a:t>
              </a:r>
            </a:p>
          </p:txBody>
        </p:sp>
        <p:sp>
          <p:nvSpPr>
            <p:cNvPr id="368" name="tx368"/>
            <p:cNvSpPr/>
            <p:nvPr/>
          </p:nvSpPr>
          <p:spPr>
            <a:xfrm>
              <a:off x="5716966" y="3251037"/>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369" name="tx369"/>
            <p:cNvSpPr/>
            <p:nvPr/>
          </p:nvSpPr>
          <p:spPr>
            <a:xfrm>
              <a:off x="6028019" y="32483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370" name="tx370"/>
            <p:cNvSpPr/>
            <p:nvPr/>
          </p:nvSpPr>
          <p:spPr>
            <a:xfrm>
              <a:off x="6339071" y="32483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71" name="tx371"/>
            <p:cNvSpPr/>
            <p:nvPr/>
          </p:nvSpPr>
          <p:spPr>
            <a:xfrm>
              <a:off x="6650123" y="32483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72" name="tx372"/>
            <p:cNvSpPr/>
            <p:nvPr/>
          </p:nvSpPr>
          <p:spPr>
            <a:xfrm>
              <a:off x="6961175" y="32483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73" name="tx373"/>
            <p:cNvSpPr/>
            <p:nvPr/>
          </p:nvSpPr>
          <p:spPr>
            <a:xfrm>
              <a:off x="7272228" y="32483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74" name="tx374"/>
            <p:cNvSpPr/>
            <p:nvPr/>
          </p:nvSpPr>
          <p:spPr>
            <a:xfrm>
              <a:off x="7583280" y="32483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75" name="tx375"/>
            <p:cNvSpPr/>
            <p:nvPr/>
          </p:nvSpPr>
          <p:spPr>
            <a:xfrm>
              <a:off x="7894332" y="32483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76" name="tx376"/>
            <p:cNvSpPr/>
            <p:nvPr/>
          </p:nvSpPr>
          <p:spPr>
            <a:xfrm>
              <a:off x="8205385" y="32483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77" name="tx377"/>
            <p:cNvSpPr/>
            <p:nvPr/>
          </p:nvSpPr>
          <p:spPr>
            <a:xfrm>
              <a:off x="8516437" y="32483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78" name="tx378"/>
            <p:cNvSpPr/>
            <p:nvPr/>
          </p:nvSpPr>
          <p:spPr>
            <a:xfrm>
              <a:off x="8827489" y="32483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79" name="tx379"/>
            <p:cNvSpPr/>
            <p:nvPr/>
          </p:nvSpPr>
          <p:spPr>
            <a:xfrm>
              <a:off x="6650123" y="4468983"/>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380" name="tx380"/>
            <p:cNvSpPr/>
            <p:nvPr/>
          </p:nvSpPr>
          <p:spPr>
            <a:xfrm>
              <a:off x="6961175" y="44676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381" name="tx381"/>
            <p:cNvSpPr/>
            <p:nvPr/>
          </p:nvSpPr>
          <p:spPr>
            <a:xfrm>
              <a:off x="7272228" y="44676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382" name="tx382"/>
            <p:cNvSpPr/>
            <p:nvPr/>
          </p:nvSpPr>
          <p:spPr>
            <a:xfrm>
              <a:off x="7583280" y="44676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383" name="tx383"/>
            <p:cNvSpPr/>
            <p:nvPr/>
          </p:nvSpPr>
          <p:spPr>
            <a:xfrm>
              <a:off x="7894332" y="44676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384" name="tx384"/>
            <p:cNvSpPr/>
            <p:nvPr/>
          </p:nvSpPr>
          <p:spPr>
            <a:xfrm>
              <a:off x="8205385" y="44676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385" name="tx385"/>
            <p:cNvSpPr/>
            <p:nvPr/>
          </p:nvSpPr>
          <p:spPr>
            <a:xfrm>
              <a:off x="8516437" y="44676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386" name="tx386"/>
            <p:cNvSpPr/>
            <p:nvPr/>
          </p:nvSpPr>
          <p:spPr>
            <a:xfrm>
              <a:off x="8827489" y="44676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387" name="tx387"/>
            <p:cNvSpPr/>
            <p:nvPr/>
          </p:nvSpPr>
          <p:spPr>
            <a:xfrm>
              <a:off x="5695873" y="3491239"/>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388" name="tx388"/>
            <p:cNvSpPr/>
            <p:nvPr/>
          </p:nvSpPr>
          <p:spPr>
            <a:xfrm>
              <a:off x="6028019" y="34922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389" name="tx389"/>
            <p:cNvSpPr/>
            <p:nvPr/>
          </p:nvSpPr>
          <p:spPr>
            <a:xfrm>
              <a:off x="6339071" y="34922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390" name="tx390"/>
            <p:cNvSpPr/>
            <p:nvPr/>
          </p:nvSpPr>
          <p:spPr>
            <a:xfrm>
              <a:off x="6650123" y="349219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391" name="tx391"/>
            <p:cNvSpPr/>
            <p:nvPr/>
          </p:nvSpPr>
          <p:spPr>
            <a:xfrm>
              <a:off x="6961175" y="34922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92" name="tx392"/>
            <p:cNvSpPr/>
            <p:nvPr/>
          </p:nvSpPr>
          <p:spPr>
            <a:xfrm>
              <a:off x="7272228" y="34922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93" name="tx393"/>
            <p:cNvSpPr/>
            <p:nvPr/>
          </p:nvSpPr>
          <p:spPr>
            <a:xfrm>
              <a:off x="7583280" y="34922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94" name="tx394"/>
            <p:cNvSpPr/>
            <p:nvPr/>
          </p:nvSpPr>
          <p:spPr>
            <a:xfrm>
              <a:off x="7894332" y="34922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95" name="tx395"/>
            <p:cNvSpPr/>
            <p:nvPr/>
          </p:nvSpPr>
          <p:spPr>
            <a:xfrm>
              <a:off x="8205385" y="34922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96" name="tx396"/>
            <p:cNvSpPr/>
            <p:nvPr/>
          </p:nvSpPr>
          <p:spPr>
            <a:xfrm>
              <a:off x="8516437" y="34922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97" name="tx397"/>
            <p:cNvSpPr/>
            <p:nvPr/>
          </p:nvSpPr>
          <p:spPr>
            <a:xfrm>
              <a:off x="8827489" y="34922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98" name="tx398"/>
            <p:cNvSpPr/>
            <p:nvPr/>
          </p:nvSpPr>
          <p:spPr>
            <a:xfrm>
              <a:off x="2896402" y="4954361"/>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399" name="tx399"/>
            <p:cNvSpPr/>
            <p:nvPr/>
          </p:nvSpPr>
          <p:spPr>
            <a:xfrm>
              <a:off x="3207454" y="4954361"/>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400" name="tx400"/>
            <p:cNvSpPr/>
            <p:nvPr/>
          </p:nvSpPr>
          <p:spPr>
            <a:xfrm>
              <a:off x="3518507" y="4954308"/>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401" name="tx401"/>
            <p:cNvSpPr/>
            <p:nvPr/>
          </p:nvSpPr>
          <p:spPr>
            <a:xfrm>
              <a:off x="3829559" y="4954361"/>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402" name="tx402"/>
            <p:cNvSpPr/>
            <p:nvPr/>
          </p:nvSpPr>
          <p:spPr>
            <a:xfrm>
              <a:off x="4161705" y="49553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403" name="tx403"/>
            <p:cNvSpPr/>
            <p:nvPr/>
          </p:nvSpPr>
          <p:spPr>
            <a:xfrm>
              <a:off x="4472757" y="495669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404" name="tx404"/>
            <p:cNvSpPr/>
            <p:nvPr/>
          </p:nvSpPr>
          <p:spPr>
            <a:xfrm>
              <a:off x="4762716" y="4955685"/>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405" name="tx405"/>
            <p:cNvSpPr/>
            <p:nvPr/>
          </p:nvSpPr>
          <p:spPr>
            <a:xfrm>
              <a:off x="5094862" y="495669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406" name="tx406"/>
            <p:cNvSpPr/>
            <p:nvPr/>
          </p:nvSpPr>
          <p:spPr>
            <a:xfrm>
              <a:off x="5384820" y="4954361"/>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407" name="tx407"/>
            <p:cNvSpPr/>
            <p:nvPr/>
          </p:nvSpPr>
          <p:spPr>
            <a:xfrm>
              <a:off x="5716966" y="495669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408" name="tx408"/>
            <p:cNvSpPr/>
            <p:nvPr/>
          </p:nvSpPr>
          <p:spPr>
            <a:xfrm>
              <a:off x="6028019" y="49553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409" name="tx409"/>
            <p:cNvSpPr/>
            <p:nvPr/>
          </p:nvSpPr>
          <p:spPr>
            <a:xfrm>
              <a:off x="6339071" y="49553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410" name="tx410"/>
            <p:cNvSpPr/>
            <p:nvPr/>
          </p:nvSpPr>
          <p:spPr>
            <a:xfrm>
              <a:off x="6650123" y="495531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411" name="tx411"/>
            <p:cNvSpPr/>
            <p:nvPr/>
          </p:nvSpPr>
          <p:spPr>
            <a:xfrm>
              <a:off x="6961175" y="49553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412" name="tx412"/>
            <p:cNvSpPr/>
            <p:nvPr/>
          </p:nvSpPr>
          <p:spPr>
            <a:xfrm>
              <a:off x="7272228" y="4958014"/>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413" name="tx413"/>
            <p:cNvSpPr/>
            <p:nvPr/>
          </p:nvSpPr>
          <p:spPr>
            <a:xfrm>
              <a:off x="7583280" y="49553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414" name="tx414"/>
            <p:cNvSpPr/>
            <p:nvPr/>
          </p:nvSpPr>
          <p:spPr>
            <a:xfrm>
              <a:off x="7894332" y="49553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415" name="tx415"/>
            <p:cNvSpPr/>
            <p:nvPr/>
          </p:nvSpPr>
          <p:spPr>
            <a:xfrm>
              <a:off x="8205385" y="49553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416" name="tx416"/>
            <p:cNvSpPr/>
            <p:nvPr/>
          </p:nvSpPr>
          <p:spPr>
            <a:xfrm>
              <a:off x="8516437" y="49553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417" name="tx417"/>
            <p:cNvSpPr/>
            <p:nvPr/>
          </p:nvSpPr>
          <p:spPr>
            <a:xfrm>
              <a:off x="8827489" y="49553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418" name="tx418"/>
            <p:cNvSpPr/>
            <p:nvPr/>
          </p:nvSpPr>
          <p:spPr>
            <a:xfrm>
              <a:off x="8827489" y="544307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419" name="tx419"/>
            <p:cNvSpPr/>
            <p:nvPr/>
          </p:nvSpPr>
          <p:spPr>
            <a:xfrm>
              <a:off x="1362234" y="25168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50</a:t>
              </a:r>
            </a:p>
          </p:txBody>
        </p:sp>
        <p:sp>
          <p:nvSpPr>
            <p:cNvPr id="420" name="tx420"/>
            <p:cNvSpPr/>
            <p:nvPr/>
          </p:nvSpPr>
          <p:spPr>
            <a:xfrm>
              <a:off x="1673286" y="25168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59</a:t>
              </a:r>
            </a:p>
          </p:txBody>
        </p:sp>
        <p:sp>
          <p:nvSpPr>
            <p:cNvPr id="421" name="tx421"/>
            <p:cNvSpPr/>
            <p:nvPr/>
          </p:nvSpPr>
          <p:spPr>
            <a:xfrm>
              <a:off x="3518507" y="3004855"/>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24*</a:t>
              </a:r>
            </a:p>
          </p:txBody>
        </p:sp>
        <p:sp>
          <p:nvSpPr>
            <p:cNvPr id="422" name="tx422"/>
            <p:cNvSpPr/>
            <p:nvPr/>
          </p:nvSpPr>
          <p:spPr>
            <a:xfrm>
              <a:off x="3518507" y="2761001"/>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24*</a:t>
              </a:r>
            </a:p>
          </p:txBody>
        </p:sp>
        <p:sp>
          <p:nvSpPr>
            <p:cNvPr id="423" name="tx423"/>
            <p:cNvSpPr/>
            <p:nvPr/>
          </p:nvSpPr>
          <p:spPr>
            <a:xfrm>
              <a:off x="6650123"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20</a:t>
              </a:r>
            </a:p>
          </p:txBody>
        </p:sp>
        <p:sp>
          <p:nvSpPr>
            <p:cNvPr id="424" name="tx424"/>
            <p:cNvSpPr/>
            <p:nvPr/>
          </p:nvSpPr>
          <p:spPr>
            <a:xfrm>
              <a:off x="7894332" y="39799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25</a:t>
              </a:r>
            </a:p>
          </p:txBody>
        </p:sp>
        <p:sp>
          <p:nvSpPr>
            <p:cNvPr id="425" name="tx425"/>
            <p:cNvSpPr/>
            <p:nvPr/>
          </p:nvSpPr>
          <p:spPr>
            <a:xfrm>
              <a:off x="1051182" y="42238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58</a:t>
              </a:r>
            </a:p>
          </p:txBody>
        </p:sp>
        <p:sp>
          <p:nvSpPr>
            <p:cNvPr id="426" name="tx426"/>
            <p:cNvSpPr/>
            <p:nvPr/>
          </p:nvSpPr>
          <p:spPr>
            <a:xfrm>
              <a:off x="1362234" y="42238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40</a:t>
              </a:r>
            </a:p>
          </p:txBody>
        </p:sp>
        <p:sp>
          <p:nvSpPr>
            <p:cNvPr id="427" name="tx427"/>
            <p:cNvSpPr/>
            <p:nvPr/>
          </p:nvSpPr>
          <p:spPr>
            <a:xfrm>
              <a:off x="1673286" y="42238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48</a:t>
              </a:r>
            </a:p>
          </p:txBody>
        </p:sp>
        <p:sp>
          <p:nvSpPr>
            <p:cNvPr id="428" name="tx428"/>
            <p:cNvSpPr/>
            <p:nvPr/>
          </p:nvSpPr>
          <p:spPr>
            <a:xfrm>
              <a:off x="6961175" y="4712889"/>
              <a:ext cx="12057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55</a:t>
              </a:r>
            </a:p>
          </p:txBody>
        </p:sp>
        <p:sp>
          <p:nvSpPr>
            <p:cNvPr id="429" name="tx429"/>
            <p:cNvSpPr/>
            <p:nvPr/>
          </p:nvSpPr>
          <p:spPr>
            <a:xfrm>
              <a:off x="7272228" y="47115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48</a:t>
              </a:r>
            </a:p>
          </p:txBody>
        </p:sp>
        <p:sp>
          <p:nvSpPr>
            <p:cNvPr id="430" name="tx430"/>
            <p:cNvSpPr/>
            <p:nvPr/>
          </p:nvSpPr>
          <p:spPr>
            <a:xfrm>
              <a:off x="7583280" y="47115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52</a:t>
              </a:r>
            </a:p>
          </p:txBody>
        </p:sp>
        <p:sp>
          <p:nvSpPr>
            <p:cNvPr id="431" name="tx431"/>
            <p:cNvSpPr/>
            <p:nvPr/>
          </p:nvSpPr>
          <p:spPr>
            <a:xfrm>
              <a:off x="7894332" y="47115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59</a:t>
              </a:r>
            </a:p>
          </p:txBody>
        </p:sp>
        <p:sp>
          <p:nvSpPr>
            <p:cNvPr id="432" name="tx432"/>
            <p:cNvSpPr/>
            <p:nvPr/>
          </p:nvSpPr>
          <p:spPr>
            <a:xfrm>
              <a:off x="8516437" y="47115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58</a:t>
              </a:r>
            </a:p>
          </p:txBody>
        </p:sp>
        <p:sp>
          <p:nvSpPr>
            <p:cNvPr id="433" name="tx433"/>
            <p:cNvSpPr/>
            <p:nvPr/>
          </p:nvSpPr>
          <p:spPr>
            <a:xfrm>
              <a:off x="8827489" y="47115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58</a:t>
              </a:r>
            </a:p>
          </p:txBody>
        </p:sp>
        <p:sp>
          <p:nvSpPr>
            <p:cNvPr id="434" name="tx434"/>
            <p:cNvSpPr/>
            <p:nvPr/>
          </p:nvSpPr>
          <p:spPr>
            <a:xfrm>
              <a:off x="7894332" y="51992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52</a:t>
              </a:r>
            </a:p>
          </p:txBody>
        </p:sp>
        <p:sp>
          <p:nvSpPr>
            <p:cNvPr id="435" name="tx435"/>
            <p:cNvSpPr/>
            <p:nvPr/>
          </p:nvSpPr>
          <p:spPr>
            <a:xfrm>
              <a:off x="8205385" y="51992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58</a:t>
              </a:r>
            </a:p>
          </p:txBody>
        </p:sp>
        <p:sp>
          <p:nvSpPr>
            <p:cNvPr id="436" name="tx436"/>
            <p:cNvSpPr/>
            <p:nvPr/>
          </p:nvSpPr>
          <p:spPr>
            <a:xfrm>
              <a:off x="8516437" y="51992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58</a:t>
              </a:r>
            </a:p>
          </p:txBody>
        </p:sp>
        <p:sp>
          <p:nvSpPr>
            <p:cNvPr id="437" name="tx437"/>
            <p:cNvSpPr/>
            <p:nvPr/>
          </p:nvSpPr>
          <p:spPr>
            <a:xfrm>
              <a:off x="8827489" y="51992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58</a:t>
              </a:r>
            </a:p>
          </p:txBody>
        </p:sp>
        <p:sp>
          <p:nvSpPr>
            <p:cNvPr id="438" name="tx438"/>
            <p:cNvSpPr/>
            <p:nvPr/>
          </p:nvSpPr>
          <p:spPr>
            <a:xfrm>
              <a:off x="5405914" y="32483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25</a:t>
              </a:r>
            </a:p>
          </p:txBody>
        </p:sp>
        <p:sp>
          <p:nvSpPr>
            <p:cNvPr id="439" name="tx439"/>
            <p:cNvSpPr/>
            <p:nvPr/>
          </p:nvSpPr>
          <p:spPr>
            <a:xfrm>
              <a:off x="5384820" y="3491239"/>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28*</a:t>
              </a:r>
            </a:p>
          </p:txBody>
        </p:sp>
        <p:sp>
          <p:nvSpPr>
            <p:cNvPr id="440" name="tx440"/>
            <p:cNvSpPr/>
            <p:nvPr/>
          </p:nvSpPr>
          <p:spPr>
            <a:xfrm>
              <a:off x="2325536" y="4956690"/>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441" name="tx441"/>
            <p:cNvSpPr/>
            <p:nvPr/>
          </p:nvSpPr>
          <p:spPr>
            <a:xfrm>
              <a:off x="2585350" y="4954361"/>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56*</a:t>
              </a:r>
            </a:p>
          </p:txBody>
        </p:sp>
        <p:sp>
          <p:nvSpPr>
            <p:cNvPr id="442" name="tx442"/>
            <p:cNvSpPr/>
            <p:nvPr/>
          </p:nvSpPr>
          <p:spPr>
            <a:xfrm>
              <a:off x="8205385" y="5443392"/>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45</a:t>
              </a:r>
            </a:p>
          </p:txBody>
        </p:sp>
        <p:sp>
          <p:nvSpPr>
            <p:cNvPr id="443" name="tx443"/>
            <p:cNvSpPr/>
            <p:nvPr/>
          </p:nvSpPr>
          <p:spPr>
            <a:xfrm>
              <a:off x="8516437" y="544302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36</a:t>
              </a:r>
            </a:p>
          </p:txBody>
        </p:sp>
        <p:sp>
          <p:nvSpPr>
            <p:cNvPr id="444" name="tx444"/>
            <p:cNvSpPr/>
            <p:nvPr/>
          </p:nvSpPr>
          <p:spPr>
            <a:xfrm>
              <a:off x="987160"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2000</a:t>
              </a:r>
            </a:p>
          </p:txBody>
        </p:sp>
        <p:sp>
          <p:nvSpPr>
            <p:cNvPr id="445" name="tx445"/>
            <p:cNvSpPr/>
            <p:nvPr/>
          </p:nvSpPr>
          <p:spPr>
            <a:xfrm>
              <a:off x="129821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2001</a:t>
              </a:r>
            </a:p>
          </p:txBody>
        </p:sp>
        <p:sp>
          <p:nvSpPr>
            <p:cNvPr id="446" name="tx446"/>
            <p:cNvSpPr/>
            <p:nvPr/>
          </p:nvSpPr>
          <p:spPr>
            <a:xfrm>
              <a:off x="1609265"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2002</a:t>
              </a:r>
            </a:p>
          </p:txBody>
        </p:sp>
        <p:sp>
          <p:nvSpPr>
            <p:cNvPr id="447" name="tx447"/>
            <p:cNvSpPr/>
            <p:nvPr/>
          </p:nvSpPr>
          <p:spPr>
            <a:xfrm>
              <a:off x="1920317"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2003</a:t>
              </a:r>
            </a:p>
          </p:txBody>
        </p:sp>
        <p:sp>
          <p:nvSpPr>
            <p:cNvPr id="448" name="tx448"/>
            <p:cNvSpPr/>
            <p:nvPr/>
          </p:nvSpPr>
          <p:spPr>
            <a:xfrm>
              <a:off x="223136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2004</a:t>
              </a:r>
            </a:p>
          </p:txBody>
        </p:sp>
        <p:sp>
          <p:nvSpPr>
            <p:cNvPr id="449" name="tx449"/>
            <p:cNvSpPr/>
            <p:nvPr/>
          </p:nvSpPr>
          <p:spPr>
            <a:xfrm>
              <a:off x="254242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2005</a:t>
              </a:r>
            </a:p>
          </p:txBody>
        </p:sp>
        <p:sp>
          <p:nvSpPr>
            <p:cNvPr id="450" name="tx450"/>
            <p:cNvSpPr/>
            <p:nvPr/>
          </p:nvSpPr>
          <p:spPr>
            <a:xfrm>
              <a:off x="285347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2006</a:t>
              </a:r>
            </a:p>
          </p:txBody>
        </p:sp>
        <p:sp>
          <p:nvSpPr>
            <p:cNvPr id="451" name="tx451"/>
            <p:cNvSpPr/>
            <p:nvPr/>
          </p:nvSpPr>
          <p:spPr>
            <a:xfrm>
              <a:off x="316452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2007</a:t>
              </a:r>
            </a:p>
          </p:txBody>
        </p:sp>
        <p:sp>
          <p:nvSpPr>
            <p:cNvPr id="452" name="tx452"/>
            <p:cNvSpPr/>
            <p:nvPr/>
          </p:nvSpPr>
          <p:spPr>
            <a:xfrm>
              <a:off x="347557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2008</a:t>
              </a:r>
            </a:p>
          </p:txBody>
        </p:sp>
        <p:sp>
          <p:nvSpPr>
            <p:cNvPr id="453" name="tx453"/>
            <p:cNvSpPr/>
            <p:nvPr/>
          </p:nvSpPr>
          <p:spPr>
            <a:xfrm>
              <a:off x="3786631"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2009</a:t>
              </a:r>
            </a:p>
          </p:txBody>
        </p:sp>
        <p:sp>
          <p:nvSpPr>
            <p:cNvPr id="454" name="tx454"/>
            <p:cNvSpPr/>
            <p:nvPr/>
          </p:nvSpPr>
          <p:spPr>
            <a:xfrm>
              <a:off x="4097683"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2010</a:t>
              </a:r>
            </a:p>
          </p:txBody>
        </p:sp>
        <p:sp>
          <p:nvSpPr>
            <p:cNvPr id="455" name="tx455"/>
            <p:cNvSpPr/>
            <p:nvPr/>
          </p:nvSpPr>
          <p:spPr>
            <a:xfrm>
              <a:off x="4408735"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2011</a:t>
              </a:r>
            </a:p>
          </p:txBody>
        </p:sp>
        <p:sp>
          <p:nvSpPr>
            <p:cNvPr id="456" name="tx456"/>
            <p:cNvSpPr/>
            <p:nvPr/>
          </p:nvSpPr>
          <p:spPr>
            <a:xfrm>
              <a:off x="471978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2012</a:t>
              </a:r>
            </a:p>
          </p:txBody>
        </p:sp>
        <p:sp>
          <p:nvSpPr>
            <p:cNvPr id="457" name="tx457"/>
            <p:cNvSpPr/>
            <p:nvPr/>
          </p:nvSpPr>
          <p:spPr>
            <a:xfrm>
              <a:off x="5030840"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2013</a:t>
              </a:r>
            </a:p>
          </p:txBody>
        </p:sp>
        <p:sp>
          <p:nvSpPr>
            <p:cNvPr id="458" name="tx458"/>
            <p:cNvSpPr/>
            <p:nvPr/>
          </p:nvSpPr>
          <p:spPr>
            <a:xfrm>
              <a:off x="534189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2014</a:t>
              </a:r>
            </a:p>
          </p:txBody>
        </p:sp>
        <p:sp>
          <p:nvSpPr>
            <p:cNvPr id="459" name="tx459"/>
            <p:cNvSpPr/>
            <p:nvPr/>
          </p:nvSpPr>
          <p:spPr>
            <a:xfrm>
              <a:off x="5652945"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2015</a:t>
              </a:r>
            </a:p>
          </p:txBody>
        </p:sp>
        <p:sp>
          <p:nvSpPr>
            <p:cNvPr id="460" name="tx460"/>
            <p:cNvSpPr/>
            <p:nvPr/>
          </p:nvSpPr>
          <p:spPr>
            <a:xfrm>
              <a:off x="5963997"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2016</a:t>
              </a:r>
            </a:p>
          </p:txBody>
        </p:sp>
        <p:sp>
          <p:nvSpPr>
            <p:cNvPr id="461" name="tx461"/>
            <p:cNvSpPr/>
            <p:nvPr/>
          </p:nvSpPr>
          <p:spPr>
            <a:xfrm>
              <a:off x="627504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2017</a:t>
              </a:r>
            </a:p>
          </p:txBody>
        </p:sp>
        <p:sp>
          <p:nvSpPr>
            <p:cNvPr id="462" name="tx462"/>
            <p:cNvSpPr/>
            <p:nvPr/>
          </p:nvSpPr>
          <p:spPr>
            <a:xfrm>
              <a:off x="658610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2018</a:t>
              </a:r>
            </a:p>
          </p:txBody>
        </p:sp>
        <p:sp>
          <p:nvSpPr>
            <p:cNvPr id="463" name="tx463"/>
            <p:cNvSpPr/>
            <p:nvPr/>
          </p:nvSpPr>
          <p:spPr>
            <a:xfrm>
              <a:off x="689715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2019</a:t>
              </a:r>
            </a:p>
          </p:txBody>
        </p:sp>
        <p:sp>
          <p:nvSpPr>
            <p:cNvPr id="464" name="tx464"/>
            <p:cNvSpPr/>
            <p:nvPr/>
          </p:nvSpPr>
          <p:spPr>
            <a:xfrm>
              <a:off x="720820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2020</a:t>
              </a:r>
            </a:p>
          </p:txBody>
        </p:sp>
        <p:sp>
          <p:nvSpPr>
            <p:cNvPr id="465" name="tx465"/>
            <p:cNvSpPr/>
            <p:nvPr/>
          </p:nvSpPr>
          <p:spPr>
            <a:xfrm>
              <a:off x="751925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2021</a:t>
              </a:r>
            </a:p>
          </p:txBody>
        </p:sp>
        <p:sp>
          <p:nvSpPr>
            <p:cNvPr id="466" name="tx466"/>
            <p:cNvSpPr/>
            <p:nvPr/>
          </p:nvSpPr>
          <p:spPr>
            <a:xfrm>
              <a:off x="7830311"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2022</a:t>
              </a:r>
            </a:p>
          </p:txBody>
        </p:sp>
        <p:sp>
          <p:nvSpPr>
            <p:cNvPr id="467" name="tx467"/>
            <p:cNvSpPr/>
            <p:nvPr/>
          </p:nvSpPr>
          <p:spPr>
            <a:xfrm>
              <a:off x="8141363"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2023</a:t>
              </a:r>
            </a:p>
          </p:txBody>
        </p:sp>
        <p:sp>
          <p:nvSpPr>
            <p:cNvPr id="468" name="tx468"/>
            <p:cNvSpPr/>
            <p:nvPr/>
          </p:nvSpPr>
          <p:spPr>
            <a:xfrm>
              <a:off x="845241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2024</a:t>
              </a:r>
            </a:p>
          </p:txBody>
        </p:sp>
        <p:sp>
          <p:nvSpPr>
            <p:cNvPr id="469" name="tx469"/>
            <p:cNvSpPr/>
            <p:nvPr/>
          </p:nvSpPr>
          <p:spPr>
            <a:xfrm>
              <a:off x="876346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2025</a:t>
              </a:r>
            </a:p>
          </p:txBody>
        </p:sp>
        <p:sp>
          <p:nvSpPr>
            <p:cNvPr id="470" name="tx470"/>
            <p:cNvSpPr/>
            <p:nvPr/>
          </p:nvSpPr>
          <p:spPr>
            <a:xfrm>
              <a:off x="576534" y="5442205"/>
              <a:ext cx="285675" cy="8130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HPVc</a:t>
              </a:r>
            </a:p>
          </p:txBody>
        </p:sp>
        <p:sp>
          <p:nvSpPr>
            <p:cNvPr id="471" name="tx471"/>
            <p:cNvSpPr/>
            <p:nvPr/>
          </p:nvSpPr>
          <p:spPr>
            <a:xfrm>
              <a:off x="508103" y="5176141"/>
              <a:ext cx="354106" cy="10351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MengA</a:t>
              </a:r>
            </a:p>
          </p:txBody>
        </p:sp>
        <p:sp>
          <p:nvSpPr>
            <p:cNvPr id="472" name="tx472"/>
            <p:cNvSpPr/>
            <p:nvPr/>
          </p:nvSpPr>
          <p:spPr>
            <a:xfrm>
              <a:off x="644856" y="4955807"/>
              <a:ext cx="217353"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YFV</a:t>
              </a:r>
            </a:p>
          </p:txBody>
        </p:sp>
        <p:sp>
          <p:nvSpPr>
            <p:cNvPr id="473" name="tx473"/>
            <p:cNvSpPr/>
            <p:nvPr/>
          </p:nvSpPr>
          <p:spPr>
            <a:xfrm>
              <a:off x="551705" y="4709225"/>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MCV2</a:t>
              </a:r>
            </a:p>
          </p:txBody>
        </p:sp>
        <p:sp>
          <p:nvSpPr>
            <p:cNvPr id="474" name="tx474"/>
            <p:cNvSpPr/>
            <p:nvPr/>
          </p:nvSpPr>
          <p:spPr>
            <a:xfrm>
              <a:off x="564092" y="4465371"/>
              <a:ext cx="298117"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RCV1</a:t>
              </a:r>
            </a:p>
          </p:txBody>
        </p:sp>
        <p:sp>
          <p:nvSpPr>
            <p:cNvPr id="475" name="tx475"/>
            <p:cNvSpPr/>
            <p:nvPr/>
          </p:nvSpPr>
          <p:spPr>
            <a:xfrm>
              <a:off x="551705" y="4221517"/>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MCV1</a:t>
              </a:r>
            </a:p>
          </p:txBody>
        </p:sp>
        <p:sp>
          <p:nvSpPr>
            <p:cNvPr id="476" name="tx476"/>
            <p:cNvSpPr/>
            <p:nvPr/>
          </p:nvSpPr>
          <p:spPr>
            <a:xfrm>
              <a:off x="601364" y="3977664"/>
              <a:ext cx="260846"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IPVC</a:t>
              </a:r>
            </a:p>
          </p:txBody>
        </p:sp>
        <p:sp>
          <p:nvSpPr>
            <p:cNvPr id="477" name="tx477"/>
            <p:cNvSpPr/>
            <p:nvPr/>
          </p:nvSpPr>
          <p:spPr>
            <a:xfrm>
              <a:off x="619917" y="3736211"/>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IPV1</a:t>
              </a:r>
            </a:p>
          </p:txBody>
        </p:sp>
        <p:sp>
          <p:nvSpPr>
            <p:cNvPr id="478" name="tx478"/>
            <p:cNvSpPr/>
            <p:nvPr/>
          </p:nvSpPr>
          <p:spPr>
            <a:xfrm>
              <a:off x="545429" y="3489956"/>
              <a:ext cx="316780"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RotaC</a:t>
              </a:r>
            </a:p>
          </p:txBody>
        </p:sp>
        <p:sp>
          <p:nvSpPr>
            <p:cNvPr id="479" name="tx479"/>
            <p:cNvSpPr/>
            <p:nvPr/>
          </p:nvSpPr>
          <p:spPr>
            <a:xfrm>
              <a:off x="551705" y="3246102"/>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PCVC</a:t>
              </a:r>
            </a:p>
          </p:txBody>
        </p:sp>
        <p:sp>
          <p:nvSpPr>
            <p:cNvPr id="480" name="tx480"/>
            <p:cNvSpPr/>
            <p:nvPr/>
          </p:nvSpPr>
          <p:spPr>
            <a:xfrm>
              <a:off x="520490" y="2982439"/>
              <a:ext cx="341719" cy="1025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HepB3</a:t>
              </a:r>
            </a:p>
          </p:txBody>
        </p:sp>
        <p:sp>
          <p:nvSpPr>
            <p:cNvPr id="481" name="tx481"/>
            <p:cNvSpPr/>
            <p:nvPr/>
          </p:nvSpPr>
          <p:spPr>
            <a:xfrm>
              <a:off x="632360" y="2759377"/>
              <a:ext cx="229850"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Hib3</a:t>
              </a:r>
            </a:p>
          </p:txBody>
        </p:sp>
        <p:sp>
          <p:nvSpPr>
            <p:cNvPr id="482" name="tx482"/>
            <p:cNvSpPr/>
            <p:nvPr/>
          </p:nvSpPr>
          <p:spPr>
            <a:xfrm>
              <a:off x="576534" y="2515523"/>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DTP3</a:t>
              </a:r>
            </a:p>
          </p:txBody>
        </p:sp>
        <p:sp>
          <p:nvSpPr>
            <p:cNvPr id="483" name="tx483"/>
            <p:cNvSpPr/>
            <p:nvPr/>
          </p:nvSpPr>
          <p:spPr>
            <a:xfrm>
              <a:off x="576534" y="2273088"/>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DTP1</a:t>
              </a:r>
            </a:p>
          </p:txBody>
        </p:sp>
        <p:sp>
          <p:nvSpPr>
            <p:cNvPr id="484" name="tx484"/>
            <p:cNvSpPr/>
            <p:nvPr/>
          </p:nvSpPr>
          <p:spPr>
            <a:xfrm>
              <a:off x="620027" y="2026833"/>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BCG</a:t>
              </a:r>
            </a:p>
          </p:txBody>
        </p:sp>
        <p:sp>
          <p:nvSpPr>
            <p:cNvPr id="485" name="tx485"/>
            <p:cNvSpPr/>
            <p:nvPr/>
          </p:nvSpPr>
          <p:spPr>
            <a:xfrm>
              <a:off x="3186024" y="5953771"/>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pic>
          <p:nvPicPr>
            <p:cNvPr id="486" name="pic486"/>
            <p:cNvPicPr/>
            <p:nvPr/>
          </p:nvPicPr>
          <p:blipFill>
            <a:blip r:embed="rId2" cstate="print"/>
            <a:stretch>
              <a:fillRect/>
            </a:stretch>
          </p:blipFill>
          <p:spPr>
            <a:xfrm>
              <a:off x="4653227" y="5838594"/>
              <a:ext cx="2160000" cy="219455"/>
            </a:xfrm>
            <a:prstGeom prst="rect">
              <a:avLst/>
            </a:prstGeom>
          </p:spPr>
        </p:pic>
        <p:sp>
          <p:nvSpPr>
            <p:cNvPr id="487" name="pl487"/>
            <p:cNvSpPr/>
            <p:nvPr/>
          </p:nvSpPr>
          <p:spPr>
            <a:xfrm>
              <a:off x="465682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88" name="pl488"/>
            <p:cNvSpPr/>
            <p:nvPr/>
          </p:nvSpPr>
          <p:spPr>
            <a:xfrm>
              <a:off x="594850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89" name="pl489"/>
            <p:cNvSpPr/>
            <p:nvPr/>
          </p:nvSpPr>
          <p:spPr>
            <a:xfrm>
              <a:off x="616378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90" name="pl490"/>
            <p:cNvSpPr/>
            <p:nvPr/>
          </p:nvSpPr>
          <p:spPr>
            <a:xfrm>
              <a:off x="637906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91" name="pl491"/>
            <p:cNvSpPr/>
            <p:nvPr/>
          </p:nvSpPr>
          <p:spPr>
            <a:xfrm>
              <a:off x="659434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92" name="pl492"/>
            <p:cNvSpPr/>
            <p:nvPr/>
          </p:nvSpPr>
          <p:spPr>
            <a:xfrm>
              <a:off x="680962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93" name="pl493"/>
            <p:cNvSpPr/>
            <p:nvPr/>
          </p:nvSpPr>
          <p:spPr>
            <a:xfrm>
              <a:off x="465682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94" name="pl494"/>
            <p:cNvSpPr/>
            <p:nvPr/>
          </p:nvSpPr>
          <p:spPr>
            <a:xfrm>
              <a:off x="594850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95" name="pl495"/>
            <p:cNvSpPr/>
            <p:nvPr/>
          </p:nvSpPr>
          <p:spPr>
            <a:xfrm>
              <a:off x="616378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96" name="pl496"/>
            <p:cNvSpPr/>
            <p:nvPr/>
          </p:nvSpPr>
          <p:spPr>
            <a:xfrm>
              <a:off x="637906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97" name="pl497"/>
            <p:cNvSpPr/>
            <p:nvPr/>
          </p:nvSpPr>
          <p:spPr>
            <a:xfrm>
              <a:off x="659434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98" name="pl498"/>
            <p:cNvSpPr/>
            <p:nvPr/>
          </p:nvSpPr>
          <p:spPr>
            <a:xfrm>
              <a:off x="680962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99" name="tx499"/>
            <p:cNvSpPr/>
            <p:nvPr/>
          </p:nvSpPr>
          <p:spPr>
            <a:xfrm>
              <a:off x="4625749" y="6125947"/>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0</a:t>
              </a:r>
            </a:p>
          </p:txBody>
        </p:sp>
        <p:sp>
          <p:nvSpPr>
            <p:cNvPr id="500" name="tx500"/>
            <p:cNvSpPr/>
            <p:nvPr/>
          </p:nvSpPr>
          <p:spPr>
            <a:xfrm>
              <a:off x="5886351"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a:t>
              </a:r>
            </a:p>
          </p:txBody>
        </p:sp>
        <p:sp>
          <p:nvSpPr>
            <p:cNvPr id="501" name="tx501"/>
            <p:cNvSpPr/>
            <p:nvPr/>
          </p:nvSpPr>
          <p:spPr>
            <a:xfrm>
              <a:off x="6101631"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a:t>
              </a:r>
            </a:p>
          </p:txBody>
        </p:sp>
        <p:sp>
          <p:nvSpPr>
            <p:cNvPr id="502" name="tx502"/>
            <p:cNvSpPr/>
            <p:nvPr/>
          </p:nvSpPr>
          <p:spPr>
            <a:xfrm>
              <a:off x="6316911"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a:t>
              </a:r>
            </a:p>
          </p:txBody>
        </p:sp>
        <p:sp>
          <p:nvSpPr>
            <p:cNvPr id="503" name="tx503"/>
            <p:cNvSpPr/>
            <p:nvPr/>
          </p:nvSpPr>
          <p:spPr>
            <a:xfrm>
              <a:off x="6532191"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a:t>
              </a:r>
            </a:p>
          </p:txBody>
        </p:sp>
        <p:sp>
          <p:nvSpPr>
            <p:cNvPr id="504" name="tx504"/>
            <p:cNvSpPr/>
            <p:nvPr/>
          </p:nvSpPr>
          <p:spPr>
            <a:xfrm>
              <a:off x="6716393" y="612594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100</a:t>
              </a:r>
            </a:p>
          </p:txBody>
        </p:sp>
        <p:sp>
          <p:nvSpPr>
            <p:cNvPr id="505" name="tx505"/>
            <p:cNvSpPr/>
            <p:nvPr/>
          </p:nvSpPr>
          <p:spPr>
            <a:xfrm>
              <a:off x="924840" y="1332266"/>
              <a:ext cx="2702703"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Togo, 2000-2025</a:t>
              </a:r>
            </a:p>
          </p:txBody>
        </p:sp>
        <p:sp>
          <p:nvSpPr>
            <p:cNvPr id="506" name="tx506"/>
            <p:cNvSpPr/>
            <p:nvPr/>
          </p:nvSpPr>
          <p:spPr>
            <a:xfrm>
              <a:off x="4850723" y="6345398"/>
              <a:ext cx="422368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 </a:t>
              </a:r>
            </a:p>
          </p:txBody>
        </p:sp>
        <p:sp>
          <p:nvSpPr>
            <p:cNvPr id="507" name="tx507"/>
            <p:cNvSpPr/>
            <p:nvPr/>
          </p:nvSpPr>
          <p:spPr>
            <a:xfrm>
              <a:off x="6875336" y="6488255"/>
              <a:ext cx="2199074"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Stock information available from 2003.</a:t>
              </a:r>
            </a:p>
          </p:txBody>
        </p:sp>
        <p:sp>
          <p:nvSpPr>
            <p:cNvPr id="508" name="tx508"/>
            <p:cNvSpPr/>
            <p:nvPr/>
          </p:nvSpPr>
          <p:spPr>
            <a:xfrm>
              <a:off x="4340709" y="6586855"/>
              <a:ext cx="47337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An asterisk (*) indicates where there was a vaccine stockout at the national or subnational level.</a:t>
              </a:r>
            </a:p>
          </p:txBody>
        </p:sp>
      </p:grpSp>
      <p:sp>
        <p:nvSpPr>
          <p:cNvPr id="50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This heatmap shows trends in vaccine coverage since 2000, with green cells indicating coverage of 90% or more.
In 2025, 7 out of 15 (47%) vaccines in the schedule achieved coverage of 90% or more. Vaccine coverage ranged from 58% to 96%.
Since 2004, estimates have been made for 11 new vaccines. HPVc is the newest vaccine reported (2023), which achieved 87% coverage in 2025.
In 2025, Togo reported stockouts of vaccines/supplies (BCG and OPV) (more information on slide 8).</a:t>
            </a:r>
          </a:p>
        </p:txBody>
      </p:sp>
      <p:sp>
        <p:nvSpPr>
          <p:cNvPr id="510"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coverage increased for one antigens, remained unchanged for 14, and declined for none, indicating overall progress in routine immunization performance; seven achieved at least 90% coverage.</a:t>
            </a:r>
          </a:p>
        </p:txBody>
      </p:sp>
      <p:grpSp xmlns:pic="http://schemas.openxmlformats.org/drawingml/2006/picture">
        <p:nvGrpSpPr>
          <p:cNvPr id="511" name=""/>
          <p:cNvGrpSpPr/>
          <p:nvPr/>
        </p:nvGrpSpPr>
        <p:grpSpPr>
          <a:xfrm>
            <a:off x="292608" y="1005840"/>
            <a:ext cx="8595360" cy="28575"/>
            <a:chOff x="292608" y="1005840"/>
            <a:chExt cx="8595360" cy="28575"/>
          </a:xfrm>
        </p:grpSpPr>
        <p:sp>
          <p:nvSpPr>
            <p:cNvPr id="512"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513"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69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07190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2738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47579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478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8796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0" name="pl10"/>
            <p:cNvSpPr/>
            <p:nvPr/>
          </p:nvSpPr>
          <p:spPr>
            <a:xfrm>
              <a:off x="803816" y="52689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447092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6728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8748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767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27871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803816" y="167773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7" name="pl17"/>
            <p:cNvSpPr/>
            <p:nvPr/>
          </p:nvSpPr>
          <p:spPr>
            <a:xfrm>
              <a:off x="1439019"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3535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031682"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328013"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36507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624344"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88361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14287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402143"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661409"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7920676"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1439019" y="1398418"/>
              <a:ext cx="6481656" cy="1356692"/>
            </a:xfrm>
            <a:custGeom>
              <a:avLst/>
              <a:pathLst>
                <a:path w="6481656" h="1356692">
                  <a:moveTo>
                    <a:pt x="0" y="678346"/>
                  </a:moveTo>
                  <a:lnTo>
                    <a:pt x="259266" y="1356692"/>
                  </a:lnTo>
                  <a:lnTo>
                    <a:pt x="518532" y="877859"/>
                  </a:lnTo>
                  <a:lnTo>
                    <a:pt x="777798" y="558638"/>
                  </a:lnTo>
                  <a:lnTo>
                    <a:pt x="1037065" y="558638"/>
                  </a:lnTo>
                  <a:lnTo>
                    <a:pt x="1296331" y="239416"/>
                  </a:lnTo>
                  <a:lnTo>
                    <a:pt x="1555597" y="239416"/>
                  </a:lnTo>
                  <a:lnTo>
                    <a:pt x="1814863" y="119708"/>
                  </a:lnTo>
                  <a:lnTo>
                    <a:pt x="2074130" y="199513"/>
                  </a:lnTo>
                  <a:lnTo>
                    <a:pt x="2333396" y="159610"/>
                  </a:lnTo>
                  <a:lnTo>
                    <a:pt x="2592662" y="0"/>
                  </a:lnTo>
                  <a:lnTo>
                    <a:pt x="2851928" y="119708"/>
                  </a:lnTo>
                  <a:lnTo>
                    <a:pt x="3111195" y="119708"/>
                  </a:lnTo>
                  <a:lnTo>
                    <a:pt x="3370461" y="119708"/>
                  </a:lnTo>
                  <a:lnTo>
                    <a:pt x="3629727" y="319221"/>
                  </a:lnTo>
                  <a:lnTo>
                    <a:pt x="3888994" y="359124"/>
                  </a:lnTo>
                  <a:lnTo>
                    <a:pt x="4148260" y="319221"/>
                  </a:lnTo>
                  <a:lnTo>
                    <a:pt x="4407526" y="319221"/>
                  </a:lnTo>
                  <a:lnTo>
                    <a:pt x="4666792" y="279319"/>
                  </a:lnTo>
                  <a:lnTo>
                    <a:pt x="4926059" y="159610"/>
                  </a:lnTo>
                  <a:lnTo>
                    <a:pt x="5185325" y="199513"/>
                  </a:lnTo>
                  <a:lnTo>
                    <a:pt x="5444591" y="119708"/>
                  </a:lnTo>
                  <a:lnTo>
                    <a:pt x="5703857" y="79805"/>
                  </a:lnTo>
                  <a:lnTo>
                    <a:pt x="5963124" y="79805"/>
                  </a:lnTo>
                  <a:lnTo>
                    <a:pt x="6222390" y="79805"/>
                  </a:lnTo>
                  <a:lnTo>
                    <a:pt x="6481656" y="79805"/>
                  </a:lnTo>
                </a:path>
              </a:pathLst>
            </a:custGeom>
            <a:ln w="27101" cap="flat">
              <a:solidFill>
                <a:srgbClr val="F8766D">
                  <a:alpha val="100000"/>
                </a:srgbClr>
              </a:solidFill>
              <a:prstDash val="solid"/>
              <a:round/>
            </a:ln>
          </p:spPr>
          <p:txBody>
            <a:bodyPr/>
            <a:lstStyle/>
            <a:p/>
          </p:txBody>
        </p:sp>
        <p:sp>
          <p:nvSpPr>
            <p:cNvPr id="29" name="pl29"/>
            <p:cNvSpPr/>
            <p:nvPr/>
          </p:nvSpPr>
          <p:spPr>
            <a:xfrm>
              <a:off x="1439019" y="1677737"/>
              <a:ext cx="6481656" cy="1596108"/>
            </a:xfrm>
            <a:custGeom>
              <a:avLst/>
              <a:pathLst>
                <a:path w="6481656" h="1596108">
                  <a:moveTo>
                    <a:pt x="0" y="1037470"/>
                  </a:moveTo>
                  <a:lnTo>
                    <a:pt x="259266" y="1596108"/>
                  </a:lnTo>
                  <a:lnTo>
                    <a:pt x="518532" y="1236984"/>
                  </a:lnTo>
                  <a:lnTo>
                    <a:pt x="777798" y="718249"/>
                  </a:lnTo>
                  <a:lnTo>
                    <a:pt x="1037065" y="758151"/>
                  </a:lnTo>
                  <a:lnTo>
                    <a:pt x="1296331" y="319221"/>
                  </a:lnTo>
                  <a:lnTo>
                    <a:pt x="1555597" y="239416"/>
                  </a:lnTo>
                  <a:lnTo>
                    <a:pt x="1814863" y="319221"/>
                  </a:lnTo>
                  <a:lnTo>
                    <a:pt x="2074130" y="359124"/>
                  </a:lnTo>
                  <a:lnTo>
                    <a:pt x="2333396" y="478832"/>
                  </a:lnTo>
                  <a:lnTo>
                    <a:pt x="2592662" y="279319"/>
                  </a:lnTo>
                  <a:lnTo>
                    <a:pt x="2851928" y="199513"/>
                  </a:lnTo>
                  <a:lnTo>
                    <a:pt x="3111195" y="239416"/>
                  </a:lnTo>
                  <a:lnTo>
                    <a:pt x="3370461" y="239416"/>
                  </a:lnTo>
                  <a:lnTo>
                    <a:pt x="3629727" y="239416"/>
                  </a:lnTo>
                  <a:lnTo>
                    <a:pt x="3888994" y="319221"/>
                  </a:lnTo>
                  <a:lnTo>
                    <a:pt x="4148260" y="319221"/>
                  </a:lnTo>
                  <a:lnTo>
                    <a:pt x="4407526" y="239416"/>
                  </a:lnTo>
                  <a:lnTo>
                    <a:pt x="4666792" y="239416"/>
                  </a:lnTo>
                  <a:lnTo>
                    <a:pt x="4926059" y="79805"/>
                  </a:lnTo>
                  <a:lnTo>
                    <a:pt x="5185325" y="119708"/>
                  </a:lnTo>
                  <a:lnTo>
                    <a:pt x="5444591" y="0"/>
                  </a:lnTo>
                  <a:lnTo>
                    <a:pt x="5703857" y="0"/>
                  </a:lnTo>
                  <a:lnTo>
                    <a:pt x="5963124" y="0"/>
                  </a:lnTo>
                  <a:lnTo>
                    <a:pt x="6222390" y="0"/>
                  </a:lnTo>
                  <a:lnTo>
                    <a:pt x="6481656" y="0"/>
                  </a:lnTo>
                </a:path>
              </a:pathLst>
            </a:custGeom>
            <a:ln w="27101" cap="flat">
              <a:solidFill>
                <a:srgbClr val="7CAE00">
                  <a:alpha val="100000"/>
                </a:srgbClr>
              </a:solidFill>
              <a:prstDash val="solid"/>
              <a:round/>
            </a:ln>
          </p:spPr>
          <p:txBody>
            <a:bodyPr/>
            <a:lstStyle/>
            <a:p/>
          </p:txBody>
        </p:sp>
        <p:sp>
          <p:nvSpPr>
            <p:cNvPr id="30" name="pl30"/>
            <p:cNvSpPr/>
            <p:nvPr/>
          </p:nvSpPr>
          <p:spPr>
            <a:xfrm>
              <a:off x="1439019" y="1996959"/>
              <a:ext cx="6481656" cy="1675914"/>
            </a:xfrm>
            <a:custGeom>
              <a:avLst/>
              <a:pathLst>
                <a:path w="6481656" h="1675914">
                  <a:moveTo>
                    <a:pt x="0" y="957665"/>
                  </a:moveTo>
                  <a:lnTo>
                    <a:pt x="259266" y="1675914"/>
                  </a:lnTo>
                  <a:lnTo>
                    <a:pt x="518532" y="1356692"/>
                  </a:lnTo>
                  <a:lnTo>
                    <a:pt x="777798" y="558638"/>
                  </a:lnTo>
                  <a:lnTo>
                    <a:pt x="1037065" y="478832"/>
                  </a:lnTo>
                  <a:lnTo>
                    <a:pt x="1296331" y="478832"/>
                  </a:lnTo>
                  <a:lnTo>
                    <a:pt x="1555597" y="159610"/>
                  </a:lnTo>
                  <a:lnTo>
                    <a:pt x="1814863" y="438929"/>
                  </a:lnTo>
                  <a:lnTo>
                    <a:pt x="2074130" y="758151"/>
                  </a:lnTo>
                  <a:lnTo>
                    <a:pt x="2333396" y="638443"/>
                  </a:lnTo>
                  <a:lnTo>
                    <a:pt x="2592662" y="558638"/>
                  </a:lnTo>
                  <a:lnTo>
                    <a:pt x="2851928" y="399027"/>
                  </a:lnTo>
                  <a:lnTo>
                    <a:pt x="3111195" y="399027"/>
                  </a:lnTo>
                  <a:lnTo>
                    <a:pt x="3370461" y="399027"/>
                  </a:lnTo>
                  <a:lnTo>
                    <a:pt x="3629727" y="199513"/>
                  </a:lnTo>
                  <a:lnTo>
                    <a:pt x="3888994" y="279319"/>
                  </a:lnTo>
                  <a:lnTo>
                    <a:pt x="4148260" y="359124"/>
                  </a:lnTo>
                  <a:lnTo>
                    <a:pt x="4407526" y="119708"/>
                  </a:lnTo>
                  <a:lnTo>
                    <a:pt x="4666792" y="279319"/>
                  </a:lnTo>
                  <a:lnTo>
                    <a:pt x="4926059" y="39902"/>
                  </a:lnTo>
                  <a:lnTo>
                    <a:pt x="5185325" y="239416"/>
                  </a:lnTo>
                  <a:lnTo>
                    <a:pt x="5444591" y="79805"/>
                  </a:lnTo>
                  <a:lnTo>
                    <a:pt x="5703857" y="0"/>
                  </a:lnTo>
                  <a:lnTo>
                    <a:pt x="5963124" y="119708"/>
                  </a:lnTo>
                  <a:lnTo>
                    <a:pt x="6222390" y="39902"/>
                  </a:lnTo>
                  <a:lnTo>
                    <a:pt x="6481656" y="39902"/>
                  </a:lnTo>
                </a:path>
              </a:pathLst>
            </a:custGeom>
            <a:ln w="27101" cap="flat">
              <a:solidFill>
                <a:srgbClr val="00BFC4">
                  <a:alpha val="100000"/>
                </a:srgbClr>
              </a:solidFill>
              <a:prstDash val="solid"/>
              <a:round/>
            </a:ln>
          </p:spPr>
          <p:txBody>
            <a:bodyPr/>
            <a:lstStyle/>
            <a:p/>
          </p:txBody>
        </p:sp>
        <p:sp>
          <p:nvSpPr>
            <p:cNvPr id="31" name="pl31"/>
            <p:cNvSpPr/>
            <p:nvPr/>
          </p:nvSpPr>
          <p:spPr>
            <a:xfrm>
              <a:off x="6365078" y="2874819"/>
              <a:ext cx="1555597" cy="478832"/>
            </a:xfrm>
            <a:custGeom>
              <a:avLst/>
              <a:pathLst>
                <a:path w="1555597" h="478832">
                  <a:moveTo>
                    <a:pt x="0" y="199513"/>
                  </a:moveTo>
                  <a:lnTo>
                    <a:pt x="259266" y="478832"/>
                  </a:lnTo>
                  <a:lnTo>
                    <a:pt x="518532" y="319221"/>
                  </a:lnTo>
                  <a:lnTo>
                    <a:pt x="777798" y="39902"/>
                  </a:lnTo>
                  <a:lnTo>
                    <a:pt x="1037065" y="0"/>
                  </a:lnTo>
                  <a:lnTo>
                    <a:pt x="1296331" y="79805"/>
                  </a:lnTo>
                  <a:lnTo>
                    <a:pt x="1555597" y="79805"/>
                  </a:lnTo>
                </a:path>
              </a:pathLst>
            </a:custGeom>
            <a:ln w="27101" cap="flat">
              <a:solidFill>
                <a:srgbClr val="C77CFF">
                  <a:alpha val="100000"/>
                </a:srgbClr>
              </a:solidFill>
              <a:prstDash val="solid"/>
              <a:round/>
            </a:ln>
          </p:spPr>
          <p:txBody>
            <a:bodyPr/>
            <a:lstStyle/>
            <a:p/>
          </p:txBody>
        </p:sp>
        <p:sp>
          <p:nvSpPr>
            <p:cNvPr id="32" name="pl32"/>
            <p:cNvSpPr/>
            <p:nvPr/>
          </p:nvSpPr>
          <p:spPr>
            <a:xfrm>
              <a:off x="803816" y="167773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3" name="pt33"/>
            <p:cNvSpPr/>
            <p:nvPr/>
          </p:nvSpPr>
          <p:spPr>
            <a:xfrm>
              <a:off x="7882299" y="1439847"/>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4" name="pt34"/>
            <p:cNvSpPr/>
            <p:nvPr/>
          </p:nvSpPr>
          <p:spPr>
            <a:xfrm>
              <a:off x="7882299" y="1639360"/>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5" name="pt35"/>
            <p:cNvSpPr/>
            <p:nvPr/>
          </p:nvSpPr>
          <p:spPr>
            <a:xfrm>
              <a:off x="7882299" y="1998485"/>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6" name="pt36"/>
            <p:cNvSpPr/>
            <p:nvPr/>
          </p:nvSpPr>
          <p:spPr>
            <a:xfrm>
              <a:off x="7882299" y="2916247"/>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7" name="pt37"/>
            <p:cNvSpPr/>
            <p:nvPr/>
          </p:nvSpPr>
          <p:spPr>
            <a:xfrm>
              <a:off x="1400642" y="2038388"/>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8" name="pt38"/>
            <p:cNvSpPr/>
            <p:nvPr/>
          </p:nvSpPr>
          <p:spPr>
            <a:xfrm>
              <a:off x="1400642" y="2676831"/>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9" name="pt39"/>
            <p:cNvSpPr/>
            <p:nvPr/>
          </p:nvSpPr>
          <p:spPr>
            <a:xfrm>
              <a:off x="1400642" y="2916247"/>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40" name="pt40"/>
            <p:cNvSpPr/>
            <p:nvPr/>
          </p:nvSpPr>
          <p:spPr>
            <a:xfrm>
              <a:off x="6326701" y="3035956"/>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1" name="pl41"/>
            <p:cNvSpPr/>
            <p:nvPr/>
          </p:nvSpPr>
          <p:spPr>
            <a:xfrm>
              <a:off x="7938588" y="1439569"/>
              <a:ext cx="241353" cy="35983"/>
            </a:xfrm>
            <a:custGeom>
              <a:avLst/>
              <a:pathLst>
                <a:path w="241353" h="35983">
                  <a:moveTo>
                    <a:pt x="241353" y="0"/>
                  </a:moveTo>
                  <a:lnTo>
                    <a:pt x="0" y="35983"/>
                  </a:lnTo>
                </a:path>
              </a:pathLst>
            </a:custGeom>
          </p:spPr>
          <p:txBody>
            <a:bodyPr/>
            <a:lstStyle/>
            <a:p/>
          </p:txBody>
        </p:sp>
        <p:sp>
          <p:nvSpPr>
            <p:cNvPr id="42" name="pl42"/>
            <p:cNvSpPr/>
            <p:nvPr/>
          </p:nvSpPr>
          <p:spPr>
            <a:xfrm>
              <a:off x="7938705" y="1680125"/>
              <a:ext cx="241236" cy="31950"/>
            </a:xfrm>
            <a:custGeom>
              <a:avLst/>
              <a:pathLst>
                <a:path w="241236" h="31950">
                  <a:moveTo>
                    <a:pt x="241236" y="31950"/>
                  </a:moveTo>
                  <a:lnTo>
                    <a:pt x="0" y="0"/>
                  </a:lnTo>
                </a:path>
              </a:pathLst>
            </a:custGeom>
          </p:spPr>
          <p:txBody>
            <a:bodyPr/>
            <a:lstStyle/>
            <a:p/>
          </p:txBody>
        </p:sp>
        <p:sp>
          <p:nvSpPr>
            <p:cNvPr id="43" name="pl43"/>
            <p:cNvSpPr/>
            <p:nvPr/>
          </p:nvSpPr>
          <p:spPr>
            <a:xfrm>
              <a:off x="7939163" y="2036859"/>
              <a:ext cx="240778" cy="2"/>
            </a:xfrm>
            <a:custGeom>
              <a:avLst/>
              <a:pathLst>
                <a:path w="240778" h="2">
                  <a:moveTo>
                    <a:pt x="240778" y="0"/>
                  </a:moveTo>
                  <a:lnTo>
                    <a:pt x="0" y="2"/>
                  </a:lnTo>
                </a:path>
              </a:pathLst>
            </a:custGeom>
          </p:spPr>
          <p:txBody>
            <a:bodyPr/>
            <a:lstStyle/>
            <a:p/>
          </p:txBody>
        </p:sp>
        <p:sp>
          <p:nvSpPr>
            <p:cNvPr id="44" name="pl44"/>
            <p:cNvSpPr/>
            <p:nvPr/>
          </p:nvSpPr>
          <p:spPr>
            <a:xfrm>
              <a:off x="7939163" y="2954624"/>
              <a:ext cx="240778" cy="1"/>
            </a:xfrm>
            <a:custGeom>
              <a:avLst/>
              <a:pathLst>
                <a:path w="240778" h="1">
                  <a:moveTo>
                    <a:pt x="240778" y="1"/>
                  </a:moveTo>
                  <a:lnTo>
                    <a:pt x="0" y="0"/>
                  </a:lnTo>
                </a:path>
              </a:pathLst>
            </a:custGeom>
          </p:spPr>
          <p:txBody>
            <a:bodyPr/>
            <a:lstStyle/>
            <a:p/>
          </p:txBody>
        </p:sp>
        <p:sp>
          <p:nvSpPr>
            <p:cNvPr id="45" name="pg45"/>
            <p:cNvSpPr/>
            <p:nvPr/>
          </p:nvSpPr>
          <p:spPr>
            <a:xfrm>
              <a:off x="8111362" y="1347257"/>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6" name="tx46"/>
            <p:cNvSpPr/>
            <p:nvPr/>
          </p:nvSpPr>
          <p:spPr>
            <a:xfrm>
              <a:off x="8134222" y="1388099"/>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DTP1: 95%</a:t>
              </a:r>
            </a:p>
          </p:txBody>
        </p:sp>
        <p:sp>
          <p:nvSpPr>
            <p:cNvPr id="47" name="pg47"/>
            <p:cNvSpPr/>
            <p:nvPr/>
          </p:nvSpPr>
          <p:spPr>
            <a:xfrm>
              <a:off x="8111362" y="1622009"/>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8" name="tx48"/>
            <p:cNvSpPr/>
            <p:nvPr/>
          </p:nvSpPr>
          <p:spPr>
            <a:xfrm>
              <a:off x="8134222" y="1662850"/>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DTP3: 90%</a:t>
              </a:r>
            </a:p>
          </p:txBody>
        </p:sp>
        <p:sp>
          <p:nvSpPr>
            <p:cNvPr id="49" name="pg49"/>
            <p:cNvSpPr/>
            <p:nvPr/>
          </p:nvSpPr>
          <p:spPr>
            <a:xfrm>
              <a:off x="8111362" y="1945873"/>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2"/>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50" name="tx50"/>
            <p:cNvSpPr/>
            <p:nvPr/>
          </p:nvSpPr>
          <p:spPr>
            <a:xfrm>
              <a:off x="8134222" y="1986714"/>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MCV1: 81%</a:t>
              </a:r>
            </a:p>
          </p:txBody>
        </p:sp>
        <p:sp>
          <p:nvSpPr>
            <p:cNvPr id="51" name="pg51"/>
            <p:cNvSpPr/>
            <p:nvPr/>
          </p:nvSpPr>
          <p:spPr>
            <a:xfrm>
              <a:off x="8111362" y="2863640"/>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2"/>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2" name="tx52"/>
            <p:cNvSpPr/>
            <p:nvPr/>
          </p:nvSpPr>
          <p:spPr>
            <a:xfrm>
              <a:off x="8134222" y="2904481"/>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MCV2: 58%</a:t>
              </a:r>
            </a:p>
          </p:txBody>
        </p:sp>
        <p:sp>
          <p:nvSpPr>
            <p:cNvPr id="53" name="tx53"/>
            <p:cNvSpPr/>
            <p:nvPr/>
          </p:nvSpPr>
          <p:spPr>
            <a:xfrm>
              <a:off x="663492" y="521686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4" name="tx54"/>
            <p:cNvSpPr/>
            <p:nvPr/>
          </p:nvSpPr>
          <p:spPr>
            <a:xfrm>
              <a:off x="585797" y="4418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5" name="tx55"/>
            <p:cNvSpPr/>
            <p:nvPr/>
          </p:nvSpPr>
          <p:spPr>
            <a:xfrm>
              <a:off x="585797" y="36207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6" name="tx56"/>
            <p:cNvSpPr/>
            <p:nvPr/>
          </p:nvSpPr>
          <p:spPr>
            <a:xfrm>
              <a:off x="585797" y="282270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7" name="tx57"/>
            <p:cNvSpPr/>
            <p:nvPr/>
          </p:nvSpPr>
          <p:spPr>
            <a:xfrm>
              <a:off x="585797" y="20246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8" name="tx58"/>
            <p:cNvSpPr/>
            <p:nvPr/>
          </p:nvSpPr>
          <p:spPr>
            <a:xfrm>
              <a:off x="508103" y="12265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9" name="tx59"/>
            <p:cNvSpPr/>
            <p:nvPr/>
          </p:nvSpPr>
          <p:spPr>
            <a:xfrm>
              <a:off x="585797" y="16256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0" name="tx60"/>
            <p:cNvSpPr/>
            <p:nvPr/>
          </p:nvSpPr>
          <p:spPr>
            <a:xfrm rot="-5400000">
              <a:off x="128257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1" name="tx61"/>
            <p:cNvSpPr/>
            <p:nvPr/>
          </p:nvSpPr>
          <p:spPr>
            <a:xfrm rot="-5400000">
              <a:off x="2578904"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2" name="tx62"/>
            <p:cNvSpPr/>
            <p:nvPr/>
          </p:nvSpPr>
          <p:spPr>
            <a:xfrm rot="-5400000">
              <a:off x="3875235"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3" name="tx63"/>
            <p:cNvSpPr/>
            <p:nvPr/>
          </p:nvSpPr>
          <p:spPr>
            <a:xfrm rot="-5400000">
              <a:off x="5171567"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4" name="tx64"/>
            <p:cNvSpPr/>
            <p:nvPr/>
          </p:nvSpPr>
          <p:spPr>
            <a:xfrm rot="-5400000">
              <a:off x="620863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5" name="tx65"/>
            <p:cNvSpPr/>
            <p:nvPr/>
          </p:nvSpPr>
          <p:spPr>
            <a:xfrm rot="-5400000">
              <a:off x="6467898"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6" name="tx66"/>
            <p:cNvSpPr/>
            <p:nvPr/>
          </p:nvSpPr>
          <p:spPr>
            <a:xfrm rot="-5400000">
              <a:off x="6727164"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7" name="tx67"/>
            <p:cNvSpPr/>
            <p:nvPr/>
          </p:nvSpPr>
          <p:spPr>
            <a:xfrm rot="-5400000">
              <a:off x="6986430"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8" name="tx68"/>
            <p:cNvSpPr/>
            <p:nvPr/>
          </p:nvSpPr>
          <p:spPr>
            <a:xfrm rot="-5400000">
              <a:off x="7245663" y="565537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9" name="tx69"/>
            <p:cNvSpPr/>
            <p:nvPr/>
          </p:nvSpPr>
          <p:spPr>
            <a:xfrm rot="-5400000">
              <a:off x="750496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0" name="tx70"/>
            <p:cNvSpPr/>
            <p:nvPr/>
          </p:nvSpPr>
          <p:spPr>
            <a:xfrm rot="-5400000">
              <a:off x="776422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71" name="tx71"/>
            <p:cNvSpPr/>
            <p:nvPr/>
          </p:nvSpPr>
          <p:spPr>
            <a:xfrm rot="-5400000">
              <a:off x="-52544" y="300878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2" name="pl72"/>
            <p:cNvSpPr/>
            <p:nvPr/>
          </p:nvSpPr>
          <p:spPr>
            <a:xfrm>
              <a:off x="3533360" y="6344544"/>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3" name="pl73"/>
            <p:cNvSpPr/>
            <p:nvPr/>
          </p:nvSpPr>
          <p:spPr>
            <a:xfrm>
              <a:off x="4249088" y="6344544"/>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4" name="pl74"/>
            <p:cNvSpPr/>
            <p:nvPr/>
          </p:nvSpPr>
          <p:spPr>
            <a:xfrm>
              <a:off x="4964817" y="6344544"/>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5" name="pl75"/>
            <p:cNvSpPr/>
            <p:nvPr/>
          </p:nvSpPr>
          <p:spPr>
            <a:xfrm>
              <a:off x="5711582" y="6344544"/>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6" name="tx76"/>
            <p:cNvSpPr/>
            <p:nvPr/>
          </p:nvSpPr>
          <p:spPr>
            <a:xfrm>
              <a:off x="3800459" y="6294135"/>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77" name="tx77"/>
            <p:cNvSpPr/>
            <p:nvPr/>
          </p:nvSpPr>
          <p:spPr>
            <a:xfrm>
              <a:off x="4516188" y="6292362"/>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8" name="tx78"/>
            <p:cNvSpPr/>
            <p:nvPr/>
          </p:nvSpPr>
          <p:spPr>
            <a:xfrm>
              <a:off x="5231916"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79" name="tx79"/>
            <p:cNvSpPr/>
            <p:nvPr/>
          </p:nvSpPr>
          <p:spPr>
            <a:xfrm>
              <a:off x="5978682"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0" name="tx80"/>
            <p:cNvSpPr/>
            <p:nvPr/>
          </p:nvSpPr>
          <p:spPr>
            <a:xfrm>
              <a:off x="803816" y="398022"/>
              <a:ext cx="4361177"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key childhood vaccines (%), Togo, 2000-2025</a:t>
              </a:r>
            </a:p>
          </p:txBody>
        </p:sp>
        <p:sp>
          <p:nvSpPr>
            <p:cNvPr id="81" name="tx81"/>
            <p:cNvSpPr/>
            <p:nvPr/>
          </p:nvSpPr>
          <p:spPr>
            <a:xfrm>
              <a:off x="4912824" y="656851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This chart shows coverage trends for the DTP and measles vaccines. These are key antigens for assessing national immunization programmes.
In 2025, DTP1 coverage (a proxy for access to immunization services) was 81%.
DTP3 coverage - a marker of how well countries are delivering immunization services to children - achieved the 90% target.
WHO recommends that countries achieve at least 95% coverage with both the first (MCV1) and second (MCV2) doses of measles-containing vaccine. MCV1 provides initial protection and MCV2 ensures long-term immunity and closes gaps in coverage.
In 2025, MCV1 coverage was below the 95% target and MCV2 coverage was below the 95% target.
Between 2024 and 2025, 0 vaccines increased coverage, 0 declined and 4 remained the same.</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11658600" cy="6400800"/>
            <a:chOff x="274320" y="365760"/>
            <a:chExt cx="11658600" cy="6400800"/>
          </a:xfrm>
        </p:grpSpPr>
        <p:sp>
          <p:nvSpPr>
            <p:cNvPr id="3" name="rc3"/>
            <p:cNvSpPr/>
            <p:nvPr/>
          </p:nvSpPr>
          <p:spPr>
            <a:xfrm>
              <a:off x="274320" y="365760"/>
              <a:ext cx="1165860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35550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5" name="pl5"/>
            <p:cNvSpPr/>
            <p:nvPr/>
          </p:nvSpPr>
          <p:spPr>
            <a:xfrm>
              <a:off x="645528"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6" name="pl6"/>
            <p:cNvSpPr/>
            <p:nvPr/>
          </p:nvSpPr>
          <p:spPr>
            <a:xfrm>
              <a:off x="93554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7" name="pl7"/>
            <p:cNvSpPr/>
            <p:nvPr/>
          </p:nvSpPr>
          <p:spPr>
            <a:xfrm>
              <a:off x="1225566"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8" name="pl8"/>
            <p:cNvSpPr/>
            <p:nvPr/>
          </p:nvSpPr>
          <p:spPr>
            <a:xfrm>
              <a:off x="151558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9" name="rc9"/>
            <p:cNvSpPr/>
            <p:nvPr/>
          </p:nvSpPr>
          <p:spPr>
            <a:xfrm>
              <a:off x="343909" y="1174934"/>
              <a:ext cx="1218078" cy="181730"/>
            </a:xfrm>
            <a:prstGeom prst="rect">
              <a:avLst/>
            </a:prstGeom>
            <a:solidFill>
              <a:srgbClr val="D9D9D9">
                <a:alpha val="60000"/>
              </a:srgbClr>
            </a:solidFill>
          </p:spPr>
          <p:txBody>
            <a:bodyPr/>
            <a:lstStyle/>
            <a:p/>
          </p:txBody>
        </p:sp>
        <p:sp>
          <p:nvSpPr>
            <p:cNvPr id="10" name="pl10"/>
            <p:cNvSpPr/>
            <p:nvPr/>
          </p:nvSpPr>
          <p:spPr>
            <a:xfrm>
              <a:off x="1240067"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11" name="tx11"/>
            <p:cNvSpPr/>
            <p:nvPr/>
          </p:nvSpPr>
          <p:spPr>
            <a:xfrm>
              <a:off x="792434" y="888448"/>
              <a:ext cx="42588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WCAR: 81%</a:t>
              </a:r>
            </a:p>
          </p:txBody>
        </p:sp>
        <p:sp>
          <p:nvSpPr>
            <p:cNvPr id="12" name="pt12"/>
            <p:cNvSpPr/>
            <p:nvPr/>
          </p:nvSpPr>
          <p:spPr>
            <a:xfrm>
              <a:off x="872269" y="521508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3" name="pt13"/>
            <p:cNvSpPr/>
            <p:nvPr/>
          </p:nvSpPr>
          <p:spPr>
            <a:xfrm>
              <a:off x="959274" y="503335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4" name="pt14"/>
            <p:cNvSpPr/>
            <p:nvPr/>
          </p:nvSpPr>
          <p:spPr>
            <a:xfrm>
              <a:off x="1031779" y="4851625"/>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5" name="pt15"/>
            <p:cNvSpPr/>
            <p:nvPr/>
          </p:nvSpPr>
          <p:spPr>
            <a:xfrm>
              <a:off x="1147787" y="4669895"/>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6" name="pt16"/>
            <p:cNvSpPr/>
            <p:nvPr/>
          </p:nvSpPr>
          <p:spPr>
            <a:xfrm>
              <a:off x="1205790" y="4488165"/>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 name="pt17"/>
            <p:cNvSpPr/>
            <p:nvPr/>
          </p:nvSpPr>
          <p:spPr>
            <a:xfrm>
              <a:off x="1205790" y="430643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8" name="pt18"/>
            <p:cNvSpPr/>
            <p:nvPr/>
          </p:nvSpPr>
          <p:spPr>
            <a:xfrm>
              <a:off x="1234792" y="412470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9" name="pt19"/>
            <p:cNvSpPr/>
            <p:nvPr/>
          </p:nvSpPr>
          <p:spPr>
            <a:xfrm>
              <a:off x="1234792" y="394297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0" name="pt20"/>
            <p:cNvSpPr/>
            <p:nvPr/>
          </p:nvSpPr>
          <p:spPr>
            <a:xfrm>
              <a:off x="1234792" y="376124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1" name="pt21"/>
            <p:cNvSpPr/>
            <p:nvPr/>
          </p:nvSpPr>
          <p:spPr>
            <a:xfrm>
              <a:off x="1263794" y="357951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2" name="pt22"/>
            <p:cNvSpPr/>
            <p:nvPr/>
          </p:nvSpPr>
          <p:spPr>
            <a:xfrm>
              <a:off x="1263794" y="339778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3" name="pt23"/>
            <p:cNvSpPr/>
            <p:nvPr/>
          </p:nvSpPr>
          <p:spPr>
            <a:xfrm>
              <a:off x="1278295" y="321605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 name="pt24"/>
            <p:cNvSpPr/>
            <p:nvPr/>
          </p:nvSpPr>
          <p:spPr>
            <a:xfrm>
              <a:off x="1321798" y="3034324"/>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5" name="pt25"/>
            <p:cNvSpPr/>
            <p:nvPr/>
          </p:nvSpPr>
          <p:spPr>
            <a:xfrm>
              <a:off x="1321798" y="285259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6" name="pt26"/>
            <p:cNvSpPr/>
            <p:nvPr/>
          </p:nvSpPr>
          <p:spPr>
            <a:xfrm>
              <a:off x="1336299" y="267086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7" name="pt27"/>
            <p:cNvSpPr/>
            <p:nvPr/>
          </p:nvSpPr>
          <p:spPr>
            <a:xfrm>
              <a:off x="1350800" y="248913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8" name="pt28"/>
            <p:cNvSpPr/>
            <p:nvPr/>
          </p:nvSpPr>
          <p:spPr>
            <a:xfrm>
              <a:off x="1365301" y="230740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9" name="pt29"/>
            <p:cNvSpPr/>
            <p:nvPr/>
          </p:nvSpPr>
          <p:spPr>
            <a:xfrm>
              <a:off x="1365301" y="212567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0" name="pt30"/>
            <p:cNvSpPr/>
            <p:nvPr/>
          </p:nvSpPr>
          <p:spPr>
            <a:xfrm>
              <a:off x="1379802" y="194394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1" name="pt31"/>
            <p:cNvSpPr/>
            <p:nvPr/>
          </p:nvSpPr>
          <p:spPr>
            <a:xfrm>
              <a:off x="1394303" y="1762213"/>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 name="pt32"/>
            <p:cNvSpPr/>
            <p:nvPr/>
          </p:nvSpPr>
          <p:spPr>
            <a:xfrm>
              <a:off x="1394303" y="1580483"/>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3" name="pt33"/>
            <p:cNvSpPr/>
            <p:nvPr/>
          </p:nvSpPr>
          <p:spPr>
            <a:xfrm>
              <a:off x="1394303" y="139875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 name="pt34"/>
            <p:cNvSpPr/>
            <p:nvPr/>
          </p:nvSpPr>
          <p:spPr>
            <a:xfrm>
              <a:off x="1394303" y="121702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5" name="pt35"/>
            <p:cNvSpPr/>
            <p:nvPr/>
          </p:nvSpPr>
          <p:spPr>
            <a:xfrm>
              <a:off x="1452306" y="103529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6" name="tx36"/>
            <p:cNvSpPr/>
            <p:nvPr/>
          </p:nvSpPr>
          <p:spPr>
            <a:xfrm>
              <a:off x="993551" y="5233469"/>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CAF</a:t>
              </a:r>
            </a:p>
          </p:txBody>
        </p:sp>
        <p:sp>
          <p:nvSpPr>
            <p:cNvPr id="37" name="tx37"/>
            <p:cNvSpPr/>
            <p:nvPr/>
          </p:nvSpPr>
          <p:spPr>
            <a:xfrm>
              <a:off x="1080556" y="5051738"/>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GAB</a:t>
              </a:r>
            </a:p>
          </p:txBody>
        </p:sp>
        <p:sp>
          <p:nvSpPr>
            <p:cNvPr id="38" name="tx38"/>
            <p:cNvSpPr/>
            <p:nvPr/>
          </p:nvSpPr>
          <p:spPr>
            <a:xfrm>
              <a:off x="1153061" y="4870008"/>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NGA</a:t>
              </a:r>
            </a:p>
          </p:txBody>
        </p:sp>
        <p:sp>
          <p:nvSpPr>
            <p:cNvPr id="39" name="tx39"/>
            <p:cNvSpPr/>
            <p:nvPr/>
          </p:nvSpPr>
          <p:spPr>
            <a:xfrm>
              <a:off x="1269068" y="4688278"/>
              <a:ext cx="1413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GIN</a:t>
              </a:r>
            </a:p>
          </p:txBody>
        </p:sp>
        <p:sp>
          <p:nvSpPr>
            <p:cNvPr id="40" name="tx40"/>
            <p:cNvSpPr/>
            <p:nvPr/>
          </p:nvSpPr>
          <p:spPr>
            <a:xfrm>
              <a:off x="1018605" y="450848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BEN</a:t>
              </a:r>
            </a:p>
          </p:txBody>
        </p:sp>
        <p:sp>
          <p:nvSpPr>
            <p:cNvPr id="41" name="tx41"/>
            <p:cNvSpPr/>
            <p:nvPr/>
          </p:nvSpPr>
          <p:spPr>
            <a:xfrm>
              <a:off x="1005407" y="4324779"/>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COD</a:t>
              </a:r>
            </a:p>
          </p:txBody>
        </p:sp>
        <p:sp>
          <p:nvSpPr>
            <p:cNvPr id="42" name="tx42"/>
            <p:cNvSpPr/>
            <p:nvPr/>
          </p:nvSpPr>
          <p:spPr>
            <a:xfrm>
              <a:off x="1078544" y="4143088"/>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CIV</a:t>
              </a:r>
            </a:p>
          </p:txBody>
        </p:sp>
        <p:sp>
          <p:nvSpPr>
            <p:cNvPr id="43" name="tx43"/>
            <p:cNvSpPr/>
            <p:nvPr/>
          </p:nvSpPr>
          <p:spPr>
            <a:xfrm>
              <a:off x="1029984" y="3957864"/>
              <a:ext cx="181080"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GNQ</a:t>
              </a:r>
            </a:p>
          </p:txBody>
        </p:sp>
        <p:sp>
          <p:nvSpPr>
            <p:cNvPr id="44" name="tx44"/>
            <p:cNvSpPr/>
            <p:nvPr/>
          </p:nvSpPr>
          <p:spPr>
            <a:xfrm>
              <a:off x="1029984" y="3779628"/>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GMB</a:t>
              </a:r>
            </a:p>
          </p:txBody>
        </p:sp>
        <p:sp>
          <p:nvSpPr>
            <p:cNvPr id="45" name="tx45"/>
            <p:cNvSpPr/>
            <p:nvPr/>
          </p:nvSpPr>
          <p:spPr>
            <a:xfrm>
              <a:off x="1059025" y="3597897"/>
              <a:ext cx="18104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CMR</a:t>
              </a:r>
            </a:p>
          </p:txBody>
        </p:sp>
        <p:sp>
          <p:nvSpPr>
            <p:cNvPr id="46" name="tx46"/>
            <p:cNvSpPr/>
            <p:nvPr/>
          </p:nvSpPr>
          <p:spPr>
            <a:xfrm>
              <a:off x="1076686" y="3416167"/>
              <a:ext cx="1633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TCD</a:t>
              </a:r>
            </a:p>
          </p:txBody>
        </p:sp>
        <p:sp>
          <p:nvSpPr>
            <p:cNvPr id="47" name="tx47"/>
            <p:cNvSpPr/>
            <p:nvPr/>
          </p:nvSpPr>
          <p:spPr>
            <a:xfrm>
              <a:off x="1099960" y="3234437"/>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STP</a:t>
              </a:r>
            </a:p>
          </p:txBody>
        </p:sp>
        <p:sp>
          <p:nvSpPr>
            <p:cNvPr id="48" name="tx48"/>
            <p:cNvSpPr/>
            <p:nvPr/>
          </p:nvSpPr>
          <p:spPr>
            <a:xfrm>
              <a:off x="1125801" y="3052707"/>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GNB</a:t>
              </a:r>
            </a:p>
          </p:txBody>
        </p:sp>
        <p:sp>
          <p:nvSpPr>
            <p:cNvPr id="49" name="tx49"/>
            <p:cNvSpPr/>
            <p:nvPr/>
          </p:nvSpPr>
          <p:spPr>
            <a:xfrm>
              <a:off x="1165549" y="2872918"/>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MLI</a:t>
              </a:r>
            </a:p>
          </p:txBody>
        </p:sp>
        <p:sp>
          <p:nvSpPr>
            <p:cNvPr id="50" name="tx50"/>
            <p:cNvSpPr/>
            <p:nvPr/>
          </p:nvSpPr>
          <p:spPr>
            <a:xfrm>
              <a:off x="1157925" y="2691188"/>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LBR</a:t>
              </a:r>
            </a:p>
          </p:txBody>
        </p:sp>
        <p:sp>
          <p:nvSpPr>
            <p:cNvPr id="51" name="tx51"/>
            <p:cNvSpPr/>
            <p:nvPr/>
          </p:nvSpPr>
          <p:spPr>
            <a:xfrm>
              <a:off x="1176812" y="2507517"/>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SLE</a:t>
              </a:r>
            </a:p>
          </p:txBody>
        </p:sp>
        <p:sp>
          <p:nvSpPr>
            <p:cNvPr id="52" name="tx52"/>
            <p:cNvSpPr/>
            <p:nvPr/>
          </p:nvSpPr>
          <p:spPr>
            <a:xfrm>
              <a:off x="1178115" y="2325787"/>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CPV</a:t>
              </a:r>
            </a:p>
          </p:txBody>
        </p:sp>
        <p:sp>
          <p:nvSpPr>
            <p:cNvPr id="53" name="tx53"/>
            <p:cNvSpPr/>
            <p:nvPr/>
          </p:nvSpPr>
          <p:spPr>
            <a:xfrm>
              <a:off x="1160492" y="2144018"/>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COG</a:t>
              </a:r>
            </a:p>
          </p:txBody>
        </p:sp>
        <p:sp>
          <p:nvSpPr>
            <p:cNvPr id="54" name="tx54"/>
            <p:cNvSpPr/>
            <p:nvPr/>
          </p:nvSpPr>
          <p:spPr>
            <a:xfrm>
              <a:off x="1192616" y="196232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SEN</a:t>
              </a:r>
            </a:p>
          </p:txBody>
        </p:sp>
        <p:sp>
          <p:nvSpPr>
            <p:cNvPr id="55" name="tx55"/>
            <p:cNvSpPr/>
            <p:nvPr/>
          </p:nvSpPr>
          <p:spPr>
            <a:xfrm>
              <a:off x="1215967" y="1782537"/>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BFA</a:t>
              </a:r>
            </a:p>
          </p:txBody>
        </p:sp>
        <p:sp>
          <p:nvSpPr>
            <p:cNvPr id="56" name="tx56"/>
            <p:cNvSpPr/>
            <p:nvPr/>
          </p:nvSpPr>
          <p:spPr>
            <a:xfrm>
              <a:off x="1198383" y="1600807"/>
              <a:ext cx="17219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MRT</a:t>
              </a:r>
            </a:p>
          </p:txBody>
        </p:sp>
        <p:sp>
          <p:nvSpPr>
            <p:cNvPr id="57" name="tx57"/>
            <p:cNvSpPr/>
            <p:nvPr/>
          </p:nvSpPr>
          <p:spPr>
            <a:xfrm>
              <a:off x="1202731" y="1419077"/>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NER</a:t>
              </a:r>
            </a:p>
          </p:txBody>
        </p:sp>
        <p:sp>
          <p:nvSpPr>
            <p:cNvPr id="58" name="tx58"/>
            <p:cNvSpPr/>
            <p:nvPr/>
          </p:nvSpPr>
          <p:spPr>
            <a:xfrm>
              <a:off x="1198344" y="1235367"/>
              <a:ext cx="17223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TGO</a:t>
              </a:r>
            </a:p>
          </p:txBody>
        </p:sp>
        <p:sp>
          <p:nvSpPr>
            <p:cNvPr id="59" name="tx59"/>
            <p:cNvSpPr/>
            <p:nvPr/>
          </p:nvSpPr>
          <p:spPr>
            <a:xfrm>
              <a:off x="1256309" y="105367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GHA</a:t>
              </a:r>
            </a:p>
          </p:txBody>
        </p:sp>
        <p:sp>
          <p:nvSpPr>
            <p:cNvPr id="60" name="rc60"/>
            <p:cNvSpPr/>
            <p:nvPr/>
          </p:nvSpPr>
          <p:spPr>
            <a:xfrm>
              <a:off x="343909" y="875080"/>
              <a:ext cx="1218078" cy="4597772"/>
            </a:xfrm>
            <a:prstGeom prst="rect">
              <a:avLst/>
            </a:prstGeom>
            <a:ln w="13550" cap="rnd">
              <a:solidFill>
                <a:srgbClr val="999999">
                  <a:alpha val="100000"/>
                </a:srgbClr>
              </a:solidFill>
              <a:prstDash val="solid"/>
              <a:round/>
            </a:ln>
          </p:spPr>
          <p:txBody>
            <a:bodyPr/>
            <a:lstStyle/>
            <a:p/>
          </p:txBody>
        </p:sp>
        <p:sp>
          <p:nvSpPr>
            <p:cNvPr id="61" name="pl61"/>
            <p:cNvSpPr/>
            <p:nvPr/>
          </p:nvSpPr>
          <p:spPr>
            <a:xfrm>
              <a:off x="164317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62" name="pl62"/>
            <p:cNvSpPr/>
            <p:nvPr/>
          </p:nvSpPr>
          <p:spPr>
            <a:xfrm>
              <a:off x="1933196"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63" name="pl63"/>
            <p:cNvSpPr/>
            <p:nvPr/>
          </p:nvSpPr>
          <p:spPr>
            <a:xfrm>
              <a:off x="2223215"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64" name="pl64"/>
            <p:cNvSpPr/>
            <p:nvPr/>
          </p:nvSpPr>
          <p:spPr>
            <a:xfrm>
              <a:off x="2513233"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65" name="pl65"/>
            <p:cNvSpPr/>
            <p:nvPr/>
          </p:nvSpPr>
          <p:spPr>
            <a:xfrm>
              <a:off x="280325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66" name="rc66"/>
            <p:cNvSpPr/>
            <p:nvPr/>
          </p:nvSpPr>
          <p:spPr>
            <a:xfrm>
              <a:off x="1631576" y="1901855"/>
              <a:ext cx="1218078" cy="181730"/>
            </a:xfrm>
            <a:prstGeom prst="rect">
              <a:avLst/>
            </a:prstGeom>
            <a:solidFill>
              <a:srgbClr val="D9D9D9">
                <a:alpha val="60000"/>
              </a:srgbClr>
            </a:solidFill>
          </p:spPr>
          <p:txBody>
            <a:bodyPr/>
            <a:lstStyle/>
            <a:p/>
          </p:txBody>
        </p:sp>
        <p:sp>
          <p:nvSpPr>
            <p:cNvPr id="67" name="pl67"/>
            <p:cNvSpPr/>
            <p:nvPr/>
          </p:nvSpPr>
          <p:spPr>
            <a:xfrm>
              <a:off x="2382725"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68" name="tx68"/>
            <p:cNvSpPr/>
            <p:nvPr/>
          </p:nvSpPr>
          <p:spPr>
            <a:xfrm>
              <a:off x="1935092" y="888448"/>
              <a:ext cx="42588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WCAR: 71%</a:t>
              </a:r>
            </a:p>
          </p:txBody>
        </p:sp>
        <p:sp>
          <p:nvSpPr>
            <p:cNvPr id="69" name="pt69"/>
            <p:cNvSpPr/>
            <p:nvPr/>
          </p:nvSpPr>
          <p:spPr>
            <a:xfrm>
              <a:off x="1971424" y="521508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70" name="pt70"/>
            <p:cNvSpPr/>
            <p:nvPr/>
          </p:nvSpPr>
          <p:spPr>
            <a:xfrm>
              <a:off x="2203439" y="503335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71" name="pt71"/>
            <p:cNvSpPr/>
            <p:nvPr/>
          </p:nvSpPr>
          <p:spPr>
            <a:xfrm>
              <a:off x="2203439" y="485162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72" name="pt72"/>
            <p:cNvSpPr/>
            <p:nvPr/>
          </p:nvSpPr>
          <p:spPr>
            <a:xfrm>
              <a:off x="2246942" y="466989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73" name="pt73"/>
            <p:cNvSpPr/>
            <p:nvPr/>
          </p:nvSpPr>
          <p:spPr>
            <a:xfrm>
              <a:off x="2246942" y="448816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74" name="pt74"/>
            <p:cNvSpPr/>
            <p:nvPr/>
          </p:nvSpPr>
          <p:spPr>
            <a:xfrm>
              <a:off x="2304946" y="430643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75" name="pt75"/>
            <p:cNvSpPr/>
            <p:nvPr/>
          </p:nvSpPr>
          <p:spPr>
            <a:xfrm>
              <a:off x="2319447" y="412470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76" name="pt76"/>
            <p:cNvSpPr/>
            <p:nvPr/>
          </p:nvSpPr>
          <p:spPr>
            <a:xfrm>
              <a:off x="2333948" y="394297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77" name="pt77"/>
            <p:cNvSpPr/>
            <p:nvPr/>
          </p:nvSpPr>
          <p:spPr>
            <a:xfrm>
              <a:off x="2435454" y="376124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78" name="pt78"/>
            <p:cNvSpPr/>
            <p:nvPr/>
          </p:nvSpPr>
          <p:spPr>
            <a:xfrm>
              <a:off x="2493458" y="357951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79" name="pt79"/>
            <p:cNvSpPr/>
            <p:nvPr/>
          </p:nvSpPr>
          <p:spPr>
            <a:xfrm>
              <a:off x="2507959" y="339778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0" name="pt80"/>
            <p:cNvSpPr/>
            <p:nvPr/>
          </p:nvSpPr>
          <p:spPr>
            <a:xfrm>
              <a:off x="2507959" y="321605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1" name="pt81"/>
            <p:cNvSpPr/>
            <p:nvPr/>
          </p:nvSpPr>
          <p:spPr>
            <a:xfrm>
              <a:off x="2522460" y="303432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2" name="pt82"/>
            <p:cNvSpPr/>
            <p:nvPr/>
          </p:nvSpPr>
          <p:spPr>
            <a:xfrm>
              <a:off x="2522460" y="285259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3" name="pt83"/>
            <p:cNvSpPr/>
            <p:nvPr/>
          </p:nvSpPr>
          <p:spPr>
            <a:xfrm>
              <a:off x="2536961" y="267086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4" name="pt84"/>
            <p:cNvSpPr/>
            <p:nvPr/>
          </p:nvSpPr>
          <p:spPr>
            <a:xfrm>
              <a:off x="2551462" y="248913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5" name="pt85"/>
            <p:cNvSpPr/>
            <p:nvPr/>
          </p:nvSpPr>
          <p:spPr>
            <a:xfrm>
              <a:off x="2565963" y="230740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6" name="pt86"/>
            <p:cNvSpPr/>
            <p:nvPr/>
          </p:nvSpPr>
          <p:spPr>
            <a:xfrm>
              <a:off x="2565963" y="212567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7" name="pt87"/>
            <p:cNvSpPr/>
            <p:nvPr/>
          </p:nvSpPr>
          <p:spPr>
            <a:xfrm>
              <a:off x="2609466" y="194394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88" name="pt88"/>
            <p:cNvSpPr/>
            <p:nvPr/>
          </p:nvSpPr>
          <p:spPr>
            <a:xfrm>
              <a:off x="2623967" y="176221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89" name="pt89"/>
            <p:cNvSpPr/>
            <p:nvPr/>
          </p:nvSpPr>
          <p:spPr>
            <a:xfrm>
              <a:off x="2623967" y="158048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90" name="pt90"/>
            <p:cNvSpPr/>
            <p:nvPr/>
          </p:nvSpPr>
          <p:spPr>
            <a:xfrm>
              <a:off x="2623967" y="139875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91" name="pt91"/>
            <p:cNvSpPr/>
            <p:nvPr/>
          </p:nvSpPr>
          <p:spPr>
            <a:xfrm>
              <a:off x="2652969" y="121702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92" name="pt92"/>
            <p:cNvSpPr/>
            <p:nvPr/>
          </p:nvSpPr>
          <p:spPr>
            <a:xfrm>
              <a:off x="2739974" y="103529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93" name="tx93"/>
            <p:cNvSpPr/>
            <p:nvPr/>
          </p:nvSpPr>
          <p:spPr>
            <a:xfrm>
              <a:off x="2092706" y="5233469"/>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CAF</a:t>
              </a:r>
            </a:p>
          </p:txBody>
        </p:sp>
        <p:sp>
          <p:nvSpPr>
            <p:cNvPr id="94" name="tx94"/>
            <p:cNvSpPr/>
            <p:nvPr/>
          </p:nvSpPr>
          <p:spPr>
            <a:xfrm>
              <a:off x="2324721" y="5051738"/>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GAB</a:t>
              </a:r>
            </a:p>
          </p:txBody>
        </p:sp>
        <p:sp>
          <p:nvSpPr>
            <p:cNvPr id="95" name="tx95"/>
            <p:cNvSpPr/>
            <p:nvPr/>
          </p:nvSpPr>
          <p:spPr>
            <a:xfrm>
              <a:off x="2324721" y="4870008"/>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NGA</a:t>
              </a:r>
            </a:p>
          </p:txBody>
        </p:sp>
        <p:sp>
          <p:nvSpPr>
            <p:cNvPr id="96" name="tx96"/>
            <p:cNvSpPr/>
            <p:nvPr/>
          </p:nvSpPr>
          <p:spPr>
            <a:xfrm>
              <a:off x="2368224" y="4688239"/>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COD</a:t>
              </a:r>
            </a:p>
          </p:txBody>
        </p:sp>
        <p:sp>
          <p:nvSpPr>
            <p:cNvPr id="97" name="tx97"/>
            <p:cNvSpPr/>
            <p:nvPr/>
          </p:nvSpPr>
          <p:spPr>
            <a:xfrm>
              <a:off x="2368224" y="4506548"/>
              <a:ext cx="1413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GIN</a:t>
              </a:r>
            </a:p>
          </p:txBody>
        </p:sp>
        <p:sp>
          <p:nvSpPr>
            <p:cNvPr id="98" name="tx98"/>
            <p:cNvSpPr/>
            <p:nvPr/>
          </p:nvSpPr>
          <p:spPr>
            <a:xfrm>
              <a:off x="2426228" y="432675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BEN</a:t>
              </a:r>
            </a:p>
          </p:txBody>
        </p:sp>
        <p:sp>
          <p:nvSpPr>
            <p:cNvPr id="99" name="tx99"/>
            <p:cNvSpPr/>
            <p:nvPr/>
          </p:nvSpPr>
          <p:spPr>
            <a:xfrm>
              <a:off x="2440729" y="4143088"/>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CIV</a:t>
              </a:r>
            </a:p>
          </p:txBody>
        </p:sp>
        <p:sp>
          <p:nvSpPr>
            <p:cNvPr id="100" name="tx100"/>
            <p:cNvSpPr/>
            <p:nvPr/>
          </p:nvSpPr>
          <p:spPr>
            <a:xfrm>
              <a:off x="2455230" y="3961358"/>
              <a:ext cx="1633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TCD</a:t>
              </a:r>
            </a:p>
          </p:txBody>
        </p:sp>
        <p:sp>
          <p:nvSpPr>
            <p:cNvPr id="101" name="tx101"/>
            <p:cNvSpPr/>
            <p:nvPr/>
          </p:nvSpPr>
          <p:spPr>
            <a:xfrm>
              <a:off x="2556736" y="3776134"/>
              <a:ext cx="181080"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GNQ</a:t>
              </a:r>
            </a:p>
          </p:txBody>
        </p:sp>
        <p:sp>
          <p:nvSpPr>
            <p:cNvPr id="102" name="tx102"/>
            <p:cNvSpPr/>
            <p:nvPr/>
          </p:nvSpPr>
          <p:spPr>
            <a:xfrm>
              <a:off x="2288650" y="3597897"/>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GMB</a:t>
              </a:r>
            </a:p>
          </p:txBody>
        </p:sp>
        <p:sp>
          <p:nvSpPr>
            <p:cNvPr id="103" name="tx103"/>
            <p:cNvSpPr/>
            <p:nvPr/>
          </p:nvSpPr>
          <p:spPr>
            <a:xfrm>
              <a:off x="2303190" y="3416167"/>
              <a:ext cx="18104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CMR</a:t>
              </a:r>
            </a:p>
          </p:txBody>
        </p:sp>
        <p:sp>
          <p:nvSpPr>
            <p:cNvPr id="104" name="tx104"/>
            <p:cNvSpPr/>
            <p:nvPr/>
          </p:nvSpPr>
          <p:spPr>
            <a:xfrm>
              <a:off x="2329585" y="3236378"/>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LBR</a:t>
              </a:r>
            </a:p>
          </p:txBody>
        </p:sp>
        <p:sp>
          <p:nvSpPr>
            <p:cNvPr id="105" name="tx105"/>
            <p:cNvSpPr/>
            <p:nvPr/>
          </p:nvSpPr>
          <p:spPr>
            <a:xfrm>
              <a:off x="2326463" y="3052707"/>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GNB</a:t>
              </a:r>
            </a:p>
          </p:txBody>
        </p:sp>
        <p:sp>
          <p:nvSpPr>
            <p:cNvPr id="106" name="tx106"/>
            <p:cNvSpPr/>
            <p:nvPr/>
          </p:nvSpPr>
          <p:spPr>
            <a:xfrm>
              <a:off x="2366212" y="2872918"/>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MLI</a:t>
              </a:r>
            </a:p>
          </p:txBody>
        </p:sp>
        <p:sp>
          <p:nvSpPr>
            <p:cNvPr id="107" name="tx107"/>
            <p:cNvSpPr/>
            <p:nvPr/>
          </p:nvSpPr>
          <p:spPr>
            <a:xfrm>
              <a:off x="2332153" y="2689208"/>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COG</a:t>
              </a:r>
            </a:p>
          </p:txBody>
        </p:sp>
        <p:sp>
          <p:nvSpPr>
            <p:cNvPr id="108" name="tx108"/>
            <p:cNvSpPr/>
            <p:nvPr/>
          </p:nvSpPr>
          <p:spPr>
            <a:xfrm>
              <a:off x="2355543" y="2509458"/>
              <a:ext cx="17219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MRT</a:t>
              </a:r>
            </a:p>
          </p:txBody>
        </p:sp>
        <p:sp>
          <p:nvSpPr>
            <p:cNvPr id="109" name="tx109"/>
            <p:cNvSpPr/>
            <p:nvPr/>
          </p:nvSpPr>
          <p:spPr>
            <a:xfrm>
              <a:off x="2374391" y="2327727"/>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NER</a:t>
              </a:r>
            </a:p>
          </p:txBody>
        </p:sp>
        <p:sp>
          <p:nvSpPr>
            <p:cNvPr id="110" name="tx110"/>
            <p:cNvSpPr/>
            <p:nvPr/>
          </p:nvSpPr>
          <p:spPr>
            <a:xfrm>
              <a:off x="2387628" y="2144056"/>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STP</a:t>
              </a:r>
            </a:p>
          </p:txBody>
        </p:sp>
        <p:sp>
          <p:nvSpPr>
            <p:cNvPr id="111" name="tx111"/>
            <p:cNvSpPr/>
            <p:nvPr/>
          </p:nvSpPr>
          <p:spPr>
            <a:xfrm>
              <a:off x="2413508" y="1962288"/>
              <a:ext cx="17223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TGO</a:t>
              </a:r>
            </a:p>
          </p:txBody>
        </p:sp>
        <p:sp>
          <p:nvSpPr>
            <p:cNvPr id="112" name="tx112"/>
            <p:cNvSpPr/>
            <p:nvPr/>
          </p:nvSpPr>
          <p:spPr>
            <a:xfrm>
              <a:off x="2445631" y="1782537"/>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BFA</a:t>
              </a:r>
            </a:p>
          </p:txBody>
        </p:sp>
        <p:sp>
          <p:nvSpPr>
            <p:cNvPr id="113" name="tx113"/>
            <p:cNvSpPr/>
            <p:nvPr/>
          </p:nvSpPr>
          <p:spPr>
            <a:xfrm>
              <a:off x="2436781" y="159886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SEN</a:t>
              </a:r>
            </a:p>
          </p:txBody>
        </p:sp>
        <p:sp>
          <p:nvSpPr>
            <p:cNvPr id="114" name="tx114"/>
            <p:cNvSpPr/>
            <p:nvPr/>
          </p:nvSpPr>
          <p:spPr>
            <a:xfrm>
              <a:off x="2449979" y="1417136"/>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SLE</a:t>
              </a:r>
            </a:p>
          </p:txBody>
        </p:sp>
        <p:sp>
          <p:nvSpPr>
            <p:cNvPr id="115" name="tx115"/>
            <p:cNvSpPr/>
            <p:nvPr/>
          </p:nvSpPr>
          <p:spPr>
            <a:xfrm>
              <a:off x="2465783" y="123540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CPV</a:t>
              </a:r>
            </a:p>
          </p:txBody>
        </p:sp>
        <p:sp>
          <p:nvSpPr>
            <p:cNvPr id="116" name="tx116"/>
            <p:cNvSpPr/>
            <p:nvPr/>
          </p:nvSpPr>
          <p:spPr>
            <a:xfrm>
              <a:off x="2543977" y="105367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GHA</a:t>
              </a:r>
            </a:p>
          </p:txBody>
        </p:sp>
        <p:sp>
          <p:nvSpPr>
            <p:cNvPr id="117" name="rc117"/>
            <p:cNvSpPr/>
            <p:nvPr/>
          </p:nvSpPr>
          <p:spPr>
            <a:xfrm>
              <a:off x="1631576" y="875080"/>
              <a:ext cx="1218078" cy="4597772"/>
            </a:xfrm>
            <a:prstGeom prst="rect">
              <a:avLst/>
            </a:prstGeom>
            <a:ln w="13550" cap="rnd">
              <a:solidFill>
                <a:srgbClr val="999999">
                  <a:alpha val="100000"/>
                </a:srgbClr>
              </a:solidFill>
              <a:prstDash val="solid"/>
              <a:round/>
            </a:ln>
          </p:spPr>
          <p:txBody>
            <a:bodyPr/>
            <a:lstStyle/>
            <a:p/>
          </p:txBody>
        </p:sp>
        <p:sp>
          <p:nvSpPr>
            <p:cNvPr id="118" name="pl118"/>
            <p:cNvSpPr/>
            <p:nvPr/>
          </p:nvSpPr>
          <p:spPr>
            <a:xfrm>
              <a:off x="2930845"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19" name="pl119"/>
            <p:cNvSpPr/>
            <p:nvPr/>
          </p:nvSpPr>
          <p:spPr>
            <a:xfrm>
              <a:off x="322086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20" name="pl120"/>
            <p:cNvSpPr/>
            <p:nvPr/>
          </p:nvSpPr>
          <p:spPr>
            <a:xfrm>
              <a:off x="3510883"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21" name="pl121"/>
            <p:cNvSpPr/>
            <p:nvPr/>
          </p:nvSpPr>
          <p:spPr>
            <a:xfrm>
              <a:off x="3800901"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22" name="pl122"/>
            <p:cNvSpPr/>
            <p:nvPr/>
          </p:nvSpPr>
          <p:spPr>
            <a:xfrm>
              <a:off x="4090920"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23" name="rc123"/>
            <p:cNvSpPr/>
            <p:nvPr/>
          </p:nvSpPr>
          <p:spPr>
            <a:xfrm>
              <a:off x="2919244" y="1901855"/>
              <a:ext cx="1218078" cy="181730"/>
            </a:xfrm>
            <a:prstGeom prst="rect">
              <a:avLst/>
            </a:prstGeom>
            <a:solidFill>
              <a:srgbClr val="D9D9D9">
                <a:alpha val="60000"/>
              </a:srgbClr>
            </a:solidFill>
          </p:spPr>
          <p:txBody>
            <a:bodyPr/>
            <a:lstStyle/>
            <a:p/>
          </p:txBody>
        </p:sp>
        <p:sp>
          <p:nvSpPr>
            <p:cNvPr id="124" name="pl124"/>
            <p:cNvSpPr/>
            <p:nvPr/>
          </p:nvSpPr>
          <p:spPr>
            <a:xfrm>
              <a:off x="3728397"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125" name="tx125"/>
            <p:cNvSpPr/>
            <p:nvPr/>
          </p:nvSpPr>
          <p:spPr>
            <a:xfrm>
              <a:off x="3280764" y="888448"/>
              <a:ext cx="42588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WCAR: 75%</a:t>
              </a:r>
            </a:p>
          </p:txBody>
        </p:sp>
        <p:sp>
          <p:nvSpPr>
            <p:cNvPr id="126" name="pt126"/>
            <p:cNvSpPr/>
            <p:nvPr/>
          </p:nvSpPr>
          <p:spPr>
            <a:xfrm>
              <a:off x="3244591" y="521508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27" name="pt127"/>
            <p:cNvSpPr/>
            <p:nvPr/>
          </p:nvSpPr>
          <p:spPr>
            <a:xfrm>
              <a:off x="3476606" y="503335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28" name="pt128"/>
            <p:cNvSpPr/>
            <p:nvPr/>
          </p:nvSpPr>
          <p:spPr>
            <a:xfrm>
              <a:off x="3534610" y="485162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29" name="pt129"/>
            <p:cNvSpPr/>
            <p:nvPr/>
          </p:nvSpPr>
          <p:spPr>
            <a:xfrm>
              <a:off x="3578113" y="466989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30" name="pt130"/>
            <p:cNvSpPr/>
            <p:nvPr/>
          </p:nvSpPr>
          <p:spPr>
            <a:xfrm>
              <a:off x="3592614" y="448816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31" name="pt131"/>
            <p:cNvSpPr/>
            <p:nvPr/>
          </p:nvSpPr>
          <p:spPr>
            <a:xfrm>
              <a:off x="3592614" y="430643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32" name="pt132"/>
            <p:cNvSpPr/>
            <p:nvPr/>
          </p:nvSpPr>
          <p:spPr>
            <a:xfrm>
              <a:off x="3592614" y="412470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33" name="pt133"/>
            <p:cNvSpPr/>
            <p:nvPr/>
          </p:nvSpPr>
          <p:spPr>
            <a:xfrm>
              <a:off x="3679619" y="394297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34" name="pt134"/>
            <p:cNvSpPr/>
            <p:nvPr/>
          </p:nvSpPr>
          <p:spPr>
            <a:xfrm>
              <a:off x="3694120" y="376124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35" name="pt135"/>
            <p:cNvSpPr/>
            <p:nvPr/>
          </p:nvSpPr>
          <p:spPr>
            <a:xfrm>
              <a:off x="3752124" y="357951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36" name="pt136"/>
            <p:cNvSpPr/>
            <p:nvPr/>
          </p:nvSpPr>
          <p:spPr>
            <a:xfrm>
              <a:off x="3766625" y="339778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37" name="pt137"/>
            <p:cNvSpPr/>
            <p:nvPr/>
          </p:nvSpPr>
          <p:spPr>
            <a:xfrm>
              <a:off x="3781126" y="321605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38" name="pt138"/>
            <p:cNvSpPr/>
            <p:nvPr/>
          </p:nvSpPr>
          <p:spPr>
            <a:xfrm>
              <a:off x="3795627" y="303432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39" name="pt139"/>
            <p:cNvSpPr/>
            <p:nvPr/>
          </p:nvSpPr>
          <p:spPr>
            <a:xfrm>
              <a:off x="3795627" y="285259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40" name="pt140"/>
            <p:cNvSpPr/>
            <p:nvPr/>
          </p:nvSpPr>
          <p:spPr>
            <a:xfrm>
              <a:off x="3810128" y="267086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41" name="pt141"/>
            <p:cNvSpPr/>
            <p:nvPr/>
          </p:nvSpPr>
          <p:spPr>
            <a:xfrm>
              <a:off x="3810128" y="248913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42" name="pt142"/>
            <p:cNvSpPr/>
            <p:nvPr/>
          </p:nvSpPr>
          <p:spPr>
            <a:xfrm>
              <a:off x="3853631" y="230740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43" name="pt143"/>
            <p:cNvSpPr/>
            <p:nvPr/>
          </p:nvSpPr>
          <p:spPr>
            <a:xfrm>
              <a:off x="3853631" y="212567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44" name="pt144"/>
            <p:cNvSpPr/>
            <p:nvPr/>
          </p:nvSpPr>
          <p:spPr>
            <a:xfrm>
              <a:off x="3897134" y="194394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45" name="pt145"/>
            <p:cNvSpPr/>
            <p:nvPr/>
          </p:nvSpPr>
          <p:spPr>
            <a:xfrm>
              <a:off x="3911635" y="176221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46" name="pt146"/>
            <p:cNvSpPr/>
            <p:nvPr/>
          </p:nvSpPr>
          <p:spPr>
            <a:xfrm>
              <a:off x="3911635" y="158048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47" name="pt147"/>
            <p:cNvSpPr/>
            <p:nvPr/>
          </p:nvSpPr>
          <p:spPr>
            <a:xfrm>
              <a:off x="3955137" y="139875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48" name="pt148"/>
            <p:cNvSpPr/>
            <p:nvPr/>
          </p:nvSpPr>
          <p:spPr>
            <a:xfrm>
              <a:off x="3955137" y="121702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49" name="pt149"/>
            <p:cNvSpPr/>
            <p:nvPr/>
          </p:nvSpPr>
          <p:spPr>
            <a:xfrm>
              <a:off x="3998640" y="103529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50" name="tx150"/>
            <p:cNvSpPr/>
            <p:nvPr/>
          </p:nvSpPr>
          <p:spPr>
            <a:xfrm>
              <a:off x="3365873" y="5233469"/>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CAF</a:t>
              </a:r>
            </a:p>
          </p:txBody>
        </p:sp>
        <p:sp>
          <p:nvSpPr>
            <p:cNvPr id="151" name="tx151"/>
            <p:cNvSpPr/>
            <p:nvPr/>
          </p:nvSpPr>
          <p:spPr>
            <a:xfrm>
              <a:off x="3597888" y="5051738"/>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GAB</a:t>
              </a:r>
            </a:p>
          </p:txBody>
        </p:sp>
        <p:sp>
          <p:nvSpPr>
            <p:cNvPr id="152" name="tx152"/>
            <p:cNvSpPr/>
            <p:nvPr/>
          </p:nvSpPr>
          <p:spPr>
            <a:xfrm>
              <a:off x="3655892" y="4870008"/>
              <a:ext cx="1413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GIN</a:t>
              </a:r>
            </a:p>
          </p:txBody>
        </p:sp>
        <p:sp>
          <p:nvSpPr>
            <p:cNvPr id="153" name="tx153"/>
            <p:cNvSpPr/>
            <p:nvPr/>
          </p:nvSpPr>
          <p:spPr>
            <a:xfrm>
              <a:off x="3699395" y="4688278"/>
              <a:ext cx="1633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TCD</a:t>
              </a:r>
            </a:p>
          </p:txBody>
        </p:sp>
        <p:sp>
          <p:nvSpPr>
            <p:cNvPr id="154" name="tx154"/>
            <p:cNvSpPr/>
            <p:nvPr/>
          </p:nvSpPr>
          <p:spPr>
            <a:xfrm>
              <a:off x="3713896" y="450848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BEN</a:t>
              </a:r>
            </a:p>
          </p:txBody>
        </p:sp>
        <p:sp>
          <p:nvSpPr>
            <p:cNvPr id="155" name="tx155"/>
            <p:cNvSpPr/>
            <p:nvPr/>
          </p:nvSpPr>
          <p:spPr>
            <a:xfrm>
              <a:off x="3713896" y="4324779"/>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COD</a:t>
              </a:r>
            </a:p>
          </p:txBody>
        </p:sp>
        <p:sp>
          <p:nvSpPr>
            <p:cNvPr id="156" name="tx156"/>
            <p:cNvSpPr/>
            <p:nvPr/>
          </p:nvSpPr>
          <p:spPr>
            <a:xfrm>
              <a:off x="3713896" y="4143088"/>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NGA</a:t>
              </a:r>
            </a:p>
          </p:txBody>
        </p:sp>
        <p:sp>
          <p:nvSpPr>
            <p:cNvPr id="157" name="tx157"/>
            <p:cNvSpPr/>
            <p:nvPr/>
          </p:nvSpPr>
          <p:spPr>
            <a:xfrm>
              <a:off x="3800901" y="3961358"/>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GNB</a:t>
              </a:r>
            </a:p>
          </p:txBody>
        </p:sp>
        <p:sp>
          <p:nvSpPr>
            <p:cNvPr id="158" name="tx158"/>
            <p:cNvSpPr/>
            <p:nvPr/>
          </p:nvSpPr>
          <p:spPr>
            <a:xfrm>
              <a:off x="3815402" y="3781568"/>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MLI</a:t>
              </a:r>
            </a:p>
          </p:txBody>
        </p:sp>
        <p:sp>
          <p:nvSpPr>
            <p:cNvPr id="159" name="tx159"/>
            <p:cNvSpPr/>
            <p:nvPr/>
          </p:nvSpPr>
          <p:spPr>
            <a:xfrm>
              <a:off x="3547316" y="3594404"/>
              <a:ext cx="181080"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GNQ</a:t>
              </a:r>
            </a:p>
          </p:txBody>
        </p:sp>
        <p:sp>
          <p:nvSpPr>
            <p:cNvPr id="160" name="tx160"/>
            <p:cNvSpPr/>
            <p:nvPr/>
          </p:nvSpPr>
          <p:spPr>
            <a:xfrm>
              <a:off x="3561856" y="3416167"/>
              <a:ext cx="18104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CMR</a:t>
              </a:r>
            </a:p>
          </p:txBody>
        </p:sp>
        <p:sp>
          <p:nvSpPr>
            <p:cNvPr id="161" name="tx161"/>
            <p:cNvSpPr/>
            <p:nvPr/>
          </p:nvSpPr>
          <p:spPr>
            <a:xfrm>
              <a:off x="3602752" y="3236378"/>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LBR</a:t>
              </a:r>
            </a:p>
          </p:txBody>
        </p:sp>
        <p:sp>
          <p:nvSpPr>
            <p:cNvPr id="162" name="tx162"/>
            <p:cNvSpPr/>
            <p:nvPr/>
          </p:nvSpPr>
          <p:spPr>
            <a:xfrm>
              <a:off x="3639379" y="3052707"/>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CIV</a:t>
              </a:r>
            </a:p>
          </p:txBody>
        </p:sp>
        <p:sp>
          <p:nvSpPr>
            <p:cNvPr id="163" name="tx163"/>
            <p:cNvSpPr/>
            <p:nvPr/>
          </p:nvSpPr>
          <p:spPr>
            <a:xfrm>
              <a:off x="3590819" y="2870977"/>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GMB</a:t>
              </a:r>
            </a:p>
          </p:txBody>
        </p:sp>
        <p:sp>
          <p:nvSpPr>
            <p:cNvPr id="164" name="tx164"/>
            <p:cNvSpPr/>
            <p:nvPr/>
          </p:nvSpPr>
          <p:spPr>
            <a:xfrm>
              <a:off x="3605320" y="2689208"/>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COG</a:t>
              </a:r>
            </a:p>
          </p:txBody>
        </p:sp>
        <p:sp>
          <p:nvSpPr>
            <p:cNvPr id="165" name="tx165"/>
            <p:cNvSpPr/>
            <p:nvPr/>
          </p:nvSpPr>
          <p:spPr>
            <a:xfrm>
              <a:off x="3614209" y="2509458"/>
              <a:ext cx="17219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MRT</a:t>
              </a:r>
            </a:p>
          </p:txBody>
        </p:sp>
        <p:sp>
          <p:nvSpPr>
            <p:cNvPr id="166" name="tx166"/>
            <p:cNvSpPr/>
            <p:nvPr/>
          </p:nvSpPr>
          <p:spPr>
            <a:xfrm>
              <a:off x="3662059" y="2327727"/>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NER</a:t>
              </a:r>
            </a:p>
          </p:txBody>
        </p:sp>
        <p:sp>
          <p:nvSpPr>
            <p:cNvPr id="167" name="tx167"/>
            <p:cNvSpPr/>
            <p:nvPr/>
          </p:nvSpPr>
          <p:spPr>
            <a:xfrm>
              <a:off x="3675296" y="2144056"/>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STP</a:t>
              </a:r>
            </a:p>
          </p:txBody>
        </p:sp>
        <p:sp>
          <p:nvSpPr>
            <p:cNvPr id="168" name="tx168"/>
            <p:cNvSpPr/>
            <p:nvPr/>
          </p:nvSpPr>
          <p:spPr>
            <a:xfrm>
              <a:off x="3701176" y="1962288"/>
              <a:ext cx="17223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TGO</a:t>
              </a:r>
            </a:p>
          </p:txBody>
        </p:sp>
        <p:sp>
          <p:nvSpPr>
            <p:cNvPr id="169" name="tx169"/>
            <p:cNvSpPr/>
            <p:nvPr/>
          </p:nvSpPr>
          <p:spPr>
            <a:xfrm>
              <a:off x="3733299" y="1782537"/>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BFA</a:t>
              </a:r>
            </a:p>
          </p:txBody>
        </p:sp>
        <p:sp>
          <p:nvSpPr>
            <p:cNvPr id="170" name="tx170"/>
            <p:cNvSpPr/>
            <p:nvPr/>
          </p:nvSpPr>
          <p:spPr>
            <a:xfrm>
              <a:off x="3737647" y="1598866"/>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SLE</a:t>
              </a:r>
            </a:p>
          </p:txBody>
        </p:sp>
        <p:sp>
          <p:nvSpPr>
            <p:cNvPr id="171" name="tx171"/>
            <p:cNvSpPr/>
            <p:nvPr/>
          </p:nvSpPr>
          <p:spPr>
            <a:xfrm>
              <a:off x="3767952" y="141713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CPV</a:t>
              </a:r>
            </a:p>
          </p:txBody>
        </p:sp>
        <p:sp>
          <p:nvSpPr>
            <p:cNvPr id="172" name="tx172"/>
            <p:cNvSpPr/>
            <p:nvPr/>
          </p:nvSpPr>
          <p:spPr>
            <a:xfrm>
              <a:off x="3767952" y="123540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SEN</a:t>
              </a:r>
            </a:p>
          </p:txBody>
        </p:sp>
        <p:sp>
          <p:nvSpPr>
            <p:cNvPr id="173" name="tx173"/>
            <p:cNvSpPr/>
            <p:nvPr/>
          </p:nvSpPr>
          <p:spPr>
            <a:xfrm>
              <a:off x="3802643" y="105367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GHA</a:t>
              </a:r>
            </a:p>
          </p:txBody>
        </p:sp>
        <p:sp>
          <p:nvSpPr>
            <p:cNvPr id="174" name="rc174"/>
            <p:cNvSpPr/>
            <p:nvPr/>
          </p:nvSpPr>
          <p:spPr>
            <a:xfrm>
              <a:off x="2919244" y="875080"/>
              <a:ext cx="1218078" cy="4597772"/>
            </a:xfrm>
            <a:prstGeom prst="rect">
              <a:avLst/>
            </a:prstGeom>
            <a:ln w="13550" cap="rnd">
              <a:solidFill>
                <a:srgbClr val="999999">
                  <a:alpha val="100000"/>
                </a:srgbClr>
              </a:solidFill>
              <a:prstDash val="solid"/>
              <a:round/>
            </a:ln>
          </p:spPr>
          <p:txBody>
            <a:bodyPr/>
            <a:lstStyle/>
            <a:p/>
          </p:txBody>
        </p:sp>
        <p:sp>
          <p:nvSpPr>
            <p:cNvPr id="175" name="pl175"/>
            <p:cNvSpPr/>
            <p:nvPr/>
          </p:nvSpPr>
          <p:spPr>
            <a:xfrm>
              <a:off x="4218513"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76" name="pl176"/>
            <p:cNvSpPr/>
            <p:nvPr/>
          </p:nvSpPr>
          <p:spPr>
            <a:xfrm>
              <a:off x="450853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77" name="pl177"/>
            <p:cNvSpPr/>
            <p:nvPr/>
          </p:nvSpPr>
          <p:spPr>
            <a:xfrm>
              <a:off x="4798550"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78" name="pl178"/>
            <p:cNvSpPr/>
            <p:nvPr/>
          </p:nvSpPr>
          <p:spPr>
            <a:xfrm>
              <a:off x="508856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79" name="pl179"/>
            <p:cNvSpPr/>
            <p:nvPr/>
          </p:nvSpPr>
          <p:spPr>
            <a:xfrm>
              <a:off x="5378588"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80" name="rc180"/>
            <p:cNvSpPr/>
            <p:nvPr/>
          </p:nvSpPr>
          <p:spPr>
            <a:xfrm>
              <a:off x="4206912" y="3452619"/>
              <a:ext cx="1218078" cy="278652"/>
            </a:xfrm>
            <a:prstGeom prst="rect">
              <a:avLst/>
            </a:prstGeom>
            <a:solidFill>
              <a:srgbClr val="D9D9D9">
                <a:alpha val="60000"/>
              </a:srgbClr>
            </a:solidFill>
          </p:spPr>
          <p:txBody>
            <a:bodyPr/>
            <a:lstStyle/>
            <a:p/>
          </p:txBody>
        </p:sp>
        <p:sp>
          <p:nvSpPr>
            <p:cNvPr id="181" name="pl181"/>
            <p:cNvSpPr/>
            <p:nvPr/>
          </p:nvSpPr>
          <p:spPr>
            <a:xfrm>
              <a:off x="4784050"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182" name="tx182"/>
            <p:cNvSpPr/>
            <p:nvPr/>
          </p:nvSpPr>
          <p:spPr>
            <a:xfrm>
              <a:off x="4336417" y="888448"/>
              <a:ext cx="42588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WCAR: 59%</a:t>
              </a:r>
            </a:p>
          </p:txBody>
        </p:sp>
        <p:sp>
          <p:nvSpPr>
            <p:cNvPr id="183" name="pt183"/>
            <p:cNvSpPr/>
            <p:nvPr/>
          </p:nvSpPr>
          <p:spPr>
            <a:xfrm>
              <a:off x="4474255" y="521508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84" name="pt184"/>
            <p:cNvSpPr/>
            <p:nvPr/>
          </p:nvSpPr>
          <p:spPr>
            <a:xfrm>
              <a:off x="4648267" y="4936432"/>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85" name="pt185"/>
            <p:cNvSpPr/>
            <p:nvPr/>
          </p:nvSpPr>
          <p:spPr>
            <a:xfrm>
              <a:off x="4662768" y="4657779"/>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86" name="pt186"/>
            <p:cNvSpPr/>
            <p:nvPr/>
          </p:nvSpPr>
          <p:spPr>
            <a:xfrm>
              <a:off x="4706270" y="4379126"/>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87" name="pt187"/>
            <p:cNvSpPr/>
            <p:nvPr/>
          </p:nvSpPr>
          <p:spPr>
            <a:xfrm>
              <a:off x="4749773" y="410047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88" name="pt188"/>
            <p:cNvSpPr/>
            <p:nvPr/>
          </p:nvSpPr>
          <p:spPr>
            <a:xfrm>
              <a:off x="4880282" y="3821821"/>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89" name="pt189"/>
            <p:cNvSpPr/>
            <p:nvPr/>
          </p:nvSpPr>
          <p:spPr>
            <a:xfrm>
              <a:off x="4880282" y="3543168"/>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90" name="pt190"/>
            <p:cNvSpPr/>
            <p:nvPr/>
          </p:nvSpPr>
          <p:spPr>
            <a:xfrm>
              <a:off x="4894783" y="3264515"/>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91" name="pt191"/>
            <p:cNvSpPr/>
            <p:nvPr/>
          </p:nvSpPr>
          <p:spPr>
            <a:xfrm>
              <a:off x="4894783" y="2985862"/>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92" name="pt192"/>
            <p:cNvSpPr/>
            <p:nvPr/>
          </p:nvSpPr>
          <p:spPr>
            <a:xfrm>
              <a:off x="4909284" y="2707209"/>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93" name="pt193"/>
            <p:cNvSpPr/>
            <p:nvPr/>
          </p:nvSpPr>
          <p:spPr>
            <a:xfrm>
              <a:off x="4923785" y="242855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94" name="pt194"/>
            <p:cNvSpPr/>
            <p:nvPr/>
          </p:nvSpPr>
          <p:spPr>
            <a:xfrm>
              <a:off x="4967287" y="214990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95" name="pt195"/>
            <p:cNvSpPr/>
            <p:nvPr/>
          </p:nvSpPr>
          <p:spPr>
            <a:xfrm>
              <a:off x="4967287" y="187125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96" name="pt196"/>
            <p:cNvSpPr/>
            <p:nvPr/>
          </p:nvSpPr>
          <p:spPr>
            <a:xfrm>
              <a:off x="5083295" y="1592598"/>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97" name="pt197"/>
            <p:cNvSpPr/>
            <p:nvPr/>
          </p:nvSpPr>
          <p:spPr>
            <a:xfrm>
              <a:off x="5112297" y="1313945"/>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98" name="pt198"/>
            <p:cNvSpPr/>
            <p:nvPr/>
          </p:nvSpPr>
          <p:spPr>
            <a:xfrm>
              <a:off x="5199302" y="103529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99" name="tx199"/>
            <p:cNvSpPr/>
            <p:nvPr/>
          </p:nvSpPr>
          <p:spPr>
            <a:xfrm>
              <a:off x="4595537" y="5233469"/>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CPV</a:t>
              </a:r>
            </a:p>
          </p:txBody>
        </p:sp>
        <p:sp>
          <p:nvSpPr>
            <p:cNvPr id="200" name="tx200"/>
            <p:cNvSpPr/>
            <p:nvPr/>
          </p:nvSpPr>
          <p:spPr>
            <a:xfrm>
              <a:off x="4769549" y="4954816"/>
              <a:ext cx="1633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TCD</a:t>
              </a:r>
            </a:p>
          </p:txBody>
        </p:sp>
        <p:sp>
          <p:nvSpPr>
            <p:cNvPr id="201" name="tx201"/>
            <p:cNvSpPr/>
            <p:nvPr/>
          </p:nvSpPr>
          <p:spPr>
            <a:xfrm>
              <a:off x="4784050" y="4676124"/>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COG</a:t>
              </a:r>
            </a:p>
          </p:txBody>
        </p:sp>
        <p:sp>
          <p:nvSpPr>
            <p:cNvPr id="202" name="tx202"/>
            <p:cNvSpPr/>
            <p:nvPr/>
          </p:nvSpPr>
          <p:spPr>
            <a:xfrm>
              <a:off x="4827552" y="4397510"/>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NGA</a:t>
              </a:r>
            </a:p>
          </p:txBody>
        </p:sp>
        <p:sp>
          <p:nvSpPr>
            <p:cNvPr id="203" name="tx203"/>
            <p:cNvSpPr/>
            <p:nvPr/>
          </p:nvSpPr>
          <p:spPr>
            <a:xfrm>
              <a:off x="4871055" y="4118818"/>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COD</a:t>
              </a:r>
            </a:p>
          </p:txBody>
        </p:sp>
        <p:sp>
          <p:nvSpPr>
            <p:cNvPr id="204" name="tx204"/>
            <p:cNvSpPr/>
            <p:nvPr/>
          </p:nvSpPr>
          <p:spPr>
            <a:xfrm>
              <a:off x="5001564" y="3842145"/>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MLI</a:t>
              </a:r>
            </a:p>
          </p:txBody>
        </p:sp>
        <p:sp>
          <p:nvSpPr>
            <p:cNvPr id="205" name="tx205"/>
            <p:cNvSpPr/>
            <p:nvPr/>
          </p:nvSpPr>
          <p:spPr>
            <a:xfrm>
              <a:off x="5001564" y="3561513"/>
              <a:ext cx="17223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TGO</a:t>
              </a:r>
            </a:p>
          </p:txBody>
        </p:sp>
        <p:sp>
          <p:nvSpPr>
            <p:cNvPr id="206" name="tx206"/>
            <p:cNvSpPr/>
            <p:nvPr/>
          </p:nvSpPr>
          <p:spPr>
            <a:xfrm>
              <a:off x="5016065" y="3282899"/>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CIV</a:t>
              </a:r>
            </a:p>
          </p:txBody>
        </p:sp>
        <p:sp>
          <p:nvSpPr>
            <p:cNvPr id="207" name="tx207"/>
            <p:cNvSpPr/>
            <p:nvPr/>
          </p:nvSpPr>
          <p:spPr>
            <a:xfrm>
              <a:off x="5016065" y="300424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GHA</a:t>
              </a:r>
            </a:p>
          </p:txBody>
        </p:sp>
        <p:sp>
          <p:nvSpPr>
            <p:cNvPr id="208" name="tx208"/>
            <p:cNvSpPr/>
            <p:nvPr/>
          </p:nvSpPr>
          <p:spPr>
            <a:xfrm>
              <a:off x="5030566" y="2725593"/>
              <a:ext cx="18104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CMR</a:t>
              </a:r>
            </a:p>
          </p:txBody>
        </p:sp>
        <p:sp>
          <p:nvSpPr>
            <p:cNvPr id="209" name="tx209"/>
            <p:cNvSpPr/>
            <p:nvPr/>
          </p:nvSpPr>
          <p:spPr>
            <a:xfrm>
              <a:off x="5045066" y="2448881"/>
              <a:ext cx="17219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MRT</a:t>
              </a:r>
            </a:p>
          </p:txBody>
        </p:sp>
        <p:sp>
          <p:nvSpPr>
            <p:cNvPr id="210" name="tx210"/>
            <p:cNvSpPr/>
            <p:nvPr/>
          </p:nvSpPr>
          <p:spPr>
            <a:xfrm>
              <a:off x="5088569" y="2168287"/>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GMB</a:t>
              </a:r>
            </a:p>
          </p:txBody>
        </p:sp>
        <p:sp>
          <p:nvSpPr>
            <p:cNvPr id="211" name="tx211"/>
            <p:cNvSpPr/>
            <p:nvPr/>
          </p:nvSpPr>
          <p:spPr>
            <a:xfrm>
              <a:off x="5088569" y="1889634"/>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SLE</a:t>
              </a:r>
            </a:p>
          </p:txBody>
        </p:sp>
        <p:sp>
          <p:nvSpPr>
            <p:cNvPr id="212" name="tx212"/>
            <p:cNvSpPr/>
            <p:nvPr/>
          </p:nvSpPr>
          <p:spPr>
            <a:xfrm>
              <a:off x="4891723" y="1612922"/>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NER</a:t>
              </a:r>
            </a:p>
          </p:txBody>
        </p:sp>
        <p:sp>
          <p:nvSpPr>
            <p:cNvPr id="213" name="tx213"/>
            <p:cNvSpPr/>
            <p:nvPr/>
          </p:nvSpPr>
          <p:spPr>
            <a:xfrm>
              <a:off x="4933962" y="1334269"/>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BFA</a:t>
              </a:r>
            </a:p>
          </p:txBody>
        </p:sp>
        <p:sp>
          <p:nvSpPr>
            <p:cNvPr id="214" name="tx214"/>
            <p:cNvSpPr/>
            <p:nvPr/>
          </p:nvSpPr>
          <p:spPr>
            <a:xfrm>
              <a:off x="5012117" y="105367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SEN</a:t>
              </a:r>
            </a:p>
          </p:txBody>
        </p:sp>
        <p:sp>
          <p:nvSpPr>
            <p:cNvPr id="215" name="rc215"/>
            <p:cNvSpPr/>
            <p:nvPr/>
          </p:nvSpPr>
          <p:spPr>
            <a:xfrm>
              <a:off x="4206912" y="875080"/>
              <a:ext cx="1218078" cy="4597772"/>
            </a:xfrm>
            <a:prstGeom prst="rect">
              <a:avLst/>
            </a:prstGeom>
            <a:ln w="13550" cap="rnd">
              <a:solidFill>
                <a:srgbClr val="999999">
                  <a:alpha val="100000"/>
                </a:srgbClr>
              </a:solidFill>
              <a:prstDash val="solid"/>
              <a:round/>
            </a:ln>
          </p:spPr>
          <p:txBody>
            <a:bodyPr/>
            <a:lstStyle/>
            <a:p/>
          </p:txBody>
        </p:sp>
        <p:sp>
          <p:nvSpPr>
            <p:cNvPr id="216" name="pl216"/>
            <p:cNvSpPr/>
            <p:nvPr/>
          </p:nvSpPr>
          <p:spPr>
            <a:xfrm>
              <a:off x="5506181"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17" name="pl217"/>
            <p:cNvSpPr/>
            <p:nvPr/>
          </p:nvSpPr>
          <p:spPr>
            <a:xfrm>
              <a:off x="5796200"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18" name="pl218"/>
            <p:cNvSpPr/>
            <p:nvPr/>
          </p:nvSpPr>
          <p:spPr>
            <a:xfrm>
              <a:off x="6086218"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19" name="pl219"/>
            <p:cNvSpPr/>
            <p:nvPr/>
          </p:nvSpPr>
          <p:spPr>
            <a:xfrm>
              <a:off x="637623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20" name="pl220"/>
            <p:cNvSpPr/>
            <p:nvPr/>
          </p:nvSpPr>
          <p:spPr>
            <a:xfrm>
              <a:off x="6666256"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21" name="rc221"/>
            <p:cNvSpPr/>
            <p:nvPr/>
          </p:nvSpPr>
          <p:spPr>
            <a:xfrm>
              <a:off x="5494580" y="2810506"/>
              <a:ext cx="1218078" cy="181730"/>
            </a:xfrm>
            <a:prstGeom prst="rect">
              <a:avLst/>
            </a:prstGeom>
            <a:solidFill>
              <a:srgbClr val="D9D9D9">
                <a:alpha val="60000"/>
              </a:srgbClr>
            </a:solidFill>
          </p:spPr>
          <p:txBody>
            <a:bodyPr/>
            <a:lstStyle/>
            <a:p/>
          </p:txBody>
        </p:sp>
        <p:sp>
          <p:nvSpPr>
            <p:cNvPr id="222" name="pl222"/>
            <p:cNvSpPr/>
            <p:nvPr/>
          </p:nvSpPr>
          <p:spPr>
            <a:xfrm>
              <a:off x="6144222"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223" name="tx223"/>
            <p:cNvSpPr/>
            <p:nvPr/>
          </p:nvSpPr>
          <p:spPr>
            <a:xfrm>
              <a:off x="5696589" y="888448"/>
              <a:ext cx="42588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WCAR: 64%</a:t>
              </a:r>
            </a:p>
          </p:txBody>
        </p:sp>
        <p:sp>
          <p:nvSpPr>
            <p:cNvPr id="224" name="pt224"/>
            <p:cNvSpPr/>
            <p:nvPr/>
          </p:nvSpPr>
          <p:spPr>
            <a:xfrm>
              <a:off x="5805426" y="521508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25" name="pt225"/>
            <p:cNvSpPr/>
            <p:nvPr/>
          </p:nvSpPr>
          <p:spPr>
            <a:xfrm>
              <a:off x="5877931" y="503335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26" name="pt226"/>
            <p:cNvSpPr/>
            <p:nvPr/>
          </p:nvSpPr>
          <p:spPr>
            <a:xfrm>
              <a:off x="5964936" y="485162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27" name="pt227"/>
            <p:cNvSpPr/>
            <p:nvPr/>
          </p:nvSpPr>
          <p:spPr>
            <a:xfrm>
              <a:off x="5979437" y="466989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28" name="pt228"/>
            <p:cNvSpPr/>
            <p:nvPr/>
          </p:nvSpPr>
          <p:spPr>
            <a:xfrm>
              <a:off x="5979437" y="448816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29" name="pt229"/>
            <p:cNvSpPr/>
            <p:nvPr/>
          </p:nvSpPr>
          <p:spPr>
            <a:xfrm>
              <a:off x="6008439" y="4306434"/>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30" name="pt230"/>
            <p:cNvSpPr/>
            <p:nvPr/>
          </p:nvSpPr>
          <p:spPr>
            <a:xfrm>
              <a:off x="6066443" y="412470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31" name="pt231"/>
            <p:cNvSpPr/>
            <p:nvPr/>
          </p:nvSpPr>
          <p:spPr>
            <a:xfrm>
              <a:off x="6066443" y="394297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32" name="pt232"/>
            <p:cNvSpPr/>
            <p:nvPr/>
          </p:nvSpPr>
          <p:spPr>
            <a:xfrm>
              <a:off x="6153449" y="376124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33" name="pt233"/>
            <p:cNvSpPr/>
            <p:nvPr/>
          </p:nvSpPr>
          <p:spPr>
            <a:xfrm>
              <a:off x="6153449" y="357951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34" name="pt234"/>
            <p:cNvSpPr/>
            <p:nvPr/>
          </p:nvSpPr>
          <p:spPr>
            <a:xfrm>
              <a:off x="6167950" y="339778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35" name="pt235"/>
            <p:cNvSpPr/>
            <p:nvPr/>
          </p:nvSpPr>
          <p:spPr>
            <a:xfrm>
              <a:off x="6254955" y="321605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36" name="pt236"/>
            <p:cNvSpPr/>
            <p:nvPr/>
          </p:nvSpPr>
          <p:spPr>
            <a:xfrm>
              <a:off x="6298458" y="303432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37" name="pt237"/>
            <p:cNvSpPr/>
            <p:nvPr/>
          </p:nvSpPr>
          <p:spPr>
            <a:xfrm>
              <a:off x="6341961" y="285259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38" name="pt238"/>
            <p:cNvSpPr/>
            <p:nvPr/>
          </p:nvSpPr>
          <p:spPr>
            <a:xfrm>
              <a:off x="6356462" y="267086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39" name="pt239"/>
            <p:cNvSpPr/>
            <p:nvPr/>
          </p:nvSpPr>
          <p:spPr>
            <a:xfrm>
              <a:off x="6356462" y="248913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0" name="pt240"/>
            <p:cNvSpPr/>
            <p:nvPr/>
          </p:nvSpPr>
          <p:spPr>
            <a:xfrm>
              <a:off x="6399965" y="230740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1" name="pt241"/>
            <p:cNvSpPr/>
            <p:nvPr/>
          </p:nvSpPr>
          <p:spPr>
            <a:xfrm>
              <a:off x="6428967" y="212567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2" name="pt242"/>
            <p:cNvSpPr/>
            <p:nvPr/>
          </p:nvSpPr>
          <p:spPr>
            <a:xfrm>
              <a:off x="6443467" y="194394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3" name="pt243"/>
            <p:cNvSpPr/>
            <p:nvPr/>
          </p:nvSpPr>
          <p:spPr>
            <a:xfrm>
              <a:off x="6472469" y="176221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44" name="pt244"/>
            <p:cNvSpPr/>
            <p:nvPr/>
          </p:nvSpPr>
          <p:spPr>
            <a:xfrm>
              <a:off x="6501471" y="158048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45" name="pt245"/>
            <p:cNvSpPr/>
            <p:nvPr/>
          </p:nvSpPr>
          <p:spPr>
            <a:xfrm>
              <a:off x="6515972" y="139875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46" name="pt246"/>
            <p:cNvSpPr/>
            <p:nvPr/>
          </p:nvSpPr>
          <p:spPr>
            <a:xfrm>
              <a:off x="6515972" y="121702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47" name="pt247"/>
            <p:cNvSpPr/>
            <p:nvPr/>
          </p:nvSpPr>
          <p:spPr>
            <a:xfrm>
              <a:off x="6544974" y="103529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48" name="tx248"/>
            <p:cNvSpPr/>
            <p:nvPr/>
          </p:nvSpPr>
          <p:spPr>
            <a:xfrm>
              <a:off x="5926708" y="5233469"/>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CAF</a:t>
              </a:r>
            </a:p>
          </p:txBody>
        </p:sp>
        <p:sp>
          <p:nvSpPr>
            <p:cNvPr id="249" name="tx249"/>
            <p:cNvSpPr/>
            <p:nvPr/>
          </p:nvSpPr>
          <p:spPr>
            <a:xfrm>
              <a:off x="5999213" y="505367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BEN</a:t>
              </a:r>
            </a:p>
          </p:txBody>
        </p:sp>
        <p:sp>
          <p:nvSpPr>
            <p:cNvPr id="250" name="tx250"/>
            <p:cNvSpPr/>
            <p:nvPr/>
          </p:nvSpPr>
          <p:spPr>
            <a:xfrm>
              <a:off x="6086218" y="4869969"/>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COD</a:t>
              </a:r>
            </a:p>
          </p:txBody>
        </p:sp>
        <p:sp>
          <p:nvSpPr>
            <p:cNvPr id="251" name="tx251"/>
            <p:cNvSpPr/>
            <p:nvPr/>
          </p:nvSpPr>
          <p:spPr>
            <a:xfrm>
              <a:off x="6100719" y="4688278"/>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GAB</a:t>
              </a:r>
            </a:p>
          </p:txBody>
        </p:sp>
        <p:sp>
          <p:nvSpPr>
            <p:cNvPr id="252" name="tx252"/>
            <p:cNvSpPr/>
            <p:nvPr/>
          </p:nvSpPr>
          <p:spPr>
            <a:xfrm>
              <a:off x="6100719" y="4506548"/>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NGA</a:t>
              </a:r>
            </a:p>
          </p:txBody>
        </p:sp>
        <p:sp>
          <p:nvSpPr>
            <p:cNvPr id="253" name="tx253"/>
            <p:cNvSpPr/>
            <p:nvPr/>
          </p:nvSpPr>
          <p:spPr>
            <a:xfrm>
              <a:off x="6129721" y="4324818"/>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CIV</a:t>
              </a:r>
            </a:p>
          </p:txBody>
        </p:sp>
        <p:sp>
          <p:nvSpPr>
            <p:cNvPr id="254" name="tx254"/>
            <p:cNvSpPr/>
            <p:nvPr/>
          </p:nvSpPr>
          <p:spPr>
            <a:xfrm>
              <a:off x="6187725" y="4139594"/>
              <a:ext cx="181080"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GNQ</a:t>
              </a:r>
            </a:p>
          </p:txBody>
        </p:sp>
        <p:sp>
          <p:nvSpPr>
            <p:cNvPr id="255" name="tx255"/>
            <p:cNvSpPr/>
            <p:nvPr/>
          </p:nvSpPr>
          <p:spPr>
            <a:xfrm>
              <a:off x="6187725" y="3961358"/>
              <a:ext cx="1413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GIN</a:t>
              </a:r>
            </a:p>
          </p:txBody>
        </p:sp>
        <p:sp>
          <p:nvSpPr>
            <p:cNvPr id="256" name="tx256"/>
            <p:cNvSpPr/>
            <p:nvPr/>
          </p:nvSpPr>
          <p:spPr>
            <a:xfrm>
              <a:off x="6274731" y="3779628"/>
              <a:ext cx="1633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TCD</a:t>
              </a:r>
            </a:p>
          </p:txBody>
        </p:sp>
        <p:sp>
          <p:nvSpPr>
            <p:cNvPr id="257" name="tx257"/>
            <p:cNvSpPr/>
            <p:nvPr/>
          </p:nvSpPr>
          <p:spPr>
            <a:xfrm>
              <a:off x="6274731" y="3599838"/>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MLI</a:t>
              </a:r>
            </a:p>
          </p:txBody>
        </p:sp>
        <p:sp>
          <p:nvSpPr>
            <p:cNvPr id="258" name="tx258"/>
            <p:cNvSpPr/>
            <p:nvPr/>
          </p:nvSpPr>
          <p:spPr>
            <a:xfrm>
              <a:off x="6289232" y="3416167"/>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GNB</a:t>
              </a:r>
            </a:p>
          </p:txBody>
        </p:sp>
        <p:sp>
          <p:nvSpPr>
            <p:cNvPr id="259" name="tx259"/>
            <p:cNvSpPr/>
            <p:nvPr/>
          </p:nvSpPr>
          <p:spPr>
            <a:xfrm>
              <a:off x="6376237" y="3234437"/>
              <a:ext cx="18104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CMR</a:t>
              </a:r>
            </a:p>
          </p:txBody>
        </p:sp>
        <p:sp>
          <p:nvSpPr>
            <p:cNvPr id="260" name="tx260"/>
            <p:cNvSpPr/>
            <p:nvPr/>
          </p:nvSpPr>
          <p:spPr>
            <a:xfrm>
              <a:off x="6419740" y="3052707"/>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GMB</a:t>
              </a:r>
            </a:p>
          </p:txBody>
        </p:sp>
        <p:sp>
          <p:nvSpPr>
            <p:cNvPr id="261" name="tx261"/>
            <p:cNvSpPr/>
            <p:nvPr/>
          </p:nvSpPr>
          <p:spPr>
            <a:xfrm>
              <a:off x="6146003" y="2870938"/>
              <a:ext cx="17223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TGO</a:t>
              </a:r>
            </a:p>
          </p:txBody>
        </p:sp>
        <p:sp>
          <p:nvSpPr>
            <p:cNvPr id="262" name="tx262"/>
            <p:cNvSpPr/>
            <p:nvPr/>
          </p:nvSpPr>
          <p:spPr>
            <a:xfrm>
              <a:off x="6178088" y="2691188"/>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LBR</a:t>
              </a:r>
            </a:p>
          </p:txBody>
        </p:sp>
        <p:sp>
          <p:nvSpPr>
            <p:cNvPr id="263" name="tx263"/>
            <p:cNvSpPr/>
            <p:nvPr/>
          </p:nvSpPr>
          <p:spPr>
            <a:xfrm>
              <a:off x="6164890" y="2509458"/>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NER</a:t>
              </a:r>
            </a:p>
          </p:txBody>
        </p:sp>
        <p:sp>
          <p:nvSpPr>
            <p:cNvPr id="264" name="tx264"/>
            <p:cNvSpPr/>
            <p:nvPr/>
          </p:nvSpPr>
          <p:spPr>
            <a:xfrm>
              <a:off x="6195156" y="2325748"/>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COG</a:t>
              </a:r>
            </a:p>
          </p:txBody>
        </p:sp>
        <p:sp>
          <p:nvSpPr>
            <p:cNvPr id="265" name="tx265"/>
            <p:cNvSpPr/>
            <p:nvPr/>
          </p:nvSpPr>
          <p:spPr>
            <a:xfrm>
              <a:off x="6250631" y="2144056"/>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STP</a:t>
              </a:r>
            </a:p>
          </p:txBody>
        </p:sp>
        <p:sp>
          <p:nvSpPr>
            <p:cNvPr id="266" name="tx266"/>
            <p:cNvSpPr/>
            <p:nvPr/>
          </p:nvSpPr>
          <p:spPr>
            <a:xfrm>
              <a:off x="6265132" y="1964267"/>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BFA</a:t>
              </a:r>
            </a:p>
          </p:txBody>
        </p:sp>
        <p:sp>
          <p:nvSpPr>
            <p:cNvPr id="267" name="tx267"/>
            <p:cNvSpPr/>
            <p:nvPr/>
          </p:nvSpPr>
          <p:spPr>
            <a:xfrm>
              <a:off x="6298482" y="1780596"/>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SLE</a:t>
              </a:r>
            </a:p>
          </p:txBody>
        </p:sp>
        <p:sp>
          <p:nvSpPr>
            <p:cNvPr id="268" name="tx268"/>
            <p:cNvSpPr/>
            <p:nvPr/>
          </p:nvSpPr>
          <p:spPr>
            <a:xfrm>
              <a:off x="6314286" y="159886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SEN</a:t>
              </a:r>
            </a:p>
          </p:txBody>
        </p:sp>
        <p:sp>
          <p:nvSpPr>
            <p:cNvPr id="269" name="tx269"/>
            <p:cNvSpPr/>
            <p:nvPr/>
          </p:nvSpPr>
          <p:spPr>
            <a:xfrm>
              <a:off x="6319975" y="141713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GHA</a:t>
              </a:r>
            </a:p>
          </p:txBody>
        </p:sp>
        <p:sp>
          <p:nvSpPr>
            <p:cNvPr id="270" name="tx270"/>
            <p:cNvSpPr/>
            <p:nvPr/>
          </p:nvSpPr>
          <p:spPr>
            <a:xfrm>
              <a:off x="6320053" y="1237347"/>
              <a:ext cx="17219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MRT</a:t>
              </a:r>
            </a:p>
          </p:txBody>
        </p:sp>
        <p:sp>
          <p:nvSpPr>
            <p:cNvPr id="271" name="tx271"/>
            <p:cNvSpPr/>
            <p:nvPr/>
          </p:nvSpPr>
          <p:spPr>
            <a:xfrm>
              <a:off x="6357789" y="105367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CPV</a:t>
              </a:r>
            </a:p>
          </p:txBody>
        </p:sp>
        <p:sp>
          <p:nvSpPr>
            <p:cNvPr id="272" name="rc272"/>
            <p:cNvSpPr/>
            <p:nvPr/>
          </p:nvSpPr>
          <p:spPr>
            <a:xfrm>
              <a:off x="5494580" y="875080"/>
              <a:ext cx="1218078" cy="4597772"/>
            </a:xfrm>
            <a:prstGeom prst="rect">
              <a:avLst/>
            </a:prstGeom>
            <a:ln w="13550" cap="rnd">
              <a:solidFill>
                <a:srgbClr val="999999">
                  <a:alpha val="100000"/>
                </a:srgbClr>
              </a:solidFill>
              <a:prstDash val="solid"/>
              <a:round/>
            </a:ln>
          </p:spPr>
          <p:txBody>
            <a:bodyPr/>
            <a:lstStyle/>
            <a:p/>
          </p:txBody>
        </p:sp>
        <p:sp>
          <p:nvSpPr>
            <p:cNvPr id="273" name="pl273"/>
            <p:cNvSpPr/>
            <p:nvPr/>
          </p:nvSpPr>
          <p:spPr>
            <a:xfrm>
              <a:off x="679384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74" name="pl274"/>
            <p:cNvSpPr/>
            <p:nvPr/>
          </p:nvSpPr>
          <p:spPr>
            <a:xfrm>
              <a:off x="708386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75" name="pl275"/>
            <p:cNvSpPr/>
            <p:nvPr/>
          </p:nvSpPr>
          <p:spPr>
            <a:xfrm>
              <a:off x="7373886"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76" name="pl276"/>
            <p:cNvSpPr/>
            <p:nvPr/>
          </p:nvSpPr>
          <p:spPr>
            <a:xfrm>
              <a:off x="7663905"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77" name="pl277"/>
            <p:cNvSpPr/>
            <p:nvPr/>
          </p:nvSpPr>
          <p:spPr>
            <a:xfrm>
              <a:off x="795392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78" name="rc278"/>
            <p:cNvSpPr/>
            <p:nvPr/>
          </p:nvSpPr>
          <p:spPr>
            <a:xfrm>
              <a:off x="6782248" y="3373004"/>
              <a:ext cx="1218078" cy="199037"/>
            </a:xfrm>
            <a:prstGeom prst="rect">
              <a:avLst/>
            </a:prstGeom>
            <a:solidFill>
              <a:srgbClr val="D9D9D9">
                <a:alpha val="60000"/>
              </a:srgbClr>
            </a:solidFill>
          </p:spPr>
          <p:txBody>
            <a:bodyPr/>
            <a:lstStyle/>
            <a:p/>
          </p:txBody>
        </p:sp>
        <p:sp>
          <p:nvSpPr>
            <p:cNvPr id="279" name="pl279"/>
            <p:cNvSpPr/>
            <p:nvPr/>
          </p:nvSpPr>
          <p:spPr>
            <a:xfrm>
              <a:off x="7228877"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280" name="tx280"/>
            <p:cNvSpPr/>
            <p:nvPr/>
          </p:nvSpPr>
          <p:spPr>
            <a:xfrm>
              <a:off x="6781244" y="888448"/>
              <a:ext cx="42588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WCAR: 50%</a:t>
              </a:r>
            </a:p>
          </p:txBody>
        </p:sp>
        <p:sp>
          <p:nvSpPr>
            <p:cNvPr id="281" name="pt281"/>
            <p:cNvSpPr/>
            <p:nvPr/>
          </p:nvSpPr>
          <p:spPr>
            <a:xfrm>
              <a:off x="6788574" y="521508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82" name="pt282"/>
            <p:cNvSpPr/>
            <p:nvPr/>
          </p:nvSpPr>
          <p:spPr>
            <a:xfrm>
              <a:off x="6962586" y="501604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83" name="pt283"/>
            <p:cNvSpPr/>
            <p:nvPr/>
          </p:nvSpPr>
          <p:spPr>
            <a:xfrm>
              <a:off x="6977087" y="4817009"/>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84" name="pt284"/>
            <p:cNvSpPr/>
            <p:nvPr/>
          </p:nvSpPr>
          <p:spPr>
            <a:xfrm>
              <a:off x="7136597" y="4617972"/>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85" name="pt285"/>
            <p:cNvSpPr/>
            <p:nvPr/>
          </p:nvSpPr>
          <p:spPr>
            <a:xfrm>
              <a:off x="7165599" y="4418934"/>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86" name="pt286"/>
            <p:cNvSpPr/>
            <p:nvPr/>
          </p:nvSpPr>
          <p:spPr>
            <a:xfrm>
              <a:off x="7194601" y="4219896"/>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87" name="pt287"/>
            <p:cNvSpPr/>
            <p:nvPr/>
          </p:nvSpPr>
          <p:spPr>
            <a:xfrm>
              <a:off x="7209102" y="4020858"/>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88" name="pt288"/>
            <p:cNvSpPr/>
            <p:nvPr/>
          </p:nvSpPr>
          <p:spPr>
            <a:xfrm>
              <a:off x="7209102" y="3821821"/>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89" name="pt289"/>
            <p:cNvSpPr/>
            <p:nvPr/>
          </p:nvSpPr>
          <p:spPr>
            <a:xfrm>
              <a:off x="7223603" y="3622783"/>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90" name="pt290"/>
            <p:cNvSpPr/>
            <p:nvPr/>
          </p:nvSpPr>
          <p:spPr>
            <a:xfrm>
              <a:off x="7296107" y="342374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91" name="pt291"/>
            <p:cNvSpPr/>
            <p:nvPr/>
          </p:nvSpPr>
          <p:spPr>
            <a:xfrm>
              <a:off x="7310608" y="322470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92" name="pt292"/>
            <p:cNvSpPr/>
            <p:nvPr/>
          </p:nvSpPr>
          <p:spPr>
            <a:xfrm>
              <a:off x="7325109" y="3025670"/>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93" name="pt293"/>
            <p:cNvSpPr/>
            <p:nvPr/>
          </p:nvSpPr>
          <p:spPr>
            <a:xfrm>
              <a:off x="7368612" y="2826632"/>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94" name="pt294"/>
            <p:cNvSpPr/>
            <p:nvPr/>
          </p:nvSpPr>
          <p:spPr>
            <a:xfrm>
              <a:off x="7397614" y="262759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95" name="pt295"/>
            <p:cNvSpPr/>
            <p:nvPr/>
          </p:nvSpPr>
          <p:spPr>
            <a:xfrm>
              <a:off x="7412115" y="242855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96" name="pt296"/>
            <p:cNvSpPr/>
            <p:nvPr/>
          </p:nvSpPr>
          <p:spPr>
            <a:xfrm>
              <a:off x="7513621" y="2229519"/>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97" name="pt297"/>
            <p:cNvSpPr/>
            <p:nvPr/>
          </p:nvSpPr>
          <p:spPr>
            <a:xfrm>
              <a:off x="7586126" y="203048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98" name="pt298"/>
            <p:cNvSpPr/>
            <p:nvPr/>
          </p:nvSpPr>
          <p:spPr>
            <a:xfrm>
              <a:off x="7586126" y="1831443"/>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99" name="pt299"/>
            <p:cNvSpPr/>
            <p:nvPr/>
          </p:nvSpPr>
          <p:spPr>
            <a:xfrm>
              <a:off x="7615128" y="1632405"/>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00" name="pt300"/>
            <p:cNvSpPr/>
            <p:nvPr/>
          </p:nvSpPr>
          <p:spPr>
            <a:xfrm>
              <a:off x="7702133" y="1433368"/>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01" name="pt301"/>
            <p:cNvSpPr/>
            <p:nvPr/>
          </p:nvSpPr>
          <p:spPr>
            <a:xfrm>
              <a:off x="7716634" y="123433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02" name="pt302"/>
            <p:cNvSpPr/>
            <p:nvPr/>
          </p:nvSpPr>
          <p:spPr>
            <a:xfrm>
              <a:off x="7789139" y="103529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03" name="tx303"/>
            <p:cNvSpPr/>
            <p:nvPr/>
          </p:nvSpPr>
          <p:spPr>
            <a:xfrm>
              <a:off x="6909856" y="523540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BEN</a:t>
              </a:r>
            </a:p>
          </p:txBody>
        </p:sp>
        <p:sp>
          <p:nvSpPr>
            <p:cNvPr id="304" name="tx304"/>
            <p:cNvSpPr/>
            <p:nvPr/>
          </p:nvSpPr>
          <p:spPr>
            <a:xfrm>
              <a:off x="7083867" y="5034431"/>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NGA</a:t>
              </a:r>
            </a:p>
          </p:txBody>
        </p:sp>
        <p:sp>
          <p:nvSpPr>
            <p:cNvPr id="305" name="tx305"/>
            <p:cNvSpPr/>
            <p:nvPr/>
          </p:nvSpPr>
          <p:spPr>
            <a:xfrm>
              <a:off x="7098368" y="4835393"/>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GNB</a:t>
              </a:r>
            </a:p>
          </p:txBody>
        </p:sp>
        <p:sp>
          <p:nvSpPr>
            <p:cNvPr id="306" name="tx306"/>
            <p:cNvSpPr/>
            <p:nvPr/>
          </p:nvSpPr>
          <p:spPr>
            <a:xfrm>
              <a:off x="7257879" y="4636355"/>
              <a:ext cx="1413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GIN</a:t>
              </a:r>
            </a:p>
          </p:txBody>
        </p:sp>
        <p:sp>
          <p:nvSpPr>
            <p:cNvPr id="307" name="tx307"/>
            <p:cNvSpPr/>
            <p:nvPr/>
          </p:nvSpPr>
          <p:spPr>
            <a:xfrm>
              <a:off x="7286881" y="4437318"/>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CIV</a:t>
              </a:r>
            </a:p>
          </p:txBody>
        </p:sp>
        <p:sp>
          <p:nvSpPr>
            <p:cNvPr id="308" name="tx308"/>
            <p:cNvSpPr/>
            <p:nvPr/>
          </p:nvSpPr>
          <p:spPr>
            <a:xfrm>
              <a:off x="7315883" y="4238241"/>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COD</a:t>
              </a:r>
            </a:p>
          </p:txBody>
        </p:sp>
        <p:sp>
          <p:nvSpPr>
            <p:cNvPr id="309" name="tx309"/>
            <p:cNvSpPr/>
            <p:nvPr/>
          </p:nvSpPr>
          <p:spPr>
            <a:xfrm>
              <a:off x="7330383" y="4039242"/>
              <a:ext cx="1633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TCD</a:t>
              </a:r>
            </a:p>
          </p:txBody>
        </p:sp>
        <p:sp>
          <p:nvSpPr>
            <p:cNvPr id="310" name="tx310"/>
            <p:cNvSpPr/>
            <p:nvPr/>
          </p:nvSpPr>
          <p:spPr>
            <a:xfrm>
              <a:off x="7330383" y="3842145"/>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MLI</a:t>
              </a:r>
            </a:p>
          </p:txBody>
        </p:sp>
        <p:sp>
          <p:nvSpPr>
            <p:cNvPr id="311" name="tx311"/>
            <p:cNvSpPr/>
            <p:nvPr/>
          </p:nvSpPr>
          <p:spPr>
            <a:xfrm>
              <a:off x="7344884" y="3637673"/>
              <a:ext cx="181080"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GNQ</a:t>
              </a:r>
            </a:p>
          </p:txBody>
        </p:sp>
        <p:sp>
          <p:nvSpPr>
            <p:cNvPr id="312" name="tx312"/>
            <p:cNvSpPr/>
            <p:nvPr/>
          </p:nvSpPr>
          <p:spPr>
            <a:xfrm>
              <a:off x="7417389" y="3442090"/>
              <a:ext cx="17223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TGO</a:t>
              </a:r>
            </a:p>
          </p:txBody>
        </p:sp>
        <p:sp>
          <p:nvSpPr>
            <p:cNvPr id="313" name="tx313"/>
            <p:cNvSpPr/>
            <p:nvPr/>
          </p:nvSpPr>
          <p:spPr>
            <a:xfrm>
              <a:off x="7431890" y="3245032"/>
              <a:ext cx="17219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MRT</a:t>
              </a:r>
            </a:p>
          </p:txBody>
        </p:sp>
        <p:sp>
          <p:nvSpPr>
            <p:cNvPr id="314" name="tx314"/>
            <p:cNvSpPr/>
            <p:nvPr/>
          </p:nvSpPr>
          <p:spPr>
            <a:xfrm>
              <a:off x="7446391" y="3045994"/>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LBR</a:t>
              </a:r>
            </a:p>
          </p:txBody>
        </p:sp>
        <p:sp>
          <p:nvSpPr>
            <p:cNvPr id="315" name="tx315"/>
            <p:cNvSpPr/>
            <p:nvPr/>
          </p:nvSpPr>
          <p:spPr>
            <a:xfrm>
              <a:off x="7489894" y="2844977"/>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COG</a:t>
              </a:r>
            </a:p>
          </p:txBody>
        </p:sp>
        <p:sp>
          <p:nvSpPr>
            <p:cNvPr id="316" name="tx316"/>
            <p:cNvSpPr/>
            <p:nvPr/>
          </p:nvSpPr>
          <p:spPr>
            <a:xfrm>
              <a:off x="7518896" y="2647919"/>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BFA</a:t>
              </a:r>
            </a:p>
          </p:txBody>
        </p:sp>
        <p:sp>
          <p:nvSpPr>
            <p:cNvPr id="317" name="tx317"/>
            <p:cNvSpPr/>
            <p:nvPr/>
          </p:nvSpPr>
          <p:spPr>
            <a:xfrm>
              <a:off x="7533397" y="2446940"/>
              <a:ext cx="18104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CMR</a:t>
              </a:r>
            </a:p>
          </p:txBody>
        </p:sp>
        <p:sp>
          <p:nvSpPr>
            <p:cNvPr id="318" name="tx318"/>
            <p:cNvSpPr/>
            <p:nvPr/>
          </p:nvSpPr>
          <p:spPr>
            <a:xfrm>
              <a:off x="7634903" y="2247902"/>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SLE</a:t>
              </a:r>
            </a:p>
          </p:txBody>
        </p:sp>
        <p:sp>
          <p:nvSpPr>
            <p:cNvPr id="319" name="tx319"/>
            <p:cNvSpPr/>
            <p:nvPr/>
          </p:nvSpPr>
          <p:spPr>
            <a:xfrm>
              <a:off x="7707408" y="2048865"/>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GMB</a:t>
              </a:r>
            </a:p>
          </p:txBody>
        </p:sp>
        <p:sp>
          <p:nvSpPr>
            <p:cNvPr id="320" name="tx320"/>
            <p:cNvSpPr/>
            <p:nvPr/>
          </p:nvSpPr>
          <p:spPr>
            <a:xfrm>
              <a:off x="7707408" y="1849827"/>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SEN</a:t>
              </a:r>
            </a:p>
          </p:txBody>
        </p:sp>
        <p:sp>
          <p:nvSpPr>
            <p:cNvPr id="321" name="tx321"/>
            <p:cNvSpPr/>
            <p:nvPr/>
          </p:nvSpPr>
          <p:spPr>
            <a:xfrm>
              <a:off x="7423556" y="1652730"/>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NER</a:t>
              </a:r>
            </a:p>
          </p:txBody>
        </p:sp>
        <p:sp>
          <p:nvSpPr>
            <p:cNvPr id="322" name="tx322"/>
            <p:cNvSpPr/>
            <p:nvPr/>
          </p:nvSpPr>
          <p:spPr>
            <a:xfrm>
              <a:off x="7514948" y="1451751"/>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CPV</a:t>
              </a:r>
            </a:p>
          </p:txBody>
        </p:sp>
        <p:sp>
          <p:nvSpPr>
            <p:cNvPr id="323" name="tx323"/>
            <p:cNvSpPr/>
            <p:nvPr/>
          </p:nvSpPr>
          <p:spPr>
            <a:xfrm>
              <a:off x="7538299" y="1252714"/>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STP</a:t>
              </a:r>
            </a:p>
          </p:txBody>
        </p:sp>
        <p:sp>
          <p:nvSpPr>
            <p:cNvPr id="324" name="tx324"/>
            <p:cNvSpPr/>
            <p:nvPr/>
          </p:nvSpPr>
          <p:spPr>
            <a:xfrm>
              <a:off x="7593142" y="105367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GHA</a:t>
              </a:r>
            </a:p>
          </p:txBody>
        </p:sp>
        <p:sp>
          <p:nvSpPr>
            <p:cNvPr id="325" name="rc325"/>
            <p:cNvSpPr/>
            <p:nvPr/>
          </p:nvSpPr>
          <p:spPr>
            <a:xfrm>
              <a:off x="6782248" y="875080"/>
              <a:ext cx="1218078" cy="4597772"/>
            </a:xfrm>
            <a:prstGeom prst="rect">
              <a:avLst/>
            </a:prstGeom>
            <a:ln w="13550" cap="rnd">
              <a:solidFill>
                <a:srgbClr val="999999">
                  <a:alpha val="100000"/>
                </a:srgbClr>
              </a:solidFill>
              <a:prstDash val="solid"/>
              <a:round/>
            </a:ln>
          </p:spPr>
          <p:txBody>
            <a:bodyPr/>
            <a:lstStyle/>
            <a:p/>
          </p:txBody>
        </p:sp>
        <p:sp>
          <p:nvSpPr>
            <p:cNvPr id="326" name="pl326"/>
            <p:cNvSpPr/>
            <p:nvPr/>
          </p:nvSpPr>
          <p:spPr>
            <a:xfrm>
              <a:off x="808151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27" name="pl327"/>
            <p:cNvSpPr/>
            <p:nvPr/>
          </p:nvSpPr>
          <p:spPr>
            <a:xfrm>
              <a:off x="8371535"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28" name="pl328"/>
            <p:cNvSpPr/>
            <p:nvPr/>
          </p:nvSpPr>
          <p:spPr>
            <a:xfrm>
              <a:off x="866155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29" name="pl329"/>
            <p:cNvSpPr/>
            <p:nvPr/>
          </p:nvSpPr>
          <p:spPr>
            <a:xfrm>
              <a:off x="8951573"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30" name="pl330"/>
            <p:cNvSpPr/>
            <p:nvPr/>
          </p:nvSpPr>
          <p:spPr>
            <a:xfrm>
              <a:off x="924159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31" name="rc331"/>
            <p:cNvSpPr/>
            <p:nvPr/>
          </p:nvSpPr>
          <p:spPr>
            <a:xfrm>
              <a:off x="8069916" y="2074020"/>
              <a:ext cx="1218078" cy="219989"/>
            </a:xfrm>
            <a:prstGeom prst="rect">
              <a:avLst/>
            </a:prstGeom>
            <a:solidFill>
              <a:srgbClr val="D9D9D9">
                <a:alpha val="60000"/>
              </a:srgbClr>
            </a:solidFill>
          </p:spPr>
          <p:txBody>
            <a:bodyPr/>
            <a:lstStyle/>
            <a:p/>
          </p:txBody>
        </p:sp>
        <p:sp>
          <p:nvSpPr>
            <p:cNvPr id="332" name="pl332"/>
            <p:cNvSpPr/>
            <p:nvPr/>
          </p:nvSpPr>
          <p:spPr>
            <a:xfrm>
              <a:off x="8763061"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333" name="tx333"/>
            <p:cNvSpPr/>
            <p:nvPr/>
          </p:nvSpPr>
          <p:spPr>
            <a:xfrm>
              <a:off x="8315428" y="888448"/>
              <a:ext cx="42588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WCAR: 67%</a:t>
              </a:r>
            </a:p>
          </p:txBody>
        </p:sp>
        <p:sp>
          <p:nvSpPr>
            <p:cNvPr id="334" name="pt334"/>
            <p:cNvSpPr/>
            <p:nvPr/>
          </p:nvSpPr>
          <p:spPr>
            <a:xfrm>
              <a:off x="8395263" y="521508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35" name="pt335"/>
            <p:cNvSpPr/>
            <p:nvPr/>
          </p:nvSpPr>
          <p:spPr>
            <a:xfrm>
              <a:off x="8453267" y="4995096"/>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36" name="pt336"/>
            <p:cNvSpPr/>
            <p:nvPr/>
          </p:nvSpPr>
          <p:spPr>
            <a:xfrm>
              <a:off x="8598276" y="477510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37" name="pt337"/>
            <p:cNvSpPr/>
            <p:nvPr/>
          </p:nvSpPr>
          <p:spPr>
            <a:xfrm>
              <a:off x="8641779" y="4555118"/>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38" name="pt338"/>
            <p:cNvSpPr/>
            <p:nvPr/>
          </p:nvSpPr>
          <p:spPr>
            <a:xfrm>
              <a:off x="8656280" y="4335129"/>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39" name="pt339"/>
            <p:cNvSpPr/>
            <p:nvPr/>
          </p:nvSpPr>
          <p:spPr>
            <a:xfrm>
              <a:off x="8670781" y="4115140"/>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40" name="pt340"/>
            <p:cNvSpPr/>
            <p:nvPr/>
          </p:nvSpPr>
          <p:spPr>
            <a:xfrm>
              <a:off x="8902796" y="389515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41" name="pt341"/>
            <p:cNvSpPr/>
            <p:nvPr/>
          </p:nvSpPr>
          <p:spPr>
            <a:xfrm>
              <a:off x="8917297" y="367516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42" name="pt342"/>
            <p:cNvSpPr/>
            <p:nvPr/>
          </p:nvSpPr>
          <p:spPr>
            <a:xfrm>
              <a:off x="8931798" y="345517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43" name="pt343"/>
            <p:cNvSpPr/>
            <p:nvPr/>
          </p:nvSpPr>
          <p:spPr>
            <a:xfrm>
              <a:off x="8931798" y="323518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44" name="pt344"/>
            <p:cNvSpPr/>
            <p:nvPr/>
          </p:nvSpPr>
          <p:spPr>
            <a:xfrm>
              <a:off x="8975300" y="301519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45" name="pt345"/>
            <p:cNvSpPr/>
            <p:nvPr/>
          </p:nvSpPr>
          <p:spPr>
            <a:xfrm>
              <a:off x="8975300" y="2795205"/>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46" name="pt346"/>
            <p:cNvSpPr/>
            <p:nvPr/>
          </p:nvSpPr>
          <p:spPr>
            <a:xfrm>
              <a:off x="8989801" y="257521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47" name="pt347"/>
            <p:cNvSpPr/>
            <p:nvPr/>
          </p:nvSpPr>
          <p:spPr>
            <a:xfrm>
              <a:off x="9004302" y="235522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48" name="pt348"/>
            <p:cNvSpPr/>
            <p:nvPr/>
          </p:nvSpPr>
          <p:spPr>
            <a:xfrm>
              <a:off x="9033304" y="2135238"/>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49" name="pt349"/>
            <p:cNvSpPr/>
            <p:nvPr/>
          </p:nvSpPr>
          <p:spPr>
            <a:xfrm>
              <a:off x="9047805" y="1915249"/>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50" name="pt350"/>
            <p:cNvSpPr/>
            <p:nvPr/>
          </p:nvSpPr>
          <p:spPr>
            <a:xfrm>
              <a:off x="9062306" y="1695259"/>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51" name="pt351"/>
            <p:cNvSpPr/>
            <p:nvPr/>
          </p:nvSpPr>
          <p:spPr>
            <a:xfrm>
              <a:off x="9062306" y="1475270"/>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52" name="pt352"/>
            <p:cNvSpPr/>
            <p:nvPr/>
          </p:nvSpPr>
          <p:spPr>
            <a:xfrm>
              <a:off x="9091308" y="1255281"/>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53" name="pt353"/>
            <p:cNvSpPr/>
            <p:nvPr/>
          </p:nvSpPr>
          <p:spPr>
            <a:xfrm>
              <a:off x="9149312" y="103529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54" name="tx354"/>
            <p:cNvSpPr/>
            <p:nvPr/>
          </p:nvSpPr>
          <p:spPr>
            <a:xfrm>
              <a:off x="8516545" y="5233469"/>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CAF</a:t>
              </a:r>
            </a:p>
          </p:txBody>
        </p:sp>
        <p:sp>
          <p:nvSpPr>
            <p:cNvPr id="355" name="tx355"/>
            <p:cNvSpPr/>
            <p:nvPr/>
          </p:nvSpPr>
          <p:spPr>
            <a:xfrm>
              <a:off x="8574549" y="5013479"/>
              <a:ext cx="1633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TCD</a:t>
              </a:r>
            </a:p>
          </p:txBody>
        </p:sp>
        <p:sp>
          <p:nvSpPr>
            <p:cNvPr id="356" name="tx356"/>
            <p:cNvSpPr/>
            <p:nvPr/>
          </p:nvSpPr>
          <p:spPr>
            <a:xfrm>
              <a:off x="8719558" y="4793490"/>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CIV</a:t>
              </a:r>
            </a:p>
          </p:txBody>
        </p:sp>
        <p:sp>
          <p:nvSpPr>
            <p:cNvPr id="357" name="tx357"/>
            <p:cNvSpPr/>
            <p:nvPr/>
          </p:nvSpPr>
          <p:spPr>
            <a:xfrm>
              <a:off x="8763061" y="4573501"/>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NGA</a:t>
              </a:r>
            </a:p>
          </p:txBody>
        </p:sp>
        <p:sp>
          <p:nvSpPr>
            <p:cNvPr id="358" name="tx358"/>
            <p:cNvSpPr/>
            <p:nvPr/>
          </p:nvSpPr>
          <p:spPr>
            <a:xfrm>
              <a:off x="8777562" y="4353473"/>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COD</a:t>
              </a:r>
            </a:p>
          </p:txBody>
        </p:sp>
        <p:sp>
          <p:nvSpPr>
            <p:cNvPr id="359" name="tx359"/>
            <p:cNvSpPr/>
            <p:nvPr/>
          </p:nvSpPr>
          <p:spPr>
            <a:xfrm>
              <a:off x="8792063" y="4135464"/>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BEN</a:t>
              </a:r>
            </a:p>
          </p:txBody>
        </p:sp>
        <p:sp>
          <p:nvSpPr>
            <p:cNvPr id="360" name="tx360"/>
            <p:cNvSpPr/>
            <p:nvPr/>
          </p:nvSpPr>
          <p:spPr>
            <a:xfrm>
              <a:off x="8724422" y="3915475"/>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LBR</a:t>
              </a:r>
            </a:p>
          </p:txBody>
        </p:sp>
        <p:sp>
          <p:nvSpPr>
            <p:cNvPr id="361" name="tx361"/>
            <p:cNvSpPr/>
            <p:nvPr/>
          </p:nvSpPr>
          <p:spPr>
            <a:xfrm>
              <a:off x="8761048" y="3695486"/>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MLI</a:t>
              </a:r>
            </a:p>
          </p:txBody>
        </p:sp>
        <p:sp>
          <p:nvSpPr>
            <p:cNvPr id="362" name="tx362"/>
            <p:cNvSpPr/>
            <p:nvPr/>
          </p:nvSpPr>
          <p:spPr>
            <a:xfrm>
              <a:off x="8727028" y="3473556"/>
              <a:ext cx="18104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CMR</a:t>
              </a:r>
            </a:p>
          </p:txBody>
        </p:sp>
        <p:sp>
          <p:nvSpPr>
            <p:cNvPr id="363" name="tx363"/>
            <p:cNvSpPr/>
            <p:nvPr/>
          </p:nvSpPr>
          <p:spPr>
            <a:xfrm>
              <a:off x="8726989" y="3253567"/>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GMB</a:t>
              </a:r>
            </a:p>
          </p:txBody>
        </p:sp>
        <p:sp>
          <p:nvSpPr>
            <p:cNvPr id="364" name="tx364"/>
            <p:cNvSpPr/>
            <p:nvPr/>
          </p:nvSpPr>
          <p:spPr>
            <a:xfrm>
              <a:off x="8770492" y="3033539"/>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COG</a:t>
              </a:r>
            </a:p>
          </p:txBody>
        </p:sp>
        <p:sp>
          <p:nvSpPr>
            <p:cNvPr id="365" name="tx365"/>
            <p:cNvSpPr/>
            <p:nvPr/>
          </p:nvSpPr>
          <p:spPr>
            <a:xfrm>
              <a:off x="8779381" y="2815529"/>
              <a:ext cx="17219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MRT</a:t>
              </a:r>
            </a:p>
          </p:txBody>
        </p:sp>
        <p:sp>
          <p:nvSpPr>
            <p:cNvPr id="366" name="tx366"/>
            <p:cNvSpPr/>
            <p:nvPr/>
          </p:nvSpPr>
          <p:spPr>
            <a:xfrm>
              <a:off x="8811466" y="2593599"/>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STP</a:t>
              </a:r>
            </a:p>
          </p:txBody>
        </p:sp>
        <p:sp>
          <p:nvSpPr>
            <p:cNvPr id="367" name="tx367"/>
            <p:cNvSpPr/>
            <p:nvPr/>
          </p:nvSpPr>
          <p:spPr>
            <a:xfrm>
              <a:off x="8812731" y="2375551"/>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NER</a:t>
              </a:r>
            </a:p>
          </p:txBody>
        </p:sp>
        <p:sp>
          <p:nvSpPr>
            <p:cNvPr id="368" name="tx368"/>
            <p:cNvSpPr/>
            <p:nvPr/>
          </p:nvSpPr>
          <p:spPr>
            <a:xfrm>
              <a:off x="8837346" y="2153582"/>
              <a:ext cx="17223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TGO</a:t>
              </a:r>
            </a:p>
          </p:txBody>
        </p:sp>
        <p:sp>
          <p:nvSpPr>
            <p:cNvPr id="369" name="tx369"/>
            <p:cNvSpPr/>
            <p:nvPr/>
          </p:nvSpPr>
          <p:spPr>
            <a:xfrm>
              <a:off x="8851808" y="1933632"/>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GNB</a:t>
              </a:r>
            </a:p>
          </p:txBody>
        </p:sp>
        <p:sp>
          <p:nvSpPr>
            <p:cNvPr id="370" name="tx370"/>
            <p:cNvSpPr/>
            <p:nvPr/>
          </p:nvSpPr>
          <p:spPr>
            <a:xfrm>
              <a:off x="8883971" y="1715584"/>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BFA</a:t>
              </a:r>
            </a:p>
          </p:txBody>
        </p:sp>
        <p:sp>
          <p:nvSpPr>
            <p:cNvPr id="371" name="tx371"/>
            <p:cNvSpPr/>
            <p:nvPr/>
          </p:nvSpPr>
          <p:spPr>
            <a:xfrm>
              <a:off x="8875121" y="1493654"/>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SEN</a:t>
              </a:r>
            </a:p>
          </p:txBody>
        </p:sp>
        <p:sp>
          <p:nvSpPr>
            <p:cNvPr id="372" name="tx372"/>
            <p:cNvSpPr/>
            <p:nvPr/>
          </p:nvSpPr>
          <p:spPr>
            <a:xfrm>
              <a:off x="8917320" y="1273665"/>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SLE</a:t>
              </a:r>
            </a:p>
          </p:txBody>
        </p:sp>
        <p:sp>
          <p:nvSpPr>
            <p:cNvPr id="373" name="tx373"/>
            <p:cNvSpPr/>
            <p:nvPr/>
          </p:nvSpPr>
          <p:spPr>
            <a:xfrm>
              <a:off x="8953315" y="105367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GHA</a:t>
              </a:r>
            </a:p>
          </p:txBody>
        </p:sp>
        <p:sp>
          <p:nvSpPr>
            <p:cNvPr id="374" name="rc374"/>
            <p:cNvSpPr/>
            <p:nvPr/>
          </p:nvSpPr>
          <p:spPr>
            <a:xfrm>
              <a:off x="8069916" y="875080"/>
              <a:ext cx="1218078" cy="4597772"/>
            </a:xfrm>
            <a:prstGeom prst="rect">
              <a:avLst/>
            </a:prstGeom>
            <a:ln w="13550" cap="rnd">
              <a:solidFill>
                <a:srgbClr val="999999">
                  <a:alpha val="100000"/>
                </a:srgbClr>
              </a:solidFill>
              <a:prstDash val="solid"/>
              <a:round/>
            </a:ln>
          </p:spPr>
          <p:txBody>
            <a:bodyPr/>
            <a:lstStyle/>
            <a:p/>
          </p:txBody>
        </p:sp>
        <p:sp>
          <p:nvSpPr>
            <p:cNvPr id="375" name="pl375"/>
            <p:cNvSpPr/>
            <p:nvPr/>
          </p:nvSpPr>
          <p:spPr>
            <a:xfrm>
              <a:off x="936918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76" name="pl376"/>
            <p:cNvSpPr/>
            <p:nvPr/>
          </p:nvSpPr>
          <p:spPr>
            <a:xfrm>
              <a:off x="9659203"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77" name="pl377"/>
            <p:cNvSpPr/>
            <p:nvPr/>
          </p:nvSpPr>
          <p:spPr>
            <a:xfrm>
              <a:off x="994922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78" name="pl378"/>
            <p:cNvSpPr/>
            <p:nvPr/>
          </p:nvSpPr>
          <p:spPr>
            <a:xfrm>
              <a:off x="10239241"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79" name="pl379"/>
            <p:cNvSpPr/>
            <p:nvPr/>
          </p:nvSpPr>
          <p:spPr>
            <a:xfrm>
              <a:off x="10529260"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80" name="rc380"/>
            <p:cNvSpPr/>
            <p:nvPr/>
          </p:nvSpPr>
          <p:spPr>
            <a:xfrm>
              <a:off x="9357584" y="1200175"/>
              <a:ext cx="1218078" cy="232210"/>
            </a:xfrm>
            <a:prstGeom prst="rect">
              <a:avLst/>
            </a:prstGeom>
            <a:solidFill>
              <a:srgbClr val="D9D9D9">
                <a:alpha val="60000"/>
              </a:srgbClr>
            </a:solidFill>
          </p:spPr>
          <p:txBody>
            <a:bodyPr/>
            <a:lstStyle/>
            <a:p/>
          </p:txBody>
        </p:sp>
        <p:sp>
          <p:nvSpPr>
            <p:cNvPr id="381" name="pl381"/>
            <p:cNvSpPr/>
            <p:nvPr/>
          </p:nvSpPr>
          <p:spPr>
            <a:xfrm>
              <a:off x="9949222"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382" name="tx382"/>
            <p:cNvSpPr/>
            <p:nvPr/>
          </p:nvSpPr>
          <p:spPr>
            <a:xfrm>
              <a:off x="9501589" y="888448"/>
              <a:ext cx="42588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WCAR: 60%</a:t>
              </a:r>
            </a:p>
          </p:txBody>
        </p:sp>
        <p:sp>
          <p:nvSpPr>
            <p:cNvPr id="383" name="pt383"/>
            <p:cNvSpPr/>
            <p:nvPr/>
          </p:nvSpPr>
          <p:spPr>
            <a:xfrm>
              <a:off x="9392912" y="521508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84" name="pt384"/>
            <p:cNvSpPr/>
            <p:nvPr/>
          </p:nvSpPr>
          <p:spPr>
            <a:xfrm>
              <a:off x="9711933" y="4982874"/>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85" name="pt385"/>
            <p:cNvSpPr/>
            <p:nvPr/>
          </p:nvSpPr>
          <p:spPr>
            <a:xfrm>
              <a:off x="9885944" y="4750664"/>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86" name="pt386"/>
            <p:cNvSpPr/>
            <p:nvPr/>
          </p:nvSpPr>
          <p:spPr>
            <a:xfrm>
              <a:off x="9943948" y="4518453"/>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87" name="pt387"/>
            <p:cNvSpPr/>
            <p:nvPr/>
          </p:nvSpPr>
          <p:spPr>
            <a:xfrm>
              <a:off x="9958449" y="4286242"/>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88" name="pt388"/>
            <p:cNvSpPr/>
            <p:nvPr/>
          </p:nvSpPr>
          <p:spPr>
            <a:xfrm>
              <a:off x="10103458" y="405403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89" name="pt389"/>
            <p:cNvSpPr/>
            <p:nvPr/>
          </p:nvSpPr>
          <p:spPr>
            <a:xfrm>
              <a:off x="10190464" y="382182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90" name="pt390"/>
            <p:cNvSpPr/>
            <p:nvPr/>
          </p:nvSpPr>
          <p:spPr>
            <a:xfrm>
              <a:off x="10190464" y="358961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91" name="pt391"/>
            <p:cNvSpPr/>
            <p:nvPr/>
          </p:nvSpPr>
          <p:spPr>
            <a:xfrm>
              <a:off x="10233966" y="3357399"/>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92" name="pt392"/>
            <p:cNvSpPr/>
            <p:nvPr/>
          </p:nvSpPr>
          <p:spPr>
            <a:xfrm>
              <a:off x="10233966" y="3125189"/>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93" name="pt393"/>
            <p:cNvSpPr/>
            <p:nvPr/>
          </p:nvSpPr>
          <p:spPr>
            <a:xfrm>
              <a:off x="10277469" y="2892978"/>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94" name="pt394"/>
            <p:cNvSpPr/>
            <p:nvPr/>
          </p:nvSpPr>
          <p:spPr>
            <a:xfrm>
              <a:off x="10277469" y="266076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95" name="pt395"/>
            <p:cNvSpPr/>
            <p:nvPr/>
          </p:nvSpPr>
          <p:spPr>
            <a:xfrm>
              <a:off x="10277469" y="242855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96" name="pt396"/>
            <p:cNvSpPr/>
            <p:nvPr/>
          </p:nvSpPr>
          <p:spPr>
            <a:xfrm>
              <a:off x="10291970" y="219634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97" name="pt397"/>
            <p:cNvSpPr/>
            <p:nvPr/>
          </p:nvSpPr>
          <p:spPr>
            <a:xfrm>
              <a:off x="10306471" y="1964135"/>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98" name="pt398"/>
            <p:cNvSpPr/>
            <p:nvPr/>
          </p:nvSpPr>
          <p:spPr>
            <a:xfrm>
              <a:off x="10335473" y="1731924"/>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99" name="pt399"/>
            <p:cNvSpPr/>
            <p:nvPr/>
          </p:nvSpPr>
          <p:spPr>
            <a:xfrm>
              <a:off x="10349974" y="1499714"/>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00" name="pt400"/>
            <p:cNvSpPr/>
            <p:nvPr/>
          </p:nvSpPr>
          <p:spPr>
            <a:xfrm>
              <a:off x="10349974" y="126750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01" name="pt401"/>
            <p:cNvSpPr/>
            <p:nvPr/>
          </p:nvSpPr>
          <p:spPr>
            <a:xfrm>
              <a:off x="10378976" y="103529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02" name="tx402"/>
            <p:cNvSpPr/>
            <p:nvPr/>
          </p:nvSpPr>
          <p:spPr>
            <a:xfrm>
              <a:off x="9514194" y="5233469"/>
              <a:ext cx="1633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TCD</a:t>
              </a:r>
            </a:p>
          </p:txBody>
        </p:sp>
        <p:sp>
          <p:nvSpPr>
            <p:cNvPr id="403" name="tx403"/>
            <p:cNvSpPr/>
            <p:nvPr/>
          </p:nvSpPr>
          <p:spPr>
            <a:xfrm>
              <a:off x="9833215" y="5001258"/>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NGA</a:t>
              </a:r>
            </a:p>
          </p:txBody>
        </p:sp>
        <p:sp>
          <p:nvSpPr>
            <p:cNvPr id="404" name="tx404"/>
            <p:cNvSpPr/>
            <p:nvPr/>
          </p:nvSpPr>
          <p:spPr>
            <a:xfrm>
              <a:off x="10007226" y="4769047"/>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CIV</a:t>
              </a:r>
            </a:p>
          </p:txBody>
        </p:sp>
        <p:sp>
          <p:nvSpPr>
            <p:cNvPr id="405" name="tx405"/>
            <p:cNvSpPr/>
            <p:nvPr/>
          </p:nvSpPr>
          <p:spPr>
            <a:xfrm>
              <a:off x="10065230" y="4536798"/>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COD</a:t>
              </a:r>
            </a:p>
          </p:txBody>
        </p:sp>
        <p:sp>
          <p:nvSpPr>
            <p:cNvPr id="406" name="tx406"/>
            <p:cNvSpPr/>
            <p:nvPr/>
          </p:nvSpPr>
          <p:spPr>
            <a:xfrm>
              <a:off x="10079730" y="4306567"/>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BEN</a:t>
              </a:r>
            </a:p>
          </p:txBody>
        </p:sp>
        <p:sp>
          <p:nvSpPr>
            <p:cNvPr id="407" name="tx407"/>
            <p:cNvSpPr/>
            <p:nvPr/>
          </p:nvSpPr>
          <p:spPr>
            <a:xfrm>
              <a:off x="10224740" y="4072376"/>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COG</a:t>
              </a:r>
            </a:p>
          </p:txBody>
        </p:sp>
        <p:sp>
          <p:nvSpPr>
            <p:cNvPr id="408" name="tx408"/>
            <p:cNvSpPr/>
            <p:nvPr/>
          </p:nvSpPr>
          <p:spPr>
            <a:xfrm>
              <a:off x="9985694" y="3840204"/>
              <a:ext cx="18104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CMR</a:t>
              </a:r>
            </a:p>
          </p:txBody>
        </p:sp>
        <p:sp>
          <p:nvSpPr>
            <p:cNvPr id="409" name="tx409"/>
            <p:cNvSpPr/>
            <p:nvPr/>
          </p:nvSpPr>
          <p:spPr>
            <a:xfrm>
              <a:off x="10034215" y="3609934"/>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MLI</a:t>
              </a:r>
            </a:p>
          </p:txBody>
        </p:sp>
        <p:sp>
          <p:nvSpPr>
            <p:cNvPr id="410" name="tx410"/>
            <p:cNvSpPr/>
            <p:nvPr/>
          </p:nvSpPr>
          <p:spPr>
            <a:xfrm>
              <a:off x="10029158" y="3375783"/>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GMB</a:t>
              </a:r>
            </a:p>
          </p:txBody>
        </p:sp>
        <p:sp>
          <p:nvSpPr>
            <p:cNvPr id="411" name="tx411"/>
            <p:cNvSpPr/>
            <p:nvPr/>
          </p:nvSpPr>
          <p:spPr>
            <a:xfrm>
              <a:off x="10055592" y="3145513"/>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LBR</a:t>
              </a:r>
            </a:p>
          </p:txBody>
        </p:sp>
        <p:sp>
          <p:nvSpPr>
            <p:cNvPr id="412" name="tx412"/>
            <p:cNvSpPr/>
            <p:nvPr/>
          </p:nvSpPr>
          <p:spPr>
            <a:xfrm>
              <a:off x="10099134" y="2913302"/>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BFA</a:t>
              </a:r>
            </a:p>
          </p:txBody>
        </p:sp>
        <p:sp>
          <p:nvSpPr>
            <p:cNvPr id="413" name="tx413"/>
            <p:cNvSpPr/>
            <p:nvPr/>
          </p:nvSpPr>
          <p:spPr>
            <a:xfrm>
              <a:off x="10081472" y="2679151"/>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GNB</a:t>
              </a:r>
            </a:p>
          </p:txBody>
        </p:sp>
        <p:sp>
          <p:nvSpPr>
            <p:cNvPr id="414" name="tx414"/>
            <p:cNvSpPr/>
            <p:nvPr/>
          </p:nvSpPr>
          <p:spPr>
            <a:xfrm>
              <a:off x="10081550" y="2448881"/>
              <a:ext cx="17219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MRT</a:t>
              </a:r>
            </a:p>
          </p:txBody>
        </p:sp>
        <p:sp>
          <p:nvSpPr>
            <p:cNvPr id="415" name="tx415"/>
            <p:cNvSpPr/>
            <p:nvPr/>
          </p:nvSpPr>
          <p:spPr>
            <a:xfrm>
              <a:off x="10113635" y="2214729"/>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STP</a:t>
              </a:r>
            </a:p>
          </p:txBody>
        </p:sp>
        <p:sp>
          <p:nvSpPr>
            <p:cNvPr id="416" name="tx416"/>
            <p:cNvSpPr/>
            <p:nvPr/>
          </p:nvSpPr>
          <p:spPr>
            <a:xfrm>
              <a:off x="10132483" y="1982519"/>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SLE</a:t>
              </a:r>
            </a:p>
          </p:txBody>
        </p:sp>
        <p:sp>
          <p:nvSpPr>
            <p:cNvPr id="417" name="tx417"/>
            <p:cNvSpPr/>
            <p:nvPr/>
          </p:nvSpPr>
          <p:spPr>
            <a:xfrm>
              <a:off x="10148288" y="1750308"/>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SEN</a:t>
              </a:r>
            </a:p>
          </p:txBody>
        </p:sp>
        <p:sp>
          <p:nvSpPr>
            <p:cNvPr id="418" name="tx418"/>
            <p:cNvSpPr/>
            <p:nvPr/>
          </p:nvSpPr>
          <p:spPr>
            <a:xfrm>
              <a:off x="10158402" y="1520038"/>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NER</a:t>
              </a:r>
            </a:p>
          </p:txBody>
        </p:sp>
        <p:sp>
          <p:nvSpPr>
            <p:cNvPr id="419" name="tx419"/>
            <p:cNvSpPr/>
            <p:nvPr/>
          </p:nvSpPr>
          <p:spPr>
            <a:xfrm>
              <a:off x="10154016" y="1285848"/>
              <a:ext cx="17223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TGO</a:t>
              </a:r>
            </a:p>
          </p:txBody>
        </p:sp>
        <p:sp>
          <p:nvSpPr>
            <p:cNvPr id="420" name="tx420"/>
            <p:cNvSpPr/>
            <p:nvPr/>
          </p:nvSpPr>
          <p:spPr>
            <a:xfrm>
              <a:off x="10182979" y="105367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GHA</a:t>
              </a:r>
            </a:p>
          </p:txBody>
        </p:sp>
        <p:sp>
          <p:nvSpPr>
            <p:cNvPr id="421" name="rc421"/>
            <p:cNvSpPr/>
            <p:nvPr/>
          </p:nvSpPr>
          <p:spPr>
            <a:xfrm>
              <a:off x="9357584" y="875080"/>
              <a:ext cx="1218078" cy="4597772"/>
            </a:xfrm>
            <a:prstGeom prst="rect">
              <a:avLst/>
            </a:prstGeom>
            <a:ln w="13550" cap="rnd">
              <a:solidFill>
                <a:srgbClr val="999999">
                  <a:alpha val="100000"/>
                </a:srgbClr>
              </a:solidFill>
              <a:prstDash val="solid"/>
              <a:round/>
            </a:ln>
          </p:spPr>
          <p:txBody>
            <a:bodyPr/>
            <a:lstStyle/>
            <a:p/>
          </p:txBody>
        </p:sp>
        <p:sp>
          <p:nvSpPr>
            <p:cNvPr id="422" name="pl422"/>
            <p:cNvSpPr/>
            <p:nvPr/>
          </p:nvSpPr>
          <p:spPr>
            <a:xfrm>
              <a:off x="1065685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423" name="pl423"/>
            <p:cNvSpPr/>
            <p:nvPr/>
          </p:nvSpPr>
          <p:spPr>
            <a:xfrm>
              <a:off x="10946871"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424" name="pl424"/>
            <p:cNvSpPr/>
            <p:nvPr/>
          </p:nvSpPr>
          <p:spPr>
            <a:xfrm>
              <a:off x="11236890"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425" name="pl425"/>
            <p:cNvSpPr/>
            <p:nvPr/>
          </p:nvSpPr>
          <p:spPr>
            <a:xfrm>
              <a:off x="1152690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426" name="pl426"/>
            <p:cNvSpPr/>
            <p:nvPr/>
          </p:nvSpPr>
          <p:spPr>
            <a:xfrm>
              <a:off x="1181692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427" name="rc427"/>
            <p:cNvSpPr/>
            <p:nvPr/>
          </p:nvSpPr>
          <p:spPr>
            <a:xfrm>
              <a:off x="10645252" y="2442502"/>
              <a:ext cx="1218078" cy="208989"/>
            </a:xfrm>
            <a:prstGeom prst="rect">
              <a:avLst/>
            </a:prstGeom>
            <a:solidFill>
              <a:srgbClr val="D9D9D9">
                <a:alpha val="60000"/>
              </a:srgbClr>
            </a:solidFill>
          </p:spPr>
          <p:txBody>
            <a:bodyPr/>
            <a:lstStyle/>
            <a:p/>
          </p:txBody>
        </p:sp>
        <p:sp>
          <p:nvSpPr>
            <p:cNvPr id="428" name="pl428"/>
            <p:cNvSpPr/>
            <p:nvPr/>
          </p:nvSpPr>
          <p:spPr>
            <a:xfrm>
              <a:off x="11280393"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429" name="tx429"/>
            <p:cNvSpPr/>
            <p:nvPr/>
          </p:nvSpPr>
          <p:spPr>
            <a:xfrm>
              <a:off x="10832760" y="888448"/>
              <a:ext cx="42588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WCAR: 63%</a:t>
              </a:r>
            </a:p>
          </p:txBody>
        </p:sp>
        <p:sp>
          <p:nvSpPr>
            <p:cNvPr id="430" name="pt430"/>
            <p:cNvSpPr/>
            <p:nvPr/>
          </p:nvSpPr>
          <p:spPr>
            <a:xfrm>
              <a:off x="10912595" y="521508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431" name="pt431"/>
            <p:cNvSpPr/>
            <p:nvPr/>
          </p:nvSpPr>
          <p:spPr>
            <a:xfrm>
              <a:off x="11028602" y="500609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432" name="pt432"/>
            <p:cNvSpPr/>
            <p:nvPr/>
          </p:nvSpPr>
          <p:spPr>
            <a:xfrm>
              <a:off x="11101107" y="4797106"/>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433" name="pt433"/>
            <p:cNvSpPr/>
            <p:nvPr/>
          </p:nvSpPr>
          <p:spPr>
            <a:xfrm>
              <a:off x="11115608" y="4588116"/>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434" name="pt434"/>
            <p:cNvSpPr/>
            <p:nvPr/>
          </p:nvSpPr>
          <p:spPr>
            <a:xfrm>
              <a:off x="11115608" y="4379126"/>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435" name="pt435"/>
            <p:cNvSpPr/>
            <p:nvPr/>
          </p:nvSpPr>
          <p:spPr>
            <a:xfrm>
              <a:off x="11130109" y="417013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436" name="pt436"/>
            <p:cNvSpPr/>
            <p:nvPr/>
          </p:nvSpPr>
          <p:spPr>
            <a:xfrm>
              <a:off x="11217115" y="3961147"/>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437" name="pt437"/>
            <p:cNvSpPr/>
            <p:nvPr/>
          </p:nvSpPr>
          <p:spPr>
            <a:xfrm>
              <a:off x="11217115" y="3752158"/>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438" name="pt438"/>
            <p:cNvSpPr/>
            <p:nvPr/>
          </p:nvSpPr>
          <p:spPr>
            <a:xfrm>
              <a:off x="11260617" y="3543168"/>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439" name="pt439"/>
            <p:cNvSpPr/>
            <p:nvPr/>
          </p:nvSpPr>
          <p:spPr>
            <a:xfrm>
              <a:off x="11333122" y="3334178"/>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40" name="pt440"/>
            <p:cNvSpPr/>
            <p:nvPr/>
          </p:nvSpPr>
          <p:spPr>
            <a:xfrm>
              <a:off x="11333122" y="3125189"/>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41" name="pt441"/>
            <p:cNvSpPr/>
            <p:nvPr/>
          </p:nvSpPr>
          <p:spPr>
            <a:xfrm>
              <a:off x="11405627" y="2916199"/>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42" name="pt442"/>
            <p:cNvSpPr/>
            <p:nvPr/>
          </p:nvSpPr>
          <p:spPr>
            <a:xfrm>
              <a:off x="11449130" y="2707209"/>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43" name="pt443"/>
            <p:cNvSpPr/>
            <p:nvPr/>
          </p:nvSpPr>
          <p:spPr>
            <a:xfrm>
              <a:off x="11478131" y="249822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44" name="pt444"/>
            <p:cNvSpPr/>
            <p:nvPr/>
          </p:nvSpPr>
          <p:spPr>
            <a:xfrm>
              <a:off x="11492632" y="228923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45" name="pt445"/>
            <p:cNvSpPr/>
            <p:nvPr/>
          </p:nvSpPr>
          <p:spPr>
            <a:xfrm>
              <a:off x="11507133" y="208024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46" name="pt446"/>
            <p:cNvSpPr/>
            <p:nvPr/>
          </p:nvSpPr>
          <p:spPr>
            <a:xfrm>
              <a:off x="11550636" y="187125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47" name="pt447"/>
            <p:cNvSpPr/>
            <p:nvPr/>
          </p:nvSpPr>
          <p:spPr>
            <a:xfrm>
              <a:off x="11550636" y="166226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48" name="pt448"/>
            <p:cNvSpPr/>
            <p:nvPr/>
          </p:nvSpPr>
          <p:spPr>
            <a:xfrm>
              <a:off x="11550636" y="145327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49" name="pt449"/>
            <p:cNvSpPr/>
            <p:nvPr/>
          </p:nvSpPr>
          <p:spPr>
            <a:xfrm>
              <a:off x="11637642" y="124428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50" name="pt450"/>
            <p:cNvSpPr/>
            <p:nvPr/>
          </p:nvSpPr>
          <p:spPr>
            <a:xfrm>
              <a:off x="11637642" y="103529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51" name="tx451"/>
            <p:cNvSpPr/>
            <p:nvPr/>
          </p:nvSpPr>
          <p:spPr>
            <a:xfrm>
              <a:off x="11033877" y="5233469"/>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CAF</a:t>
              </a:r>
            </a:p>
          </p:txBody>
        </p:sp>
        <p:sp>
          <p:nvSpPr>
            <p:cNvPr id="452" name="tx452"/>
            <p:cNvSpPr/>
            <p:nvPr/>
          </p:nvSpPr>
          <p:spPr>
            <a:xfrm>
              <a:off x="11149884" y="502642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BEN</a:t>
              </a:r>
            </a:p>
          </p:txBody>
        </p:sp>
        <p:sp>
          <p:nvSpPr>
            <p:cNvPr id="453" name="tx453"/>
            <p:cNvSpPr/>
            <p:nvPr/>
          </p:nvSpPr>
          <p:spPr>
            <a:xfrm>
              <a:off x="11222389" y="4815489"/>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NGA</a:t>
              </a:r>
            </a:p>
          </p:txBody>
        </p:sp>
        <p:sp>
          <p:nvSpPr>
            <p:cNvPr id="454" name="tx454"/>
            <p:cNvSpPr/>
            <p:nvPr/>
          </p:nvSpPr>
          <p:spPr>
            <a:xfrm>
              <a:off x="11236890" y="4606500"/>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CIV</a:t>
              </a:r>
            </a:p>
          </p:txBody>
        </p:sp>
        <p:sp>
          <p:nvSpPr>
            <p:cNvPr id="455" name="tx455"/>
            <p:cNvSpPr/>
            <p:nvPr/>
          </p:nvSpPr>
          <p:spPr>
            <a:xfrm>
              <a:off x="11236890" y="4397471"/>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COD</a:t>
              </a:r>
            </a:p>
          </p:txBody>
        </p:sp>
        <p:sp>
          <p:nvSpPr>
            <p:cNvPr id="456" name="tx456"/>
            <p:cNvSpPr/>
            <p:nvPr/>
          </p:nvSpPr>
          <p:spPr>
            <a:xfrm>
              <a:off x="11251391" y="4188520"/>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GAB</a:t>
              </a:r>
            </a:p>
          </p:txBody>
        </p:sp>
        <p:sp>
          <p:nvSpPr>
            <p:cNvPr id="457" name="tx457"/>
            <p:cNvSpPr/>
            <p:nvPr/>
          </p:nvSpPr>
          <p:spPr>
            <a:xfrm>
              <a:off x="11338396" y="3976037"/>
              <a:ext cx="181080"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GNQ</a:t>
              </a:r>
            </a:p>
          </p:txBody>
        </p:sp>
        <p:sp>
          <p:nvSpPr>
            <p:cNvPr id="458" name="tx458"/>
            <p:cNvSpPr/>
            <p:nvPr/>
          </p:nvSpPr>
          <p:spPr>
            <a:xfrm>
              <a:off x="11338396" y="3770541"/>
              <a:ext cx="1413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GIN</a:t>
              </a:r>
            </a:p>
          </p:txBody>
        </p:sp>
        <p:sp>
          <p:nvSpPr>
            <p:cNvPr id="459" name="tx459"/>
            <p:cNvSpPr/>
            <p:nvPr/>
          </p:nvSpPr>
          <p:spPr>
            <a:xfrm>
              <a:off x="11381899" y="3561551"/>
              <a:ext cx="1633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TCD</a:t>
              </a:r>
            </a:p>
          </p:txBody>
        </p:sp>
        <p:sp>
          <p:nvSpPr>
            <p:cNvPr id="460" name="tx460"/>
            <p:cNvSpPr/>
            <p:nvPr/>
          </p:nvSpPr>
          <p:spPr>
            <a:xfrm>
              <a:off x="11454404" y="3352562"/>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GNB</a:t>
              </a:r>
            </a:p>
          </p:txBody>
        </p:sp>
        <p:sp>
          <p:nvSpPr>
            <p:cNvPr id="461" name="tx461"/>
            <p:cNvSpPr/>
            <p:nvPr/>
          </p:nvSpPr>
          <p:spPr>
            <a:xfrm>
              <a:off x="11454404" y="3145513"/>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MLI</a:t>
              </a:r>
            </a:p>
          </p:txBody>
        </p:sp>
        <p:sp>
          <p:nvSpPr>
            <p:cNvPr id="462" name="tx462"/>
            <p:cNvSpPr/>
            <p:nvPr/>
          </p:nvSpPr>
          <p:spPr>
            <a:xfrm>
              <a:off x="11526909" y="2934583"/>
              <a:ext cx="18104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CMR</a:t>
              </a:r>
            </a:p>
          </p:txBody>
        </p:sp>
        <p:sp>
          <p:nvSpPr>
            <p:cNvPr id="463" name="tx463"/>
            <p:cNvSpPr/>
            <p:nvPr/>
          </p:nvSpPr>
          <p:spPr>
            <a:xfrm>
              <a:off x="11570411" y="2725593"/>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GMB</a:t>
              </a:r>
            </a:p>
          </p:txBody>
        </p:sp>
        <p:sp>
          <p:nvSpPr>
            <p:cNvPr id="464" name="tx464"/>
            <p:cNvSpPr/>
            <p:nvPr/>
          </p:nvSpPr>
          <p:spPr>
            <a:xfrm>
              <a:off x="11282173" y="2516564"/>
              <a:ext cx="17223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TGO</a:t>
              </a:r>
            </a:p>
          </p:txBody>
        </p:sp>
        <p:sp>
          <p:nvSpPr>
            <p:cNvPr id="465" name="tx465"/>
            <p:cNvSpPr/>
            <p:nvPr/>
          </p:nvSpPr>
          <p:spPr>
            <a:xfrm>
              <a:off x="11287824" y="2307575"/>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COG</a:t>
              </a:r>
            </a:p>
          </p:txBody>
        </p:sp>
        <p:sp>
          <p:nvSpPr>
            <p:cNvPr id="466" name="tx466"/>
            <p:cNvSpPr/>
            <p:nvPr/>
          </p:nvSpPr>
          <p:spPr>
            <a:xfrm>
              <a:off x="11315562" y="2100565"/>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NER</a:t>
              </a:r>
            </a:p>
          </p:txBody>
        </p:sp>
        <p:sp>
          <p:nvSpPr>
            <p:cNvPr id="467" name="tx467"/>
            <p:cNvSpPr/>
            <p:nvPr/>
          </p:nvSpPr>
          <p:spPr>
            <a:xfrm>
              <a:off x="11372301" y="1891575"/>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BFA</a:t>
              </a:r>
            </a:p>
          </p:txBody>
        </p:sp>
        <p:sp>
          <p:nvSpPr>
            <p:cNvPr id="468" name="tx468"/>
            <p:cNvSpPr/>
            <p:nvPr/>
          </p:nvSpPr>
          <p:spPr>
            <a:xfrm>
              <a:off x="11372262" y="1682586"/>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LBR</a:t>
              </a:r>
            </a:p>
          </p:txBody>
        </p:sp>
        <p:sp>
          <p:nvSpPr>
            <p:cNvPr id="469" name="tx469"/>
            <p:cNvSpPr/>
            <p:nvPr/>
          </p:nvSpPr>
          <p:spPr>
            <a:xfrm>
              <a:off x="11376648" y="1471655"/>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SLE</a:t>
              </a:r>
            </a:p>
          </p:txBody>
        </p:sp>
        <p:sp>
          <p:nvSpPr>
            <p:cNvPr id="470" name="tx470"/>
            <p:cNvSpPr/>
            <p:nvPr/>
          </p:nvSpPr>
          <p:spPr>
            <a:xfrm>
              <a:off x="11441645" y="1262665"/>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GHA</a:t>
              </a:r>
            </a:p>
          </p:txBody>
        </p:sp>
        <p:sp>
          <p:nvSpPr>
            <p:cNvPr id="471" name="tx471"/>
            <p:cNvSpPr/>
            <p:nvPr/>
          </p:nvSpPr>
          <p:spPr>
            <a:xfrm>
              <a:off x="11450456" y="105367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SEN</a:t>
              </a:r>
            </a:p>
          </p:txBody>
        </p:sp>
        <p:sp>
          <p:nvSpPr>
            <p:cNvPr id="472" name="rc472"/>
            <p:cNvSpPr/>
            <p:nvPr/>
          </p:nvSpPr>
          <p:spPr>
            <a:xfrm>
              <a:off x="10645252" y="875080"/>
              <a:ext cx="1218078" cy="4597772"/>
            </a:xfrm>
            <a:prstGeom prst="rect">
              <a:avLst/>
            </a:prstGeom>
            <a:ln w="13550" cap="rnd">
              <a:solidFill>
                <a:srgbClr val="999999">
                  <a:alpha val="100000"/>
                </a:srgbClr>
              </a:solidFill>
              <a:prstDash val="solid"/>
              <a:round/>
            </a:ln>
          </p:spPr>
          <p:txBody>
            <a:bodyPr/>
            <a:lstStyle/>
            <a:p/>
          </p:txBody>
        </p:sp>
        <p:sp>
          <p:nvSpPr>
            <p:cNvPr id="473" name="rc473"/>
            <p:cNvSpPr/>
            <p:nvPr/>
          </p:nvSpPr>
          <p:spPr>
            <a:xfrm>
              <a:off x="343909" y="660217"/>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74" name="tx474"/>
            <p:cNvSpPr/>
            <p:nvPr/>
          </p:nvSpPr>
          <p:spPr>
            <a:xfrm>
              <a:off x="645526" y="702764"/>
              <a:ext cx="61484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 (95%)</a:t>
              </a:r>
            </a:p>
          </p:txBody>
        </p:sp>
        <p:sp>
          <p:nvSpPr>
            <p:cNvPr id="475" name="rc475"/>
            <p:cNvSpPr/>
            <p:nvPr/>
          </p:nvSpPr>
          <p:spPr>
            <a:xfrm>
              <a:off x="1631576" y="660217"/>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76" name="tx476"/>
            <p:cNvSpPr/>
            <p:nvPr/>
          </p:nvSpPr>
          <p:spPr>
            <a:xfrm>
              <a:off x="1933194" y="702764"/>
              <a:ext cx="61484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 (90%)</a:t>
              </a:r>
            </a:p>
          </p:txBody>
        </p:sp>
        <p:sp>
          <p:nvSpPr>
            <p:cNvPr id="477" name="rc477"/>
            <p:cNvSpPr/>
            <p:nvPr/>
          </p:nvSpPr>
          <p:spPr>
            <a:xfrm>
              <a:off x="2919244" y="660217"/>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78" name="tx478"/>
            <p:cNvSpPr/>
            <p:nvPr/>
          </p:nvSpPr>
          <p:spPr>
            <a:xfrm>
              <a:off x="3242554" y="702764"/>
              <a:ext cx="57146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 (90%)</a:t>
              </a:r>
            </a:p>
          </p:txBody>
        </p:sp>
        <p:sp>
          <p:nvSpPr>
            <p:cNvPr id="479" name="rc479"/>
            <p:cNvSpPr/>
            <p:nvPr/>
          </p:nvSpPr>
          <p:spPr>
            <a:xfrm>
              <a:off x="4206912" y="660217"/>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80" name="tx480"/>
            <p:cNvSpPr/>
            <p:nvPr/>
          </p:nvSpPr>
          <p:spPr>
            <a:xfrm>
              <a:off x="4520945" y="702764"/>
              <a:ext cx="59001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IPVC (69%)</a:t>
              </a:r>
            </a:p>
          </p:txBody>
        </p:sp>
        <p:sp>
          <p:nvSpPr>
            <p:cNvPr id="481" name="rc481"/>
            <p:cNvSpPr/>
            <p:nvPr/>
          </p:nvSpPr>
          <p:spPr>
            <a:xfrm>
              <a:off x="5494580" y="660217"/>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82" name="tx482"/>
            <p:cNvSpPr/>
            <p:nvPr/>
          </p:nvSpPr>
          <p:spPr>
            <a:xfrm>
              <a:off x="5783783"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 (81%)</a:t>
              </a:r>
            </a:p>
          </p:txBody>
        </p:sp>
        <p:sp>
          <p:nvSpPr>
            <p:cNvPr id="483" name="rc483"/>
            <p:cNvSpPr/>
            <p:nvPr/>
          </p:nvSpPr>
          <p:spPr>
            <a:xfrm>
              <a:off x="6782248" y="660217"/>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84" name="tx484"/>
            <p:cNvSpPr/>
            <p:nvPr/>
          </p:nvSpPr>
          <p:spPr>
            <a:xfrm>
              <a:off x="7071451"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 (58%)</a:t>
              </a:r>
            </a:p>
          </p:txBody>
        </p:sp>
        <p:sp>
          <p:nvSpPr>
            <p:cNvPr id="485" name="rc485"/>
            <p:cNvSpPr/>
            <p:nvPr/>
          </p:nvSpPr>
          <p:spPr>
            <a:xfrm>
              <a:off x="8069916" y="660217"/>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86" name="tx486"/>
            <p:cNvSpPr/>
            <p:nvPr/>
          </p:nvSpPr>
          <p:spPr>
            <a:xfrm>
              <a:off x="8359119"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PCVC (89%)</a:t>
              </a:r>
            </a:p>
          </p:txBody>
        </p:sp>
        <p:sp>
          <p:nvSpPr>
            <p:cNvPr id="487" name="rc487"/>
            <p:cNvSpPr/>
            <p:nvPr/>
          </p:nvSpPr>
          <p:spPr>
            <a:xfrm>
              <a:off x="9357584" y="660217"/>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88" name="tx488"/>
            <p:cNvSpPr/>
            <p:nvPr/>
          </p:nvSpPr>
          <p:spPr>
            <a:xfrm>
              <a:off x="9606459" y="702710"/>
              <a:ext cx="72032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 (91%)</a:t>
              </a:r>
            </a:p>
          </p:txBody>
        </p:sp>
        <p:sp>
          <p:nvSpPr>
            <p:cNvPr id="489" name="rc489"/>
            <p:cNvSpPr/>
            <p:nvPr/>
          </p:nvSpPr>
          <p:spPr>
            <a:xfrm>
              <a:off x="10645252" y="660217"/>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90" name="tx490"/>
            <p:cNvSpPr/>
            <p:nvPr/>
          </p:nvSpPr>
          <p:spPr>
            <a:xfrm>
              <a:off x="10981030" y="702764"/>
              <a:ext cx="54652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YFV (80%)</a:t>
              </a:r>
            </a:p>
          </p:txBody>
        </p:sp>
        <p:sp>
          <p:nvSpPr>
            <p:cNvPr id="491" name="pl491"/>
            <p:cNvSpPr/>
            <p:nvPr/>
          </p:nvSpPr>
          <p:spPr>
            <a:xfrm>
              <a:off x="343909" y="5472852"/>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492" name="pl492"/>
            <p:cNvSpPr/>
            <p:nvPr/>
          </p:nvSpPr>
          <p:spPr>
            <a:xfrm>
              <a:off x="35550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93" name="pl493"/>
            <p:cNvSpPr/>
            <p:nvPr/>
          </p:nvSpPr>
          <p:spPr>
            <a:xfrm>
              <a:off x="645528"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94" name="pl494"/>
            <p:cNvSpPr/>
            <p:nvPr/>
          </p:nvSpPr>
          <p:spPr>
            <a:xfrm>
              <a:off x="93554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95" name="pl495"/>
            <p:cNvSpPr/>
            <p:nvPr/>
          </p:nvSpPr>
          <p:spPr>
            <a:xfrm>
              <a:off x="1225566"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96" name="pl496"/>
            <p:cNvSpPr/>
            <p:nvPr/>
          </p:nvSpPr>
          <p:spPr>
            <a:xfrm>
              <a:off x="151558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97" name="tx497"/>
            <p:cNvSpPr/>
            <p:nvPr/>
          </p:nvSpPr>
          <p:spPr>
            <a:xfrm rot="-5400000">
              <a:off x="292508"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498" name="tx498"/>
            <p:cNvSpPr/>
            <p:nvPr/>
          </p:nvSpPr>
          <p:spPr>
            <a:xfrm rot="-5400000">
              <a:off x="582527"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499" name="tx499"/>
            <p:cNvSpPr/>
            <p:nvPr/>
          </p:nvSpPr>
          <p:spPr>
            <a:xfrm rot="-5400000">
              <a:off x="872545"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500" name="tx500"/>
            <p:cNvSpPr/>
            <p:nvPr/>
          </p:nvSpPr>
          <p:spPr>
            <a:xfrm rot="-5400000">
              <a:off x="1162564"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501" name="tx501"/>
            <p:cNvSpPr/>
            <p:nvPr/>
          </p:nvSpPr>
          <p:spPr>
            <a:xfrm rot="-5400000">
              <a:off x="1421505"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502" name="pl502"/>
            <p:cNvSpPr/>
            <p:nvPr/>
          </p:nvSpPr>
          <p:spPr>
            <a:xfrm>
              <a:off x="1631576" y="5472852"/>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503" name="pl503"/>
            <p:cNvSpPr/>
            <p:nvPr/>
          </p:nvSpPr>
          <p:spPr>
            <a:xfrm>
              <a:off x="164317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04" name="pl504"/>
            <p:cNvSpPr/>
            <p:nvPr/>
          </p:nvSpPr>
          <p:spPr>
            <a:xfrm>
              <a:off x="1933196"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05" name="pl505"/>
            <p:cNvSpPr/>
            <p:nvPr/>
          </p:nvSpPr>
          <p:spPr>
            <a:xfrm>
              <a:off x="2223215"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06" name="pl506"/>
            <p:cNvSpPr/>
            <p:nvPr/>
          </p:nvSpPr>
          <p:spPr>
            <a:xfrm>
              <a:off x="2513233"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07" name="pl507"/>
            <p:cNvSpPr/>
            <p:nvPr/>
          </p:nvSpPr>
          <p:spPr>
            <a:xfrm>
              <a:off x="280325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08" name="tx508"/>
            <p:cNvSpPr/>
            <p:nvPr/>
          </p:nvSpPr>
          <p:spPr>
            <a:xfrm rot="-5400000">
              <a:off x="1580176"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509" name="tx509"/>
            <p:cNvSpPr/>
            <p:nvPr/>
          </p:nvSpPr>
          <p:spPr>
            <a:xfrm rot="-5400000">
              <a:off x="1870195"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510" name="tx510"/>
            <p:cNvSpPr/>
            <p:nvPr/>
          </p:nvSpPr>
          <p:spPr>
            <a:xfrm rot="-5400000">
              <a:off x="2160213"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511" name="tx511"/>
            <p:cNvSpPr/>
            <p:nvPr/>
          </p:nvSpPr>
          <p:spPr>
            <a:xfrm rot="-5400000">
              <a:off x="2450232"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512" name="tx512"/>
            <p:cNvSpPr/>
            <p:nvPr/>
          </p:nvSpPr>
          <p:spPr>
            <a:xfrm rot="-5400000">
              <a:off x="2709173"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513" name="pl513"/>
            <p:cNvSpPr/>
            <p:nvPr/>
          </p:nvSpPr>
          <p:spPr>
            <a:xfrm>
              <a:off x="2919244" y="5472852"/>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514" name="pl514"/>
            <p:cNvSpPr/>
            <p:nvPr/>
          </p:nvSpPr>
          <p:spPr>
            <a:xfrm>
              <a:off x="2930845"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15" name="pl515"/>
            <p:cNvSpPr/>
            <p:nvPr/>
          </p:nvSpPr>
          <p:spPr>
            <a:xfrm>
              <a:off x="322086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16" name="pl516"/>
            <p:cNvSpPr/>
            <p:nvPr/>
          </p:nvSpPr>
          <p:spPr>
            <a:xfrm>
              <a:off x="3510883"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17" name="pl517"/>
            <p:cNvSpPr/>
            <p:nvPr/>
          </p:nvSpPr>
          <p:spPr>
            <a:xfrm>
              <a:off x="3800901"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18" name="pl518"/>
            <p:cNvSpPr/>
            <p:nvPr/>
          </p:nvSpPr>
          <p:spPr>
            <a:xfrm>
              <a:off x="4090920"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19" name="tx519"/>
            <p:cNvSpPr/>
            <p:nvPr/>
          </p:nvSpPr>
          <p:spPr>
            <a:xfrm rot="-5400000">
              <a:off x="2867844"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520" name="tx520"/>
            <p:cNvSpPr/>
            <p:nvPr/>
          </p:nvSpPr>
          <p:spPr>
            <a:xfrm rot="-5400000">
              <a:off x="3157862"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521" name="tx521"/>
            <p:cNvSpPr/>
            <p:nvPr/>
          </p:nvSpPr>
          <p:spPr>
            <a:xfrm rot="-5400000">
              <a:off x="3447881"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522" name="tx522"/>
            <p:cNvSpPr/>
            <p:nvPr/>
          </p:nvSpPr>
          <p:spPr>
            <a:xfrm rot="-5400000">
              <a:off x="3737900"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523" name="tx523"/>
            <p:cNvSpPr/>
            <p:nvPr/>
          </p:nvSpPr>
          <p:spPr>
            <a:xfrm rot="-5400000">
              <a:off x="3996841"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524" name="pl524"/>
            <p:cNvSpPr/>
            <p:nvPr/>
          </p:nvSpPr>
          <p:spPr>
            <a:xfrm>
              <a:off x="4206912" y="5472852"/>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525" name="pl525"/>
            <p:cNvSpPr/>
            <p:nvPr/>
          </p:nvSpPr>
          <p:spPr>
            <a:xfrm>
              <a:off x="4218513"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26" name="pl526"/>
            <p:cNvSpPr/>
            <p:nvPr/>
          </p:nvSpPr>
          <p:spPr>
            <a:xfrm>
              <a:off x="450853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27" name="pl527"/>
            <p:cNvSpPr/>
            <p:nvPr/>
          </p:nvSpPr>
          <p:spPr>
            <a:xfrm>
              <a:off x="4798550"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28" name="pl528"/>
            <p:cNvSpPr/>
            <p:nvPr/>
          </p:nvSpPr>
          <p:spPr>
            <a:xfrm>
              <a:off x="508856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29" name="pl529"/>
            <p:cNvSpPr/>
            <p:nvPr/>
          </p:nvSpPr>
          <p:spPr>
            <a:xfrm>
              <a:off x="5378588"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30" name="tx530"/>
            <p:cNvSpPr/>
            <p:nvPr/>
          </p:nvSpPr>
          <p:spPr>
            <a:xfrm rot="-5400000">
              <a:off x="4155512"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531" name="tx531"/>
            <p:cNvSpPr/>
            <p:nvPr/>
          </p:nvSpPr>
          <p:spPr>
            <a:xfrm rot="-5400000">
              <a:off x="4445530"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532" name="tx532"/>
            <p:cNvSpPr/>
            <p:nvPr/>
          </p:nvSpPr>
          <p:spPr>
            <a:xfrm rot="-5400000">
              <a:off x="4735549"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533" name="tx533"/>
            <p:cNvSpPr/>
            <p:nvPr/>
          </p:nvSpPr>
          <p:spPr>
            <a:xfrm rot="-5400000">
              <a:off x="5025568"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534" name="tx534"/>
            <p:cNvSpPr/>
            <p:nvPr/>
          </p:nvSpPr>
          <p:spPr>
            <a:xfrm rot="-5400000">
              <a:off x="5284509"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535" name="pl535"/>
            <p:cNvSpPr/>
            <p:nvPr/>
          </p:nvSpPr>
          <p:spPr>
            <a:xfrm>
              <a:off x="5494580" y="5472852"/>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536" name="pl536"/>
            <p:cNvSpPr/>
            <p:nvPr/>
          </p:nvSpPr>
          <p:spPr>
            <a:xfrm>
              <a:off x="5506181"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37" name="pl537"/>
            <p:cNvSpPr/>
            <p:nvPr/>
          </p:nvSpPr>
          <p:spPr>
            <a:xfrm>
              <a:off x="5796200"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38" name="pl538"/>
            <p:cNvSpPr/>
            <p:nvPr/>
          </p:nvSpPr>
          <p:spPr>
            <a:xfrm>
              <a:off x="6086218"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39" name="pl539"/>
            <p:cNvSpPr/>
            <p:nvPr/>
          </p:nvSpPr>
          <p:spPr>
            <a:xfrm>
              <a:off x="637623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40" name="pl540"/>
            <p:cNvSpPr/>
            <p:nvPr/>
          </p:nvSpPr>
          <p:spPr>
            <a:xfrm>
              <a:off x="6666256"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41" name="tx541"/>
            <p:cNvSpPr/>
            <p:nvPr/>
          </p:nvSpPr>
          <p:spPr>
            <a:xfrm rot="-5400000">
              <a:off x="5443179"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542" name="tx542"/>
            <p:cNvSpPr/>
            <p:nvPr/>
          </p:nvSpPr>
          <p:spPr>
            <a:xfrm rot="-5400000">
              <a:off x="5733198"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543" name="tx543"/>
            <p:cNvSpPr/>
            <p:nvPr/>
          </p:nvSpPr>
          <p:spPr>
            <a:xfrm rot="-5400000">
              <a:off x="6023217"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544" name="tx544"/>
            <p:cNvSpPr/>
            <p:nvPr/>
          </p:nvSpPr>
          <p:spPr>
            <a:xfrm rot="-5400000">
              <a:off x="6313236"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545" name="tx545"/>
            <p:cNvSpPr/>
            <p:nvPr/>
          </p:nvSpPr>
          <p:spPr>
            <a:xfrm rot="-5400000">
              <a:off x="6572177"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546" name="pl546"/>
            <p:cNvSpPr/>
            <p:nvPr/>
          </p:nvSpPr>
          <p:spPr>
            <a:xfrm>
              <a:off x="6782248" y="5472852"/>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547" name="pl547"/>
            <p:cNvSpPr/>
            <p:nvPr/>
          </p:nvSpPr>
          <p:spPr>
            <a:xfrm>
              <a:off x="679384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48" name="pl548"/>
            <p:cNvSpPr/>
            <p:nvPr/>
          </p:nvSpPr>
          <p:spPr>
            <a:xfrm>
              <a:off x="708386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49" name="pl549"/>
            <p:cNvSpPr/>
            <p:nvPr/>
          </p:nvSpPr>
          <p:spPr>
            <a:xfrm>
              <a:off x="7373886"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50" name="pl550"/>
            <p:cNvSpPr/>
            <p:nvPr/>
          </p:nvSpPr>
          <p:spPr>
            <a:xfrm>
              <a:off x="7663905"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51" name="pl551"/>
            <p:cNvSpPr/>
            <p:nvPr/>
          </p:nvSpPr>
          <p:spPr>
            <a:xfrm>
              <a:off x="795392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52" name="tx552"/>
            <p:cNvSpPr/>
            <p:nvPr/>
          </p:nvSpPr>
          <p:spPr>
            <a:xfrm rot="-5400000">
              <a:off x="6730847"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553" name="tx553"/>
            <p:cNvSpPr/>
            <p:nvPr/>
          </p:nvSpPr>
          <p:spPr>
            <a:xfrm rot="-5400000">
              <a:off x="7020866"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554" name="tx554"/>
            <p:cNvSpPr/>
            <p:nvPr/>
          </p:nvSpPr>
          <p:spPr>
            <a:xfrm rot="-5400000">
              <a:off x="7310885"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555" name="tx555"/>
            <p:cNvSpPr/>
            <p:nvPr/>
          </p:nvSpPr>
          <p:spPr>
            <a:xfrm rot="-5400000">
              <a:off x="7600904"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556" name="tx556"/>
            <p:cNvSpPr/>
            <p:nvPr/>
          </p:nvSpPr>
          <p:spPr>
            <a:xfrm rot="-5400000">
              <a:off x="7859845"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557" name="pl557"/>
            <p:cNvSpPr/>
            <p:nvPr/>
          </p:nvSpPr>
          <p:spPr>
            <a:xfrm>
              <a:off x="8069916" y="5472852"/>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558" name="pl558"/>
            <p:cNvSpPr/>
            <p:nvPr/>
          </p:nvSpPr>
          <p:spPr>
            <a:xfrm>
              <a:off x="808151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59" name="pl559"/>
            <p:cNvSpPr/>
            <p:nvPr/>
          </p:nvSpPr>
          <p:spPr>
            <a:xfrm>
              <a:off x="8371535"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60" name="pl560"/>
            <p:cNvSpPr/>
            <p:nvPr/>
          </p:nvSpPr>
          <p:spPr>
            <a:xfrm>
              <a:off x="866155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61" name="pl561"/>
            <p:cNvSpPr/>
            <p:nvPr/>
          </p:nvSpPr>
          <p:spPr>
            <a:xfrm>
              <a:off x="8951573"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62" name="pl562"/>
            <p:cNvSpPr/>
            <p:nvPr/>
          </p:nvSpPr>
          <p:spPr>
            <a:xfrm>
              <a:off x="924159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63" name="tx563"/>
            <p:cNvSpPr/>
            <p:nvPr/>
          </p:nvSpPr>
          <p:spPr>
            <a:xfrm rot="-5400000">
              <a:off x="8018515"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564" name="tx564"/>
            <p:cNvSpPr/>
            <p:nvPr/>
          </p:nvSpPr>
          <p:spPr>
            <a:xfrm rot="-5400000">
              <a:off x="8308534"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565" name="tx565"/>
            <p:cNvSpPr/>
            <p:nvPr/>
          </p:nvSpPr>
          <p:spPr>
            <a:xfrm rot="-5400000">
              <a:off x="8598553"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566" name="tx566"/>
            <p:cNvSpPr/>
            <p:nvPr/>
          </p:nvSpPr>
          <p:spPr>
            <a:xfrm rot="-5400000">
              <a:off x="8888571"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567" name="tx567"/>
            <p:cNvSpPr/>
            <p:nvPr/>
          </p:nvSpPr>
          <p:spPr>
            <a:xfrm rot="-5400000">
              <a:off x="9147512"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568" name="pl568"/>
            <p:cNvSpPr/>
            <p:nvPr/>
          </p:nvSpPr>
          <p:spPr>
            <a:xfrm>
              <a:off x="9357584" y="5472852"/>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569" name="pl569"/>
            <p:cNvSpPr/>
            <p:nvPr/>
          </p:nvSpPr>
          <p:spPr>
            <a:xfrm>
              <a:off x="936918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70" name="pl570"/>
            <p:cNvSpPr/>
            <p:nvPr/>
          </p:nvSpPr>
          <p:spPr>
            <a:xfrm>
              <a:off x="9659203"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71" name="pl571"/>
            <p:cNvSpPr/>
            <p:nvPr/>
          </p:nvSpPr>
          <p:spPr>
            <a:xfrm>
              <a:off x="994922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72" name="pl572"/>
            <p:cNvSpPr/>
            <p:nvPr/>
          </p:nvSpPr>
          <p:spPr>
            <a:xfrm>
              <a:off x="10239241"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73" name="pl573"/>
            <p:cNvSpPr/>
            <p:nvPr/>
          </p:nvSpPr>
          <p:spPr>
            <a:xfrm>
              <a:off x="10529260"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74" name="tx574"/>
            <p:cNvSpPr/>
            <p:nvPr/>
          </p:nvSpPr>
          <p:spPr>
            <a:xfrm rot="-5400000">
              <a:off x="9306183"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575" name="tx575"/>
            <p:cNvSpPr/>
            <p:nvPr/>
          </p:nvSpPr>
          <p:spPr>
            <a:xfrm rot="-5400000">
              <a:off x="9596202"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576" name="tx576"/>
            <p:cNvSpPr/>
            <p:nvPr/>
          </p:nvSpPr>
          <p:spPr>
            <a:xfrm rot="-5400000">
              <a:off x="9886221"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577" name="tx577"/>
            <p:cNvSpPr/>
            <p:nvPr/>
          </p:nvSpPr>
          <p:spPr>
            <a:xfrm rot="-5400000">
              <a:off x="10176239"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578" name="tx578"/>
            <p:cNvSpPr/>
            <p:nvPr/>
          </p:nvSpPr>
          <p:spPr>
            <a:xfrm rot="-5400000">
              <a:off x="10435180"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579" name="pl579"/>
            <p:cNvSpPr/>
            <p:nvPr/>
          </p:nvSpPr>
          <p:spPr>
            <a:xfrm>
              <a:off x="10645252" y="5472852"/>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580" name="pl580"/>
            <p:cNvSpPr/>
            <p:nvPr/>
          </p:nvSpPr>
          <p:spPr>
            <a:xfrm>
              <a:off x="1065685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81" name="pl581"/>
            <p:cNvSpPr/>
            <p:nvPr/>
          </p:nvSpPr>
          <p:spPr>
            <a:xfrm>
              <a:off x="10946871"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82" name="pl582"/>
            <p:cNvSpPr/>
            <p:nvPr/>
          </p:nvSpPr>
          <p:spPr>
            <a:xfrm>
              <a:off x="11236890"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83" name="pl583"/>
            <p:cNvSpPr/>
            <p:nvPr/>
          </p:nvSpPr>
          <p:spPr>
            <a:xfrm>
              <a:off x="1152690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84" name="pl584"/>
            <p:cNvSpPr/>
            <p:nvPr/>
          </p:nvSpPr>
          <p:spPr>
            <a:xfrm>
              <a:off x="1181692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85" name="tx585"/>
            <p:cNvSpPr/>
            <p:nvPr/>
          </p:nvSpPr>
          <p:spPr>
            <a:xfrm rot="-5400000">
              <a:off x="10593851"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586" name="tx586"/>
            <p:cNvSpPr/>
            <p:nvPr/>
          </p:nvSpPr>
          <p:spPr>
            <a:xfrm rot="-5400000">
              <a:off x="10883870"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587" name="tx587"/>
            <p:cNvSpPr/>
            <p:nvPr/>
          </p:nvSpPr>
          <p:spPr>
            <a:xfrm rot="-5400000">
              <a:off x="11173888"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588" name="tx588"/>
            <p:cNvSpPr/>
            <p:nvPr/>
          </p:nvSpPr>
          <p:spPr>
            <a:xfrm rot="-5400000">
              <a:off x="11463907"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589" name="tx589"/>
            <p:cNvSpPr/>
            <p:nvPr/>
          </p:nvSpPr>
          <p:spPr>
            <a:xfrm rot="-5400000">
              <a:off x="11722848"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590" name="tx590"/>
            <p:cNvSpPr/>
            <p:nvPr/>
          </p:nvSpPr>
          <p:spPr>
            <a:xfrm>
              <a:off x="5672719" y="574484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91" name="tx591"/>
            <p:cNvSpPr/>
            <p:nvPr/>
          </p:nvSpPr>
          <p:spPr>
            <a:xfrm>
              <a:off x="3802928" y="614273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92" name="pt592"/>
            <p:cNvSpPr/>
            <p:nvPr/>
          </p:nvSpPr>
          <p:spPr>
            <a:xfrm>
              <a:off x="4795269" y="617506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593" name="pt593"/>
            <p:cNvSpPr/>
            <p:nvPr/>
          </p:nvSpPr>
          <p:spPr>
            <a:xfrm>
              <a:off x="5343480" y="6175067"/>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594" name="pt594"/>
            <p:cNvSpPr/>
            <p:nvPr/>
          </p:nvSpPr>
          <p:spPr>
            <a:xfrm>
              <a:off x="5987954" y="6175067"/>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595" name="pt595"/>
            <p:cNvSpPr/>
            <p:nvPr/>
          </p:nvSpPr>
          <p:spPr>
            <a:xfrm>
              <a:off x="6632427" y="617506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96" name="pt596"/>
            <p:cNvSpPr/>
            <p:nvPr/>
          </p:nvSpPr>
          <p:spPr>
            <a:xfrm>
              <a:off x="7276901" y="617506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97" name="pt597"/>
            <p:cNvSpPr/>
            <p:nvPr/>
          </p:nvSpPr>
          <p:spPr>
            <a:xfrm>
              <a:off x="7921374" y="617506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98" name="tx598"/>
            <p:cNvSpPr/>
            <p:nvPr/>
          </p:nvSpPr>
          <p:spPr>
            <a:xfrm>
              <a:off x="5023363" y="6182152"/>
              <a:ext cx="189577"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&lt;60</a:t>
              </a:r>
            </a:p>
          </p:txBody>
        </p:sp>
        <p:sp>
          <p:nvSpPr>
            <p:cNvPr id="599" name="tx599"/>
            <p:cNvSpPr/>
            <p:nvPr/>
          </p:nvSpPr>
          <p:spPr>
            <a:xfrm>
              <a:off x="5571575"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60-69</a:t>
              </a:r>
            </a:p>
          </p:txBody>
        </p:sp>
        <p:sp>
          <p:nvSpPr>
            <p:cNvPr id="600" name="tx600"/>
            <p:cNvSpPr/>
            <p:nvPr/>
          </p:nvSpPr>
          <p:spPr>
            <a:xfrm>
              <a:off x="6216048"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70-79</a:t>
              </a:r>
            </a:p>
          </p:txBody>
        </p:sp>
        <p:sp>
          <p:nvSpPr>
            <p:cNvPr id="601" name="tx601"/>
            <p:cNvSpPr/>
            <p:nvPr/>
          </p:nvSpPr>
          <p:spPr>
            <a:xfrm>
              <a:off x="6860521"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80-89</a:t>
              </a:r>
            </a:p>
          </p:txBody>
        </p:sp>
        <p:sp>
          <p:nvSpPr>
            <p:cNvPr id="602" name="tx602"/>
            <p:cNvSpPr/>
            <p:nvPr/>
          </p:nvSpPr>
          <p:spPr>
            <a:xfrm>
              <a:off x="7504995"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90-94</a:t>
              </a:r>
            </a:p>
          </p:txBody>
        </p:sp>
        <p:sp>
          <p:nvSpPr>
            <p:cNvPr id="603" name="tx603"/>
            <p:cNvSpPr/>
            <p:nvPr/>
          </p:nvSpPr>
          <p:spPr>
            <a:xfrm>
              <a:off x="8149468" y="6182152"/>
              <a:ext cx="254843"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&gt;=95</a:t>
              </a:r>
            </a:p>
          </p:txBody>
        </p:sp>
        <p:sp>
          <p:nvSpPr>
            <p:cNvPr id="604" name="tx604"/>
            <p:cNvSpPr/>
            <p:nvPr/>
          </p:nvSpPr>
          <p:spPr>
            <a:xfrm>
              <a:off x="343909" y="398022"/>
              <a:ext cx="566546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compared with other countries in the region, WCAR, 2025</a:t>
              </a:r>
            </a:p>
          </p:txBody>
        </p:sp>
        <p:sp>
          <p:nvSpPr>
            <p:cNvPr id="605" name="tx605"/>
            <p:cNvSpPr/>
            <p:nvPr/>
          </p:nvSpPr>
          <p:spPr>
            <a:xfrm>
              <a:off x="770174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606" name="tx606"/>
            <p:cNvSpPr/>
            <p:nvPr/>
          </p:nvSpPr>
          <p:spPr>
            <a:xfrm>
              <a:off x="5420759" y="6568512"/>
              <a:ext cx="6442571"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Country ISO codes displayed. Coverage in tgo shown in the headers. Regional average coverage shown by the dashed line.</a:t>
              </a:r>
            </a:p>
          </p:txBody>
        </p:sp>
      </p:gr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DTP1</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66584" y="3788698"/>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6" name="pl6"/>
            <p:cNvSpPr/>
            <p:nvPr/>
          </p:nvSpPr>
          <p:spPr>
            <a:xfrm>
              <a:off x="966584" y="3134098"/>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7" name="pl7"/>
            <p:cNvSpPr/>
            <p:nvPr/>
          </p:nvSpPr>
          <p:spPr>
            <a:xfrm>
              <a:off x="966584" y="2479499"/>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8" name="pl8"/>
            <p:cNvSpPr/>
            <p:nvPr/>
          </p:nvSpPr>
          <p:spPr>
            <a:xfrm>
              <a:off x="966584" y="4115997"/>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9" name="pl9"/>
            <p:cNvSpPr/>
            <p:nvPr/>
          </p:nvSpPr>
          <p:spPr>
            <a:xfrm>
              <a:off x="966584" y="3461398"/>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0" name="pl10"/>
            <p:cNvSpPr/>
            <p:nvPr/>
          </p:nvSpPr>
          <p:spPr>
            <a:xfrm>
              <a:off x="966584" y="2806799"/>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1" name="pl11"/>
            <p:cNvSpPr/>
            <p:nvPr/>
          </p:nvSpPr>
          <p:spPr>
            <a:xfrm>
              <a:off x="966584" y="2152199"/>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2" name="pl12"/>
            <p:cNvSpPr/>
            <p:nvPr/>
          </p:nvSpPr>
          <p:spPr>
            <a:xfrm>
              <a:off x="1430754"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760752"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090750"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420748"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48474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75074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01674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82745"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48745"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814745"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80744"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311054" y="3634081"/>
              <a:ext cx="239399" cy="481916"/>
            </a:xfrm>
            <a:prstGeom prst="rect">
              <a:avLst/>
            </a:prstGeom>
            <a:solidFill>
              <a:srgbClr val="1CABE2">
                <a:alpha val="85098"/>
              </a:srgbClr>
            </a:solidFill>
          </p:spPr>
          <p:txBody>
            <a:bodyPr/>
            <a:lstStyle/>
            <a:p/>
          </p:txBody>
        </p:sp>
        <p:sp>
          <p:nvSpPr>
            <p:cNvPr id="24" name="rc24"/>
            <p:cNvSpPr/>
            <p:nvPr/>
          </p:nvSpPr>
          <p:spPr>
            <a:xfrm>
              <a:off x="1577053" y="3200828"/>
              <a:ext cx="239399" cy="915169"/>
            </a:xfrm>
            <a:prstGeom prst="rect">
              <a:avLst/>
            </a:prstGeom>
            <a:solidFill>
              <a:srgbClr val="1CABE2">
                <a:alpha val="85098"/>
              </a:srgbClr>
            </a:solidFill>
          </p:spPr>
          <p:txBody>
            <a:bodyPr/>
            <a:lstStyle/>
            <a:p/>
          </p:txBody>
        </p:sp>
        <p:sp>
          <p:nvSpPr>
            <p:cNvPr id="25" name="rc25"/>
            <p:cNvSpPr/>
            <p:nvPr/>
          </p:nvSpPr>
          <p:spPr>
            <a:xfrm>
              <a:off x="1843053" y="3483196"/>
              <a:ext cx="239399" cy="632801"/>
            </a:xfrm>
            <a:prstGeom prst="rect">
              <a:avLst/>
            </a:prstGeom>
            <a:solidFill>
              <a:srgbClr val="1CABE2">
                <a:alpha val="85098"/>
              </a:srgbClr>
            </a:solidFill>
          </p:spPr>
          <p:txBody>
            <a:bodyPr/>
            <a:lstStyle/>
            <a:p/>
          </p:txBody>
        </p:sp>
        <p:sp>
          <p:nvSpPr>
            <p:cNvPr id="26" name="rc26"/>
            <p:cNvSpPr/>
            <p:nvPr/>
          </p:nvSpPr>
          <p:spPr>
            <a:xfrm>
              <a:off x="2109053" y="3677088"/>
              <a:ext cx="239399" cy="438908"/>
            </a:xfrm>
            <a:prstGeom prst="rect">
              <a:avLst/>
            </a:prstGeom>
            <a:solidFill>
              <a:srgbClr val="1CABE2">
                <a:alpha val="85098"/>
              </a:srgbClr>
            </a:solidFill>
          </p:spPr>
          <p:txBody>
            <a:bodyPr/>
            <a:lstStyle/>
            <a:p/>
          </p:txBody>
        </p:sp>
        <p:sp>
          <p:nvSpPr>
            <p:cNvPr id="27" name="rc27"/>
            <p:cNvSpPr/>
            <p:nvPr/>
          </p:nvSpPr>
          <p:spPr>
            <a:xfrm>
              <a:off x="2375052" y="3669888"/>
              <a:ext cx="239399" cy="446109"/>
            </a:xfrm>
            <a:prstGeom prst="rect">
              <a:avLst/>
            </a:prstGeom>
            <a:solidFill>
              <a:srgbClr val="1CABE2">
                <a:alpha val="85098"/>
              </a:srgbClr>
            </a:solidFill>
          </p:spPr>
          <p:txBody>
            <a:bodyPr/>
            <a:lstStyle/>
            <a:p/>
          </p:txBody>
        </p:sp>
        <p:sp>
          <p:nvSpPr>
            <p:cNvPr id="28" name="rc28"/>
            <p:cNvSpPr/>
            <p:nvPr/>
          </p:nvSpPr>
          <p:spPr>
            <a:xfrm>
              <a:off x="2641052" y="3871531"/>
              <a:ext cx="239399" cy="244466"/>
            </a:xfrm>
            <a:prstGeom prst="rect">
              <a:avLst/>
            </a:prstGeom>
            <a:solidFill>
              <a:srgbClr val="1CABE2">
                <a:alpha val="85098"/>
              </a:srgbClr>
            </a:solidFill>
          </p:spPr>
          <p:txBody>
            <a:bodyPr/>
            <a:lstStyle/>
            <a:p/>
          </p:txBody>
        </p:sp>
        <p:sp>
          <p:nvSpPr>
            <p:cNvPr id="29" name="rc29"/>
            <p:cNvSpPr/>
            <p:nvPr/>
          </p:nvSpPr>
          <p:spPr>
            <a:xfrm>
              <a:off x="2907052" y="3862798"/>
              <a:ext cx="239399" cy="253199"/>
            </a:xfrm>
            <a:prstGeom prst="rect">
              <a:avLst/>
            </a:prstGeom>
            <a:solidFill>
              <a:srgbClr val="1CABE2">
                <a:alpha val="85098"/>
              </a:srgbClr>
            </a:solidFill>
          </p:spPr>
          <p:txBody>
            <a:bodyPr/>
            <a:lstStyle/>
            <a:p/>
          </p:txBody>
        </p:sp>
        <p:sp>
          <p:nvSpPr>
            <p:cNvPr id="30" name="rc30"/>
            <p:cNvSpPr/>
            <p:nvPr/>
          </p:nvSpPr>
          <p:spPr>
            <a:xfrm>
              <a:off x="3173051" y="3940447"/>
              <a:ext cx="239399" cy="175550"/>
            </a:xfrm>
            <a:prstGeom prst="rect">
              <a:avLst/>
            </a:prstGeom>
            <a:solidFill>
              <a:srgbClr val="1CABE2">
                <a:alpha val="85098"/>
              </a:srgbClr>
            </a:solidFill>
          </p:spPr>
          <p:txBody>
            <a:bodyPr/>
            <a:lstStyle/>
            <a:p/>
          </p:txBody>
        </p:sp>
        <p:sp>
          <p:nvSpPr>
            <p:cNvPr id="31" name="rc31"/>
            <p:cNvSpPr/>
            <p:nvPr/>
          </p:nvSpPr>
          <p:spPr>
            <a:xfrm>
              <a:off x="3439051" y="3875196"/>
              <a:ext cx="239399" cy="240800"/>
            </a:xfrm>
            <a:prstGeom prst="rect">
              <a:avLst/>
            </a:prstGeom>
            <a:solidFill>
              <a:srgbClr val="1CABE2">
                <a:alpha val="85098"/>
              </a:srgbClr>
            </a:solidFill>
          </p:spPr>
          <p:txBody>
            <a:bodyPr/>
            <a:lstStyle/>
            <a:p/>
          </p:txBody>
        </p:sp>
        <p:sp>
          <p:nvSpPr>
            <p:cNvPr id="32" name="rc32"/>
            <p:cNvSpPr/>
            <p:nvPr/>
          </p:nvSpPr>
          <p:spPr>
            <a:xfrm>
              <a:off x="3705050" y="3898500"/>
              <a:ext cx="239399" cy="217497"/>
            </a:xfrm>
            <a:prstGeom prst="rect">
              <a:avLst/>
            </a:prstGeom>
            <a:solidFill>
              <a:srgbClr val="1CABE2">
                <a:alpha val="85098"/>
              </a:srgbClr>
            </a:solidFill>
          </p:spPr>
          <p:txBody>
            <a:bodyPr/>
            <a:lstStyle/>
            <a:p/>
          </p:txBody>
        </p:sp>
        <p:sp>
          <p:nvSpPr>
            <p:cNvPr id="33" name="rc33"/>
            <p:cNvSpPr/>
            <p:nvPr/>
          </p:nvSpPr>
          <p:spPr>
            <a:xfrm>
              <a:off x="3971050" y="4020452"/>
              <a:ext cx="239399" cy="95545"/>
            </a:xfrm>
            <a:prstGeom prst="rect">
              <a:avLst/>
            </a:prstGeom>
            <a:solidFill>
              <a:srgbClr val="1CABE2">
                <a:alpha val="85098"/>
              </a:srgbClr>
            </a:solidFill>
          </p:spPr>
          <p:txBody>
            <a:bodyPr/>
            <a:lstStyle/>
            <a:p/>
          </p:txBody>
        </p:sp>
        <p:sp>
          <p:nvSpPr>
            <p:cNvPr id="34" name="rc34"/>
            <p:cNvSpPr/>
            <p:nvPr/>
          </p:nvSpPr>
          <p:spPr>
            <a:xfrm>
              <a:off x="4237050" y="3923663"/>
              <a:ext cx="239399" cy="192334"/>
            </a:xfrm>
            <a:prstGeom prst="rect">
              <a:avLst/>
            </a:prstGeom>
            <a:solidFill>
              <a:srgbClr val="1CABE2">
                <a:alpha val="85098"/>
              </a:srgbClr>
            </a:solidFill>
          </p:spPr>
          <p:txBody>
            <a:bodyPr/>
            <a:lstStyle/>
            <a:p/>
          </p:txBody>
        </p:sp>
        <p:sp>
          <p:nvSpPr>
            <p:cNvPr id="35" name="rc35"/>
            <p:cNvSpPr/>
            <p:nvPr/>
          </p:nvSpPr>
          <p:spPr>
            <a:xfrm>
              <a:off x="4503049" y="3923453"/>
              <a:ext cx="239399" cy="192543"/>
            </a:xfrm>
            <a:prstGeom prst="rect">
              <a:avLst/>
            </a:prstGeom>
            <a:solidFill>
              <a:srgbClr val="1CABE2">
                <a:alpha val="85098"/>
              </a:srgbClr>
            </a:solidFill>
          </p:spPr>
          <p:txBody>
            <a:bodyPr/>
            <a:lstStyle/>
            <a:p/>
          </p:txBody>
        </p:sp>
        <p:sp>
          <p:nvSpPr>
            <p:cNvPr id="36" name="rc36"/>
            <p:cNvSpPr/>
            <p:nvPr/>
          </p:nvSpPr>
          <p:spPr>
            <a:xfrm>
              <a:off x="4769049" y="3922236"/>
              <a:ext cx="239399" cy="193761"/>
            </a:xfrm>
            <a:prstGeom prst="rect">
              <a:avLst/>
            </a:prstGeom>
            <a:solidFill>
              <a:srgbClr val="1CABE2">
                <a:alpha val="85098"/>
              </a:srgbClr>
            </a:solidFill>
          </p:spPr>
          <p:txBody>
            <a:bodyPr/>
            <a:lstStyle/>
            <a:p/>
          </p:txBody>
        </p:sp>
        <p:sp>
          <p:nvSpPr>
            <p:cNvPr id="37" name="rc37"/>
            <p:cNvSpPr/>
            <p:nvPr/>
          </p:nvSpPr>
          <p:spPr>
            <a:xfrm>
              <a:off x="5035049" y="3755601"/>
              <a:ext cx="239399" cy="360396"/>
            </a:xfrm>
            <a:prstGeom prst="rect">
              <a:avLst/>
            </a:prstGeom>
            <a:solidFill>
              <a:srgbClr val="1CABE2">
                <a:alpha val="85098"/>
              </a:srgbClr>
            </a:solidFill>
          </p:spPr>
          <p:txBody>
            <a:bodyPr/>
            <a:lstStyle/>
            <a:p/>
          </p:txBody>
        </p:sp>
        <p:sp>
          <p:nvSpPr>
            <p:cNvPr id="38" name="rc38"/>
            <p:cNvSpPr/>
            <p:nvPr/>
          </p:nvSpPr>
          <p:spPr>
            <a:xfrm>
              <a:off x="5301048" y="3716155"/>
              <a:ext cx="239399" cy="399842"/>
            </a:xfrm>
            <a:prstGeom prst="rect">
              <a:avLst/>
            </a:prstGeom>
            <a:solidFill>
              <a:srgbClr val="1CABE2">
                <a:alpha val="85098"/>
              </a:srgbClr>
            </a:solidFill>
          </p:spPr>
          <p:txBody>
            <a:bodyPr/>
            <a:lstStyle/>
            <a:p/>
          </p:txBody>
        </p:sp>
        <p:sp>
          <p:nvSpPr>
            <p:cNvPr id="39" name="rc39"/>
            <p:cNvSpPr/>
            <p:nvPr/>
          </p:nvSpPr>
          <p:spPr>
            <a:xfrm>
              <a:off x="5567048" y="3742588"/>
              <a:ext cx="239399" cy="373409"/>
            </a:xfrm>
            <a:prstGeom prst="rect">
              <a:avLst/>
            </a:prstGeom>
            <a:solidFill>
              <a:srgbClr val="1CABE2">
                <a:alpha val="85098"/>
              </a:srgbClr>
            </a:solidFill>
          </p:spPr>
          <p:txBody>
            <a:bodyPr/>
            <a:lstStyle/>
            <a:p/>
          </p:txBody>
        </p:sp>
        <p:sp>
          <p:nvSpPr>
            <p:cNvPr id="40" name="rc40"/>
            <p:cNvSpPr/>
            <p:nvPr/>
          </p:nvSpPr>
          <p:spPr>
            <a:xfrm>
              <a:off x="5833047" y="3738176"/>
              <a:ext cx="239399" cy="377821"/>
            </a:xfrm>
            <a:prstGeom prst="rect">
              <a:avLst/>
            </a:prstGeom>
            <a:solidFill>
              <a:srgbClr val="1CABE2">
                <a:alpha val="85098"/>
              </a:srgbClr>
            </a:solidFill>
          </p:spPr>
          <p:txBody>
            <a:bodyPr/>
            <a:lstStyle/>
            <a:p/>
          </p:txBody>
        </p:sp>
        <p:sp>
          <p:nvSpPr>
            <p:cNvPr id="41" name="rc41"/>
            <p:cNvSpPr/>
            <p:nvPr/>
          </p:nvSpPr>
          <p:spPr>
            <a:xfrm>
              <a:off x="6099047" y="3768876"/>
              <a:ext cx="239399" cy="347120"/>
            </a:xfrm>
            <a:prstGeom prst="rect">
              <a:avLst/>
            </a:prstGeom>
            <a:solidFill>
              <a:srgbClr val="1CABE2">
                <a:alpha val="85098"/>
              </a:srgbClr>
            </a:solidFill>
          </p:spPr>
          <p:txBody>
            <a:bodyPr/>
            <a:lstStyle/>
            <a:p/>
          </p:txBody>
        </p:sp>
        <p:sp>
          <p:nvSpPr>
            <p:cNvPr id="42" name="rc42"/>
            <p:cNvSpPr/>
            <p:nvPr/>
          </p:nvSpPr>
          <p:spPr>
            <a:xfrm>
              <a:off x="6365047" y="3870405"/>
              <a:ext cx="239399" cy="245592"/>
            </a:xfrm>
            <a:prstGeom prst="rect">
              <a:avLst/>
            </a:prstGeom>
            <a:solidFill>
              <a:srgbClr val="1CABE2">
                <a:alpha val="85098"/>
              </a:srgbClr>
            </a:solidFill>
          </p:spPr>
          <p:txBody>
            <a:bodyPr/>
            <a:lstStyle/>
            <a:p/>
          </p:txBody>
        </p:sp>
        <p:sp>
          <p:nvSpPr>
            <p:cNvPr id="43" name="rc43"/>
            <p:cNvSpPr/>
            <p:nvPr/>
          </p:nvSpPr>
          <p:spPr>
            <a:xfrm>
              <a:off x="6631046" y="3832307"/>
              <a:ext cx="239399" cy="283690"/>
            </a:xfrm>
            <a:prstGeom prst="rect">
              <a:avLst/>
            </a:prstGeom>
            <a:solidFill>
              <a:srgbClr val="1CABE2">
                <a:alpha val="85098"/>
              </a:srgbClr>
            </a:solidFill>
          </p:spPr>
          <p:txBody>
            <a:bodyPr/>
            <a:lstStyle/>
            <a:p/>
          </p:txBody>
        </p:sp>
        <p:sp>
          <p:nvSpPr>
            <p:cNvPr id="44" name="rc44"/>
            <p:cNvSpPr/>
            <p:nvPr/>
          </p:nvSpPr>
          <p:spPr>
            <a:xfrm>
              <a:off x="6897046" y="3900857"/>
              <a:ext cx="239399" cy="215140"/>
            </a:xfrm>
            <a:prstGeom prst="rect">
              <a:avLst/>
            </a:prstGeom>
            <a:solidFill>
              <a:srgbClr val="1CABE2">
                <a:alpha val="85098"/>
              </a:srgbClr>
            </a:solidFill>
          </p:spPr>
          <p:txBody>
            <a:bodyPr/>
            <a:lstStyle/>
            <a:p/>
          </p:txBody>
        </p:sp>
        <p:sp>
          <p:nvSpPr>
            <p:cNvPr id="45" name="rc45"/>
            <p:cNvSpPr/>
            <p:nvPr/>
          </p:nvSpPr>
          <p:spPr>
            <a:xfrm>
              <a:off x="7163045" y="3935027"/>
              <a:ext cx="239399" cy="180970"/>
            </a:xfrm>
            <a:prstGeom prst="rect">
              <a:avLst/>
            </a:prstGeom>
            <a:solidFill>
              <a:srgbClr val="1CABE2">
                <a:alpha val="85098"/>
              </a:srgbClr>
            </a:solidFill>
          </p:spPr>
          <p:txBody>
            <a:bodyPr/>
            <a:lstStyle/>
            <a:p/>
          </p:txBody>
        </p:sp>
        <p:sp>
          <p:nvSpPr>
            <p:cNvPr id="46" name="rc46"/>
            <p:cNvSpPr/>
            <p:nvPr/>
          </p:nvSpPr>
          <p:spPr>
            <a:xfrm>
              <a:off x="7429045" y="3932906"/>
              <a:ext cx="239399" cy="183091"/>
            </a:xfrm>
            <a:prstGeom prst="rect">
              <a:avLst/>
            </a:prstGeom>
            <a:solidFill>
              <a:srgbClr val="1CABE2">
                <a:alpha val="85098"/>
              </a:srgbClr>
            </a:solidFill>
          </p:spPr>
          <p:txBody>
            <a:bodyPr/>
            <a:lstStyle/>
            <a:p/>
          </p:txBody>
        </p:sp>
        <p:sp>
          <p:nvSpPr>
            <p:cNvPr id="47" name="rc47"/>
            <p:cNvSpPr/>
            <p:nvPr/>
          </p:nvSpPr>
          <p:spPr>
            <a:xfrm>
              <a:off x="7695045" y="3931007"/>
              <a:ext cx="239399" cy="184989"/>
            </a:xfrm>
            <a:prstGeom prst="rect">
              <a:avLst/>
            </a:prstGeom>
            <a:solidFill>
              <a:srgbClr val="1CABE2">
                <a:alpha val="85098"/>
              </a:srgbClr>
            </a:solidFill>
          </p:spPr>
          <p:txBody>
            <a:bodyPr/>
            <a:lstStyle/>
            <a:p/>
          </p:txBody>
        </p:sp>
        <p:sp>
          <p:nvSpPr>
            <p:cNvPr id="48" name="rc48"/>
            <p:cNvSpPr/>
            <p:nvPr/>
          </p:nvSpPr>
          <p:spPr>
            <a:xfrm>
              <a:off x="7961044" y="3928703"/>
              <a:ext cx="239399" cy="187293"/>
            </a:xfrm>
            <a:prstGeom prst="rect">
              <a:avLst/>
            </a:prstGeom>
            <a:solidFill>
              <a:srgbClr val="1CABE2">
                <a:alpha val="85098"/>
              </a:srgbClr>
            </a:solidFill>
          </p:spPr>
          <p:txBody>
            <a:bodyPr/>
            <a:lstStyle/>
            <a:p/>
          </p:txBody>
        </p:sp>
        <p:sp>
          <p:nvSpPr>
            <p:cNvPr id="49" name="rc49"/>
            <p:cNvSpPr/>
            <p:nvPr/>
          </p:nvSpPr>
          <p:spPr>
            <a:xfrm>
              <a:off x="1311054" y="3248535"/>
              <a:ext cx="239399" cy="385545"/>
            </a:xfrm>
            <a:prstGeom prst="rect">
              <a:avLst/>
            </a:prstGeom>
            <a:solidFill>
              <a:srgbClr val="B3B3B3">
                <a:alpha val="85098"/>
              </a:srgbClr>
            </a:solidFill>
          </p:spPr>
          <p:txBody>
            <a:bodyPr/>
            <a:lstStyle/>
            <a:p/>
          </p:txBody>
        </p:sp>
        <p:sp>
          <p:nvSpPr>
            <p:cNvPr id="50" name="rc50"/>
            <p:cNvSpPr/>
            <p:nvPr/>
          </p:nvSpPr>
          <p:spPr>
            <a:xfrm>
              <a:off x="1577053" y="2879289"/>
              <a:ext cx="239399" cy="321539"/>
            </a:xfrm>
            <a:prstGeom prst="rect">
              <a:avLst/>
            </a:prstGeom>
            <a:solidFill>
              <a:srgbClr val="B3B3B3">
                <a:alpha val="85098"/>
              </a:srgbClr>
            </a:solidFill>
          </p:spPr>
          <p:txBody>
            <a:bodyPr/>
            <a:lstStyle/>
            <a:p/>
          </p:txBody>
        </p:sp>
        <p:sp>
          <p:nvSpPr>
            <p:cNvPr id="51" name="rc51"/>
            <p:cNvSpPr/>
            <p:nvPr/>
          </p:nvSpPr>
          <p:spPr>
            <a:xfrm>
              <a:off x="1843053" y="3078195"/>
              <a:ext cx="239399" cy="405000"/>
            </a:xfrm>
            <a:prstGeom prst="rect">
              <a:avLst/>
            </a:prstGeom>
            <a:solidFill>
              <a:srgbClr val="B3B3B3">
                <a:alpha val="85098"/>
              </a:srgbClr>
            </a:solidFill>
          </p:spPr>
          <p:txBody>
            <a:bodyPr/>
            <a:lstStyle/>
            <a:p/>
          </p:txBody>
        </p:sp>
        <p:sp>
          <p:nvSpPr>
            <p:cNvPr id="52" name="rc52"/>
            <p:cNvSpPr/>
            <p:nvPr/>
          </p:nvSpPr>
          <p:spPr>
            <a:xfrm>
              <a:off x="2109053" y="3393097"/>
              <a:ext cx="239399" cy="283991"/>
            </a:xfrm>
            <a:prstGeom prst="rect">
              <a:avLst/>
            </a:prstGeom>
            <a:solidFill>
              <a:srgbClr val="B3B3B3">
                <a:alpha val="85098"/>
              </a:srgbClr>
            </a:solidFill>
          </p:spPr>
          <p:txBody>
            <a:bodyPr/>
            <a:lstStyle/>
            <a:p/>
          </p:txBody>
        </p:sp>
        <p:sp>
          <p:nvSpPr>
            <p:cNvPr id="53" name="rc53"/>
            <p:cNvSpPr/>
            <p:nvPr/>
          </p:nvSpPr>
          <p:spPr>
            <a:xfrm>
              <a:off x="2375052" y="3354986"/>
              <a:ext cx="239399" cy="314901"/>
            </a:xfrm>
            <a:prstGeom prst="rect">
              <a:avLst/>
            </a:prstGeom>
            <a:solidFill>
              <a:srgbClr val="B3B3B3">
                <a:alpha val="85098"/>
              </a:srgbClr>
            </a:solidFill>
          </p:spPr>
          <p:txBody>
            <a:bodyPr/>
            <a:lstStyle/>
            <a:p/>
          </p:txBody>
        </p:sp>
        <p:sp>
          <p:nvSpPr>
            <p:cNvPr id="54" name="rc54"/>
            <p:cNvSpPr/>
            <p:nvPr/>
          </p:nvSpPr>
          <p:spPr>
            <a:xfrm>
              <a:off x="2641052" y="3627051"/>
              <a:ext cx="239399" cy="244479"/>
            </a:xfrm>
            <a:prstGeom prst="rect">
              <a:avLst/>
            </a:prstGeom>
            <a:solidFill>
              <a:srgbClr val="B3B3B3">
                <a:alpha val="85098"/>
              </a:srgbClr>
            </a:solidFill>
          </p:spPr>
          <p:txBody>
            <a:bodyPr/>
            <a:lstStyle/>
            <a:p/>
          </p:txBody>
        </p:sp>
        <p:sp>
          <p:nvSpPr>
            <p:cNvPr id="55" name="rc55"/>
            <p:cNvSpPr/>
            <p:nvPr/>
          </p:nvSpPr>
          <p:spPr>
            <a:xfrm>
              <a:off x="2907052" y="3665855"/>
              <a:ext cx="239399" cy="196942"/>
            </a:xfrm>
            <a:prstGeom prst="rect">
              <a:avLst/>
            </a:prstGeom>
            <a:solidFill>
              <a:srgbClr val="B3B3B3">
                <a:alpha val="85098"/>
              </a:srgbClr>
            </a:solidFill>
          </p:spPr>
          <p:txBody>
            <a:bodyPr/>
            <a:lstStyle/>
            <a:p/>
          </p:txBody>
        </p:sp>
        <p:sp>
          <p:nvSpPr>
            <p:cNvPr id="56" name="rc56"/>
            <p:cNvSpPr/>
            <p:nvPr/>
          </p:nvSpPr>
          <p:spPr>
            <a:xfrm>
              <a:off x="3173051" y="3589346"/>
              <a:ext cx="239399" cy="351100"/>
            </a:xfrm>
            <a:prstGeom prst="rect">
              <a:avLst/>
            </a:prstGeom>
            <a:solidFill>
              <a:srgbClr val="B3B3B3">
                <a:alpha val="85098"/>
              </a:srgbClr>
            </a:solidFill>
          </p:spPr>
          <p:txBody>
            <a:bodyPr/>
            <a:lstStyle/>
            <a:p/>
          </p:txBody>
        </p:sp>
        <p:sp>
          <p:nvSpPr>
            <p:cNvPr id="57" name="rc57"/>
            <p:cNvSpPr/>
            <p:nvPr/>
          </p:nvSpPr>
          <p:spPr>
            <a:xfrm>
              <a:off x="3439051" y="3544087"/>
              <a:ext cx="239399" cy="331109"/>
            </a:xfrm>
            <a:prstGeom prst="rect">
              <a:avLst/>
            </a:prstGeom>
            <a:solidFill>
              <a:srgbClr val="B3B3B3">
                <a:alpha val="85098"/>
              </a:srgbClr>
            </a:solidFill>
          </p:spPr>
          <p:txBody>
            <a:bodyPr/>
            <a:lstStyle/>
            <a:p/>
          </p:txBody>
        </p:sp>
        <p:sp>
          <p:nvSpPr>
            <p:cNvPr id="58" name="rc58"/>
            <p:cNvSpPr/>
            <p:nvPr/>
          </p:nvSpPr>
          <p:spPr>
            <a:xfrm>
              <a:off x="3705050" y="3432425"/>
              <a:ext cx="239399" cy="466074"/>
            </a:xfrm>
            <a:prstGeom prst="rect">
              <a:avLst/>
            </a:prstGeom>
            <a:solidFill>
              <a:srgbClr val="B3B3B3">
                <a:alpha val="85098"/>
              </a:srgbClr>
            </a:solidFill>
          </p:spPr>
          <p:txBody>
            <a:bodyPr/>
            <a:lstStyle/>
            <a:p/>
          </p:txBody>
        </p:sp>
        <p:sp>
          <p:nvSpPr>
            <p:cNvPr id="59" name="rc59"/>
            <p:cNvSpPr/>
            <p:nvPr/>
          </p:nvSpPr>
          <p:spPr>
            <a:xfrm>
              <a:off x="3971050" y="3574578"/>
              <a:ext cx="239399" cy="445873"/>
            </a:xfrm>
            <a:prstGeom prst="rect">
              <a:avLst/>
            </a:prstGeom>
            <a:solidFill>
              <a:srgbClr val="B3B3B3">
                <a:alpha val="85098"/>
              </a:srgbClr>
            </a:solidFill>
          </p:spPr>
          <p:txBody>
            <a:bodyPr/>
            <a:lstStyle/>
            <a:p/>
          </p:txBody>
        </p:sp>
        <p:sp>
          <p:nvSpPr>
            <p:cNvPr id="60" name="rc60"/>
            <p:cNvSpPr/>
            <p:nvPr/>
          </p:nvSpPr>
          <p:spPr>
            <a:xfrm>
              <a:off x="4237050" y="3635155"/>
              <a:ext cx="239399" cy="288508"/>
            </a:xfrm>
            <a:prstGeom prst="rect">
              <a:avLst/>
            </a:prstGeom>
            <a:solidFill>
              <a:srgbClr val="B3B3B3">
                <a:alpha val="85098"/>
              </a:srgbClr>
            </a:solidFill>
          </p:spPr>
          <p:txBody>
            <a:bodyPr/>
            <a:lstStyle/>
            <a:p/>
          </p:txBody>
        </p:sp>
        <p:sp>
          <p:nvSpPr>
            <p:cNvPr id="61" name="rc61"/>
            <p:cNvSpPr/>
            <p:nvPr/>
          </p:nvSpPr>
          <p:spPr>
            <a:xfrm>
              <a:off x="4503049" y="3602543"/>
              <a:ext cx="239399" cy="320910"/>
            </a:xfrm>
            <a:prstGeom prst="rect">
              <a:avLst/>
            </a:prstGeom>
            <a:solidFill>
              <a:srgbClr val="B3B3B3">
                <a:alpha val="85098"/>
              </a:srgbClr>
            </a:solidFill>
          </p:spPr>
          <p:txBody>
            <a:bodyPr/>
            <a:lstStyle/>
            <a:p/>
          </p:txBody>
        </p:sp>
        <p:sp>
          <p:nvSpPr>
            <p:cNvPr id="62" name="rc62"/>
            <p:cNvSpPr/>
            <p:nvPr/>
          </p:nvSpPr>
          <p:spPr>
            <a:xfrm>
              <a:off x="4769049" y="3599309"/>
              <a:ext cx="239399" cy="322926"/>
            </a:xfrm>
            <a:prstGeom prst="rect">
              <a:avLst/>
            </a:prstGeom>
            <a:solidFill>
              <a:srgbClr val="B3B3B3">
                <a:alpha val="85098"/>
              </a:srgbClr>
            </a:solidFill>
          </p:spPr>
          <p:txBody>
            <a:bodyPr/>
            <a:lstStyle/>
            <a:p/>
          </p:txBody>
        </p:sp>
        <p:sp>
          <p:nvSpPr>
            <p:cNvPr id="63" name="rc63"/>
            <p:cNvSpPr/>
            <p:nvPr/>
          </p:nvSpPr>
          <p:spPr>
            <a:xfrm>
              <a:off x="5035049" y="3591781"/>
              <a:ext cx="239399" cy="163820"/>
            </a:xfrm>
            <a:prstGeom prst="rect">
              <a:avLst/>
            </a:prstGeom>
            <a:solidFill>
              <a:srgbClr val="B3B3B3">
                <a:alpha val="85098"/>
              </a:srgbClr>
            </a:solidFill>
          </p:spPr>
          <p:txBody>
            <a:bodyPr/>
            <a:lstStyle/>
            <a:p/>
          </p:txBody>
        </p:sp>
        <p:sp>
          <p:nvSpPr>
            <p:cNvPr id="64" name="rc64"/>
            <p:cNvSpPr/>
            <p:nvPr/>
          </p:nvSpPr>
          <p:spPr>
            <a:xfrm>
              <a:off x="5301048" y="3516240"/>
              <a:ext cx="239399" cy="199914"/>
            </a:xfrm>
            <a:prstGeom prst="rect">
              <a:avLst/>
            </a:prstGeom>
            <a:solidFill>
              <a:srgbClr val="B3B3B3">
                <a:alpha val="85098"/>
              </a:srgbClr>
            </a:solidFill>
          </p:spPr>
          <p:txBody>
            <a:bodyPr/>
            <a:lstStyle/>
            <a:p/>
          </p:txBody>
        </p:sp>
        <p:sp>
          <p:nvSpPr>
            <p:cNvPr id="65" name="rc65"/>
            <p:cNvSpPr/>
            <p:nvPr/>
          </p:nvSpPr>
          <p:spPr>
            <a:xfrm>
              <a:off x="5567048" y="3504968"/>
              <a:ext cx="239399" cy="237619"/>
            </a:xfrm>
            <a:prstGeom prst="rect">
              <a:avLst/>
            </a:prstGeom>
            <a:solidFill>
              <a:srgbClr val="B3B3B3">
                <a:alpha val="85098"/>
              </a:srgbClr>
            </a:solidFill>
          </p:spPr>
          <p:txBody>
            <a:bodyPr/>
            <a:lstStyle/>
            <a:p/>
          </p:txBody>
        </p:sp>
        <p:sp>
          <p:nvSpPr>
            <p:cNvPr id="66" name="rc66"/>
            <p:cNvSpPr/>
            <p:nvPr/>
          </p:nvSpPr>
          <p:spPr>
            <a:xfrm>
              <a:off x="5833047" y="3566448"/>
              <a:ext cx="239399" cy="171727"/>
            </a:xfrm>
            <a:prstGeom prst="rect">
              <a:avLst/>
            </a:prstGeom>
            <a:solidFill>
              <a:srgbClr val="B3B3B3">
                <a:alpha val="85098"/>
              </a:srgbClr>
            </a:solidFill>
          </p:spPr>
          <p:txBody>
            <a:bodyPr/>
            <a:lstStyle/>
            <a:p/>
          </p:txBody>
        </p:sp>
        <p:sp>
          <p:nvSpPr>
            <p:cNvPr id="67" name="rc67"/>
            <p:cNvSpPr/>
            <p:nvPr/>
          </p:nvSpPr>
          <p:spPr>
            <a:xfrm>
              <a:off x="6099047" y="3560609"/>
              <a:ext cx="239399" cy="208267"/>
            </a:xfrm>
            <a:prstGeom prst="rect">
              <a:avLst/>
            </a:prstGeom>
            <a:solidFill>
              <a:srgbClr val="B3B3B3">
                <a:alpha val="85098"/>
              </a:srgbClr>
            </a:solidFill>
          </p:spPr>
          <p:txBody>
            <a:bodyPr/>
            <a:lstStyle/>
            <a:p/>
          </p:txBody>
        </p:sp>
        <p:sp>
          <p:nvSpPr>
            <p:cNvPr id="68" name="rc68"/>
            <p:cNvSpPr/>
            <p:nvPr/>
          </p:nvSpPr>
          <p:spPr>
            <a:xfrm>
              <a:off x="6365047" y="3694985"/>
              <a:ext cx="239399" cy="175419"/>
            </a:xfrm>
            <a:prstGeom prst="rect">
              <a:avLst/>
            </a:prstGeom>
            <a:solidFill>
              <a:srgbClr val="B3B3B3">
                <a:alpha val="85098"/>
              </a:srgbClr>
            </a:solidFill>
          </p:spPr>
          <p:txBody>
            <a:bodyPr/>
            <a:lstStyle/>
            <a:p/>
          </p:txBody>
        </p:sp>
        <p:sp>
          <p:nvSpPr>
            <p:cNvPr id="69" name="rc69"/>
            <p:cNvSpPr/>
            <p:nvPr/>
          </p:nvSpPr>
          <p:spPr>
            <a:xfrm>
              <a:off x="6631046" y="3655015"/>
              <a:ext cx="239399" cy="177291"/>
            </a:xfrm>
            <a:prstGeom prst="rect">
              <a:avLst/>
            </a:prstGeom>
            <a:solidFill>
              <a:srgbClr val="B3B3B3">
                <a:alpha val="85098"/>
              </a:srgbClr>
            </a:solidFill>
          </p:spPr>
          <p:txBody>
            <a:bodyPr/>
            <a:lstStyle/>
            <a:p/>
          </p:txBody>
        </p:sp>
        <p:sp>
          <p:nvSpPr>
            <p:cNvPr id="70" name="rc70"/>
            <p:cNvSpPr/>
            <p:nvPr/>
          </p:nvSpPr>
          <p:spPr>
            <a:xfrm>
              <a:off x="6897046" y="3757434"/>
              <a:ext cx="239399" cy="143422"/>
            </a:xfrm>
            <a:prstGeom prst="rect">
              <a:avLst/>
            </a:prstGeom>
            <a:solidFill>
              <a:srgbClr val="B3B3B3">
                <a:alpha val="85098"/>
              </a:srgbClr>
            </a:solidFill>
          </p:spPr>
          <p:txBody>
            <a:bodyPr/>
            <a:lstStyle/>
            <a:p/>
          </p:txBody>
        </p:sp>
        <p:sp>
          <p:nvSpPr>
            <p:cNvPr id="71" name="rc71"/>
            <p:cNvSpPr/>
            <p:nvPr/>
          </p:nvSpPr>
          <p:spPr>
            <a:xfrm>
              <a:off x="7163045" y="3754069"/>
              <a:ext cx="239399" cy="180957"/>
            </a:xfrm>
            <a:prstGeom prst="rect">
              <a:avLst/>
            </a:prstGeom>
            <a:solidFill>
              <a:srgbClr val="B3B3B3">
                <a:alpha val="85098"/>
              </a:srgbClr>
            </a:solidFill>
          </p:spPr>
          <p:txBody>
            <a:bodyPr/>
            <a:lstStyle/>
            <a:p/>
          </p:txBody>
        </p:sp>
        <p:sp>
          <p:nvSpPr>
            <p:cNvPr id="72" name="rc72"/>
            <p:cNvSpPr/>
            <p:nvPr/>
          </p:nvSpPr>
          <p:spPr>
            <a:xfrm>
              <a:off x="7429045" y="3749801"/>
              <a:ext cx="239399" cy="183104"/>
            </a:xfrm>
            <a:prstGeom prst="rect">
              <a:avLst/>
            </a:prstGeom>
            <a:solidFill>
              <a:srgbClr val="B3B3B3">
                <a:alpha val="85098"/>
              </a:srgbClr>
            </a:solidFill>
          </p:spPr>
          <p:txBody>
            <a:bodyPr/>
            <a:lstStyle/>
            <a:p/>
          </p:txBody>
        </p:sp>
        <p:sp>
          <p:nvSpPr>
            <p:cNvPr id="73" name="rc73"/>
            <p:cNvSpPr/>
            <p:nvPr/>
          </p:nvSpPr>
          <p:spPr>
            <a:xfrm>
              <a:off x="7695045" y="3746031"/>
              <a:ext cx="239399" cy="184976"/>
            </a:xfrm>
            <a:prstGeom prst="rect">
              <a:avLst/>
            </a:prstGeom>
            <a:solidFill>
              <a:srgbClr val="B3B3B3">
                <a:alpha val="85098"/>
              </a:srgbClr>
            </a:solidFill>
          </p:spPr>
          <p:txBody>
            <a:bodyPr/>
            <a:lstStyle/>
            <a:p/>
          </p:txBody>
        </p:sp>
        <p:sp>
          <p:nvSpPr>
            <p:cNvPr id="74" name="rc74"/>
            <p:cNvSpPr/>
            <p:nvPr/>
          </p:nvSpPr>
          <p:spPr>
            <a:xfrm>
              <a:off x="7961044" y="3741422"/>
              <a:ext cx="239399" cy="187280"/>
            </a:xfrm>
            <a:prstGeom prst="rect">
              <a:avLst/>
            </a:prstGeom>
            <a:solidFill>
              <a:srgbClr val="B3B3B3">
                <a:alpha val="85098"/>
              </a:srgbClr>
            </a:solidFill>
          </p:spPr>
          <p:txBody>
            <a:bodyPr/>
            <a:lstStyle/>
            <a:p/>
          </p:txBody>
        </p:sp>
        <p:sp>
          <p:nvSpPr>
            <p:cNvPr id="75" name="pl75"/>
            <p:cNvSpPr/>
            <p:nvPr/>
          </p:nvSpPr>
          <p:spPr>
            <a:xfrm>
              <a:off x="1430754" y="2116652"/>
              <a:ext cx="6649990" cy="700801"/>
            </a:xfrm>
            <a:custGeom>
              <a:avLst/>
              <a:pathLst>
                <a:path w="6649990" h="700801">
                  <a:moveTo>
                    <a:pt x="0" y="350400"/>
                  </a:moveTo>
                  <a:lnTo>
                    <a:pt x="265999" y="700801"/>
                  </a:lnTo>
                  <a:lnTo>
                    <a:pt x="531999" y="453459"/>
                  </a:lnTo>
                  <a:lnTo>
                    <a:pt x="797998" y="288565"/>
                  </a:lnTo>
                  <a:lnTo>
                    <a:pt x="1063998" y="288565"/>
                  </a:lnTo>
                  <a:lnTo>
                    <a:pt x="1329998" y="123670"/>
                  </a:lnTo>
                  <a:lnTo>
                    <a:pt x="1595997" y="123670"/>
                  </a:lnTo>
                  <a:lnTo>
                    <a:pt x="1861997" y="61835"/>
                  </a:lnTo>
                  <a:lnTo>
                    <a:pt x="2127996" y="103059"/>
                  </a:lnTo>
                  <a:lnTo>
                    <a:pt x="2393996" y="82447"/>
                  </a:lnTo>
                  <a:lnTo>
                    <a:pt x="2659996" y="0"/>
                  </a:lnTo>
                  <a:lnTo>
                    <a:pt x="2925995" y="61835"/>
                  </a:lnTo>
                  <a:lnTo>
                    <a:pt x="3191995" y="61835"/>
                  </a:lnTo>
                  <a:lnTo>
                    <a:pt x="3457995" y="61835"/>
                  </a:lnTo>
                  <a:lnTo>
                    <a:pt x="3723994" y="164894"/>
                  </a:lnTo>
                  <a:lnTo>
                    <a:pt x="3989994" y="185506"/>
                  </a:lnTo>
                  <a:lnTo>
                    <a:pt x="4255993" y="164894"/>
                  </a:lnTo>
                  <a:lnTo>
                    <a:pt x="4521993" y="164894"/>
                  </a:lnTo>
                  <a:lnTo>
                    <a:pt x="4787993" y="144282"/>
                  </a:lnTo>
                  <a:lnTo>
                    <a:pt x="5053992" y="82447"/>
                  </a:lnTo>
                  <a:lnTo>
                    <a:pt x="5319992" y="103059"/>
                  </a:lnTo>
                  <a:lnTo>
                    <a:pt x="5585991" y="61835"/>
                  </a:lnTo>
                  <a:lnTo>
                    <a:pt x="5851991" y="41223"/>
                  </a:lnTo>
                  <a:lnTo>
                    <a:pt x="6117991" y="41223"/>
                  </a:lnTo>
                  <a:lnTo>
                    <a:pt x="6383990" y="41223"/>
                  </a:lnTo>
                  <a:lnTo>
                    <a:pt x="6649990" y="41223"/>
                  </a:lnTo>
                </a:path>
              </a:pathLst>
            </a:custGeom>
            <a:ln w="27101" cap="flat">
              <a:solidFill>
                <a:srgbClr val="0058AB">
                  <a:alpha val="100000"/>
                </a:srgbClr>
              </a:solidFill>
              <a:prstDash val="solid"/>
              <a:round/>
            </a:ln>
          </p:spPr>
          <p:txBody>
            <a:bodyPr/>
            <a:lstStyle/>
            <a:p/>
          </p:txBody>
        </p:sp>
        <p:sp>
          <p:nvSpPr>
            <p:cNvPr id="76" name="pl76"/>
            <p:cNvSpPr/>
            <p:nvPr/>
          </p:nvSpPr>
          <p:spPr>
            <a:xfrm>
              <a:off x="1430754" y="2260935"/>
              <a:ext cx="6649990" cy="824472"/>
            </a:xfrm>
            <a:custGeom>
              <a:avLst/>
              <a:pathLst>
                <a:path w="6649990" h="824472">
                  <a:moveTo>
                    <a:pt x="0" y="535906"/>
                  </a:moveTo>
                  <a:lnTo>
                    <a:pt x="265999" y="824472"/>
                  </a:lnTo>
                  <a:lnTo>
                    <a:pt x="531999" y="638965"/>
                  </a:lnTo>
                  <a:lnTo>
                    <a:pt x="797998" y="371012"/>
                  </a:lnTo>
                  <a:lnTo>
                    <a:pt x="1063998" y="391624"/>
                  </a:lnTo>
                  <a:lnTo>
                    <a:pt x="1329998" y="164894"/>
                  </a:lnTo>
                  <a:lnTo>
                    <a:pt x="1595997" y="123670"/>
                  </a:lnTo>
                  <a:lnTo>
                    <a:pt x="1861997" y="164894"/>
                  </a:lnTo>
                  <a:lnTo>
                    <a:pt x="2127996" y="185506"/>
                  </a:lnTo>
                  <a:lnTo>
                    <a:pt x="2393996" y="247341"/>
                  </a:lnTo>
                  <a:lnTo>
                    <a:pt x="2659996" y="144282"/>
                  </a:lnTo>
                  <a:lnTo>
                    <a:pt x="2925995" y="103059"/>
                  </a:lnTo>
                  <a:lnTo>
                    <a:pt x="3191995" y="123670"/>
                  </a:lnTo>
                  <a:lnTo>
                    <a:pt x="3457995" y="123670"/>
                  </a:lnTo>
                  <a:lnTo>
                    <a:pt x="3723994" y="123670"/>
                  </a:lnTo>
                  <a:lnTo>
                    <a:pt x="3989994" y="164894"/>
                  </a:lnTo>
                  <a:lnTo>
                    <a:pt x="4255993" y="164894"/>
                  </a:lnTo>
                  <a:lnTo>
                    <a:pt x="4521993" y="123670"/>
                  </a:lnTo>
                  <a:lnTo>
                    <a:pt x="4787993" y="123670"/>
                  </a:lnTo>
                  <a:lnTo>
                    <a:pt x="5053992" y="41223"/>
                  </a:lnTo>
                  <a:lnTo>
                    <a:pt x="5319992" y="61835"/>
                  </a:lnTo>
                  <a:lnTo>
                    <a:pt x="5585991" y="0"/>
                  </a:lnTo>
                  <a:lnTo>
                    <a:pt x="5851991" y="0"/>
                  </a:lnTo>
                  <a:lnTo>
                    <a:pt x="6117991" y="0"/>
                  </a:lnTo>
                  <a:lnTo>
                    <a:pt x="6383990" y="0"/>
                  </a:lnTo>
                  <a:lnTo>
                    <a:pt x="6649990" y="0"/>
                  </a:lnTo>
                </a:path>
              </a:pathLst>
            </a:custGeom>
            <a:ln w="27101" cap="flat">
              <a:solidFill>
                <a:srgbClr val="F26A21">
                  <a:alpha val="100000"/>
                </a:srgbClr>
              </a:solidFill>
              <a:prstDash val="solid"/>
              <a:round/>
            </a:ln>
          </p:spPr>
          <p:txBody>
            <a:bodyPr/>
            <a:lstStyle/>
            <a:p/>
          </p:txBody>
        </p:sp>
        <p:sp>
          <p:nvSpPr>
            <p:cNvPr id="77" name="tx77"/>
            <p:cNvSpPr/>
            <p:nvPr/>
          </p:nvSpPr>
          <p:spPr>
            <a:xfrm>
              <a:off x="1370464" y="231021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80</a:t>
              </a:r>
            </a:p>
          </p:txBody>
        </p:sp>
        <p:sp>
          <p:nvSpPr>
            <p:cNvPr id="78" name="tx78"/>
            <p:cNvSpPr/>
            <p:nvPr/>
          </p:nvSpPr>
          <p:spPr>
            <a:xfrm>
              <a:off x="2700462" y="20834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79" name="tx79"/>
            <p:cNvSpPr/>
            <p:nvPr/>
          </p:nvSpPr>
          <p:spPr>
            <a:xfrm>
              <a:off x="4030460" y="19598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0" name="tx80"/>
            <p:cNvSpPr/>
            <p:nvPr/>
          </p:nvSpPr>
          <p:spPr>
            <a:xfrm>
              <a:off x="5360458" y="21453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81" name="tx81"/>
            <p:cNvSpPr/>
            <p:nvPr/>
          </p:nvSpPr>
          <p:spPr>
            <a:xfrm>
              <a:off x="6424457" y="204220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2" name="tx82"/>
            <p:cNvSpPr/>
            <p:nvPr/>
          </p:nvSpPr>
          <p:spPr>
            <a:xfrm>
              <a:off x="6690456" y="20628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83" name="tx83"/>
            <p:cNvSpPr/>
            <p:nvPr/>
          </p:nvSpPr>
          <p:spPr>
            <a:xfrm>
              <a:off x="6956456" y="202165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84" name="tx84"/>
            <p:cNvSpPr/>
            <p:nvPr/>
          </p:nvSpPr>
          <p:spPr>
            <a:xfrm>
              <a:off x="7222456" y="20010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5" name="tx85"/>
            <p:cNvSpPr/>
            <p:nvPr/>
          </p:nvSpPr>
          <p:spPr>
            <a:xfrm>
              <a:off x="7488455" y="20010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6" name="tx86"/>
            <p:cNvSpPr/>
            <p:nvPr/>
          </p:nvSpPr>
          <p:spPr>
            <a:xfrm>
              <a:off x="7754455" y="20010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7" name="tx87"/>
            <p:cNvSpPr/>
            <p:nvPr/>
          </p:nvSpPr>
          <p:spPr>
            <a:xfrm>
              <a:off x="8020454" y="20010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8" name="tx88"/>
            <p:cNvSpPr/>
            <p:nvPr/>
          </p:nvSpPr>
          <p:spPr>
            <a:xfrm>
              <a:off x="1370464" y="28495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64</a:t>
              </a:r>
            </a:p>
          </p:txBody>
        </p:sp>
        <p:sp>
          <p:nvSpPr>
            <p:cNvPr id="89" name="tx89"/>
            <p:cNvSpPr/>
            <p:nvPr/>
          </p:nvSpPr>
          <p:spPr>
            <a:xfrm>
              <a:off x="2700462" y="24785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82</a:t>
              </a:r>
            </a:p>
          </p:txBody>
        </p:sp>
        <p:sp>
          <p:nvSpPr>
            <p:cNvPr id="90" name="tx90"/>
            <p:cNvSpPr/>
            <p:nvPr/>
          </p:nvSpPr>
          <p:spPr>
            <a:xfrm>
              <a:off x="4030460" y="245784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83</a:t>
              </a:r>
            </a:p>
          </p:txBody>
        </p:sp>
        <p:sp>
          <p:nvSpPr>
            <p:cNvPr id="91" name="tx91"/>
            <p:cNvSpPr/>
            <p:nvPr/>
          </p:nvSpPr>
          <p:spPr>
            <a:xfrm>
              <a:off x="5360458" y="24785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82</a:t>
              </a:r>
            </a:p>
          </p:txBody>
        </p:sp>
        <p:sp>
          <p:nvSpPr>
            <p:cNvPr id="92" name="tx92"/>
            <p:cNvSpPr/>
            <p:nvPr/>
          </p:nvSpPr>
          <p:spPr>
            <a:xfrm>
              <a:off x="6424457" y="23548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88</a:t>
              </a:r>
            </a:p>
          </p:txBody>
        </p:sp>
        <p:sp>
          <p:nvSpPr>
            <p:cNvPr id="93" name="tx93"/>
            <p:cNvSpPr/>
            <p:nvPr/>
          </p:nvSpPr>
          <p:spPr>
            <a:xfrm>
              <a:off x="6690456" y="23754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87</a:t>
              </a:r>
            </a:p>
          </p:txBody>
        </p:sp>
        <p:sp>
          <p:nvSpPr>
            <p:cNvPr id="94" name="tx94"/>
            <p:cNvSpPr/>
            <p:nvPr/>
          </p:nvSpPr>
          <p:spPr>
            <a:xfrm>
              <a:off x="6956456" y="23136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90</a:t>
              </a:r>
            </a:p>
          </p:txBody>
        </p:sp>
        <p:sp>
          <p:nvSpPr>
            <p:cNvPr id="95" name="tx95"/>
            <p:cNvSpPr/>
            <p:nvPr/>
          </p:nvSpPr>
          <p:spPr>
            <a:xfrm>
              <a:off x="7222456" y="23136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90</a:t>
              </a:r>
            </a:p>
          </p:txBody>
        </p:sp>
        <p:sp>
          <p:nvSpPr>
            <p:cNvPr id="96" name="tx96"/>
            <p:cNvSpPr/>
            <p:nvPr/>
          </p:nvSpPr>
          <p:spPr>
            <a:xfrm>
              <a:off x="7488455" y="23136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90</a:t>
              </a:r>
            </a:p>
          </p:txBody>
        </p:sp>
        <p:sp>
          <p:nvSpPr>
            <p:cNvPr id="97" name="tx97"/>
            <p:cNvSpPr/>
            <p:nvPr/>
          </p:nvSpPr>
          <p:spPr>
            <a:xfrm>
              <a:off x="7754455" y="23136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90</a:t>
              </a:r>
            </a:p>
          </p:txBody>
        </p:sp>
        <p:sp>
          <p:nvSpPr>
            <p:cNvPr id="98" name="tx98"/>
            <p:cNvSpPr/>
            <p:nvPr/>
          </p:nvSpPr>
          <p:spPr>
            <a:xfrm>
              <a:off x="8020454" y="23136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90</a:t>
              </a:r>
            </a:p>
          </p:txBody>
        </p:sp>
        <p:sp>
          <p:nvSpPr>
            <p:cNvPr id="99" name="tx99"/>
            <p:cNvSpPr/>
            <p:nvPr/>
          </p:nvSpPr>
          <p:spPr>
            <a:xfrm>
              <a:off x="1325260" y="3834546"/>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36.8</a:t>
              </a:r>
            </a:p>
          </p:txBody>
        </p:sp>
        <p:sp>
          <p:nvSpPr>
            <p:cNvPr id="100" name="tx100"/>
            <p:cNvSpPr/>
            <p:nvPr/>
          </p:nvSpPr>
          <p:spPr>
            <a:xfrm>
              <a:off x="2655258" y="3953324"/>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18.7</a:t>
              </a:r>
            </a:p>
          </p:txBody>
        </p:sp>
        <p:sp>
          <p:nvSpPr>
            <p:cNvPr id="101" name="tx101"/>
            <p:cNvSpPr/>
            <p:nvPr/>
          </p:nvSpPr>
          <p:spPr>
            <a:xfrm>
              <a:off x="4015401" y="4027731"/>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7.3</a:t>
              </a:r>
            </a:p>
          </p:txBody>
        </p:sp>
        <p:sp>
          <p:nvSpPr>
            <p:cNvPr id="102" name="tx102"/>
            <p:cNvSpPr/>
            <p:nvPr/>
          </p:nvSpPr>
          <p:spPr>
            <a:xfrm>
              <a:off x="5315254" y="3875583"/>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30.5</a:t>
              </a:r>
            </a:p>
          </p:txBody>
        </p:sp>
        <p:sp>
          <p:nvSpPr>
            <p:cNvPr id="103" name="tx103"/>
            <p:cNvSpPr/>
            <p:nvPr/>
          </p:nvSpPr>
          <p:spPr>
            <a:xfrm>
              <a:off x="6379253" y="3952761"/>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18.8</a:t>
              </a:r>
            </a:p>
          </p:txBody>
        </p:sp>
        <p:sp>
          <p:nvSpPr>
            <p:cNvPr id="104" name="tx104"/>
            <p:cNvSpPr/>
            <p:nvPr/>
          </p:nvSpPr>
          <p:spPr>
            <a:xfrm>
              <a:off x="6645252" y="3935035"/>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21.7</a:t>
              </a:r>
            </a:p>
          </p:txBody>
        </p:sp>
        <p:sp>
          <p:nvSpPr>
            <p:cNvPr id="105" name="tx105"/>
            <p:cNvSpPr/>
            <p:nvPr/>
          </p:nvSpPr>
          <p:spPr>
            <a:xfrm>
              <a:off x="6911252" y="3967987"/>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16.4</a:t>
              </a:r>
            </a:p>
          </p:txBody>
        </p:sp>
        <p:sp>
          <p:nvSpPr>
            <p:cNvPr id="106" name="tx106"/>
            <p:cNvSpPr/>
            <p:nvPr/>
          </p:nvSpPr>
          <p:spPr>
            <a:xfrm>
              <a:off x="7177252" y="3985019"/>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13.8</a:t>
              </a:r>
            </a:p>
          </p:txBody>
        </p:sp>
        <p:sp>
          <p:nvSpPr>
            <p:cNvPr id="107" name="tx107"/>
            <p:cNvSpPr/>
            <p:nvPr/>
          </p:nvSpPr>
          <p:spPr>
            <a:xfrm>
              <a:off x="7488455" y="398533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a:t>
              </a:r>
            </a:p>
          </p:txBody>
        </p:sp>
        <p:sp>
          <p:nvSpPr>
            <p:cNvPr id="108" name="tx108"/>
            <p:cNvSpPr/>
            <p:nvPr/>
          </p:nvSpPr>
          <p:spPr>
            <a:xfrm>
              <a:off x="7709251" y="3984385"/>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14.1</a:t>
              </a:r>
            </a:p>
          </p:txBody>
        </p:sp>
        <p:sp>
          <p:nvSpPr>
            <p:cNvPr id="109" name="tx109"/>
            <p:cNvSpPr/>
            <p:nvPr/>
          </p:nvSpPr>
          <p:spPr>
            <a:xfrm>
              <a:off x="7975250" y="3981857"/>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14.3</a:t>
              </a:r>
            </a:p>
          </p:txBody>
        </p:sp>
        <p:sp>
          <p:nvSpPr>
            <p:cNvPr id="110" name="tx110"/>
            <p:cNvSpPr/>
            <p:nvPr/>
          </p:nvSpPr>
          <p:spPr>
            <a:xfrm>
              <a:off x="1325260" y="3400868"/>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29.4</a:t>
              </a:r>
            </a:p>
          </p:txBody>
        </p:sp>
        <p:sp>
          <p:nvSpPr>
            <p:cNvPr id="111" name="tx111"/>
            <p:cNvSpPr/>
            <p:nvPr/>
          </p:nvSpPr>
          <p:spPr>
            <a:xfrm>
              <a:off x="2655258" y="3708850"/>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18.7</a:t>
              </a:r>
            </a:p>
          </p:txBody>
        </p:sp>
        <p:sp>
          <p:nvSpPr>
            <p:cNvPr id="112" name="tx112"/>
            <p:cNvSpPr/>
            <p:nvPr/>
          </p:nvSpPr>
          <p:spPr>
            <a:xfrm>
              <a:off x="3985256" y="3757022"/>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34.1</a:t>
              </a:r>
            </a:p>
          </p:txBody>
        </p:sp>
        <p:sp>
          <p:nvSpPr>
            <p:cNvPr id="113" name="tx113"/>
            <p:cNvSpPr/>
            <p:nvPr/>
          </p:nvSpPr>
          <p:spPr>
            <a:xfrm>
              <a:off x="5315254" y="3575704"/>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15.3</a:t>
              </a:r>
            </a:p>
          </p:txBody>
        </p:sp>
        <p:sp>
          <p:nvSpPr>
            <p:cNvPr id="114" name="tx114"/>
            <p:cNvSpPr/>
            <p:nvPr/>
          </p:nvSpPr>
          <p:spPr>
            <a:xfrm>
              <a:off x="6379253" y="3742202"/>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13.4</a:t>
              </a:r>
            </a:p>
          </p:txBody>
        </p:sp>
        <p:sp>
          <p:nvSpPr>
            <p:cNvPr id="115" name="tx115"/>
            <p:cNvSpPr/>
            <p:nvPr/>
          </p:nvSpPr>
          <p:spPr>
            <a:xfrm>
              <a:off x="6645252" y="3703168"/>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13.5</a:t>
              </a:r>
            </a:p>
          </p:txBody>
        </p:sp>
        <p:sp>
          <p:nvSpPr>
            <p:cNvPr id="116" name="tx116"/>
            <p:cNvSpPr/>
            <p:nvPr/>
          </p:nvSpPr>
          <p:spPr>
            <a:xfrm>
              <a:off x="6956456" y="379002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a:t>
              </a:r>
            </a:p>
          </p:txBody>
        </p:sp>
        <p:sp>
          <p:nvSpPr>
            <p:cNvPr id="117" name="tx117"/>
            <p:cNvSpPr/>
            <p:nvPr/>
          </p:nvSpPr>
          <p:spPr>
            <a:xfrm>
              <a:off x="7177252" y="3804055"/>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13.8</a:t>
              </a:r>
            </a:p>
          </p:txBody>
        </p:sp>
        <p:sp>
          <p:nvSpPr>
            <p:cNvPr id="118" name="tx118"/>
            <p:cNvSpPr/>
            <p:nvPr/>
          </p:nvSpPr>
          <p:spPr>
            <a:xfrm>
              <a:off x="7488455" y="380223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a:t>
              </a:r>
            </a:p>
          </p:txBody>
        </p:sp>
        <p:sp>
          <p:nvSpPr>
            <p:cNvPr id="119" name="tx119"/>
            <p:cNvSpPr/>
            <p:nvPr/>
          </p:nvSpPr>
          <p:spPr>
            <a:xfrm>
              <a:off x="7709251" y="3799402"/>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14.1</a:t>
              </a:r>
            </a:p>
          </p:txBody>
        </p:sp>
        <p:sp>
          <p:nvSpPr>
            <p:cNvPr id="120" name="tx120"/>
            <p:cNvSpPr/>
            <p:nvPr/>
          </p:nvSpPr>
          <p:spPr>
            <a:xfrm>
              <a:off x="7975250" y="3794570"/>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14.3</a:t>
              </a:r>
            </a:p>
          </p:txBody>
        </p:sp>
        <p:sp>
          <p:nvSpPr>
            <p:cNvPr id="121" name="tx121"/>
            <p:cNvSpPr/>
            <p:nvPr/>
          </p:nvSpPr>
          <p:spPr>
            <a:xfrm>
              <a:off x="1325260" y="3130444"/>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66.3</a:t>
              </a:r>
            </a:p>
          </p:txBody>
        </p:sp>
        <p:sp>
          <p:nvSpPr>
            <p:cNvPr id="122" name="tx122"/>
            <p:cNvSpPr/>
            <p:nvPr/>
          </p:nvSpPr>
          <p:spPr>
            <a:xfrm>
              <a:off x="2655258" y="3508959"/>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37.4</a:t>
              </a:r>
            </a:p>
          </p:txBody>
        </p:sp>
        <p:sp>
          <p:nvSpPr>
            <p:cNvPr id="123" name="tx123"/>
            <p:cNvSpPr/>
            <p:nvPr/>
          </p:nvSpPr>
          <p:spPr>
            <a:xfrm>
              <a:off x="3985256" y="3457863"/>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41.4</a:t>
              </a:r>
            </a:p>
          </p:txBody>
        </p:sp>
        <p:sp>
          <p:nvSpPr>
            <p:cNvPr id="124" name="tx124"/>
            <p:cNvSpPr/>
            <p:nvPr/>
          </p:nvSpPr>
          <p:spPr>
            <a:xfrm>
              <a:off x="5315254" y="3398202"/>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45.8</a:t>
              </a:r>
            </a:p>
          </p:txBody>
        </p:sp>
        <p:sp>
          <p:nvSpPr>
            <p:cNvPr id="125" name="tx125"/>
            <p:cNvSpPr/>
            <p:nvPr/>
          </p:nvSpPr>
          <p:spPr>
            <a:xfrm>
              <a:off x="6379253" y="3576893"/>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32.2</a:t>
              </a:r>
            </a:p>
          </p:txBody>
        </p:sp>
        <p:sp>
          <p:nvSpPr>
            <p:cNvPr id="126" name="tx126"/>
            <p:cNvSpPr/>
            <p:nvPr/>
          </p:nvSpPr>
          <p:spPr>
            <a:xfrm>
              <a:off x="6645252" y="3536924"/>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35.2</a:t>
              </a:r>
            </a:p>
          </p:txBody>
        </p:sp>
        <p:sp>
          <p:nvSpPr>
            <p:cNvPr id="127" name="tx127"/>
            <p:cNvSpPr/>
            <p:nvPr/>
          </p:nvSpPr>
          <p:spPr>
            <a:xfrm>
              <a:off x="6911252" y="3640718"/>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27.4</a:t>
              </a:r>
            </a:p>
          </p:txBody>
        </p:sp>
        <p:sp>
          <p:nvSpPr>
            <p:cNvPr id="128" name="tx128"/>
            <p:cNvSpPr/>
            <p:nvPr/>
          </p:nvSpPr>
          <p:spPr>
            <a:xfrm>
              <a:off x="7177252" y="3636031"/>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27.6</a:t>
              </a:r>
            </a:p>
          </p:txBody>
        </p:sp>
        <p:sp>
          <p:nvSpPr>
            <p:cNvPr id="129" name="tx129"/>
            <p:cNvSpPr/>
            <p:nvPr/>
          </p:nvSpPr>
          <p:spPr>
            <a:xfrm>
              <a:off x="7488455" y="36317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28</a:t>
              </a:r>
            </a:p>
          </p:txBody>
        </p:sp>
        <p:sp>
          <p:nvSpPr>
            <p:cNvPr id="130" name="tx130"/>
            <p:cNvSpPr/>
            <p:nvPr/>
          </p:nvSpPr>
          <p:spPr>
            <a:xfrm>
              <a:off x="7709251" y="3627939"/>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28.3</a:t>
              </a:r>
            </a:p>
          </p:txBody>
        </p:sp>
        <p:sp>
          <p:nvSpPr>
            <p:cNvPr id="131" name="tx131"/>
            <p:cNvSpPr/>
            <p:nvPr/>
          </p:nvSpPr>
          <p:spPr>
            <a:xfrm>
              <a:off x="7975250" y="3623384"/>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28.6</a:t>
              </a:r>
            </a:p>
          </p:txBody>
        </p:sp>
        <p:sp>
          <p:nvSpPr>
            <p:cNvPr id="132" name="tx132"/>
            <p:cNvSpPr/>
            <p:nvPr/>
          </p:nvSpPr>
          <p:spPr>
            <a:xfrm>
              <a:off x="733081" y="4063883"/>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33" name="tx133"/>
            <p:cNvSpPr/>
            <p:nvPr/>
          </p:nvSpPr>
          <p:spPr>
            <a:xfrm>
              <a:off x="655386" y="3409283"/>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50K</a:t>
              </a:r>
            </a:p>
          </p:txBody>
        </p:sp>
        <p:sp>
          <p:nvSpPr>
            <p:cNvPr id="134" name="tx134"/>
            <p:cNvSpPr/>
            <p:nvPr/>
          </p:nvSpPr>
          <p:spPr>
            <a:xfrm>
              <a:off x="577692" y="2754684"/>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100K</a:t>
              </a:r>
            </a:p>
          </p:txBody>
        </p:sp>
        <p:sp>
          <p:nvSpPr>
            <p:cNvPr id="135" name="tx135"/>
            <p:cNvSpPr/>
            <p:nvPr/>
          </p:nvSpPr>
          <p:spPr>
            <a:xfrm>
              <a:off x="577692" y="2100085"/>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150K</a:t>
              </a:r>
            </a:p>
          </p:txBody>
        </p:sp>
        <p:sp>
          <p:nvSpPr>
            <p:cNvPr id="136" name="tx136"/>
            <p:cNvSpPr/>
            <p:nvPr/>
          </p:nvSpPr>
          <p:spPr>
            <a:xfrm>
              <a:off x="8607544" y="406388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7" name="tx137"/>
            <p:cNvSpPr/>
            <p:nvPr/>
          </p:nvSpPr>
          <p:spPr>
            <a:xfrm>
              <a:off x="8607544" y="354858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8" name="tx138"/>
            <p:cNvSpPr/>
            <p:nvPr/>
          </p:nvSpPr>
          <p:spPr>
            <a:xfrm>
              <a:off x="8607544" y="303329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9" name="tx139"/>
            <p:cNvSpPr/>
            <p:nvPr/>
          </p:nvSpPr>
          <p:spPr>
            <a:xfrm>
              <a:off x="8607544" y="251970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0" name="tx140"/>
            <p:cNvSpPr/>
            <p:nvPr/>
          </p:nvSpPr>
          <p:spPr>
            <a:xfrm>
              <a:off x="8607544" y="200270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1" name="tx141"/>
            <p:cNvSpPr/>
            <p:nvPr/>
          </p:nvSpPr>
          <p:spPr>
            <a:xfrm rot="-5400000">
              <a:off x="1274307"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2" name="tx142"/>
            <p:cNvSpPr/>
            <p:nvPr/>
          </p:nvSpPr>
          <p:spPr>
            <a:xfrm rot="-5400000">
              <a:off x="2604306"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3" name="tx143"/>
            <p:cNvSpPr/>
            <p:nvPr/>
          </p:nvSpPr>
          <p:spPr>
            <a:xfrm rot="-5400000">
              <a:off x="3934304"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4" name="tx144"/>
            <p:cNvSpPr/>
            <p:nvPr/>
          </p:nvSpPr>
          <p:spPr>
            <a:xfrm rot="-5400000">
              <a:off x="5264302"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5" name="tx145"/>
            <p:cNvSpPr/>
            <p:nvPr/>
          </p:nvSpPr>
          <p:spPr>
            <a:xfrm rot="-5400000">
              <a:off x="6328300"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6" name="tx146"/>
            <p:cNvSpPr/>
            <p:nvPr/>
          </p:nvSpPr>
          <p:spPr>
            <a:xfrm rot="-5400000">
              <a:off x="6594300"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7" name="tx147"/>
            <p:cNvSpPr/>
            <p:nvPr/>
          </p:nvSpPr>
          <p:spPr>
            <a:xfrm rot="-5400000">
              <a:off x="6860299"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8" name="tx148"/>
            <p:cNvSpPr/>
            <p:nvPr/>
          </p:nvSpPr>
          <p:spPr>
            <a:xfrm rot="-5400000">
              <a:off x="7126299"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9" name="tx149"/>
            <p:cNvSpPr/>
            <p:nvPr/>
          </p:nvSpPr>
          <p:spPr>
            <a:xfrm rot="-5400000">
              <a:off x="7392265" y="439113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0" name="tx150"/>
            <p:cNvSpPr/>
            <p:nvPr/>
          </p:nvSpPr>
          <p:spPr>
            <a:xfrm rot="-5400000">
              <a:off x="7658298"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1" name="tx151"/>
            <p:cNvSpPr/>
            <p:nvPr/>
          </p:nvSpPr>
          <p:spPr>
            <a:xfrm rot="-5400000">
              <a:off x="7924298"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2" name="tx152"/>
            <p:cNvSpPr/>
            <p:nvPr/>
          </p:nvSpPr>
          <p:spPr>
            <a:xfrm rot="-5400000">
              <a:off x="-790732" y="2968325"/>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53" name="tx153"/>
            <p:cNvSpPr/>
            <p:nvPr/>
          </p:nvSpPr>
          <p:spPr>
            <a:xfrm rot="5400000">
              <a:off x="8380367" y="2968325"/>
              <a:ext cx="118001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 Coverage (%)</a:t>
              </a:r>
            </a:p>
          </p:txBody>
        </p:sp>
        <p:sp>
          <p:nvSpPr>
            <p:cNvPr id="154" name="pl154"/>
            <p:cNvSpPr/>
            <p:nvPr/>
          </p:nvSpPr>
          <p:spPr>
            <a:xfrm>
              <a:off x="3043633" y="508030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5" name="pl155"/>
            <p:cNvSpPr/>
            <p:nvPr/>
          </p:nvSpPr>
          <p:spPr>
            <a:xfrm>
              <a:off x="3759362" y="5080307"/>
              <a:ext cx="175564" cy="0"/>
            </a:xfrm>
            <a:custGeom>
              <a:avLst/>
              <a:pathLst>
                <a:path w="175564" h="0">
                  <a:moveTo>
                    <a:pt x="0" y="0"/>
                  </a:moveTo>
                  <a:lnTo>
                    <a:pt x="175564" y="0"/>
                  </a:lnTo>
                </a:path>
              </a:pathLst>
            </a:custGeom>
            <a:ln w="27101" cap="flat">
              <a:solidFill>
                <a:srgbClr val="F26A21">
                  <a:alpha val="100000"/>
                </a:srgbClr>
              </a:solidFill>
              <a:prstDash val="solid"/>
              <a:round/>
            </a:ln>
          </p:spPr>
          <p:txBody>
            <a:bodyPr/>
            <a:lstStyle/>
            <a:p/>
          </p:txBody>
        </p:sp>
        <p:sp>
          <p:nvSpPr>
            <p:cNvPr id="156" name="tx156"/>
            <p:cNvSpPr/>
            <p:nvPr/>
          </p:nvSpPr>
          <p:spPr>
            <a:xfrm>
              <a:off x="3310733" y="5029897"/>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157" name="tx157"/>
            <p:cNvSpPr/>
            <p:nvPr/>
          </p:nvSpPr>
          <p:spPr>
            <a:xfrm>
              <a:off x="4026461" y="5028124"/>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158" name="rc158"/>
            <p:cNvSpPr/>
            <p:nvPr/>
          </p:nvSpPr>
          <p:spPr>
            <a:xfrm>
              <a:off x="4670912" y="4979579"/>
              <a:ext cx="201456" cy="201456"/>
            </a:xfrm>
            <a:prstGeom prst="rect">
              <a:avLst/>
            </a:prstGeom>
            <a:solidFill>
              <a:srgbClr val="B3B3B3">
                <a:alpha val="85098"/>
              </a:srgbClr>
            </a:solidFill>
          </p:spPr>
          <p:txBody>
            <a:bodyPr/>
            <a:lstStyle/>
            <a:p/>
          </p:txBody>
        </p:sp>
        <p:sp>
          <p:nvSpPr>
            <p:cNvPr id="159" name="rc159"/>
            <p:cNvSpPr/>
            <p:nvPr/>
          </p:nvSpPr>
          <p:spPr>
            <a:xfrm>
              <a:off x="5573066" y="4979579"/>
              <a:ext cx="201456" cy="201456"/>
            </a:xfrm>
            <a:prstGeom prst="rect">
              <a:avLst/>
            </a:prstGeom>
            <a:solidFill>
              <a:srgbClr val="1CABE2">
                <a:alpha val="85098"/>
              </a:srgbClr>
            </a:solidFill>
          </p:spPr>
          <p:txBody>
            <a:bodyPr/>
            <a:lstStyle/>
            <a:p/>
          </p:txBody>
        </p:sp>
        <p:sp>
          <p:nvSpPr>
            <p:cNvPr id="160" name="tx160"/>
            <p:cNvSpPr/>
            <p:nvPr/>
          </p:nvSpPr>
          <p:spPr>
            <a:xfrm>
              <a:off x="4950957" y="5002544"/>
              <a:ext cx="543520"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a:t>
              </a:r>
            </a:p>
          </p:txBody>
        </p:sp>
        <p:sp>
          <p:nvSpPr>
            <p:cNvPr id="161" name="tx161"/>
            <p:cNvSpPr/>
            <p:nvPr/>
          </p:nvSpPr>
          <p:spPr>
            <a:xfrm>
              <a:off x="5853111" y="5028670"/>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62" name="tx162"/>
            <p:cNvSpPr/>
            <p:nvPr/>
          </p:nvSpPr>
          <p:spPr>
            <a:xfrm>
              <a:off x="966584" y="1400299"/>
              <a:ext cx="586126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DTP,</a:t>
              </a:r>
            </a:p>
          </p:txBody>
        </p:sp>
        <p:sp>
          <p:nvSpPr>
            <p:cNvPr id="163" name="tx163"/>
            <p:cNvSpPr/>
            <p:nvPr/>
          </p:nvSpPr>
          <p:spPr>
            <a:xfrm>
              <a:off x="966584" y="1582906"/>
              <a:ext cx="1276945"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Togo, 2000-2025</a:t>
              </a:r>
            </a:p>
          </p:txBody>
        </p:sp>
        <p:sp>
          <p:nvSpPr>
            <p:cNvPr id="164" name="pl164"/>
            <p:cNvSpPr/>
            <p:nvPr/>
          </p:nvSpPr>
          <p:spPr>
            <a:xfrm>
              <a:off x="2382232"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4524589"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66" name="pl166"/>
            <p:cNvSpPr/>
            <p:nvPr/>
          </p:nvSpPr>
          <p:spPr>
            <a:xfrm>
              <a:off x="6666945"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67" name="pl167"/>
            <p:cNvSpPr/>
            <p:nvPr/>
          </p:nvSpPr>
          <p:spPr>
            <a:xfrm>
              <a:off x="966584" y="5785660"/>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68" name="pl168"/>
            <p:cNvSpPr/>
            <p:nvPr/>
          </p:nvSpPr>
          <p:spPr>
            <a:xfrm>
              <a:off x="966584" y="5636868"/>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69" name="pl169"/>
            <p:cNvSpPr/>
            <p:nvPr/>
          </p:nvSpPr>
          <p:spPr>
            <a:xfrm>
              <a:off x="966584" y="5488077"/>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70" name="pl170"/>
            <p:cNvSpPr/>
            <p:nvPr/>
          </p:nvSpPr>
          <p:spPr>
            <a:xfrm>
              <a:off x="1311054"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3453410"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2" name="pl172"/>
            <p:cNvSpPr/>
            <p:nvPr/>
          </p:nvSpPr>
          <p:spPr>
            <a:xfrm>
              <a:off x="5595767"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3" name="pl173"/>
            <p:cNvSpPr/>
            <p:nvPr/>
          </p:nvSpPr>
          <p:spPr>
            <a:xfrm>
              <a:off x="7738123"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4" name="rc174"/>
            <p:cNvSpPr/>
            <p:nvPr/>
          </p:nvSpPr>
          <p:spPr>
            <a:xfrm>
              <a:off x="1311054" y="5726143"/>
              <a:ext cx="4018846" cy="119033"/>
            </a:xfrm>
            <a:prstGeom prst="rect">
              <a:avLst/>
            </a:prstGeom>
            <a:solidFill>
              <a:srgbClr val="1CABE2">
                <a:alpha val="85098"/>
              </a:srgbClr>
            </a:solidFill>
          </p:spPr>
          <p:txBody>
            <a:bodyPr/>
            <a:lstStyle/>
            <a:p/>
          </p:txBody>
        </p:sp>
        <p:sp>
          <p:nvSpPr>
            <p:cNvPr id="175" name="rc175"/>
            <p:cNvSpPr/>
            <p:nvPr/>
          </p:nvSpPr>
          <p:spPr>
            <a:xfrm>
              <a:off x="1311054" y="5577352"/>
              <a:ext cx="3027149" cy="119033"/>
            </a:xfrm>
            <a:prstGeom prst="rect">
              <a:avLst/>
            </a:prstGeom>
            <a:solidFill>
              <a:srgbClr val="1CABE2">
                <a:alpha val="85098"/>
              </a:srgbClr>
            </a:solidFill>
          </p:spPr>
          <p:txBody>
            <a:bodyPr/>
            <a:lstStyle/>
            <a:p/>
          </p:txBody>
        </p:sp>
        <p:sp>
          <p:nvSpPr>
            <p:cNvPr id="176" name="rc176"/>
            <p:cNvSpPr/>
            <p:nvPr/>
          </p:nvSpPr>
          <p:spPr>
            <a:xfrm>
              <a:off x="1311054" y="5428560"/>
              <a:ext cx="3064855" cy="119033"/>
            </a:xfrm>
            <a:prstGeom prst="rect">
              <a:avLst/>
            </a:prstGeom>
            <a:solidFill>
              <a:srgbClr val="1CABE2">
                <a:alpha val="85098"/>
              </a:srgbClr>
            </a:solidFill>
          </p:spPr>
          <p:txBody>
            <a:bodyPr/>
            <a:lstStyle/>
            <a:p/>
          </p:txBody>
        </p:sp>
        <p:sp>
          <p:nvSpPr>
            <p:cNvPr id="177" name="rc177"/>
            <p:cNvSpPr/>
            <p:nvPr/>
          </p:nvSpPr>
          <p:spPr>
            <a:xfrm>
              <a:off x="5329900" y="5726143"/>
              <a:ext cx="2870543" cy="119033"/>
            </a:xfrm>
            <a:prstGeom prst="rect">
              <a:avLst/>
            </a:prstGeom>
            <a:solidFill>
              <a:srgbClr val="B3B3B3">
                <a:alpha val="85098"/>
              </a:srgbClr>
            </a:solidFill>
          </p:spPr>
          <p:txBody>
            <a:bodyPr/>
            <a:lstStyle/>
            <a:p/>
          </p:txBody>
        </p:sp>
        <p:sp>
          <p:nvSpPr>
            <p:cNvPr id="178" name="rc178"/>
            <p:cNvSpPr/>
            <p:nvPr/>
          </p:nvSpPr>
          <p:spPr>
            <a:xfrm>
              <a:off x="4338204" y="5577352"/>
              <a:ext cx="3026935" cy="119033"/>
            </a:xfrm>
            <a:prstGeom prst="rect">
              <a:avLst/>
            </a:prstGeom>
            <a:solidFill>
              <a:srgbClr val="B3B3B3">
                <a:alpha val="85098"/>
              </a:srgbClr>
            </a:solidFill>
          </p:spPr>
          <p:txBody>
            <a:bodyPr/>
            <a:lstStyle/>
            <a:p/>
          </p:txBody>
        </p:sp>
        <p:sp>
          <p:nvSpPr>
            <p:cNvPr id="179" name="rc179"/>
            <p:cNvSpPr/>
            <p:nvPr/>
          </p:nvSpPr>
          <p:spPr>
            <a:xfrm>
              <a:off x="4375909" y="5428560"/>
              <a:ext cx="3064641" cy="119033"/>
            </a:xfrm>
            <a:prstGeom prst="rect">
              <a:avLst/>
            </a:prstGeom>
            <a:solidFill>
              <a:srgbClr val="B3B3B3">
                <a:alpha val="85098"/>
              </a:srgbClr>
            </a:solidFill>
          </p:spPr>
          <p:txBody>
            <a:bodyPr/>
            <a:lstStyle/>
            <a:p/>
          </p:txBody>
        </p:sp>
        <p:sp>
          <p:nvSpPr>
            <p:cNvPr id="180" name="tx180"/>
            <p:cNvSpPr/>
            <p:nvPr/>
          </p:nvSpPr>
          <p:spPr>
            <a:xfrm>
              <a:off x="8312971" y="5742467"/>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32.2</a:t>
              </a:r>
            </a:p>
          </p:txBody>
        </p:sp>
        <p:sp>
          <p:nvSpPr>
            <p:cNvPr id="181" name="tx181"/>
            <p:cNvSpPr/>
            <p:nvPr/>
          </p:nvSpPr>
          <p:spPr>
            <a:xfrm>
              <a:off x="7477666" y="5593676"/>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28.3</a:t>
              </a:r>
            </a:p>
          </p:txBody>
        </p:sp>
        <p:sp>
          <p:nvSpPr>
            <p:cNvPr id="182" name="tx182"/>
            <p:cNvSpPr/>
            <p:nvPr/>
          </p:nvSpPr>
          <p:spPr>
            <a:xfrm>
              <a:off x="7553077" y="5444941"/>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28.6</a:t>
              </a:r>
            </a:p>
          </p:txBody>
        </p:sp>
        <p:sp>
          <p:nvSpPr>
            <p:cNvPr id="183" name="tx183"/>
            <p:cNvSpPr/>
            <p:nvPr/>
          </p:nvSpPr>
          <p:spPr>
            <a:xfrm>
              <a:off x="3207951" y="5742523"/>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18.8</a:t>
              </a:r>
            </a:p>
          </p:txBody>
        </p:sp>
        <p:sp>
          <p:nvSpPr>
            <p:cNvPr id="184" name="tx184"/>
            <p:cNvSpPr/>
            <p:nvPr/>
          </p:nvSpPr>
          <p:spPr>
            <a:xfrm>
              <a:off x="2712102" y="5595144"/>
              <a:ext cx="225053"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14.1</a:t>
              </a:r>
            </a:p>
          </p:txBody>
        </p:sp>
        <p:sp>
          <p:nvSpPr>
            <p:cNvPr id="185" name="tx185"/>
            <p:cNvSpPr/>
            <p:nvPr/>
          </p:nvSpPr>
          <p:spPr>
            <a:xfrm>
              <a:off x="2730955" y="5444884"/>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14.3</a:t>
              </a:r>
            </a:p>
          </p:txBody>
        </p:sp>
        <p:sp>
          <p:nvSpPr>
            <p:cNvPr id="186" name="tx186"/>
            <p:cNvSpPr/>
            <p:nvPr/>
          </p:nvSpPr>
          <p:spPr>
            <a:xfrm>
              <a:off x="6652646" y="5742467"/>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13.4</a:t>
              </a:r>
            </a:p>
          </p:txBody>
        </p:sp>
        <p:sp>
          <p:nvSpPr>
            <p:cNvPr id="187" name="tx187"/>
            <p:cNvSpPr/>
            <p:nvPr/>
          </p:nvSpPr>
          <p:spPr>
            <a:xfrm>
              <a:off x="5739145" y="5595144"/>
              <a:ext cx="225053"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14.1</a:t>
              </a:r>
            </a:p>
          </p:txBody>
        </p:sp>
        <p:sp>
          <p:nvSpPr>
            <p:cNvPr id="188" name="tx188"/>
            <p:cNvSpPr/>
            <p:nvPr/>
          </p:nvSpPr>
          <p:spPr>
            <a:xfrm>
              <a:off x="5795703" y="5444884"/>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14.3</a:t>
              </a:r>
            </a:p>
          </p:txBody>
        </p:sp>
        <p:sp>
          <p:nvSpPr>
            <p:cNvPr id="189" name="tx189"/>
            <p:cNvSpPr/>
            <p:nvPr/>
          </p:nvSpPr>
          <p:spPr>
            <a:xfrm>
              <a:off x="593176" y="573354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90" name="tx190"/>
            <p:cNvSpPr/>
            <p:nvPr/>
          </p:nvSpPr>
          <p:spPr>
            <a:xfrm>
              <a:off x="593176" y="558475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1" name="tx191"/>
            <p:cNvSpPr/>
            <p:nvPr/>
          </p:nvSpPr>
          <p:spPr>
            <a:xfrm>
              <a:off x="593176" y="54359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2" name="tx192"/>
            <p:cNvSpPr/>
            <p:nvPr/>
          </p:nvSpPr>
          <p:spPr>
            <a:xfrm>
              <a:off x="1225617" y="5935450"/>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93" name="tx193"/>
            <p:cNvSpPr/>
            <p:nvPr/>
          </p:nvSpPr>
          <p:spPr>
            <a:xfrm>
              <a:off x="3329126" y="5935450"/>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10K</a:t>
              </a:r>
            </a:p>
          </p:txBody>
        </p:sp>
        <p:sp>
          <p:nvSpPr>
            <p:cNvPr id="194" name="tx194"/>
            <p:cNvSpPr/>
            <p:nvPr/>
          </p:nvSpPr>
          <p:spPr>
            <a:xfrm>
              <a:off x="5471483" y="5935450"/>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20K</a:t>
              </a:r>
            </a:p>
          </p:txBody>
        </p:sp>
        <p:sp>
          <p:nvSpPr>
            <p:cNvPr id="195" name="tx195"/>
            <p:cNvSpPr/>
            <p:nvPr/>
          </p:nvSpPr>
          <p:spPr>
            <a:xfrm>
              <a:off x="7613840" y="5935382"/>
              <a:ext cx="24856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30K</a:t>
              </a:r>
            </a:p>
          </p:txBody>
        </p:sp>
        <p:sp>
          <p:nvSpPr>
            <p:cNvPr id="196" name="tx196"/>
            <p:cNvSpPr/>
            <p:nvPr/>
          </p:nvSpPr>
          <p:spPr>
            <a:xfrm>
              <a:off x="3517071" y="6070654"/>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97" name="tx197"/>
            <p:cNvSpPr/>
            <p:nvPr/>
          </p:nvSpPr>
          <p:spPr>
            <a:xfrm>
              <a:off x="4383327" y="6275809"/>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98" name="tx198"/>
            <p:cNvSpPr/>
            <p:nvPr/>
          </p:nvSpPr>
          <p:spPr>
            <a:xfrm>
              <a:off x="5041172" y="6396565"/>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sp>
          <p:nvSpPr>
            <p:cNvPr id="199" name="tx199"/>
            <p:cNvSpPr/>
            <p:nvPr/>
          </p:nvSpPr>
          <p:spPr>
            <a:xfrm>
              <a:off x="5774324" y="6540512"/>
              <a:ext cx="2770589" cy="816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Zero-dose children are those who did not receive DTP1.</a:t>
              </a:r>
            </a:p>
          </p:txBody>
        </p:sp>
      </p:grpSp>
      <p:sp>
        <p:nvSpPr>
          <p:cNvPr id="20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key goal of the Immunization Agenda 2030 is to make vaccination available to everyone, everywhere, by 2030.
This chart shows diphtheria, tetanus and pertussis-containing vaccine first (DTP1) and third dose (DTP3) coverage trends, the number of zero-dose children and DTP drop-out in Togo.
In 2025, DTP1 coverage in Togo remained constant 95%. The number of children missing out on any DTP vaccination (zero-dose children) remained constant at from 14,000 in 2024 to 14,000 in 2025.
DTP3 coverage remained constant 90% in 2025, leaving 29,000 children vulnerable to vaccine-preventable diseases.</a:t>
            </a:r>
          </a:p>
        </p:txBody>
      </p:sp>
      <p:sp>
        <p:nvSpPr>
          <p:cNvPr id="201"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DTP1 coverage was 95% and DTP3 was 90%, leaving 29,000 children un- or under-vaccinated, including 14,000 zero-dose and 14,000 with only partial protection.</a:t>
            </a:r>
          </a:p>
        </p:txBody>
      </p:sp>
      <p:grpSp xmlns:pic="http://schemas.openxmlformats.org/drawingml/2006/picture">
        <p:nvGrpSpPr>
          <p:cNvPr id="202" name=""/>
          <p:cNvGrpSpPr/>
          <p:nvPr/>
        </p:nvGrpSpPr>
        <p:grpSpPr>
          <a:xfrm>
            <a:off x="292608" y="1005840"/>
            <a:ext cx="8595360" cy="28575"/>
            <a:chOff x="292608" y="1005840"/>
            <a:chExt cx="8595360" cy="28575"/>
          </a:xfrm>
        </p:grpSpPr>
        <p:sp>
          <p:nvSpPr>
            <p:cNvPr id="203"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4"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938173"/>
              <a:ext cx="3397293" cy="743625"/>
            </a:xfrm>
            <a:custGeom>
              <a:avLst/>
              <a:pathLst>
                <a:path w="3397293" h="743625">
                  <a:moveTo>
                    <a:pt x="0" y="371812"/>
                  </a:moveTo>
                  <a:lnTo>
                    <a:pt x="135891" y="743625"/>
                  </a:lnTo>
                  <a:lnTo>
                    <a:pt x="271783" y="481169"/>
                  </a:lnTo>
                  <a:lnTo>
                    <a:pt x="407675" y="306198"/>
                  </a:lnTo>
                  <a:lnTo>
                    <a:pt x="543566" y="306198"/>
                  </a:lnTo>
                  <a:lnTo>
                    <a:pt x="679458" y="131228"/>
                  </a:lnTo>
                  <a:lnTo>
                    <a:pt x="815350" y="131228"/>
                  </a:lnTo>
                  <a:lnTo>
                    <a:pt x="951242" y="65614"/>
                  </a:lnTo>
                  <a:lnTo>
                    <a:pt x="1087133" y="109356"/>
                  </a:lnTo>
                  <a:lnTo>
                    <a:pt x="1223025" y="87485"/>
                  </a:lnTo>
                  <a:lnTo>
                    <a:pt x="1358917" y="0"/>
                  </a:lnTo>
                  <a:lnTo>
                    <a:pt x="1494809" y="65614"/>
                  </a:lnTo>
                  <a:lnTo>
                    <a:pt x="1630700" y="65614"/>
                  </a:lnTo>
                  <a:lnTo>
                    <a:pt x="1766592" y="65614"/>
                  </a:lnTo>
                  <a:lnTo>
                    <a:pt x="1902484" y="174970"/>
                  </a:lnTo>
                  <a:lnTo>
                    <a:pt x="2038375" y="196842"/>
                  </a:lnTo>
                  <a:lnTo>
                    <a:pt x="2174267" y="174970"/>
                  </a:lnTo>
                  <a:lnTo>
                    <a:pt x="2310159" y="174970"/>
                  </a:lnTo>
                  <a:lnTo>
                    <a:pt x="2446051" y="153099"/>
                  </a:lnTo>
                  <a:lnTo>
                    <a:pt x="2581942" y="87485"/>
                  </a:lnTo>
                  <a:lnTo>
                    <a:pt x="2717834" y="109356"/>
                  </a:lnTo>
                  <a:lnTo>
                    <a:pt x="2853726" y="65614"/>
                  </a:lnTo>
                  <a:lnTo>
                    <a:pt x="2989618" y="43742"/>
                  </a:lnTo>
                  <a:lnTo>
                    <a:pt x="3125509" y="43742"/>
                  </a:lnTo>
                  <a:lnTo>
                    <a:pt x="3261401" y="43742"/>
                  </a:lnTo>
                  <a:lnTo>
                    <a:pt x="3397293" y="43742"/>
                  </a:lnTo>
                </a:path>
              </a:pathLst>
            </a:custGeom>
            <a:ln w="27101" cap="flat">
              <a:solidFill>
                <a:srgbClr val="0058AB">
                  <a:alpha val="100000"/>
                </a:srgbClr>
              </a:solidFill>
              <a:prstDash val="solid"/>
              <a:round/>
            </a:ln>
          </p:spPr>
          <p:txBody>
            <a:bodyPr/>
            <a:lstStyle/>
            <a:p/>
          </p:txBody>
        </p:sp>
        <p:sp>
          <p:nvSpPr>
            <p:cNvPr id="22" name="pl22"/>
            <p:cNvSpPr/>
            <p:nvPr/>
          </p:nvSpPr>
          <p:spPr>
            <a:xfrm>
              <a:off x="1120965" y="2069402"/>
              <a:ext cx="3397293" cy="196842"/>
            </a:xfrm>
            <a:custGeom>
              <a:avLst/>
              <a:pathLst>
                <a:path w="3397293" h="196842">
                  <a:moveTo>
                    <a:pt x="0" y="196842"/>
                  </a:moveTo>
                  <a:lnTo>
                    <a:pt x="135891" y="174970"/>
                  </a:lnTo>
                  <a:lnTo>
                    <a:pt x="271783" y="174970"/>
                  </a:lnTo>
                  <a:lnTo>
                    <a:pt x="407675" y="153099"/>
                  </a:lnTo>
                  <a:lnTo>
                    <a:pt x="543566" y="131228"/>
                  </a:lnTo>
                  <a:lnTo>
                    <a:pt x="679458" y="109356"/>
                  </a:lnTo>
                  <a:lnTo>
                    <a:pt x="815350" y="87485"/>
                  </a:lnTo>
                  <a:lnTo>
                    <a:pt x="951242" y="87485"/>
                  </a:lnTo>
                  <a:lnTo>
                    <a:pt x="1087133" y="65614"/>
                  </a:lnTo>
                  <a:lnTo>
                    <a:pt x="1223025" y="43742"/>
                  </a:lnTo>
                  <a:lnTo>
                    <a:pt x="1358917" y="43742"/>
                  </a:lnTo>
                  <a:lnTo>
                    <a:pt x="1494809" y="21871"/>
                  </a:lnTo>
                  <a:lnTo>
                    <a:pt x="1630700" y="43742"/>
                  </a:lnTo>
                  <a:lnTo>
                    <a:pt x="1766592" y="43742"/>
                  </a:lnTo>
                  <a:lnTo>
                    <a:pt x="1902484" y="43742"/>
                  </a:lnTo>
                  <a:lnTo>
                    <a:pt x="2038375" y="43742"/>
                  </a:lnTo>
                  <a:lnTo>
                    <a:pt x="2174267" y="21871"/>
                  </a:lnTo>
                  <a:lnTo>
                    <a:pt x="2310159" y="21871"/>
                  </a:lnTo>
                  <a:lnTo>
                    <a:pt x="2446051" y="21871"/>
                  </a:lnTo>
                  <a:lnTo>
                    <a:pt x="2581942" y="0"/>
                  </a:lnTo>
                  <a:lnTo>
                    <a:pt x="2717834" y="65614"/>
                  </a:lnTo>
                  <a:lnTo>
                    <a:pt x="2853726" y="109356"/>
                  </a:lnTo>
                  <a:lnTo>
                    <a:pt x="2989618" y="43742"/>
                  </a:lnTo>
                  <a:lnTo>
                    <a:pt x="3125509" y="43742"/>
                  </a:lnTo>
                  <a:lnTo>
                    <a:pt x="3261401" y="43742"/>
                  </a:lnTo>
                  <a:lnTo>
                    <a:pt x="3397293" y="21871"/>
                  </a:lnTo>
                </a:path>
              </a:pathLst>
            </a:custGeom>
            <a:ln w="27101" cap="flat">
              <a:solidFill>
                <a:srgbClr val="80BD41">
                  <a:alpha val="100000"/>
                </a:srgbClr>
              </a:solidFill>
              <a:prstDash val="solid"/>
              <a:round/>
            </a:ln>
          </p:spPr>
          <p:txBody>
            <a:bodyPr/>
            <a:lstStyle/>
            <a:p/>
          </p:txBody>
        </p:sp>
        <p:sp>
          <p:nvSpPr>
            <p:cNvPr id="23" name="pl23"/>
            <p:cNvSpPr/>
            <p:nvPr/>
          </p:nvSpPr>
          <p:spPr>
            <a:xfrm>
              <a:off x="1120965" y="2288115"/>
              <a:ext cx="3397293" cy="524912"/>
            </a:xfrm>
            <a:custGeom>
              <a:avLst/>
              <a:pathLst>
                <a:path w="3397293" h="524912">
                  <a:moveTo>
                    <a:pt x="0" y="524912"/>
                  </a:moveTo>
                  <a:lnTo>
                    <a:pt x="135891" y="524912"/>
                  </a:lnTo>
                  <a:lnTo>
                    <a:pt x="271783" y="503041"/>
                  </a:lnTo>
                  <a:lnTo>
                    <a:pt x="407675" y="459298"/>
                  </a:lnTo>
                  <a:lnTo>
                    <a:pt x="543566" y="393684"/>
                  </a:lnTo>
                  <a:lnTo>
                    <a:pt x="679458" y="328070"/>
                  </a:lnTo>
                  <a:lnTo>
                    <a:pt x="815350" y="284327"/>
                  </a:lnTo>
                  <a:lnTo>
                    <a:pt x="951242" y="240584"/>
                  </a:lnTo>
                  <a:lnTo>
                    <a:pt x="1087133" y="131228"/>
                  </a:lnTo>
                  <a:lnTo>
                    <a:pt x="1223025" y="43742"/>
                  </a:lnTo>
                  <a:lnTo>
                    <a:pt x="1358917" y="174970"/>
                  </a:lnTo>
                  <a:lnTo>
                    <a:pt x="1494809" y="196842"/>
                  </a:lnTo>
                  <a:lnTo>
                    <a:pt x="1630700" y="218713"/>
                  </a:lnTo>
                  <a:lnTo>
                    <a:pt x="1766592" y="262456"/>
                  </a:lnTo>
                  <a:lnTo>
                    <a:pt x="1902484" y="240584"/>
                  </a:lnTo>
                  <a:lnTo>
                    <a:pt x="2038375" y="218713"/>
                  </a:lnTo>
                  <a:lnTo>
                    <a:pt x="2174267" y="109356"/>
                  </a:lnTo>
                  <a:lnTo>
                    <a:pt x="2310159" y="87485"/>
                  </a:lnTo>
                  <a:lnTo>
                    <a:pt x="2446051" y="43742"/>
                  </a:lnTo>
                  <a:lnTo>
                    <a:pt x="2581942" y="21871"/>
                  </a:lnTo>
                  <a:lnTo>
                    <a:pt x="2717834" y="43742"/>
                  </a:lnTo>
                  <a:lnTo>
                    <a:pt x="2853726" y="153099"/>
                  </a:lnTo>
                  <a:lnTo>
                    <a:pt x="2989618" y="87485"/>
                  </a:lnTo>
                  <a:lnTo>
                    <a:pt x="3125509" y="21871"/>
                  </a:lnTo>
                  <a:lnTo>
                    <a:pt x="3261401" y="0"/>
                  </a:lnTo>
                  <a:lnTo>
                    <a:pt x="3397293" y="0"/>
                  </a:lnTo>
                </a:path>
              </a:pathLst>
            </a:custGeom>
            <a:ln w="27101" cap="flat">
              <a:solidFill>
                <a:srgbClr val="961A49">
                  <a:alpha val="100000"/>
                </a:srgbClr>
              </a:solidFill>
              <a:prstDash val="solid"/>
              <a:round/>
            </a:ln>
          </p:spPr>
          <p:txBody>
            <a:bodyPr/>
            <a:lstStyle/>
            <a:p/>
          </p:txBody>
        </p:sp>
        <p:sp>
          <p:nvSpPr>
            <p:cNvPr id="24" name="pl24"/>
            <p:cNvSpPr/>
            <p:nvPr/>
          </p:nvSpPr>
          <p:spPr>
            <a:xfrm>
              <a:off x="1120965" y="1938173"/>
              <a:ext cx="3397293" cy="743625"/>
            </a:xfrm>
            <a:custGeom>
              <a:avLst/>
              <a:pathLst>
                <a:path w="3397293" h="743625">
                  <a:moveTo>
                    <a:pt x="0" y="371812"/>
                  </a:moveTo>
                  <a:lnTo>
                    <a:pt x="135891" y="743625"/>
                  </a:lnTo>
                  <a:lnTo>
                    <a:pt x="271783" y="481169"/>
                  </a:lnTo>
                  <a:lnTo>
                    <a:pt x="407675" y="306198"/>
                  </a:lnTo>
                  <a:lnTo>
                    <a:pt x="543566" y="306198"/>
                  </a:lnTo>
                  <a:lnTo>
                    <a:pt x="679458" y="131228"/>
                  </a:lnTo>
                  <a:lnTo>
                    <a:pt x="815350" y="131228"/>
                  </a:lnTo>
                  <a:lnTo>
                    <a:pt x="951242" y="65614"/>
                  </a:lnTo>
                  <a:lnTo>
                    <a:pt x="1087133" y="109356"/>
                  </a:lnTo>
                  <a:lnTo>
                    <a:pt x="1223025" y="87485"/>
                  </a:lnTo>
                  <a:lnTo>
                    <a:pt x="1358917" y="0"/>
                  </a:lnTo>
                  <a:lnTo>
                    <a:pt x="1494809" y="65614"/>
                  </a:lnTo>
                  <a:lnTo>
                    <a:pt x="1630700" y="65614"/>
                  </a:lnTo>
                  <a:lnTo>
                    <a:pt x="1766592" y="65614"/>
                  </a:lnTo>
                  <a:lnTo>
                    <a:pt x="1902484" y="174970"/>
                  </a:lnTo>
                  <a:lnTo>
                    <a:pt x="2038375" y="196842"/>
                  </a:lnTo>
                  <a:lnTo>
                    <a:pt x="2174267" y="174970"/>
                  </a:lnTo>
                  <a:lnTo>
                    <a:pt x="2310159" y="174970"/>
                  </a:lnTo>
                  <a:lnTo>
                    <a:pt x="2446051" y="153099"/>
                  </a:lnTo>
                  <a:lnTo>
                    <a:pt x="2581942" y="87485"/>
                  </a:lnTo>
                  <a:lnTo>
                    <a:pt x="2717834" y="109356"/>
                  </a:lnTo>
                  <a:lnTo>
                    <a:pt x="2853726" y="65614"/>
                  </a:lnTo>
                  <a:lnTo>
                    <a:pt x="2989618" y="43742"/>
                  </a:lnTo>
                  <a:lnTo>
                    <a:pt x="3125509" y="43742"/>
                  </a:lnTo>
                  <a:lnTo>
                    <a:pt x="3261401" y="43742"/>
                  </a:lnTo>
                  <a:lnTo>
                    <a:pt x="3397293" y="43742"/>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481169"/>
            </a:xfrm>
            <a:custGeom>
              <a:avLst/>
              <a:pathLst>
                <a:path w="0" h="481169">
                  <a:moveTo>
                    <a:pt x="0" y="0"/>
                  </a:moveTo>
                  <a:lnTo>
                    <a:pt x="0" y="481169"/>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240584"/>
            </a:xfrm>
            <a:custGeom>
              <a:avLst/>
              <a:pathLst>
                <a:path w="0" h="240584">
                  <a:moveTo>
                    <a:pt x="0" y="0"/>
                  </a:moveTo>
                  <a:lnTo>
                    <a:pt x="0" y="240584"/>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109356"/>
            </a:xfrm>
            <a:custGeom>
              <a:avLst/>
              <a:pathLst>
                <a:path w="0" h="109356">
                  <a:moveTo>
                    <a:pt x="0" y="0"/>
                  </a:moveTo>
                  <a:lnTo>
                    <a:pt x="0" y="109356"/>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306198"/>
            </a:xfrm>
            <a:custGeom>
              <a:avLst/>
              <a:pathLst>
                <a:path w="0" h="306198">
                  <a:moveTo>
                    <a:pt x="0" y="0"/>
                  </a:moveTo>
                  <a:lnTo>
                    <a:pt x="0" y="306198"/>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196842"/>
            </a:xfrm>
            <a:custGeom>
              <a:avLst/>
              <a:pathLst>
                <a:path w="0" h="196842">
                  <a:moveTo>
                    <a:pt x="0" y="0"/>
                  </a:moveTo>
                  <a:lnTo>
                    <a:pt x="0" y="196842"/>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153099"/>
            </a:xfrm>
            <a:custGeom>
              <a:avLst/>
              <a:pathLst>
                <a:path w="0" h="153099">
                  <a:moveTo>
                    <a:pt x="0" y="0"/>
                  </a:moveTo>
                  <a:lnTo>
                    <a:pt x="0" y="153099"/>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153099"/>
            </a:xfrm>
            <a:custGeom>
              <a:avLst/>
              <a:pathLst>
                <a:path w="0" h="153099">
                  <a:moveTo>
                    <a:pt x="0" y="0"/>
                  </a:moveTo>
                  <a:lnTo>
                    <a:pt x="0" y="153099"/>
                  </a:lnTo>
                </a:path>
              </a:pathLst>
            </a:custGeom>
            <a:ln w="13550" cap="flat">
              <a:solidFill>
                <a:srgbClr val="0058AB">
                  <a:alpha val="100000"/>
                </a:srgbClr>
              </a:solidFill>
              <a:prstDash val="dot"/>
              <a:round/>
            </a:ln>
          </p:spPr>
          <p:txBody>
            <a:bodyPr/>
            <a:lstStyle/>
            <a:p/>
          </p:txBody>
        </p:sp>
        <p:sp>
          <p:nvSpPr>
            <p:cNvPr id="32" name="pl32"/>
            <p:cNvSpPr/>
            <p:nvPr/>
          </p:nvSpPr>
          <p:spPr>
            <a:xfrm>
              <a:off x="1120965" y="1938173"/>
              <a:ext cx="3397293" cy="743625"/>
            </a:xfrm>
            <a:custGeom>
              <a:avLst/>
              <a:pathLst>
                <a:path w="3397293" h="743625">
                  <a:moveTo>
                    <a:pt x="0" y="371812"/>
                  </a:moveTo>
                  <a:lnTo>
                    <a:pt x="135891" y="743625"/>
                  </a:lnTo>
                  <a:lnTo>
                    <a:pt x="271783" y="481169"/>
                  </a:lnTo>
                  <a:lnTo>
                    <a:pt x="407675" y="306198"/>
                  </a:lnTo>
                  <a:lnTo>
                    <a:pt x="543566" y="306198"/>
                  </a:lnTo>
                  <a:lnTo>
                    <a:pt x="679458" y="131228"/>
                  </a:lnTo>
                  <a:lnTo>
                    <a:pt x="815350" y="131228"/>
                  </a:lnTo>
                  <a:lnTo>
                    <a:pt x="951242" y="65614"/>
                  </a:lnTo>
                  <a:lnTo>
                    <a:pt x="1087133" y="109356"/>
                  </a:lnTo>
                  <a:lnTo>
                    <a:pt x="1223025" y="87485"/>
                  </a:lnTo>
                  <a:lnTo>
                    <a:pt x="1358917" y="0"/>
                  </a:lnTo>
                  <a:lnTo>
                    <a:pt x="1494809" y="65614"/>
                  </a:lnTo>
                  <a:lnTo>
                    <a:pt x="1630700" y="65614"/>
                  </a:lnTo>
                  <a:lnTo>
                    <a:pt x="1766592" y="65614"/>
                  </a:lnTo>
                  <a:lnTo>
                    <a:pt x="1902484" y="174970"/>
                  </a:lnTo>
                  <a:lnTo>
                    <a:pt x="2038375" y="196842"/>
                  </a:lnTo>
                  <a:lnTo>
                    <a:pt x="2174267" y="174970"/>
                  </a:lnTo>
                  <a:lnTo>
                    <a:pt x="2310159" y="174970"/>
                  </a:lnTo>
                  <a:lnTo>
                    <a:pt x="2446051" y="153099"/>
                  </a:lnTo>
                  <a:lnTo>
                    <a:pt x="2581942" y="87485"/>
                  </a:lnTo>
                  <a:lnTo>
                    <a:pt x="2717834" y="109356"/>
                  </a:lnTo>
                  <a:lnTo>
                    <a:pt x="2853726" y="65614"/>
                  </a:lnTo>
                  <a:lnTo>
                    <a:pt x="2989618" y="43742"/>
                  </a:lnTo>
                  <a:lnTo>
                    <a:pt x="3125509" y="43742"/>
                  </a:lnTo>
                  <a:lnTo>
                    <a:pt x="3261401" y="43742"/>
                  </a:lnTo>
                  <a:lnTo>
                    <a:pt x="3397293" y="43742"/>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80</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37" name="tx37"/>
            <p:cNvSpPr/>
            <p:nvPr/>
          </p:nvSpPr>
          <p:spPr>
            <a:xfrm>
              <a:off x="3642618" y="17001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40" name="tx40"/>
            <p:cNvSpPr/>
            <p:nvPr/>
          </p:nvSpPr>
          <p:spPr>
            <a:xfrm>
              <a:off x="4602663" y="205083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90</a:t>
              </a:r>
            </a:p>
          </p:txBody>
        </p:sp>
        <p:sp>
          <p:nvSpPr>
            <p:cNvPr id="41" name="tx41"/>
            <p:cNvSpPr/>
            <p:nvPr/>
          </p:nvSpPr>
          <p:spPr>
            <a:xfrm>
              <a:off x="4602663" y="224767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81</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763877"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763877"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440929"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203383"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2030977" y="4962980"/>
              <a:ext cx="31841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Togo</a:t>
              </a:r>
            </a:p>
          </p:txBody>
        </p:sp>
        <p:sp>
          <p:nvSpPr>
            <p:cNvPr id="60" name="tx60"/>
            <p:cNvSpPr/>
            <p:nvPr/>
          </p:nvSpPr>
          <p:spPr>
            <a:xfrm>
              <a:off x="2708029"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470483" y="4988970"/>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62" name="tx62"/>
            <p:cNvSpPr/>
            <p:nvPr/>
          </p:nvSpPr>
          <p:spPr>
            <a:xfrm>
              <a:off x="1667421" y="1405107"/>
              <a:ext cx="2304380"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coverage, Togo, 2000-2025</a:t>
              </a:r>
            </a:p>
          </p:txBody>
        </p:sp>
        <p:sp>
          <p:nvSpPr>
            <p:cNvPr id="63" name="pl63"/>
            <p:cNvSpPr/>
            <p:nvPr/>
          </p:nvSpPr>
          <p:spPr>
            <a:xfrm>
              <a:off x="5267799" y="379872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27680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75487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23294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171101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353776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30158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249390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197197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5437664" y="2285133"/>
              <a:ext cx="3397293" cy="1774561"/>
            </a:xfrm>
            <a:custGeom>
              <a:avLst/>
              <a:pathLst>
                <a:path w="3397293" h="1774561">
                  <a:moveTo>
                    <a:pt x="0" y="887280"/>
                  </a:moveTo>
                  <a:lnTo>
                    <a:pt x="135891" y="1774561"/>
                  </a:lnTo>
                  <a:lnTo>
                    <a:pt x="271783" y="1148245"/>
                  </a:lnTo>
                  <a:lnTo>
                    <a:pt x="407675" y="730701"/>
                  </a:lnTo>
                  <a:lnTo>
                    <a:pt x="543566" y="730701"/>
                  </a:lnTo>
                  <a:lnTo>
                    <a:pt x="679458" y="313157"/>
                  </a:lnTo>
                  <a:lnTo>
                    <a:pt x="815350" y="313157"/>
                  </a:lnTo>
                  <a:lnTo>
                    <a:pt x="951242" y="156578"/>
                  </a:lnTo>
                  <a:lnTo>
                    <a:pt x="1087133" y="260964"/>
                  </a:lnTo>
                  <a:lnTo>
                    <a:pt x="1223025" y="208771"/>
                  </a:lnTo>
                  <a:lnTo>
                    <a:pt x="1358917" y="0"/>
                  </a:lnTo>
                  <a:lnTo>
                    <a:pt x="1494809" y="156578"/>
                  </a:lnTo>
                  <a:lnTo>
                    <a:pt x="1630700" y="156578"/>
                  </a:lnTo>
                  <a:lnTo>
                    <a:pt x="1766592" y="156578"/>
                  </a:lnTo>
                  <a:lnTo>
                    <a:pt x="1902484" y="417543"/>
                  </a:lnTo>
                  <a:lnTo>
                    <a:pt x="2038375" y="469736"/>
                  </a:lnTo>
                  <a:lnTo>
                    <a:pt x="2174267" y="417543"/>
                  </a:lnTo>
                  <a:lnTo>
                    <a:pt x="2310159" y="417543"/>
                  </a:lnTo>
                  <a:lnTo>
                    <a:pt x="2446051" y="365350"/>
                  </a:lnTo>
                  <a:lnTo>
                    <a:pt x="2581942" y="208771"/>
                  </a:lnTo>
                  <a:lnTo>
                    <a:pt x="2717834" y="260964"/>
                  </a:lnTo>
                  <a:lnTo>
                    <a:pt x="2853726" y="156578"/>
                  </a:lnTo>
                  <a:lnTo>
                    <a:pt x="2989618" y="104385"/>
                  </a:lnTo>
                  <a:lnTo>
                    <a:pt x="3125509" y="104385"/>
                  </a:lnTo>
                  <a:lnTo>
                    <a:pt x="3261401" y="104385"/>
                  </a:lnTo>
                  <a:lnTo>
                    <a:pt x="3397293" y="104385"/>
                  </a:lnTo>
                </a:path>
              </a:pathLst>
            </a:custGeom>
            <a:ln w="27101" cap="flat">
              <a:solidFill>
                <a:srgbClr val="0058AB">
                  <a:alpha val="100000"/>
                </a:srgbClr>
              </a:solidFill>
              <a:prstDash val="solid"/>
              <a:round/>
            </a:ln>
          </p:spPr>
          <p:txBody>
            <a:bodyPr/>
            <a:lstStyle/>
            <a:p/>
          </p:txBody>
        </p:sp>
        <p:sp>
          <p:nvSpPr>
            <p:cNvPr id="81" name="pl81"/>
            <p:cNvSpPr/>
            <p:nvPr/>
          </p:nvSpPr>
          <p:spPr>
            <a:xfrm>
              <a:off x="5437664" y="2493905"/>
              <a:ext cx="3397293" cy="469736"/>
            </a:xfrm>
            <a:custGeom>
              <a:avLst/>
              <a:pathLst>
                <a:path w="3397293" h="469736">
                  <a:moveTo>
                    <a:pt x="0" y="469736"/>
                  </a:moveTo>
                  <a:lnTo>
                    <a:pt x="135891" y="417543"/>
                  </a:lnTo>
                  <a:lnTo>
                    <a:pt x="271783" y="417543"/>
                  </a:lnTo>
                  <a:lnTo>
                    <a:pt x="407675" y="365350"/>
                  </a:lnTo>
                  <a:lnTo>
                    <a:pt x="543566" y="313157"/>
                  </a:lnTo>
                  <a:lnTo>
                    <a:pt x="679458" y="260964"/>
                  </a:lnTo>
                  <a:lnTo>
                    <a:pt x="815350" y="208771"/>
                  </a:lnTo>
                  <a:lnTo>
                    <a:pt x="951242" y="208771"/>
                  </a:lnTo>
                  <a:lnTo>
                    <a:pt x="1087133" y="156578"/>
                  </a:lnTo>
                  <a:lnTo>
                    <a:pt x="1223025" y="104385"/>
                  </a:lnTo>
                  <a:lnTo>
                    <a:pt x="1358917" y="104385"/>
                  </a:lnTo>
                  <a:lnTo>
                    <a:pt x="1494809" y="52192"/>
                  </a:lnTo>
                  <a:lnTo>
                    <a:pt x="1630700" y="104385"/>
                  </a:lnTo>
                  <a:lnTo>
                    <a:pt x="1766592" y="104385"/>
                  </a:lnTo>
                  <a:lnTo>
                    <a:pt x="1902484" y="104385"/>
                  </a:lnTo>
                  <a:lnTo>
                    <a:pt x="2038375" y="104385"/>
                  </a:lnTo>
                  <a:lnTo>
                    <a:pt x="2174267" y="52192"/>
                  </a:lnTo>
                  <a:lnTo>
                    <a:pt x="2310159" y="52192"/>
                  </a:lnTo>
                  <a:lnTo>
                    <a:pt x="2446051" y="52192"/>
                  </a:lnTo>
                  <a:lnTo>
                    <a:pt x="2581942" y="0"/>
                  </a:lnTo>
                  <a:lnTo>
                    <a:pt x="2717834" y="156578"/>
                  </a:lnTo>
                  <a:lnTo>
                    <a:pt x="2853726" y="260964"/>
                  </a:lnTo>
                  <a:lnTo>
                    <a:pt x="2989618" y="104385"/>
                  </a:lnTo>
                  <a:lnTo>
                    <a:pt x="3125509" y="104385"/>
                  </a:lnTo>
                  <a:lnTo>
                    <a:pt x="3261401" y="104385"/>
                  </a:lnTo>
                  <a:lnTo>
                    <a:pt x="3397293" y="52192"/>
                  </a:lnTo>
                </a:path>
              </a:pathLst>
            </a:custGeom>
            <a:ln w="27101" cap="flat">
              <a:solidFill>
                <a:srgbClr val="80BD41">
                  <a:alpha val="100000"/>
                </a:srgbClr>
              </a:solidFill>
              <a:prstDash val="solid"/>
              <a:round/>
            </a:ln>
          </p:spPr>
          <p:txBody>
            <a:bodyPr/>
            <a:lstStyle/>
            <a:p/>
          </p:txBody>
        </p:sp>
        <p:sp>
          <p:nvSpPr>
            <p:cNvPr id="82" name="pl82"/>
            <p:cNvSpPr/>
            <p:nvPr/>
          </p:nvSpPr>
          <p:spPr>
            <a:xfrm>
              <a:off x="5437664" y="2441712"/>
              <a:ext cx="3397293" cy="1252631"/>
            </a:xfrm>
            <a:custGeom>
              <a:avLst/>
              <a:pathLst>
                <a:path w="3397293" h="1252631">
                  <a:moveTo>
                    <a:pt x="0" y="1252631"/>
                  </a:moveTo>
                  <a:lnTo>
                    <a:pt x="135891" y="1252631"/>
                  </a:lnTo>
                  <a:lnTo>
                    <a:pt x="271783" y="1200438"/>
                  </a:lnTo>
                  <a:lnTo>
                    <a:pt x="407675" y="1096052"/>
                  </a:lnTo>
                  <a:lnTo>
                    <a:pt x="543566" y="939473"/>
                  </a:lnTo>
                  <a:lnTo>
                    <a:pt x="679458" y="782894"/>
                  </a:lnTo>
                  <a:lnTo>
                    <a:pt x="815350" y="678508"/>
                  </a:lnTo>
                  <a:lnTo>
                    <a:pt x="951242" y="574122"/>
                  </a:lnTo>
                  <a:lnTo>
                    <a:pt x="1087133" y="313157"/>
                  </a:lnTo>
                  <a:lnTo>
                    <a:pt x="1223025" y="104385"/>
                  </a:lnTo>
                  <a:lnTo>
                    <a:pt x="1358917" y="417543"/>
                  </a:lnTo>
                  <a:lnTo>
                    <a:pt x="1494809" y="469736"/>
                  </a:lnTo>
                  <a:lnTo>
                    <a:pt x="1630700" y="521929"/>
                  </a:lnTo>
                  <a:lnTo>
                    <a:pt x="1766592" y="626315"/>
                  </a:lnTo>
                  <a:lnTo>
                    <a:pt x="1902484" y="574122"/>
                  </a:lnTo>
                  <a:lnTo>
                    <a:pt x="2038375" y="521929"/>
                  </a:lnTo>
                  <a:lnTo>
                    <a:pt x="2174267" y="260964"/>
                  </a:lnTo>
                  <a:lnTo>
                    <a:pt x="2310159" y="208771"/>
                  </a:lnTo>
                  <a:lnTo>
                    <a:pt x="2446051" y="104385"/>
                  </a:lnTo>
                  <a:lnTo>
                    <a:pt x="2581942" y="52192"/>
                  </a:lnTo>
                  <a:lnTo>
                    <a:pt x="2717834" y="104385"/>
                  </a:lnTo>
                  <a:lnTo>
                    <a:pt x="2853726" y="365350"/>
                  </a:lnTo>
                  <a:lnTo>
                    <a:pt x="2989618" y="208771"/>
                  </a:lnTo>
                  <a:lnTo>
                    <a:pt x="3125509" y="52192"/>
                  </a:lnTo>
                  <a:lnTo>
                    <a:pt x="3261401" y="0"/>
                  </a:lnTo>
                  <a:lnTo>
                    <a:pt x="3397293" y="0"/>
                  </a:lnTo>
                </a:path>
              </a:pathLst>
            </a:custGeom>
            <a:ln w="27101" cap="flat">
              <a:solidFill>
                <a:srgbClr val="961A49">
                  <a:alpha val="100000"/>
                </a:srgbClr>
              </a:solidFill>
              <a:prstDash val="solid"/>
              <a:round/>
            </a:ln>
          </p:spPr>
          <p:txBody>
            <a:bodyPr/>
            <a:lstStyle/>
            <a:p/>
          </p:txBody>
        </p:sp>
        <p:sp>
          <p:nvSpPr>
            <p:cNvPr id="83" name="pl83"/>
            <p:cNvSpPr/>
            <p:nvPr/>
          </p:nvSpPr>
          <p:spPr>
            <a:xfrm>
              <a:off x="5437664" y="2493905"/>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4" name="pl84"/>
            <p:cNvSpPr/>
            <p:nvPr/>
          </p:nvSpPr>
          <p:spPr>
            <a:xfrm>
              <a:off x="5437664" y="2285133"/>
              <a:ext cx="3397293" cy="1774561"/>
            </a:xfrm>
            <a:custGeom>
              <a:avLst/>
              <a:pathLst>
                <a:path w="3397293" h="1774561">
                  <a:moveTo>
                    <a:pt x="0" y="887280"/>
                  </a:moveTo>
                  <a:lnTo>
                    <a:pt x="135891" y="1774561"/>
                  </a:lnTo>
                  <a:lnTo>
                    <a:pt x="271783" y="1148245"/>
                  </a:lnTo>
                  <a:lnTo>
                    <a:pt x="407675" y="730701"/>
                  </a:lnTo>
                  <a:lnTo>
                    <a:pt x="543566" y="730701"/>
                  </a:lnTo>
                  <a:lnTo>
                    <a:pt x="679458" y="313157"/>
                  </a:lnTo>
                  <a:lnTo>
                    <a:pt x="815350" y="313157"/>
                  </a:lnTo>
                  <a:lnTo>
                    <a:pt x="951242" y="156578"/>
                  </a:lnTo>
                  <a:lnTo>
                    <a:pt x="1087133" y="260964"/>
                  </a:lnTo>
                  <a:lnTo>
                    <a:pt x="1223025" y="208771"/>
                  </a:lnTo>
                  <a:lnTo>
                    <a:pt x="1358917" y="0"/>
                  </a:lnTo>
                  <a:lnTo>
                    <a:pt x="1494809" y="156578"/>
                  </a:lnTo>
                  <a:lnTo>
                    <a:pt x="1630700" y="156578"/>
                  </a:lnTo>
                  <a:lnTo>
                    <a:pt x="1766592" y="156578"/>
                  </a:lnTo>
                  <a:lnTo>
                    <a:pt x="1902484" y="417543"/>
                  </a:lnTo>
                  <a:lnTo>
                    <a:pt x="2038375" y="469736"/>
                  </a:lnTo>
                  <a:lnTo>
                    <a:pt x="2174267" y="417543"/>
                  </a:lnTo>
                  <a:lnTo>
                    <a:pt x="2310159" y="417543"/>
                  </a:lnTo>
                  <a:lnTo>
                    <a:pt x="2446051" y="365350"/>
                  </a:lnTo>
                  <a:lnTo>
                    <a:pt x="2581942" y="208771"/>
                  </a:lnTo>
                  <a:lnTo>
                    <a:pt x="2717834" y="260964"/>
                  </a:lnTo>
                  <a:lnTo>
                    <a:pt x="2853726" y="156578"/>
                  </a:lnTo>
                  <a:lnTo>
                    <a:pt x="2989618" y="104385"/>
                  </a:lnTo>
                  <a:lnTo>
                    <a:pt x="3125509" y="104385"/>
                  </a:lnTo>
                  <a:lnTo>
                    <a:pt x="3261401" y="104385"/>
                  </a:lnTo>
                  <a:lnTo>
                    <a:pt x="3397293" y="104385"/>
                  </a:lnTo>
                </a:path>
              </a:pathLst>
            </a:custGeom>
            <a:ln w="43362" cap="flat">
              <a:solidFill>
                <a:srgbClr val="000000">
                  <a:alpha val="100000"/>
                </a:srgbClr>
              </a:solidFill>
              <a:prstDash val="solid"/>
              <a:round/>
            </a:ln>
          </p:spPr>
          <p:txBody>
            <a:bodyPr/>
            <a:lstStyle/>
            <a:p/>
          </p:txBody>
        </p:sp>
        <p:sp>
          <p:nvSpPr>
            <p:cNvPr id="85" name="pl85"/>
            <p:cNvSpPr/>
            <p:nvPr/>
          </p:nvSpPr>
          <p:spPr>
            <a:xfrm>
              <a:off x="5437664" y="2253817"/>
              <a:ext cx="0" cy="918596"/>
            </a:xfrm>
            <a:custGeom>
              <a:avLst/>
              <a:pathLst>
                <a:path w="0" h="918596">
                  <a:moveTo>
                    <a:pt x="0" y="918596"/>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6117122" y="2253817"/>
              <a:ext cx="0" cy="344473"/>
            </a:xfrm>
            <a:custGeom>
              <a:avLst/>
              <a:pathLst>
                <a:path w="0" h="344473">
                  <a:moveTo>
                    <a:pt x="0" y="344473"/>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6796581" y="2253817"/>
              <a:ext cx="0" cy="31315"/>
            </a:xfrm>
            <a:custGeom>
              <a:avLst/>
              <a:pathLst>
                <a:path w="0" h="31315">
                  <a:moveTo>
                    <a:pt x="0" y="31315"/>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7476039" y="2253817"/>
              <a:ext cx="0" cy="501052"/>
            </a:xfrm>
            <a:custGeom>
              <a:avLst/>
              <a:pathLst>
                <a:path w="0" h="501052">
                  <a:moveTo>
                    <a:pt x="0" y="501052"/>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019606" y="2253817"/>
              <a:ext cx="0" cy="240087"/>
            </a:xfrm>
            <a:custGeom>
              <a:avLst/>
              <a:pathLst>
                <a:path w="0" h="240087">
                  <a:moveTo>
                    <a:pt x="0" y="240087"/>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699065" y="2253817"/>
              <a:ext cx="0" cy="135701"/>
            </a:xfrm>
            <a:custGeom>
              <a:avLst/>
              <a:pathLst>
                <a:path w="0" h="135701">
                  <a:moveTo>
                    <a:pt x="0" y="135701"/>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834957" y="2253817"/>
              <a:ext cx="0" cy="135701"/>
            </a:xfrm>
            <a:custGeom>
              <a:avLst/>
              <a:pathLst>
                <a:path w="0" h="135701">
                  <a:moveTo>
                    <a:pt x="0" y="135701"/>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5437664" y="2285133"/>
              <a:ext cx="3397293" cy="1774561"/>
            </a:xfrm>
            <a:custGeom>
              <a:avLst/>
              <a:pathLst>
                <a:path w="3397293" h="1774561">
                  <a:moveTo>
                    <a:pt x="0" y="887280"/>
                  </a:moveTo>
                  <a:lnTo>
                    <a:pt x="135891" y="1774561"/>
                  </a:lnTo>
                  <a:lnTo>
                    <a:pt x="271783" y="1148245"/>
                  </a:lnTo>
                  <a:lnTo>
                    <a:pt x="407675" y="730701"/>
                  </a:lnTo>
                  <a:lnTo>
                    <a:pt x="543566" y="730701"/>
                  </a:lnTo>
                  <a:lnTo>
                    <a:pt x="679458" y="313157"/>
                  </a:lnTo>
                  <a:lnTo>
                    <a:pt x="815350" y="313157"/>
                  </a:lnTo>
                  <a:lnTo>
                    <a:pt x="951242" y="156578"/>
                  </a:lnTo>
                  <a:lnTo>
                    <a:pt x="1087133" y="260964"/>
                  </a:lnTo>
                  <a:lnTo>
                    <a:pt x="1223025" y="208771"/>
                  </a:lnTo>
                  <a:lnTo>
                    <a:pt x="1358917" y="0"/>
                  </a:lnTo>
                  <a:lnTo>
                    <a:pt x="1494809" y="156578"/>
                  </a:lnTo>
                  <a:lnTo>
                    <a:pt x="1630700" y="156578"/>
                  </a:lnTo>
                  <a:lnTo>
                    <a:pt x="1766592" y="156578"/>
                  </a:lnTo>
                  <a:lnTo>
                    <a:pt x="1902484" y="417543"/>
                  </a:lnTo>
                  <a:lnTo>
                    <a:pt x="2038375" y="469736"/>
                  </a:lnTo>
                  <a:lnTo>
                    <a:pt x="2174267" y="417543"/>
                  </a:lnTo>
                  <a:lnTo>
                    <a:pt x="2310159" y="417543"/>
                  </a:lnTo>
                  <a:lnTo>
                    <a:pt x="2446051" y="365350"/>
                  </a:lnTo>
                  <a:lnTo>
                    <a:pt x="2581942" y="208771"/>
                  </a:lnTo>
                  <a:lnTo>
                    <a:pt x="2717834" y="260964"/>
                  </a:lnTo>
                  <a:lnTo>
                    <a:pt x="2853726" y="156578"/>
                  </a:lnTo>
                  <a:lnTo>
                    <a:pt x="2989618" y="104385"/>
                  </a:lnTo>
                  <a:lnTo>
                    <a:pt x="3125509" y="104385"/>
                  </a:lnTo>
                  <a:lnTo>
                    <a:pt x="3261401" y="104385"/>
                  </a:lnTo>
                  <a:lnTo>
                    <a:pt x="3397293" y="104385"/>
                  </a:lnTo>
                </a:path>
              </a:pathLst>
            </a:custGeom>
            <a:ln w="27101" cap="flat">
              <a:solidFill>
                <a:srgbClr val="0058AB">
                  <a:alpha val="100000"/>
                </a:srgbClr>
              </a:solidFill>
              <a:prstDash val="solid"/>
              <a:round/>
            </a:ln>
          </p:spPr>
          <p:txBody>
            <a:bodyPr/>
            <a:lstStyle/>
            <a:p/>
          </p:txBody>
        </p:sp>
        <p:sp>
          <p:nvSpPr>
            <p:cNvPr id="93" name="tx93"/>
            <p:cNvSpPr/>
            <p:nvPr/>
          </p:nvSpPr>
          <p:spPr>
            <a:xfrm>
              <a:off x="5359324" y="2192447"/>
              <a:ext cx="1566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-13</a:t>
              </a:r>
            </a:p>
          </p:txBody>
        </p:sp>
        <p:sp>
          <p:nvSpPr>
            <p:cNvPr id="94" name="tx94"/>
            <p:cNvSpPr/>
            <p:nvPr/>
          </p:nvSpPr>
          <p:spPr>
            <a:xfrm>
              <a:off x="6068928" y="2193823"/>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5" name="tx95"/>
            <p:cNvSpPr/>
            <p:nvPr/>
          </p:nvSpPr>
          <p:spPr>
            <a:xfrm>
              <a:off x="6766436" y="2194140"/>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a:t>
              </a:r>
            </a:p>
          </p:txBody>
        </p:sp>
        <p:sp>
          <p:nvSpPr>
            <p:cNvPr id="96" name="tx96"/>
            <p:cNvSpPr/>
            <p:nvPr/>
          </p:nvSpPr>
          <p:spPr>
            <a:xfrm>
              <a:off x="7427845" y="2193876"/>
              <a:ext cx="963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a:t>
              </a:r>
            </a:p>
          </p:txBody>
        </p:sp>
        <p:sp>
          <p:nvSpPr>
            <p:cNvPr id="97" name="tx97"/>
            <p:cNvSpPr/>
            <p:nvPr/>
          </p:nvSpPr>
          <p:spPr>
            <a:xfrm>
              <a:off x="7989462" y="219249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8" name="tx98"/>
            <p:cNvSpPr/>
            <p:nvPr/>
          </p:nvSpPr>
          <p:spPr>
            <a:xfrm>
              <a:off x="8668920" y="2193823"/>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9" name="tx99"/>
            <p:cNvSpPr/>
            <p:nvPr/>
          </p:nvSpPr>
          <p:spPr>
            <a:xfrm>
              <a:off x="8804812" y="2193823"/>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100" name="tx100"/>
            <p:cNvSpPr/>
            <p:nvPr/>
          </p:nvSpPr>
          <p:spPr>
            <a:xfrm>
              <a:off x="8902429" y="2506981"/>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1" name="tx101"/>
            <p:cNvSpPr/>
            <p:nvPr/>
          </p:nvSpPr>
          <p:spPr>
            <a:xfrm>
              <a:off x="8877160" y="240259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1</a:t>
              </a:r>
            </a:p>
          </p:txBody>
        </p:sp>
        <p:sp>
          <p:nvSpPr>
            <p:cNvPr id="102" name="tx102"/>
            <p:cNvSpPr/>
            <p:nvPr/>
          </p:nvSpPr>
          <p:spPr>
            <a:xfrm>
              <a:off x="5003259" y="4007512"/>
              <a:ext cx="201910"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103" name="tx103"/>
            <p:cNvSpPr/>
            <p:nvPr/>
          </p:nvSpPr>
          <p:spPr>
            <a:xfrm>
              <a:off x="5003259" y="3485650"/>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4" name="tx104"/>
            <p:cNvSpPr/>
            <p:nvPr/>
          </p:nvSpPr>
          <p:spPr>
            <a:xfrm>
              <a:off x="5003259" y="2963720"/>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5" name="tx105"/>
            <p:cNvSpPr/>
            <p:nvPr/>
          </p:nvSpPr>
          <p:spPr>
            <a:xfrm>
              <a:off x="5127474" y="244179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6" name="tx106"/>
            <p:cNvSpPr/>
            <p:nvPr/>
          </p:nvSpPr>
          <p:spPr>
            <a:xfrm>
              <a:off x="5049780" y="191986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7" name="tx107"/>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8" name="tx108"/>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9" name="tx109"/>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0" name="tx110"/>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1" name="tx111"/>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2" name="tx112"/>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3" name="tx113"/>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4" name="tx114"/>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5" name="pl115"/>
            <p:cNvSpPr/>
            <p:nvPr/>
          </p:nvSpPr>
          <p:spPr>
            <a:xfrm>
              <a:off x="6080576"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6" name="pl116"/>
            <p:cNvSpPr/>
            <p:nvPr/>
          </p:nvSpPr>
          <p:spPr>
            <a:xfrm>
              <a:off x="6080576"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7" name="pl117"/>
            <p:cNvSpPr/>
            <p:nvPr/>
          </p:nvSpPr>
          <p:spPr>
            <a:xfrm>
              <a:off x="6757628"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8" name="pl118"/>
            <p:cNvSpPr/>
            <p:nvPr/>
          </p:nvSpPr>
          <p:spPr>
            <a:xfrm>
              <a:off x="7520082"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9" name="tx119"/>
            <p:cNvSpPr/>
            <p:nvPr/>
          </p:nvSpPr>
          <p:spPr>
            <a:xfrm>
              <a:off x="6347676" y="4962980"/>
              <a:ext cx="31841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Togo</a:t>
              </a:r>
            </a:p>
          </p:txBody>
        </p:sp>
        <p:sp>
          <p:nvSpPr>
            <p:cNvPr id="120" name="tx120"/>
            <p:cNvSpPr/>
            <p:nvPr/>
          </p:nvSpPr>
          <p:spPr>
            <a:xfrm>
              <a:off x="7024727"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1" name="tx121"/>
            <p:cNvSpPr/>
            <p:nvPr/>
          </p:nvSpPr>
          <p:spPr>
            <a:xfrm>
              <a:off x="7787182" y="4988970"/>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122" name="tx122"/>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3" name="pl123"/>
            <p:cNvSpPr/>
            <p:nvPr/>
          </p:nvSpPr>
          <p:spPr>
            <a:xfrm>
              <a:off x="2292919"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4244399"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6195880"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8147360"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8" name="pl128"/>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9" name="pl129"/>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0" name="pl130"/>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3268659"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5220139"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7171620"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4" name="rc134"/>
            <p:cNvSpPr/>
            <p:nvPr/>
          </p:nvSpPr>
          <p:spPr>
            <a:xfrm>
              <a:off x="1317178" y="5887395"/>
              <a:ext cx="7321564" cy="114824"/>
            </a:xfrm>
            <a:prstGeom prst="rect">
              <a:avLst/>
            </a:prstGeom>
            <a:solidFill>
              <a:srgbClr val="1CABE2">
                <a:alpha val="80000"/>
              </a:srgbClr>
            </a:solidFill>
          </p:spPr>
          <p:txBody>
            <a:bodyPr/>
            <a:lstStyle/>
            <a:p/>
          </p:txBody>
        </p:sp>
        <p:sp>
          <p:nvSpPr>
            <p:cNvPr id="135" name="rc135"/>
            <p:cNvSpPr/>
            <p:nvPr/>
          </p:nvSpPr>
          <p:spPr>
            <a:xfrm>
              <a:off x="1317178" y="5743865"/>
              <a:ext cx="5514884" cy="114824"/>
            </a:xfrm>
            <a:prstGeom prst="rect">
              <a:avLst/>
            </a:prstGeom>
            <a:solidFill>
              <a:srgbClr val="1CABE2">
                <a:alpha val="80000"/>
              </a:srgbClr>
            </a:solidFill>
          </p:spPr>
          <p:txBody>
            <a:bodyPr/>
            <a:lstStyle/>
            <a:p/>
          </p:txBody>
        </p:sp>
        <p:sp>
          <p:nvSpPr>
            <p:cNvPr id="136" name="rc136"/>
            <p:cNvSpPr/>
            <p:nvPr/>
          </p:nvSpPr>
          <p:spPr>
            <a:xfrm>
              <a:off x="1317178" y="5600334"/>
              <a:ext cx="5583576" cy="114824"/>
            </a:xfrm>
            <a:prstGeom prst="rect">
              <a:avLst/>
            </a:prstGeom>
            <a:solidFill>
              <a:srgbClr val="1CABE2">
                <a:alpha val="80000"/>
              </a:srgbClr>
            </a:solidFill>
          </p:spPr>
          <p:txBody>
            <a:bodyPr/>
            <a:lstStyle/>
            <a:p/>
          </p:txBody>
        </p:sp>
        <p:sp>
          <p:nvSpPr>
            <p:cNvPr id="137" name="tx137"/>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8" name="tx138"/>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9" name="tx139"/>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0" name="tx140"/>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1" name="tx141"/>
            <p:cNvSpPr/>
            <p:nvPr/>
          </p:nvSpPr>
          <p:spPr>
            <a:xfrm>
              <a:off x="2919068"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5,000</a:t>
              </a:r>
            </a:p>
          </p:txBody>
        </p:sp>
        <p:sp>
          <p:nvSpPr>
            <p:cNvPr id="142" name="tx142"/>
            <p:cNvSpPr/>
            <p:nvPr/>
          </p:nvSpPr>
          <p:spPr>
            <a:xfrm>
              <a:off x="4792854"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a:t>
              </a:r>
            </a:p>
          </p:txBody>
        </p:sp>
        <p:sp>
          <p:nvSpPr>
            <p:cNvPr id="143" name="tx143"/>
            <p:cNvSpPr/>
            <p:nvPr/>
          </p:nvSpPr>
          <p:spPr>
            <a:xfrm>
              <a:off x="6744335"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15,000</a:t>
              </a:r>
            </a:p>
          </p:txBody>
        </p:sp>
        <p:sp>
          <p:nvSpPr>
            <p:cNvPr id="144" name="tx144"/>
            <p:cNvSpPr/>
            <p:nvPr/>
          </p:nvSpPr>
          <p:spPr>
            <a:xfrm>
              <a:off x="951100" y="5337435"/>
              <a:ext cx="3532956"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zero-dose children, 2019, 2024 and 2025</a:t>
              </a:r>
            </a:p>
          </p:txBody>
        </p:sp>
        <p:sp>
          <p:nvSpPr>
            <p:cNvPr id="145" name="tx145"/>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6" name="tx146"/>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DTP1 coverage in Togo (95%) was 5 percentage points higher than the global average (90%) and 14 percentage points higher than the average across all WCAR countries (81%).
National DTP1 coverage was 2 percentage points higher than in 2019 (93%).
This equates to 14,000 zero-dose children in 2025 compared to 19,000 zero-dose children in 2019.</a:t>
            </a:r>
          </a:p>
        </p:txBody>
      </p:sp>
      <p:sp>
        <p:nvSpPr>
          <p:cNvPr id="148"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Togo DTP1 coverage was 95% - this is 2 percentage points higher than in 2019 and higher than both the global and regional averages.</a:t>
            </a:r>
          </a:p>
        </p:txBody>
      </p:sp>
      <p:grpSp xmlns:pic="http://schemas.openxmlformats.org/drawingml/2006/picture">
        <p:nvGrpSpPr>
          <p:cNvPr id="149" name=""/>
          <p:cNvGrpSpPr/>
          <p:nvPr/>
        </p:nvGrpSpPr>
        <p:grpSpPr>
          <a:xfrm>
            <a:off x="292608" y="1005840"/>
            <a:ext cx="8595360" cy="28575"/>
            <a:chOff x="292608" y="1005840"/>
            <a:chExt cx="8595360" cy="28575"/>
          </a:xfrm>
        </p:grpSpPr>
        <p:sp>
          <p:nvSpPr>
            <p:cNvPr id="150"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1"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DTP1 coverage in countries in WCAR from lowest to highest coverage, and the rank of the top 10 countries with the most zero-dose children, based on absolute numbers.
In 2025, Togo ranked number 20 out of 24 countries for lowest DTP1 coverage (based on tied ranks).
Togo was not in the top 10 countries with the most zero-dose children.
Note: Large cohort countries may have high numbers of zero-dose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Togo was among the countries with the highest coverage and was not among the top 10 countries with the highest number of zero-dose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044" y="9050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5" name="pl5"/>
            <p:cNvSpPr/>
            <p:nvPr/>
          </p:nvSpPr>
          <p:spPr>
            <a:xfrm>
              <a:off x="695044" y="111798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33089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54381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75672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196963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218255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239546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260837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282129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303420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324712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346003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367294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388586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409877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431168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452460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473751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495043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695044" y="516334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5" name="pl25"/>
            <p:cNvSpPr/>
            <p:nvPr/>
          </p:nvSpPr>
          <p:spPr>
            <a:xfrm>
              <a:off x="695044" y="537625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6" name="pl26"/>
            <p:cNvSpPr/>
            <p:nvPr/>
          </p:nvSpPr>
          <p:spPr>
            <a:xfrm>
              <a:off x="695044" y="558917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7" name="pl27"/>
            <p:cNvSpPr/>
            <p:nvPr/>
          </p:nvSpPr>
          <p:spPr>
            <a:xfrm>
              <a:off x="695044" y="580208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8" name="pl28"/>
            <p:cNvSpPr/>
            <p:nvPr/>
          </p:nvSpPr>
          <p:spPr>
            <a:xfrm>
              <a:off x="2482252" y="2395536"/>
              <a:ext cx="4687757" cy="212842"/>
            </a:xfrm>
            <a:custGeom>
              <a:avLst/>
              <a:pathLst>
                <a:path w="4687757" h="212842">
                  <a:moveTo>
                    <a:pt x="0" y="212842"/>
                  </a:moveTo>
                  <a:lnTo>
                    <a:pt x="11837" y="212842"/>
                  </a:lnTo>
                  <a:lnTo>
                    <a:pt x="23675" y="212842"/>
                  </a:lnTo>
                  <a:lnTo>
                    <a:pt x="35513" y="212842"/>
                  </a:lnTo>
                  <a:lnTo>
                    <a:pt x="47351" y="212842"/>
                  </a:lnTo>
                  <a:lnTo>
                    <a:pt x="59188" y="212842"/>
                  </a:lnTo>
                  <a:lnTo>
                    <a:pt x="71026" y="212842"/>
                  </a:lnTo>
                  <a:lnTo>
                    <a:pt x="82864" y="212842"/>
                  </a:lnTo>
                  <a:lnTo>
                    <a:pt x="94702" y="212842"/>
                  </a:lnTo>
                  <a:lnTo>
                    <a:pt x="106539" y="212842"/>
                  </a:lnTo>
                  <a:lnTo>
                    <a:pt x="118377" y="212842"/>
                  </a:lnTo>
                  <a:lnTo>
                    <a:pt x="130215" y="212842"/>
                  </a:lnTo>
                  <a:lnTo>
                    <a:pt x="142053" y="212842"/>
                  </a:lnTo>
                  <a:lnTo>
                    <a:pt x="153891" y="212842"/>
                  </a:lnTo>
                  <a:lnTo>
                    <a:pt x="165728" y="212842"/>
                  </a:lnTo>
                  <a:lnTo>
                    <a:pt x="177566" y="212842"/>
                  </a:lnTo>
                  <a:lnTo>
                    <a:pt x="189404" y="212842"/>
                  </a:lnTo>
                  <a:lnTo>
                    <a:pt x="201242" y="212842"/>
                  </a:lnTo>
                  <a:lnTo>
                    <a:pt x="213079" y="212842"/>
                  </a:lnTo>
                  <a:lnTo>
                    <a:pt x="224917" y="212842"/>
                  </a:lnTo>
                  <a:lnTo>
                    <a:pt x="236755" y="212842"/>
                  </a:lnTo>
                  <a:lnTo>
                    <a:pt x="248593" y="212842"/>
                  </a:lnTo>
                  <a:lnTo>
                    <a:pt x="260430" y="212842"/>
                  </a:lnTo>
                  <a:lnTo>
                    <a:pt x="272268" y="212842"/>
                  </a:lnTo>
                  <a:lnTo>
                    <a:pt x="284106" y="212842"/>
                  </a:lnTo>
                  <a:lnTo>
                    <a:pt x="295944" y="212842"/>
                  </a:lnTo>
                  <a:lnTo>
                    <a:pt x="307782" y="212842"/>
                  </a:lnTo>
                  <a:lnTo>
                    <a:pt x="319619" y="212842"/>
                  </a:lnTo>
                  <a:lnTo>
                    <a:pt x="331457" y="212842"/>
                  </a:lnTo>
                  <a:lnTo>
                    <a:pt x="343295" y="212842"/>
                  </a:lnTo>
                  <a:lnTo>
                    <a:pt x="355133" y="212842"/>
                  </a:lnTo>
                  <a:lnTo>
                    <a:pt x="366970" y="212842"/>
                  </a:lnTo>
                  <a:lnTo>
                    <a:pt x="378808" y="212842"/>
                  </a:lnTo>
                  <a:lnTo>
                    <a:pt x="390646" y="212842"/>
                  </a:lnTo>
                  <a:lnTo>
                    <a:pt x="402484" y="212842"/>
                  </a:lnTo>
                  <a:lnTo>
                    <a:pt x="414321" y="212842"/>
                  </a:lnTo>
                  <a:lnTo>
                    <a:pt x="426159" y="212842"/>
                  </a:lnTo>
                  <a:lnTo>
                    <a:pt x="437997" y="212842"/>
                  </a:lnTo>
                  <a:lnTo>
                    <a:pt x="449835" y="212842"/>
                  </a:lnTo>
                  <a:lnTo>
                    <a:pt x="461673" y="212842"/>
                  </a:lnTo>
                  <a:lnTo>
                    <a:pt x="473510" y="212842"/>
                  </a:lnTo>
                  <a:lnTo>
                    <a:pt x="485348" y="212842"/>
                  </a:lnTo>
                  <a:lnTo>
                    <a:pt x="497186" y="212842"/>
                  </a:lnTo>
                  <a:lnTo>
                    <a:pt x="509024" y="212842"/>
                  </a:lnTo>
                  <a:lnTo>
                    <a:pt x="520861" y="212842"/>
                  </a:lnTo>
                  <a:lnTo>
                    <a:pt x="532699" y="212842"/>
                  </a:lnTo>
                  <a:lnTo>
                    <a:pt x="544537" y="212842"/>
                  </a:lnTo>
                  <a:lnTo>
                    <a:pt x="556375" y="212842"/>
                  </a:lnTo>
                  <a:lnTo>
                    <a:pt x="568213" y="212842"/>
                  </a:lnTo>
                  <a:lnTo>
                    <a:pt x="580050" y="212842"/>
                  </a:lnTo>
                  <a:lnTo>
                    <a:pt x="591888" y="212842"/>
                  </a:lnTo>
                  <a:lnTo>
                    <a:pt x="603726" y="212842"/>
                  </a:lnTo>
                  <a:lnTo>
                    <a:pt x="615564" y="212842"/>
                  </a:lnTo>
                  <a:lnTo>
                    <a:pt x="627401" y="212842"/>
                  </a:lnTo>
                  <a:lnTo>
                    <a:pt x="639239" y="212842"/>
                  </a:lnTo>
                  <a:lnTo>
                    <a:pt x="651077" y="212842"/>
                  </a:lnTo>
                  <a:lnTo>
                    <a:pt x="662915" y="212842"/>
                  </a:lnTo>
                  <a:lnTo>
                    <a:pt x="674752" y="212842"/>
                  </a:lnTo>
                  <a:lnTo>
                    <a:pt x="686590" y="212842"/>
                  </a:lnTo>
                  <a:lnTo>
                    <a:pt x="698428" y="212842"/>
                  </a:lnTo>
                  <a:lnTo>
                    <a:pt x="710266" y="212842"/>
                  </a:lnTo>
                  <a:lnTo>
                    <a:pt x="722104" y="212842"/>
                  </a:lnTo>
                  <a:lnTo>
                    <a:pt x="733941" y="212842"/>
                  </a:lnTo>
                  <a:lnTo>
                    <a:pt x="745779" y="212842"/>
                  </a:lnTo>
                  <a:lnTo>
                    <a:pt x="757617" y="212842"/>
                  </a:lnTo>
                  <a:lnTo>
                    <a:pt x="769455" y="212842"/>
                  </a:lnTo>
                  <a:lnTo>
                    <a:pt x="781292" y="212842"/>
                  </a:lnTo>
                  <a:lnTo>
                    <a:pt x="793130" y="212842"/>
                  </a:lnTo>
                  <a:lnTo>
                    <a:pt x="804968" y="212842"/>
                  </a:lnTo>
                  <a:lnTo>
                    <a:pt x="816806" y="212842"/>
                  </a:lnTo>
                  <a:lnTo>
                    <a:pt x="828643" y="212842"/>
                  </a:lnTo>
                  <a:lnTo>
                    <a:pt x="840481" y="212842"/>
                  </a:lnTo>
                  <a:lnTo>
                    <a:pt x="852319" y="212842"/>
                  </a:lnTo>
                  <a:lnTo>
                    <a:pt x="864157" y="212842"/>
                  </a:lnTo>
                  <a:lnTo>
                    <a:pt x="875995" y="212842"/>
                  </a:lnTo>
                  <a:lnTo>
                    <a:pt x="887832" y="212842"/>
                  </a:lnTo>
                  <a:lnTo>
                    <a:pt x="899670" y="212842"/>
                  </a:lnTo>
                  <a:lnTo>
                    <a:pt x="911508" y="212842"/>
                  </a:lnTo>
                  <a:lnTo>
                    <a:pt x="923346" y="212842"/>
                  </a:lnTo>
                  <a:lnTo>
                    <a:pt x="935183" y="212842"/>
                  </a:lnTo>
                  <a:lnTo>
                    <a:pt x="947021" y="212842"/>
                  </a:lnTo>
                  <a:lnTo>
                    <a:pt x="958859" y="212842"/>
                  </a:lnTo>
                  <a:lnTo>
                    <a:pt x="970697" y="212842"/>
                  </a:lnTo>
                  <a:lnTo>
                    <a:pt x="982534" y="212842"/>
                  </a:lnTo>
                  <a:lnTo>
                    <a:pt x="994372" y="212842"/>
                  </a:lnTo>
                  <a:lnTo>
                    <a:pt x="1006210" y="212842"/>
                  </a:lnTo>
                  <a:lnTo>
                    <a:pt x="1018048" y="212842"/>
                  </a:lnTo>
                  <a:lnTo>
                    <a:pt x="1029886" y="212842"/>
                  </a:lnTo>
                  <a:lnTo>
                    <a:pt x="1041723" y="212842"/>
                  </a:lnTo>
                  <a:lnTo>
                    <a:pt x="1053561" y="212842"/>
                  </a:lnTo>
                  <a:lnTo>
                    <a:pt x="1065399" y="212842"/>
                  </a:lnTo>
                  <a:lnTo>
                    <a:pt x="1077237" y="212842"/>
                  </a:lnTo>
                  <a:lnTo>
                    <a:pt x="1089074" y="212842"/>
                  </a:lnTo>
                  <a:lnTo>
                    <a:pt x="1100912" y="212842"/>
                  </a:lnTo>
                  <a:lnTo>
                    <a:pt x="1112750" y="212842"/>
                  </a:lnTo>
                  <a:lnTo>
                    <a:pt x="1124588" y="212842"/>
                  </a:lnTo>
                  <a:lnTo>
                    <a:pt x="1136426" y="212842"/>
                  </a:lnTo>
                  <a:lnTo>
                    <a:pt x="1148263" y="212842"/>
                  </a:lnTo>
                  <a:lnTo>
                    <a:pt x="1160101" y="212842"/>
                  </a:lnTo>
                  <a:lnTo>
                    <a:pt x="1171939" y="212842"/>
                  </a:lnTo>
                  <a:lnTo>
                    <a:pt x="1171939" y="212842"/>
                  </a:lnTo>
                  <a:lnTo>
                    <a:pt x="1183777" y="212842"/>
                  </a:lnTo>
                  <a:lnTo>
                    <a:pt x="1195614" y="212842"/>
                  </a:lnTo>
                  <a:lnTo>
                    <a:pt x="1207452" y="212842"/>
                  </a:lnTo>
                  <a:lnTo>
                    <a:pt x="1219290" y="212842"/>
                  </a:lnTo>
                  <a:lnTo>
                    <a:pt x="1231128" y="212842"/>
                  </a:lnTo>
                  <a:lnTo>
                    <a:pt x="1242965" y="212842"/>
                  </a:lnTo>
                  <a:lnTo>
                    <a:pt x="1254803" y="212842"/>
                  </a:lnTo>
                  <a:lnTo>
                    <a:pt x="1266641" y="212842"/>
                  </a:lnTo>
                  <a:lnTo>
                    <a:pt x="1278479" y="212842"/>
                  </a:lnTo>
                  <a:lnTo>
                    <a:pt x="1290317" y="212842"/>
                  </a:lnTo>
                  <a:lnTo>
                    <a:pt x="1302154" y="212842"/>
                  </a:lnTo>
                  <a:lnTo>
                    <a:pt x="1313992" y="212842"/>
                  </a:lnTo>
                  <a:lnTo>
                    <a:pt x="1325830" y="212842"/>
                  </a:lnTo>
                  <a:lnTo>
                    <a:pt x="1337668" y="212842"/>
                  </a:lnTo>
                  <a:lnTo>
                    <a:pt x="1349505" y="212842"/>
                  </a:lnTo>
                  <a:lnTo>
                    <a:pt x="1361343" y="212842"/>
                  </a:lnTo>
                  <a:lnTo>
                    <a:pt x="1373181" y="212842"/>
                  </a:lnTo>
                  <a:lnTo>
                    <a:pt x="1385019" y="212842"/>
                  </a:lnTo>
                  <a:lnTo>
                    <a:pt x="1396856" y="212842"/>
                  </a:lnTo>
                  <a:lnTo>
                    <a:pt x="1408694" y="212842"/>
                  </a:lnTo>
                  <a:lnTo>
                    <a:pt x="1420532" y="212842"/>
                  </a:lnTo>
                  <a:lnTo>
                    <a:pt x="1432370" y="212842"/>
                  </a:lnTo>
                  <a:lnTo>
                    <a:pt x="1444208" y="212842"/>
                  </a:lnTo>
                  <a:lnTo>
                    <a:pt x="1456045" y="212842"/>
                  </a:lnTo>
                  <a:lnTo>
                    <a:pt x="1467883" y="212842"/>
                  </a:lnTo>
                  <a:lnTo>
                    <a:pt x="1479721" y="212842"/>
                  </a:lnTo>
                  <a:lnTo>
                    <a:pt x="1491559" y="212842"/>
                  </a:lnTo>
                  <a:lnTo>
                    <a:pt x="1503396" y="212842"/>
                  </a:lnTo>
                  <a:lnTo>
                    <a:pt x="1515234" y="212842"/>
                  </a:lnTo>
                  <a:lnTo>
                    <a:pt x="1527072" y="212842"/>
                  </a:lnTo>
                  <a:lnTo>
                    <a:pt x="1538910" y="212842"/>
                  </a:lnTo>
                  <a:lnTo>
                    <a:pt x="1550748" y="212842"/>
                  </a:lnTo>
                  <a:lnTo>
                    <a:pt x="1562585" y="212842"/>
                  </a:lnTo>
                  <a:lnTo>
                    <a:pt x="1574423" y="212842"/>
                  </a:lnTo>
                  <a:lnTo>
                    <a:pt x="1586261" y="212842"/>
                  </a:lnTo>
                  <a:lnTo>
                    <a:pt x="1598099" y="212842"/>
                  </a:lnTo>
                  <a:lnTo>
                    <a:pt x="1609936" y="212842"/>
                  </a:lnTo>
                  <a:lnTo>
                    <a:pt x="1621774" y="212842"/>
                  </a:lnTo>
                  <a:lnTo>
                    <a:pt x="1633612" y="212842"/>
                  </a:lnTo>
                  <a:lnTo>
                    <a:pt x="1645450" y="212842"/>
                  </a:lnTo>
                  <a:lnTo>
                    <a:pt x="1657287" y="212842"/>
                  </a:lnTo>
                  <a:lnTo>
                    <a:pt x="1669125" y="212842"/>
                  </a:lnTo>
                  <a:lnTo>
                    <a:pt x="1680963" y="212842"/>
                  </a:lnTo>
                  <a:lnTo>
                    <a:pt x="1692801" y="212842"/>
                  </a:lnTo>
                  <a:lnTo>
                    <a:pt x="1704639" y="212842"/>
                  </a:lnTo>
                  <a:lnTo>
                    <a:pt x="1716476" y="212842"/>
                  </a:lnTo>
                  <a:lnTo>
                    <a:pt x="1728314" y="212842"/>
                  </a:lnTo>
                  <a:lnTo>
                    <a:pt x="1740152" y="212842"/>
                  </a:lnTo>
                  <a:lnTo>
                    <a:pt x="1751990" y="212842"/>
                  </a:lnTo>
                  <a:lnTo>
                    <a:pt x="1763827" y="212842"/>
                  </a:lnTo>
                  <a:lnTo>
                    <a:pt x="1775665" y="212842"/>
                  </a:lnTo>
                  <a:lnTo>
                    <a:pt x="1787503" y="212842"/>
                  </a:lnTo>
                  <a:lnTo>
                    <a:pt x="1799341" y="212842"/>
                  </a:lnTo>
                  <a:lnTo>
                    <a:pt x="1811178" y="212842"/>
                  </a:lnTo>
                  <a:lnTo>
                    <a:pt x="1823016" y="212842"/>
                  </a:lnTo>
                  <a:lnTo>
                    <a:pt x="1834854" y="212842"/>
                  </a:lnTo>
                  <a:lnTo>
                    <a:pt x="1846692" y="212842"/>
                  </a:lnTo>
                  <a:lnTo>
                    <a:pt x="1858530" y="212842"/>
                  </a:lnTo>
                  <a:lnTo>
                    <a:pt x="1870367" y="212842"/>
                  </a:lnTo>
                  <a:lnTo>
                    <a:pt x="1882205" y="212842"/>
                  </a:lnTo>
                  <a:lnTo>
                    <a:pt x="1894043" y="212842"/>
                  </a:lnTo>
                  <a:lnTo>
                    <a:pt x="1905881" y="212842"/>
                  </a:lnTo>
                  <a:lnTo>
                    <a:pt x="1917718" y="212842"/>
                  </a:lnTo>
                  <a:lnTo>
                    <a:pt x="1929556" y="212842"/>
                  </a:lnTo>
                  <a:lnTo>
                    <a:pt x="1941394" y="212842"/>
                  </a:lnTo>
                  <a:lnTo>
                    <a:pt x="1953232" y="212842"/>
                  </a:lnTo>
                  <a:lnTo>
                    <a:pt x="1965069" y="212842"/>
                  </a:lnTo>
                  <a:lnTo>
                    <a:pt x="1976907" y="212842"/>
                  </a:lnTo>
                  <a:lnTo>
                    <a:pt x="1988745" y="212842"/>
                  </a:lnTo>
                  <a:lnTo>
                    <a:pt x="2000583" y="212842"/>
                  </a:lnTo>
                  <a:lnTo>
                    <a:pt x="2012421" y="212842"/>
                  </a:lnTo>
                  <a:lnTo>
                    <a:pt x="2024258" y="212842"/>
                  </a:lnTo>
                  <a:lnTo>
                    <a:pt x="2036096" y="212842"/>
                  </a:lnTo>
                  <a:lnTo>
                    <a:pt x="2047934" y="212842"/>
                  </a:lnTo>
                  <a:lnTo>
                    <a:pt x="2059772" y="212842"/>
                  </a:lnTo>
                  <a:lnTo>
                    <a:pt x="2071609" y="212842"/>
                  </a:lnTo>
                  <a:lnTo>
                    <a:pt x="2083447" y="212842"/>
                  </a:lnTo>
                  <a:lnTo>
                    <a:pt x="2095285" y="212842"/>
                  </a:lnTo>
                  <a:lnTo>
                    <a:pt x="2107123" y="212842"/>
                  </a:lnTo>
                  <a:lnTo>
                    <a:pt x="2118961" y="212842"/>
                  </a:lnTo>
                  <a:lnTo>
                    <a:pt x="2130798" y="212842"/>
                  </a:lnTo>
                  <a:lnTo>
                    <a:pt x="2142636" y="212842"/>
                  </a:lnTo>
                  <a:lnTo>
                    <a:pt x="2154474" y="212842"/>
                  </a:lnTo>
                  <a:lnTo>
                    <a:pt x="2166312" y="212842"/>
                  </a:lnTo>
                  <a:lnTo>
                    <a:pt x="2178149" y="212842"/>
                  </a:lnTo>
                  <a:lnTo>
                    <a:pt x="2189987" y="212842"/>
                  </a:lnTo>
                  <a:lnTo>
                    <a:pt x="2201825" y="212842"/>
                  </a:lnTo>
                  <a:lnTo>
                    <a:pt x="2213663" y="212842"/>
                  </a:lnTo>
                  <a:lnTo>
                    <a:pt x="2225500" y="212842"/>
                  </a:lnTo>
                  <a:lnTo>
                    <a:pt x="2237338" y="212842"/>
                  </a:lnTo>
                  <a:lnTo>
                    <a:pt x="2249176" y="212842"/>
                  </a:lnTo>
                  <a:lnTo>
                    <a:pt x="2261014" y="212842"/>
                  </a:lnTo>
                  <a:lnTo>
                    <a:pt x="2272852" y="212842"/>
                  </a:lnTo>
                  <a:lnTo>
                    <a:pt x="2284689" y="212842"/>
                  </a:lnTo>
                  <a:lnTo>
                    <a:pt x="2296527" y="212842"/>
                  </a:lnTo>
                  <a:lnTo>
                    <a:pt x="2308365" y="212842"/>
                  </a:lnTo>
                  <a:lnTo>
                    <a:pt x="2320203" y="212842"/>
                  </a:lnTo>
                  <a:lnTo>
                    <a:pt x="2332040" y="212842"/>
                  </a:lnTo>
                  <a:lnTo>
                    <a:pt x="2343878" y="212842"/>
                  </a:lnTo>
                  <a:lnTo>
                    <a:pt x="2343878" y="212770"/>
                  </a:lnTo>
                  <a:lnTo>
                    <a:pt x="2355716" y="212758"/>
                  </a:lnTo>
                  <a:lnTo>
                    <a:pt x="2367554" y="212743"/>
                  </a:lnTo>
                  <a:lnTo>
                    <a:pt x="2379391" y="212726"/>
                  </a:lnTo>
                  <a:lnTo>
                    <a:pt x="2391229" y="212706"/>
                  </a:lnTo>
                  <a:lnTo>
                    <a:pt x="2403067" y="212682"/>
                  </a:lnTo>
                  <a:lnTo>
                    <a:pt x="2414905" y="212654"/>
                  </a:lnTo>
                  <a:lnTo>
                    <a:pt x="2426743" y="212621"/>
                  </a:lnTo>
                  <a:lnTo>
                    <a:pt x="2438580" y="212582"/>
                  </a:lnTo>
                  <a:lnTo>
                    <a:pt x="2450418" y="212536"/>
                  </a:lnTo>
                  <a:lnTo>
                    <a:pt x="2462256" y="212483"/>
                  </a:lnTo>
                  <a:lnTo>
                    <a:pt x="2474094" y="212420"/>
                  </a:lnTo>
                  <a:lnTo>
                    <a:pt x="2485931" y="212346"/>
                  </a:lnTo>
                  <a:lnTo>
                    <a:pt x="2497769" y="212260"/>
                  </a:lnTo>
                  <a:lnTo>
                    <a:pt x="2509607" y="212158"/>
                  </a:lnTo>
                  <a:lnTo>
                    <a:pt x="2521445" y="212038"/>
                  </a:lnTo>
                  <a:lnTo>
                    <a:pt x="2533283" y="211898"/>
                  </a:lnTo>
                  <a:lnTo>
                    <a:pt x="2545120" y="211733"/>
                  </a:lnTo>
                  <a:lnTo>
                    <a:pt x="2556958" y="211540"/>
                  </a:lnTo>
                  <a:lnTo>
                    <a:pt x="2568796" y="211313"/>
                  </a:lnTo>
                  <a:lnTo>
                    <a:pt x="2580634" y="211047"/>
                  </a:lnTo>
                  <a:lnTo>
                    <a:pt x="2592471" y="210736"/>
                  </a:lnTo>
                  <a:lnTo>
                    <a:pt x="2604309" y="210371"/>
                  </a:lnTo>
                  <a:lnTo>
                    <a:pt x="2616147" y="209943"/>
                  </a:lnTo>
                  <a:lnTo>
                    <a:pt x="2627985" y="209443"/>
                  </a:lnTo>
                  <a:lnTo>
                    <a:pt x="2639822" y="208857"/>
                  </a:lnTo>
                  <a:lnTo>
                    <a:pt x="2651660" y="208174"/>
                  </a:lnTo>
                  <a:lnTo>
                    <a:pt x="2663498" y="207376"/>
                  </a:lnTo>
                  <a:lnTo>
                    <a:pt x="2675336" y="206446"/>
                  </a:lnTo>
                  <a:lnTo>
                    <a:pt x="2687174" y="205364"/>
                  </a:lnTo>
                  <a:lnTo>
                    <a:pt x="2699011" y="204106"/>
                  </a:lnTo>
                  <a:lnTo>
                    <a:pt x="2710849" y="202647"/>
                  </a:lnTo>
                  <a:lnTo>
                    <a:pt x="2722687" y="200958"/>
                  </a:lnTo>
                  <a:lnTo>
                    <a:pt x="2734525" y="199009"/>
                  </a:lnTo>
                  <a:lnTo>
                    <a:pt x="2746362" y="196766"/>
                  </a:lnTo>
                  <a:lnTo>
                    <a:pt x="2758200" y="194193"/>
                  </a:lnTo>
                  <a:lnTo>
                    <a:pt x="2770038" y="191253"/>
                  </a:lnTo>
                  <a:lnTo>
                    <a:pt x="2781876" y="187910"/>
                  </a:lnTo>
                  <a:lnTo>
                    <a:pt x="2793713" y="184127"/>
                  </a:lnTo>
                  <a:lnTo>
                    <a:pt x="2805551" y="179870"/>
                  </a:lnTo>
                  <a:lnTo>
                    <a:pt x="2817389" y="175111"/>
                  </a:lnTo>
                  <a:lnTo>
                    <a:pt x="2829227" y="169830"/>
                  </a:lnTo>
                  <a:lnTo>
                    <a:pt x="2841065" y="164015"/>
                  </a:lnTo>
                  <a:lnTo>
                    <a:pt x="2852902" y="157670"/>
                  </a:lnTo>
                  <a:lnTo>
                    <a:pt x="2864740" y="150812"/>
                  </a:lnTo>
                  <a:lnTo>
                    <a:pt x="2876578" y="143476"/>
                  </a:lnTo>
                  <a:lnTo>
                    <a:pt x="2888416" y="135716"/>
                  </a:lnTo>
                  <a:lnTo>
                    <a:pt x="2900253" y="127604"/>
                  </a:lnTo>
                  <a:lnTo>
                    <a:pt x="2912091" y="119226"/>
                  </a:lnTo>
                  <a:lnTo>
                    <a:pt x="2923929" y="110684"/>
                  </a:lnTo>
                  <a:lnTo>
                    <a:pt x="2935767" y="102086"/>
                  </a:lnTo>
                  <a:lnTo>
                    <a:pt x="2947604" y="93544"/>
                  </a:lnTo>
                  <a:lnTo>
                    <a:pt x="2959442" y="85166"/>
                  </a:lnTo>
                  <a:lnTo>
                    <a:pt x="2971280" y="77054"/>
                  </a:lnTo>
                  <a:lnTo>
                    <a:pt x="2983118" y="69294"/>
                  </a:lnTo>
                  <a:lnTo>
                    <a:pt x="2994956" y="61958"/>
                  </a:lnTo>
                  <a:lnTo>
                    <a:pt x="3006793" y="55100"/>
                  </a:lnTo>
                  <a:lnTo>
                    <a:pt x="3018631" y="48755"/>
                  </a:lnTo>
                  <a:lnTo>
                    <a:pt x="3030469" y="42940"/>
                  </a:lnTo>
                  <a:lnTo>
                    <a:pt x="3042307" y="37659"/>
                  </a:lnTo>
                  <a:lnTo>
                    <a:pt x="3054144" y="32900"/>
                  </a:lnTo>
                  <a:lnTo>
                    <a:pt x="3065982" y="28643"/>
                  </a:lnTo>
                  <a:lnTo>
                    <a:pt x="3077820" y="24860"/>
                  </a:lnTo>
                  <a:lnTo>
                    <a:pt x="3089658" y="21517"/>
                  </a:lnTo>
                  <a:lnTo>
                    <a:pt x="3101496" y="18577"/>
                  </a:lnTo>
                  <a:lnTo>
                    <a:pt x="3113333" y="16004"/>
                  </a:lnTo>
                  <a:lnTo>
                    <a:pt x="3125171" y="13761"/>
                  </a:lnTo>
                  <a:lnTo>
                    <a:pt x="3137009" y="11812"/>
                  </a:lnTo>
                  <a:lnTo>
                    <a:pt x="3148847" y="10123"/>
                  </a:lnTo>
                  <a:lnTo>
                    <a:pt x="3160684" y="8664"/>
                  </a:lnTo>
                  <a:lnTo>
                    <a:pt x="3172522" y="7406"/>
                  </a:lnTo>
                  <a:lnTo>
                    <a:pt x="3184360" y="6324"/>
                  </a:lnTo>
                  <a:lnTo>
                    <a:pt x="3196198" y="5394"/>
                  </a:lnTo>
                  <a:lnTo>
                    <a:pt x="3208035" y="4596"/>
                  </a:lnTo>
                  <a:lnTo>
                    <a:pt x="3219873" y="3913"/>
                  </a:lnTo>
                  <a:lnTo>
                    <a:pt x="3231711" y="3327"/>
                  </a:lnTo>
                  <a:lnTo>
                    <a:pt x="3243549" y="2827"/>
                  </a:lnTo>
                  <a:lnTo>
                    <a:pt x="3255387" y="2399"/>
                  </a:lnTo>
                  <a:lnTo>
                    <a:pt x="3267224" y="2034"/>
                  </a:lnTo>
                  <a:lnTo>
                    <a:pt x="3279062" y="1723"/>
                  </a:lnTo>
                  <a:lnTo>
                    <a:pt x="3290900" y="1457"/>
                  </a:lnTo>
                  <a:lnTo>
                    <a:pt x="3302738" y="1230"/>
                  </a:lnTo>
                  <a:lnTo>
                    <a:pt x="3314575" y="1037"/>
                  </a:lnTo>
                  <a:lnTo>
                    <a:pt x="3326413" y="872"/>
                  </a:lnTo>
                  <a:lnTo>
                    <a:pt x="3338251" y="732"/>
                  </a:lnTo>
                  <a:lnTo>
                    <a:pt x="3350089" y="612"/>
                  </a:lnTo>
                  <a:lnTo>
                    <a:pt x="3361926" y="510"/>
                  </a:lnTo>
                  <a:lnTo>
                    <a:pt x="3373764" y="424"/>
                  </a:lnTo>
                  <a:lnTo>
                    <a:pt x="3385602" y="350"/>
                  </a:lnTo>
                  <a:lnTo>
                    <a:pt x="3397440" y="287"/>
                  </a:lnTo>
                  <a:lnTo>
                    <a:pt x="3409278" y="234"/>
                  </a:lnTo>
                  <a:lnTo>
                    <a:pt x="3421115" y="188"/>
                  </a:lnTo>
                  <a:lnTo>
                    <a:pt x="3432953" y="149"/>
                  </a:lnTo>
                  <a:lnTo>
                    <a:pt x="3444791" y="116"/>
                  </a:lnTo>
                  <a:lnTo>
                    <a:pt x="3456629" y="88"/>
                  </a:lnTo>
                  <a:lnTo>
                    <a:pt x="3468466" y="64"/>
                  </a:lnTo>
                  <a:lnTo>
                    <a:pt x="3480304" y="44"/>
                  </a:lnTo>
                  <a:lnTo>
                    <a:pt x="3492142" y="27"/>
                  </a:lnTo>
                  <a:lnTo>
                    <a:pt x="3503980" y="12"/>
                  </a:lnTo>
                  <a:lnTo>
                    <a:pt x="3515818" y="0"/>
                  </a:lnTo>
                  <a:lnTo>
                    <a:pt x="3515818" y="0"/>
                  </a:lnTo>
                  <a:lnTo>
                    <a:pt x="3527655" y="12"/>
                  </a:lnTo>
                  <a:lnTo>
                    <a:pt x="3539493" y="27"/>
                  </a:lnTo>
                  <a:lnTo>
                    <a:pt x="3551331" y="44"/>
                  </a:lnTo>
                  <a:lnTo>
                    <a:pt x="3563169" y="64"/>
                  </a:lnTo>
                  <a:lnTo>
                    <a:pt x="3575006" y="88"/>
                  </a:lnTo>
                  <a:lnTo>
                    <a:pt x="3586844" y="116"/>
                  </a:lnTo>
                  <a:lnTo>
                    <a:pt x="3598682" y="149"/>
                  </a:lnTo>
                  <a:lnTo>
                    <a:pt x="3610520" y="188"/>
                  </a:lnTo>
                  <a:lnTo>
                    <a:pt x="3622357" y="234"/>
                  </a:lnTo>
                  <a:lnTo>
                    <a:pt x="3634195" y="287"/>
                  </a:lnTo>
                  <a:lnTo>
                    <a:pt x="3646033" y="350"/>
                  </a:lnTo>
                  <a:lnTo>
                    <a:pt x="3657871" y="424"/>
                  </a:lnTo>
                  <a:lnTo>
                    <a:pt x="3669709" y="510"/>
                  </a:lnTo>
                  <a:lnTo>
                    <a:pt x="3681546" y="612"/>
                  </a:lnTo>
                  <a:lnTo>
                    <a:pt x="3693384" y="732"/>
                  </a:lnTo>
                  <a:lnTo>
                    <a:pt x="3705222" y="872"/>
                  </a:lnTo>
                  <a:lnTo>
                    <a:pt x="3717060" y="1037"/>
                  </a:lnTo>
                  <a:lnTo>
                    <a:pt x="3728897" y="1230"/>
                  </a:lnTo>
                  <a:lnTo>
                    <a:pt x="3740735" y="1457"/>
                  </a:lnTo>
                  <a:lnTo>
                    <a:pt x="3752573" y="1723"/>
                  </a:lnTo>
                  <a:lnTo>
                    <a:pt x="3764411" y="2034"/>
                  </a:lnTo>
                  <a:lnTo>
                    <a:pt x="3776248" y="2399"/>
                  </a:lnTo>
                  <a:lnTo>
                    <a:pt x="3788086" y="2827"/>
                  </a:lnTo>
                  <a:lnTo>
                    <a:pt x="3799924" y="3327"/>
                  </a:lnTo>
                  <a:lnTo>
                    <a:pt x="3811762" y="3913"/>
                  </a:lnTo>
                  <a:lnTo>
                    <a:pt x="3823600" y="4596"/>
                  </a:lnTo>
                  <a:lnTo>
                    <a:pt x="3835437" y="5394"/>
                  </a:lnTo>
                  <a:lnTo>
                    <a:pt x="3847275" y="6324"/>
                  </a:lnTo>
                  <a:lnTo>
                    <a:pt x="3859113" y="7406"/>
                  </a:lnTo>
                  <a:lnTo>
                    <a:pt x="3870951" y="8664"/>
                  </a:lnTo>
                  <a:lnTo>
                    <a:pt x="3882788" y="10123"/>
                  </a:lnTo>
                  <a:lnTo>
                    <a:pt x="3894626" y="11812"/>
                  </a:lnTo>
                  <a:lnTo>
                    <a:pt x="3906464" y="13761"/>
                  </a:lnTo>
                  <a:lnTo>
                    <a:pt x="3918302" y="16004"/>
                  </a:lnTo>
                  <a:lnTo>
                    <a:pt x="3930139" y="18577"/>
                  </a:lnTo>
                  <a:lnTo>
                    <a:pt x="3941977" y="21517"/>
                  </a:lnTo>
                  <a:lnTo>
                    <a:pt x="3953815" y="24860"/>
                  </a:lnTo>
                  <a:lnTo>
                    <a:pt x="3965653" y="28643"/>
                  </a:lnTo>
                  <a:lnTo>
                    <a:pt x="3977491" y="32900"/>
                  </a:lnTo>
                  <a:lnTo>
                    <a:pt x="3989328" y="37659"/>
                  </a:lnTo>
                  <a:lnTo>
                    <a:pt x="4001166" y="42940"/>
                  </a:lnTo>
                  <a:lnTo>
                    <a:pt x="4013004" y="48755"/>
                  </a:lnTo>
                  <a:lnTo>
                    <a:pt x="4024842" y="55100"/>
                  </a:lnTo>
                  <a:lnTo>
                    <a:pt x="4036679" y="61958"/>
                  </a:lnTo>
                  <a:lnTo>
                    <a:pt x="4048517" y="69294"/>
                  </a:lnTo>
                  <a:lnTo>
                    <a:pt x="4060355" y="77054"/>
                  </a:lnTo>
                  <a:lnTo>
                    <a:pt x="4072193" y="85166"/>
                  </a:lnTo>
                  <a:lnTo>
                    <a:pt x="4084031" y="93544"/>
                  </a:lnTo>
                  <a:lnTo>
                    <a:pt x="4095868" y="102086"/>
                  </a:lnTo>
                  <a:lnTo>
                    <a:pt x="4107706" y="110684"/>
                  </a:lnTo>
                  <a:lnTo>
                    <a:pt x="4119544" y="119226"/>
                  </a:lnTo>
                  <a:lnTo>
                    <a:pt x="4131382" y="127604"/>
                  </a:lnTo>
                  <a:lnTo>
                    <a:pt x="4143219" y="135716"/>
                  </a:lnTo>
                  <a:lnTo>
                    <a:pt x="4155057" y="143476"/>
                  </a:lnTo>
                  <a:lnTo>
                    <a:pt x="4166895" y="150812"/>
                  </a:lnTo>
                  <a:lnTo>
                    <a:pt x="4178733" y="157670"/>
                  </a:lnTo>
                  <a:lnTo>
                    <a:pt x="4190570" y="164015"/>
                  </a:lnTo>
                  <a:lnTo>
                    <a:pt x="4202408" y="169830"/>
                  </a:lnTo>
                  <a:lnTo>
                    <a:pt x="4214246" y="175111"/>
                  </a:lnTo>
                  <a:lnTo>
                    <a:pt x="4226084" y="179870"/>
                  </a:lnTo>
                  <a:lnTo>
                    <a:pt x="4237922" y="184127"/>
                  </a:lnTo>
                  <a:lnTo>
                    <a:pt x="4249759" y="187910"/>
                  </a:lnTo>
                  <a:lnTo>
                    <a:pt x="4261597" y="191253"/>
                  </a:lnTo>
                  <a:lnTo>
                    <a:pt x="4273435" y="194193"/>
                  </a:lnTo>
                  <a:lnTo>
                    <a:pt x="4285273" y="196766"/>
                  </a:lnTo>
                  <a:lnTo>
                    <a:pt x="4297110" y="199009"/>
                  </a:lnTo>
                  <a:lnTo>
                    <a:pt x="4308948" y="200958"/>
                  </a:lnTo>
                  <a:lnTo>
                    <a:pt x="4320786" y="202647"/>
                  </a:lnTo>
                  <a:lnTo>
                    <a:pt x="4332624" y="204106"/>
                  </a:lnTo>
                  <a:lnTo>
                    <a:pt x="4344461" y="205364"/>
                  </a:lnTo>
                  <a:lnTo>
                    <a:pt x="4356299" y="206446"/>
                  </a:lnTo>
                  <a:lnTo>
                    <a:pt x="4368137" y="207376"/>
                  </a:lnTo>
                  <a:lnTo>
                    <a:pt x="4379975" y="208174"/>
                  </a:lnTo>
                  <a:lnTo>
                    <a:pt x="4391813" y="208857"/>
                  </a:lnTo>
                  <a:lnTo>
                    <a:pt x="4403650" y="209443"/>
                  </a:lnTo>
                  <a:lnTo>
                    <a:pt x="4415488" y="209943"/>
                  </a:lnTo>
                  <a:lnTo>
                    <a:pt x="4427326" y="210371"/>
                  </a:lnTo>
                  <a:lnTo>
                    <a:pt x="4439164" y="210736"/>
                  </a:lnTo>
                  <a:lnTo>
                    <a:pt x="4451001" y="211047"/>
                  </a:lnTo>
                  <a:lnTo>
                    <a:pt x="4462839" y="211313"/>
                  </a:lnTo>
                  <a:lnTo>
                    <a:pt x="4474677" y="211540"/>
                  </a:lnTo>
                  <a:lnTo>
                    <a:pt x="4486515" y="211733"/>
                  </a:lnTo>
                  <a:lnTo>
                    <a:pt x="4498352" y="211898"/>
                  </a:lnTo>
                  <a:lnTo>
                    <a:pt x="4510190" y="212038"/>
                  </a:lnTo>
                  <a:lnTo>
                    <a:pt x="4522028" y="212158"/>
                  </a:lnTo>
                  <a:lnTo>
                    <a:pt x="4533866" y="212260"/>
                  </a:lnTo>
                  <a:lnTo>
                    <a:pt x="4545704" y="212346"/>
                  </a:lnTo>
                  <a:lnTo>
                    <a:pt x="4557541" y="212420"/>
                  </a:lnTo>
                  <a:lnTo>
                    <a:pt x="4569379" y="212483"/>
                  </a:lnTo>
                  <a:lnTo>
                    <a:pt x="4581217" y="212536"/>
                  </a:lnTo>
                  <a:lnTo>
                    <a:pt x="4593055" y="212582"/>
                  </a:lnTo>
                  <a:lnTo>
                    <a:pt x="4604892" y="212621"/>
                  </a:lnTo>
                  <a:lnTo>
                    <a:pt x="4616730" y="212654"/>
                  </a:lnTo>
                  <a:lnTo>
                    <a:pt x="4628568" y="212682"/>
                  </a:lnTo>
                  <a:lnTo>
                    <a:pt x="4640406" y="212706"/>
                  </a:lnTo>
                  <a:lnTo>
                    <a:pt x="4652244" y="212726"/>
                  </a:lnTo>
                  <a:lnTo>
                    <a:pt x="4664081" y="212743"/>
                  </a:lnTo>
                  <a:lnTo>
                    <a:pt x="4675919" y="212758"/>
                  </a:lnTo>
                  <a:lnTo>
                    <a:pt x="4687757" y="212770"/>
                  </a:lnTo>
                </a:path>
              </a:pathLst>
            </a:custGeom>
            <a:ln w="40651" cap="flat">
              <a:solidFill>
                <a:srgbClr val="E8E8E8">
                  <a:alpha val="100000"/>
                </a:srgbClr>
              </a:solidFill>
              <a:prstDash val="solid"/>
              <a:round/>
            </a:ln>
          </p:spPr>
          <p:txBody>
            <a:bodyPr/>
            <a:lstStyle/>
            <a:p/>
          </p:txBody>
        </p:sp>
        <p:sp>
          <p:nvSpPr>
            <p:cNvPr id="29" name="pl29"/>
            <p:cNvSpPr/>
            <p:nvPr/>
          </p:nvSpPr>
          <p:spPr>
            <a:xfrm>
              <a:off x="2482252" y="3034206"/>
              <a:ext cx="4687757" cy="425756"/>
            </a:xfrm>
            <a:custGeom>
              <a:avLst/>
              <a:pathLst>
                <a:path w="4687757" h="425756">
                  <a:moveTo>
                    <a:pt x="0" y="425756"/>
                  </a:moveTo>
                  <a:lnTo>
                    <a:pt x="11837" y="425743"/>
                  </a:lnTo>
                  <a:lnTo>
                    <a:pt x="23675" y="425728"/>
                  </a:lnTo>
                  <a:lnTo>
                    <a:pt x="35513" y="425711"/>
                  </a:lnTo>
                  <a:lnTo>
                    <a:pt x="47351" y="425691"/>
                  </a:lnTo>
                  <a:lnTo>
                    <a:pt x="59188" y="425667"/>
                  </a:lnTo>
                  <a:lnTo>
                    <a:pt x="71026" y="425639"/>
                  </a:lnTo>
                  <a:lnTo>
                    <a:pt x="82864" y="425606"/>
                  </a:lnTo>
                  <a:lnTo>
                    <a:pt x="94702" y="425567"/>
                  </a:lnTo>
                  <a:lnTo>
                    <a:pt x="106539" y="425522"/>
                  </a:lnTo>
                  <a:lnTo>
                    <a:pt x="118377" y="425468"/>
                  </a:lnTo>
                  <a:lnTo>
                    <a:pt x="130215" y="425405"/>
                  </a:lnTo>
                  <a:lnTo>
                    <a:pt x="142053" y="425332"/>
                  </a:lnTo>
                  <a:lnTo>
                    <a:pt x="153891" y="425245"/>
                  </a:lnTo>
                  <a:lnTo>
                    <a:pt x="165728" y="425143"/>
                  </a:lnTo>
                  <a:lnTo>
                    <a:pt x="177566" y="425023"/>
                  </a:lnTo>
                  <a:lnTo>
                    <a:pt x="189404" y="424883"/>
                  </a:lnTo>
                  <a:lnTo>
                    <a:pt x="201242" y="424718"/>
                  </a:lnTo>
                  <a:lnTo>
                    <a:pt x="213079" y="424525"/>
                  </a:lnTo>
                  <a:lnTo>
                    <a:pt x="224917" y="424298"/>
                  </a:lnTo>
                  <a:lnTo>
                    <a:pt x="236755" y="424033"/>
                  </a:lnTo>
                  <a:lnTo>
                    <a:pt x="248593" y="423721"/>
                  </a:lnTo>
                  <a:lnTo>
                    <a:pt x="260430" y="423356"/>
                  </a:lnTo>
                  <a:lnTo>
                    <a:pt x="272268" y="422928"/>
                  </a:lnTo>
                  <a:lnTo>
                    <a:pt x="284106" y="422428"/>
                  </a:lnTo>
                  <a:lnTo>
                    <a:pt x="295944" y="421843"/>
                  </a:lnTo>
                  <a:lnTo>
                    <a:pt x="307782" y="421159"/>
                  </a:lnTo>
                  <a:lnTo>
                    <a:pt x="319619" y="420361"/>
                  </a:lnTo>
                  <a:lnTo>
                    <a:pt x="331457" y="419431"/>
                  </a:lnTo>
                  <a:lnTo>
                    <a:pt x="343295" y="418349"/>
                  </a:lnTo>
                  <a:lnTo>
                    <a:pt x="355133" y="417091"/>
                  </a:lnTo>
                  <a:lnTo>
                    <a:pt x="366970" y="415632"/>
                  </a:lnTo>
                  <a:lnTo>
                    <a:pt x="378808" y="413943"/>
                  </a:lnTo>
                  <a:lnTo>
                    <a:pt x="390646" y="411994"/>
                  </a:lnTo>
                  <a:lnTo>
                    <a:pt x="402484" y="409751"/>
                  </a:lnTo>
                  <a:lnTo>
                    <a:pt x="414321" y="407178"/>
                  </a:lnTo>
                  <a:lnTo>
                    <a:pt x="426159" y="404239"/>
                  </a:lnTo>
                  <a:lnTo>
                    <a:pt x="437997" y="400895"/>
                  </a:lnTo>
                  <a:lnTo>
                    <a:pt x="449835" y="397112"/>
                  </a:lnTo>
                  <a:lnTo>
                    <a:pt x="461673" y="392855"/>
                  </a:lnTo>
                  <a:lnTo>
                    <a:pt x="473510" y="388096"/>
                  </a:lnTo>
                  <a:lnTo>
                    <a:pt x="485348" y="382815"/>
                  </a:lnTo>
                  <a:lnTo>
                    <a:pt x="497186" y="377000"/>
                  </a:lnTo>
                  <a:lnTo>
                    <a:pt x="509024" y="370655"/>
                  </a:lnTo>
                  <a:lnTo>
                    <a:pt x="520861" y="363797"/>
                  </a:lnTo>
                  <a:lnTo>
                    <a:pt x="532699" y="356461"/>
                  </a:lnTo>
                  <a:lnTo>
                    <a:pt x="544537" y="348701"/>
                  </a:lnTo>
                  <a:lnTo>
                    <a:pt x="556375" y="340589"/>
                  </a:lnTo>
                  <a:lnTo>
                    <a:pt x="568213" y="332211"/>
                  </a:lnTo>
                  <a:lnTo>
                    <a:pt x="580050" y="323669"/>
                  </a:lnTo>
                  <a:lnTo>
                    <a:pt x="591888" y="315071"/>
                  </a:lnTo>
                  <a:lnTo>
                    <a:pt x="603726" y="306529"/>
                  </a:lnTo>
                  <a:lnTo>
                    <a:pt x="615564" y="298152"/>
                  </a:lnTo>
                  <a:lnTo>
                    <a:pt x="627401" y="290039"/>
                  </a:lnTo>
                  <a:lnTo>
                    <a:pt x="639239" y="282279"/>
                  </a:lnTo>
                  <a:lnTo>
                    <a:pt x="651077" y="274943"/>
                  </a:lnTo>
                  <a:lnTo>
                    <a:pt x="662915" y="268085"/>
                  </a:lnTo>
                  <a:lnTo>
                    <a:pt x="674752" y="261740"/>
                  </a:lnTo>
                  <a:lnTo>
                    <a:pt x="686590" y="255925"/>
                  </a:lnTo>
                  <a:lnTo>
                    <a:pt x="698428" y="250644"/>
                  </a:lnTo>
                  <a:lnTo>
                    <a:pt x="710266" y="245885"/>
                  </a:lnTo>
                  <a:lnTo>
                    <a:pt x="722104" y="241629"/>
                  </a:lnTo>
                  <a:lnTo>
                    <a:pt x="733941" y="237845"/>
                  </a:lnTo>
                  <a:lnTo>
                    <a:pt x="745779" y="234502"/>
                  </a:lnTo>
                  <a:lnTo>
                    <a:pt x="757617" y="231562"/>
                  </a:lnTo>
                  <a:lnTo>
                    <a:pt x="769455" y="228989"/>
                  </a:lnTo>
                  <a:lnTo>
                    <a:pt x="781292" y="226746"/>
                  </a:lnTo>
                  <a:lnTo>
                    <a:pt x="793130" y="224797"/>
                  </a:lnTo>
                  <a:lnTo>
                    <a:pt x="804968" y="223109"/>
                  </a:lnTo>
                  <a:lnTo>
                    <a:pt x="816806" y="221649"/>
                  </a:lnTo>
                  <a:lnTo>
                    <a:pt x="828643" y="220392"/>
                  </a:lnTo>
                  <a:lnTo>
                    <a:pt x="840481" y="219309"/>
                  </a:lnTo>
                  <a:lnTo>
                    <a:pt x="852319" y="218379"/>
                  </a:lnTo>
                  <a:lnTo>
                    <a:pt x="864157" y="217581"/>
                  </a:lnTo>
                  <a:lnTo>
                    <a:pt x="875995" y="216898"/>
                  </a:lnTo>
                  <a:lnTo>
                    <a:pt x="887832" y="216313"/>
                  </a:lnTo>
                  <a:lnTo>
                    <a:pt x="899670" y="215812"/>
                  </a:lnTo>
                  <a:lnTo>
                    <a:pt x="911508" y="215385"/>
                  </a:lnTo>
                  <a:lnTo>
                    <a:pt x="923346" y="215019"/>
                  </a:lnTo>
                  <a:lnTo>
                    <a:pt x="935183" y="214708"/>
                  </a:lnTo>
                  <a:lnTo>
                    <a:pt x="947021" y="214442"/>
                  </a:lnTo>
                  <a:lnTo>
                    <a:pt x="958859" y="214215"/>
                  </a:lnTo>
                  <a:lnTo>
                    <a:pt x="970697" y="214022"/>
                  </a:lnTo>
                  <a:lnTo>
                    <a:pt x="982534" y="213857"/>
                  </a:lnTo>
                  <a:lnTo>
                    <a:pt x="994372" y="213717"/>
                  </a:lnTo>
                  <a:lnTo>
                    <a:pt x="1006210" y="213597"/>
                  </a:lnTo>
                  <a:lnTo>
                    <a:pt x="1018048" y="213496"/>
                  </a:lnTo>
                  <a:lnTo>
                    <a:pt x="1029886" y="213409"/>
                  </a:lnTo>
                  <a:lnTo>
                    <a:pt x="1041723" y="213335"/>
                  </a:lnTo>
                  <a:lnTo>
                    <a:pt x="1053561" y="213272"/>
                  </a:lnTo>
                  <a:lnTo>
                    <a:pt x="1065399" y="213219"/>
                  </a:lnTo>
                  <a:lnTo>
                    <a:pt x="1077237" y="213173"/>
                  </a:lnTo>
                  <a:lnTo>
                    <a:pt x="1089074" y="213134"/>
                  </a:lnTo>
                  <a:lnTo>
                    <a:pt x="1100912" y="213101"/>
                  </a:lnTo>
                  <a:lnTo>
                    <a:pt x="1112750" y="213073"/>
                  </a:lnTo>
                  <a:lnTo>
                    <a:pt x="1124588" y="213050"/>
                  </a:lnTo>
                  <a:lnTo>
                    <a:pt x="1136426" y="213029"/>
                  </a:lnTo>
                  <a:lnTo>
                    <a:pt x="1148263" y="213012"/>
                  </a:lnTo>
                  <a:lnTo>
                    <a:pt x="1160101" y="212997"/>
                  </a:lnTo>
                  <a:lnTo>
                    <a:pt x="1171939" y="212985"/>
                  </a:lnTo>
                  <a:lnTo>
                    <a:pt x="1171939" y="212913"/>
                  </a:lnTo>
                  <a:lnTo>
                    <a:pt x="1183777" y="212913"/>
                  </a:lnTo>
                  <a:lnTo>
                    <a:pt x="1195614" y="212913"/>
                  </a:lnTo>
                  <a:lnTo>
                    <a:pt x="1207452" y="212913"/>
                  </a:lnTo>
                  <a:lnTo>
                    <a:pt x="1219290" y="212913"/>
                  </a:lnTo>
                  <a:lnTo>
                    <a:pt x="1231128" y="212913"/>
                  </a:lnTo>
                  <a:lnTo>
                    <a:pt x="1242965" y="212913"/>
                  </a:lnTo>
                  <a:lnTo>
                    <a:pt x="1254803" y="212913"/>
                  </a:lnTo>
                  <a:lnTo>
                    <a:pt x="1266641" y="212913"/>
                  </a:lnTo>
                  <a:lnTo>
                    <a:pt x="1278479" y="212913"/>
                  </a:lnTo>
                  <a:lnTo>
                    <a:pt x="1290317" y="212913"/>
                  </a:lnTo>
                  <a:lnTo>
                    <a:pt x="1302154" y="212913"/>
                  </a:lnTo>
                  <a:lnTo>
                    <a:pt x="1313992" y="212913"/>
                  </a:lnTo>
                  <a:lnTo>
                    <a:pt x="1325830" y="212913"/>
                  </a:lnTo>
                  <a:lnTo>
                    <a:pt x="1337668" y="212913"/>
                  </a:lnTo>
                  <a:lnTo>
                    <a:pt x="1349505" y="212913"/>
                  </a:lnTo>
                  <a:lnTo>
                    <a:pt x="1361343" y="212913"/>
                  </a:lnTo>
                  <a:lnTo>
                    <a:pt x="1373181" y="212913"/>
                  </a:lnTo>
                  <a:lnTo>
                    <a:pt x="1385019" y="212913"/>
                  </a:lnTo>
                  <a:lnTo>
                    <a:pt x="1396856" y="212913"/>
                  </a:lnTo>
                  <a:lnTo>
                    <a:pt x="1408694" y="212913"/>
                  </a:lnTo>
                  <a:lnTo>
                    <a:pt x="1420532" y="212913"/>
                  </a:lnTo>
                  <a:lnTo>
                    <a:pt x="1432370" y="212913"/>
                  </a:lnTo>
                  <a:lnTo>
                    <a:pt x="1444208" y="212913"/>
                  </a:lnTo>
                  <a:lnTo>
                    <a:pt x="1456045" y="212913"/>
                  </a:lnTo>
                  <a:lnTo>
                    <a:pt x="1467883" y="212913"/>
                  </a:lnTo>
                  <a:lnTo>
                    <a:pt x="1479721" y="212913"/>
                  </a:lnTo>
                  <a:lnTo>
                    <a:pt x="1491559" y="212913"/>
                  </a:lnTo>
                  <a:lnTo>
                    <a:pt x="1503396" y="212913"/>
                  </a:lnTo>
                  <a:lnTo>
                    <a:pt x="1515234" y="212913"/>
                  </a:lnTo>
                  <a:lnTo>
                    <a:pt x="1527072" y="212913"/>
                  </a:lnTo>
                  <a:lnTo>
                    <a:pt x="1538910" y="212913"/>
                  </a:lnTo>
                  <a:lnTo>
                    <a:pt x="1550748" y="212913"/>
                  </a:lnTo>
                  <a:lnTo>
                    <a:pt x="1562585" y="212913"/>
                  </a:lnTo>
                  <a:lnTo>
                    <a:pt x="1574423" y="212913"/>
                  </a:lnTo>
                  <a:lnTo>
                    <a:pt x="1586261" y="212913"/>
                  </a:lnTo>
                  <a:lnTo>
                    <a:pt x="1598099" y="212913"/>
                  </a:lnTo>
                  <a:lnTo>
                    <a:pt x="1609936" y="212913"/>
                  </a:lnTo>
                  <a:lnTo>
                    <a:pt x="1621774" y="212913"/>
                  </a:lnTo>
                  <a:lnTo>
                    <a:pt x="1633612" y="212913"/>
                  </a:lnTo>
                  <a:lnTo>
                    <a:pt x="1645450" y="212913"/>
                  </a:lnTo>
                  <a:lnTo>
                    <a:pt x="1657287" y="212913"/>
                  </a:lnTo>
                  <a:lnTo>
                    <a:pt x="1669125" y="212913"/>
                  </a:lnTo>
                  <a:lnTo>
                    <a:pt x="1680963" y="212913"/>
                  </a:lnTo>
                  <a:lnTo>
                    <a:pt x="1692801" y="212913"/>
                  </a:lnTo>
                  <a:lnTo>
                    <a:pt x="1704639" y="212913"/>
                  </a:lnTo>
                  <a:lnTo>
                    <a:pt x="1716476" y="212913"/>
                  </a:lnTo>
                  <a:lnTo>
                    <a:pt x="1728314" y="212913"/>
                  </a:lnTo>
                  <a:lnTo>
                    <a:pt x="1740152" y="212913"/>
                  </a:lnTo>
                  <a:lnTo>
                    <a:pt x="1751990" y="212913"/>
                  </a:lnTo>
                  <a:lnTo>
                    <a:pt x="1763827" y="212913"/>
                  </a:lnTo>
                  <a:lnTo>
                    <a:pt x="1775665" y="212913"/>
                  </a:lnTo>
                  <a:lnTo>
                    <a:pt x="1787503" y="212913"/>
                  </a:lnTo>
                  <a:lnTo>
                    <a:pt x="1799341" y="212913"/>
                  </a:lnTo>
                  <a:lnTo>
                    <a:pt x="1811178" y="212913"/>
                  </a:lnTo>
                  <a:lnTo>
                    <a:pt x="1823016" y="212913"/>
                  </a:lnTo>
                  <a:lnTo>
                    <a:pt x="1834854" y="212913"/>
                  </a:lnTo>
                  <a:lnTo>
                    <a:pt x="1846692" y="212913"/>
                  </a:lnTo>
                  <a:lnTo>
                    <a:pt x="1858530" y="212913"/>
                  </a:lnTo>
                  <a:lnTo>
                    <a:pt x="1870367" y="212913"/>
                  </a:lnTo>
                  <a:lnTo>
                    <a:pt x="1882205" y="212913"/>
                  </a:lnTo>
                  <a:lnTo>
                    <a:pt x="1894043" y="212913"/>
                  </a:lnTo>
                  <a:lnTo>
                    <a:pt x="1905881" y="212913"/>
                  </a:lnTo>
                  <a:lnTo>
                    <a:pt x="1917718" y="212913"/>
                  </a:lnTo>
                  <a:lnTo>
                    <a:pt x="1929556" y="212913"/>
                  </a:lnTo>
                  <a:lnTo>
                    <a:pt x="1941394" y="212913"/>
                  </a:lnTo>
                  <a:lnTo>
                    <a:pt x="1953232" y="212913"/>
                  </a:lnTo>
                  <a:lnTo>
                    <a:pt x="1965069" y="212913"/>
                  </a:lnTo>
                  <a:lnTo>
                    <a:pt x="1976907" y="212913"/>
                  </a:lnTo>
                  <a:lnTo>
                    <a:pt x="1988745" y="212913"/>
                  </a:lnTo>
                  <a:lnTo>
                    <a:pt x="2000583" y="212913"/>
                  </a:lnTo>
                  <a:lnTo>
                    <a:pt x="2012421" y="212913"/>
                  </a:lnTo>
                  <a:lnTo>
                    <a:pt x="2024258" y="212913"/>
                  </a:lnTo>
                  <a:lnTo>
                    <a:pt x="2036096" y="212913"/>
                  </a:lnTo>
                  <a:lnTo>
                    <a:pt x="2047934" y="212913"/>
                  </a:lnTo>
                  <a:lnTo>
                    <a:pt x="2059772" y="212913"/>
                  </a:lnTo>
                  <a:lnTo>
                    <a:pt x="2071609" y="212913"/>
                  </a:lnTo>
                  <a:lnTo>
                    <a:pt x="2083447" y="212913"/>
                  </a:lnTo>
                  <a:lnTo>
                    <a:pt x="2095285" y="212913"/>
                  </a:lnTo>
                  <a:lnTo>
                    <a:pt x="2107123" y="212913"/>
                  </a:lnTo>
                  <a:lnTo>
                    <a:pt x="2118961" y="212913"/>
                  </a:lnTo>
                  <a:lnTo>
                    <a:pt x="2130798" y="212913"/>
                  </a:lnTo>
                  <a:lnTo>
                    <a:pt x="2142636" y="212913"/>
                  </a:lnTo>
                  <a:lnTo>
                    <a:pt x="2154474" y="212913"/>
                  </a:lnTo>
                  <a:lnTo>
                    <a:pt x="2166312" y="212913"/>
                  </a:lnTo>
                  <a:lnTo>
                    <a:pt x="2178149" y="212913"/>
                  </a:lnTo>
                  <a:lnTo>
                    <a:pt x="2189987" y="212913"/>
                  </a:lnTo>
                  <a:lnTo>
                    <a:pt x="2201825" y="212913"/>
                  </a:lnTo>
                  <a:lnTo>
                    <a:pt x="2213663" y="212913"/>
                  </a:lnTo>
                  <a:lnTo>
                    <a:pt x="2225500" y="212913"/>
                  </a:lnTo>
                  <a:lnTo>
                    <a:pt x="2237338" y="212913"/>
                  </a:lnTo>
                  <a:lnTo>
                    <a:pt x="2249176" y="212913"/>
                  </a:lnTo>
                  <a:lnTo>
                    <a:pt x="2261014" y="212913"/>
                  </a:lnTo>
                  <a:lnTo>
                    <a:pt x="2272852" y="212913"/>
                  </a:lnTo>
                  <a:lnTo>
                    <a:pt x="2284689" y="212913"/>
                  </a:lnTo>
                  <a:lnTo>
                    <a:pt x="2296527" y="212913"/>
                  </a:lnTo>
                  <a:lnTo>
                    <a:pt x="2308365" y="212913"/>
                  </a:lnTo>
                  <a:lnTo>
                    <a:pt x="2320203" y="212913"/>
                  </a:lnTo>
                  <a:lnTo>
                    <a:pt x="2332040" y="212913"/>
                  </a:lnTo>
                  <a:lnTo>
                    <a:pt x="2343878" y="212913"/>
                  </a:lnTo>
                  <a:lnTo>
                    <a:pt x="2343878" y="212842"/>
                  </a:lnTo>
                  <a:lnTo>
                    <a:pt x="2355716" y="212829"/>
                  </a:lnTo>
                  <a:lnTo>
                    <a:pt x="2367554" y="212815"/>
                  </a:lnTo>
                  <a:lnTo>
                    <a:pt x="2379391" y="212797"/>
                  </a:lnTo>
                  <a:lnTo>
                    <a:pt x="2391229" y="212777"/>
                  </a:lnTo>
                  <a:lnTo>
                    <a:pt x="2403067" y="212753"/>
                  </a:lnTo>
                  <a:lnTo>
                    <a:pt x="2414905" y="212725"/>
                  </a:lnTo>
                  <a:lnTo>
                    <a:pt x="2426743" y="212692"/>
                  </a:lnTo>
                  <a:lnTo>
                    <a:pt x="2438580" y="212653"/>
                  </a:lnTo>
                  <a:lnTo>
                    <a:pt x="2450418" y="212608"/>
                  </a:lnTo>
                  <a:lnTo>
                    <a:pt x="2462256" y="212554"/>
                  </a:lnTo>
                  <a:lnTo>
                    <a:pt x="2474094" y="212492"/>
                  </a:lnTo>
                  <a:lnTo>
                    <a:pt x="2485931" y="212418"/>
                  </a:lnTo>
                  <a:lnTo>
                    <a:pt x="2497769" y="212331"/>
                  </a:lnTo>
                  <a:lnTo>
                    <a:pt x="2509607" y="212229"/>
                  </a:lnTo>
                  <a:lnTo>
                    <a:pt x="2521445" y="212110"/>
                  </a:lnTo>
                  <a:lnTo>
                    <a:pt x="2533283" y="211969"/>
                  </a:lnTo>
                  <a:lnTo>
                    <a:pt x="2545120" y="211805"/>
                  </a:lnTo>
                  <a:lnTo>
                    <a:pt x="2556958" y="211611"/>
                  </a:lnTo>
                  <a:lnTo>
                    <a:pt x="2568796" y="211385"/>
                  </a:lnTo>
                  <a:lnTo>
                    <a:pt x="2580634" y="211119"/>
                  </a:lnTo>
                  <a:lnTo>
                    <a:pt x="2592471" y="210807"/>
                  </a:lnTo>
                  <a:lnTo>
                    <a:pt x="2604309" y="210442"/>
                  </a:lnTo>
                  <a:lnTo>
                    <a:pt x="2616147" y="210014"/>
                  </a:lnTo>
                  <a:lnTo>
                    <a:pt x="2627985" y="209514"/>
                  </a:lnTo>
                  <a:lnTo>
                    <a:pt x="2639822" y="208929"/>
                  </a:lnTo>
                  <a:lnTo>
                    <a:pt x="2651660" y="208245"/>
                  </a:lnTo>
                  <a:lnTo>
                    <a:pt x="2663498" y="207447"/>
                  </a:lnTo>
                  <a:lnTo>
                    <a:pt x="2675336" y="206518"/>
                  </a:lnTo>
                  <a:lnTo>
                    <a:pt x="2687174" y="205435"/>
                  </a:lnTo>
                  <a:lnTo>
                    <a:pt x="2699011" y="204177"/>
                  </a:lnTo>
                  <a:lnTo>
                    <a:pt x="2710849" y="202718"/>
                  </a:lnTo>
                  <a:lnTo>
                    <a:pt x="2722687" y="201030"/>
                  </a:lnTo>
                  <a:lnTo>
                    <a:pt x="2734525" y="199080"/>
                  </a:lnTo>
                  <a:lnTo>
                    <a:pt x="2746362" y="196837"/>
                  </a:lnTo>
                  <a:lnTo>
                    <a:pt x="2758200" y="194264"/>
                  </a:lnTo>
                  <a:lnTo>
                    <a:pt x="2770038" y="191325"/>
                  </a:lnTo>
                  <a:lnTo>
                    <a:pt x="2781876" y="187981"/>
                  </a:lnTo>
                  <a:lnTo>
                    <a:pt x="2793713" y="184198"/>
                  </a:lnTo>
                  <a:lnTo>
                    <a:pt x="2805551" y="179941"/>
                  </a:lnTo>
                  <a:lnTo>
                    <a:pt x="2817389" y="175182"/>
                  </a:lnTo>
                  <a:lnTo>
                    <a:pt x="2829227" y="169901"/>
                  </a:lnTo>
                  <a:lnTo>
                    <a:pt x="2841065" y="164087"/>
                  </a:lnTo>
                  <a:lnTo>
                    <a:pt x="2852902" y="157741"/>
                  </a:lnTo>
                  <a:lnTo>
                    <a:pt x="2864740" y="150883"/>
                  </a:lnTo>
                  <a:lnTo>
                    <a:pt x="2876578" y="143547"/>
                  </a:lnTo>
                  <a:lnTo>
                    <a:pt x="2888416" y="135787"/>
                  </a:lnTo>
                  <a:lnTo>
                    <a:pt x="2900253" y="127675"/>
                  </a:lnTo>
                  <a:lnTo>
                    <a:pt x="2912091" y="119297"/>
                  </a:lnTo>
                  <a:lnTo>
                    <a:pt x="2923929" y="110755"/>
                  </a:lnTo>
                  <a:lnTo>
                    <a:pt x="2935767" y="102157"/>
                  </a:lnTo>
                  <a:lnTo>
                    <a:pt x="2947604" y="93615"/>
                  </a:lnTo>
                  <a:lnTo>
                    <a:pt x="2959442" y="85238"/>
                  </a:lnTo>
                  <a:lnTo>
                    <a:pt x="2971280" y="77125"/>
                  </a:lnTo>
                  <a:lnTo>
                    <a:pt x="2983118" y="69365"/>
                  </a:lnTo>
                  <a:lnTo>
                    <a:pt x="2994956" y="62030"/>
                  </a:lnTo>
                  <a:lnTo>
                    <a:pt x="3006793" y="55171"/>
                  </a:lnTo>
                  <a:lnTo>
                    <a:pt x="3018631" y="48826"/>
                  </a:lnTo>
                  <a:lnTo>
                    <a:pt x="3030469" y="43012"/>
                  </a:lnTo>
                  <a:lnTo>
                    <a:pt x="3042307" y="37730"/>
                  </a:lnTo>
                  <a:lnTo>
                    <a:pt x="3054144" y="32972"/>
                  </a:lnTo>
                  <a:lnTo>
                    <a:pt x="3065982" y="28715"/>
                  </a:lnTo>
                  <a:lnTo>
                    <a:pt x="3077820" y="24931"/>
                  </a:lnTo>
                  <a:lnTo>
                    <a:pt x="3089658" y="21588"/>
                  </a:lnTo>
                  <a:lnTo>
                    <a:pt x="3101496" y="18648"/>
                  </a:lnTo>
                  <a:lnTo>
                    <a:pt x="3113333" y="16076"/>
                  </a:lnTo>
                  <a:lnTo>
                    <a:pt x="3125171" y="13832"/>
                  </a:lnTo>
                  <a:lnTo>
                    <a:pt x="3137009" y="11883"/>
                  </a:lnTo>
                  <a:lnTo>
                    <a:pt x="3148847" y="10195"/>
                  </a:lnTo>
                  <a:lnTo>
                    <a:pt x="3160684" y="8736"/>
                  </a:lnTo>
                  <a:lnTo>
                    <a:pt x="3172522" y="7478"/>
                  </a:lnTo>
                  <a:lnTo>
                    <a:pt x="3184360" y="6395"/>
                  </a:lnTo>
                  <a:lnTo>
                    <a:pt x="3196198" y="5465"/>
                  </a:lnTo>
                  <a:lnTo>
                    <a:pt x="3208035" y="4668"/>
                  </a:lnTo>
                  <a:lnTo>
                    <a:pt x="3219873" y="3984"/>
                  </a:lnTo>
                  <a:lnTo>
                    <a:pt x="3231711" y="3399"/>
                  </a:lnTo>
                  <a:lnTo>
                    <a:pt x="3243549" y="2898"/>
                  </a:lnTo>
                  <a:lnTo>
                    <a:pt x="3255387" y="2471"/>
                  </a:lnTo>
                  <a:lnTo>
                    <a:pt x="3267224" y="2106"/>
                  </a:lnTo>
                  <a:lnTo>
                    <a:pt x="3279062" y="1794"/>
                  </a:lnTo>
                  <a:lnTo>
                    <a:pt x="3290900" y="1528"/>
                  </a:lnTo>
                  <a:lnTo>
                    <a:pt x="3302738" y="1301"/>
                  </a:lnTo>
                  <a:lnTo>
                    <a:pt x="3314575" y="1108"/>
                  </a:lnTo>
                  <a:lnTo>
                    <a:pt x="3326413" y="943"/>
                  </a:lnTo>
                  <a:lnTo>
                    <a:pt x="3338251" y="803"/>
                  </a:lnTo>
                  <a:lnTo>
                    <a:pt x="3350089" y="684"/>
                  </a:lnTo>
                  <a:lnTo>
                    <a:pt x="3361926" y="582"/>
                  </a:lnTo>
                  <a:lnTo>
                    <a:pt x="3373764" y="495"/>
                  </a:lnTo>
                  <a:lnTo>
                    <a:pt x="3385602" y="421"/>
                  </a:lnTo>
                  <a:lnTo>
                    <a:pt x="3397440" y="358"/>
                  </a:lnTo>
                  <a:lnTo>
                    <a:pt x="3409278" y="305"/>
                  </a:lnTo>
                  <a:lnTo>
                    <a:pt x="3421115" y="259"/>
                  </a:lnTo>
                  <a:lnTo>
                    <a:pt x="3432953" y="221"/>
                  </a:lnTo>
                  <a:lnTo>
                    <a:pt x="3444791" y="188"/>
                  </a:lnTo>
                  <a:lnTo>
                    <a:pt x="3456629" y="160"/>
                  </a:lnTo>
                  <a:lnTo>
                    <a:pt x="3468466" y="136"/>
                  </a:lnTo>
                  <a:lnTo>
                    <a:pt x="3480304" y="115"/>
                  </a:lnTo>
                  <a:lnTo>
                    <a:pt x="3492142" y="98"/>
                  </a:lnTo>
                  <a:lnTo>
                    <a:pt x="3503980" y="83"/>
                  </a:lnTo>
                  <a:lnTo>
                    <a:pt x="3515818" y="71"/>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30" name="pl30"/>
            <p:cNvSpPr/>
            <p:nvPr/>
          </p:nvSpPr>
          <p:spPr>
            <a:xfrm>
              <a:off x="2482252" y="5589243"/>
              <a:ext cx="4687757" cy="212842"/>
            </a:xfrm>
            <a:custGeom>
              <a:avLst/>
              <a:pathLst>
                <a:path w="4687757" h="212842">
                  <a:moveTo>
                    <a:pt x="0" y="0"/>
                  </a:moveTo>
                  <a:lnTo>
                    <a:pt x="11837" y="12"/>
                  </a:lnTo>
                  <a:lnTo>
                    <a:pt x="23675" y="27"/>
                  </a:lnTo>
                  <a:lnTo>
                    <a:pt x="35513" y="44"/>
                  </a:lnTo>
                  <a:lnTo>
                    <a:pt x="47351" y="64"/>
                  </a:lnTo>
                  <a:lnTo>
                    <a:pt x="59188" y="88"/>
                  </a:lnTo>
                  <a:lnTo>
                    <a:pt x="71026" y="116"/>
                  </a:lnTo>
                  <a:lnTo>
                    <a:pt x="82864" y="149"/>
                  </a:lnTo>
                  <a:lnTo>
                    <a:pt x="94702" y="188"/>
                  </a:lnTo>
                  <a:lnTo>
                    <a:pt x="106539" y="234"/>
                  </a:lnTo>
                  <a:lnTo>
                    <a:pt x="118377" y="287"/>
                  </a:lnTo>
                  <a:lnTo>
                    <a:pt x="130215" y="350"/>
                  </a:lnTo>
                  <a:lnTo>
                    <a:pt x="142053" y="424"/>
                  </a:lnTo>
                  <a:lnTo>
                    <a:pt x="153891" y="510"/>
                  </a:lnTo>
                  <a:lnTo>
                    <a:pt x="165728" y="612"/>
                  </a:lnTo>
                  <a:lnTo>
                    <a:pt x="177566" y="732"/>
                  </a:lnTo>
                  <a:lnTo>
                    <a:pt x="189404" y="872"/>
                  </a:lnTo>
                  <a:lnTo>
                    <a:pt x="201242" y="1037"/>
                  </a:lnTo>
                  <a:lnTo>
                    <a:pt x="213079" y="1230"/>
                  </a:lnTo>
                  <a:lnTo>
                    <a:pt x="224917" y="1457"/>
                  </a:lnTo>
                  <a:lnTo>
                    <a:pt x="236755" y="1723"/>
                  </a:lnTo>
                  <a:lnTo>
                    <a:pt x="248593" y="2034"/>
                  </a:lnTo>
                  <a:lnTo>
                    <a:pt x="260430" y="2399"/>
                  </a:lnTo>
                  <a:lnTo>
                    <a:pt x="272268" y="2827"/>
                  </a:lnTo>
                  <a:lnTo>
                    <a:pt x="284106" y="3327"/>
                  </a:lnTo>
                  <a:lnTo>
                    <a:pt x="295944" y="3913"/>
                  </a:lnTo>
                  <a:lnTo>
                    <a:pt x="307782" y="4596"/>
                  </a:lnTo>
                  <a:lnTo>
                    <a:pt x="319619" y="5394"/>
                  </a:lnTo>
                  <a:lnTo>
                    <a:pt x="331457" y="6324"/>
                  </a:lnTo>
                  <a:lnTo>
                    <a:pt x="343295" y="7406"/>
                  </a:lnTo>
                  <a:lnTo>
                    <a:pt x="355133" y="8664"/>
                  </a:lnTo>
                  <a:lnTo>
                    <a:pt x="366970" y="10123"/>
                  </a:lnTo>
                  <a:lnTo>
                    <a:pt x="378808" y="11812"/>
                  </a:lnTo>
                  <a:lnTo>
                    <a:pt x="390646" y="13761"/>
                  </a:lnTo>
                  <a:lnTo>
                    <a:pt x="402484" y="16004"/>
                  </a:lnTo>
                  <a:lnTo>
                    <a:pt x="414321" y="18577"/>
                  </a:lnTo>
                  <a:lnTo>
                    <a:pt x="426159" y="21517"/>
                  </a:lnTo>
                  <a:lnTo>
                    <a:pt x="437997" y="24860"/>
                  </a:lnTo>
                  <a:lnTo>
                    <a:pt x="449835" y="28643"/>
                  </a:lnTo>
                  <a:lnTo>
                    <a:pt x="461673" y="32900"/>
                  </a:lnTo>
                  <a:lnTo>
                    <a:pt x="473510" y="37659"/>
                  </a:lnTo>
                  <a:lnTo>
                    <a:pt x="485348" y="42940"/>
                  </a:lnTo>
                  <a:lnTo>
                    <a:pt x="497186" y="48755"/>
                  </a:lnTo>
                  <a:lnTo>
                    <a:pt x="509024" y="55100"/>
                  </a:lnTo>
                  <a:lnTo>
                    <a:pt x="520861" y="61958"/>
                  </a:lnTo>
                  <a:lnTo>
                    <a:pt x="532699" y="69294"/>
                  </a:lnTo>
                  <a:lnTo>
                    <a:pt x="544537" y="77054"/>
                  </a:lnTo>
                  <a:lnTo>
                    <a:pt x="556375" y="85166"/>
                  </a:lnTo>
                  <a:lnTo>
                    <a:pt x="568213" y="93544"/>
                  </a:lnTo>
                  <a:lnTo>
                    <a:pt x="580050" y="102086"/>
                  </a:lnTo>
                  <a:lnTo>
                    <a:pt x="591888" y="110684"/>
                  </a:lnTo>
                  <a:lnTo>
                    <a:pt x="603726" y="119226"/>
                  </a:lnTo>
                  <a:lnTo>
                    <a:pt x="615564" y="127604"/>
                  </a:lnTo>
                  <a:lnTo>
                    <a:pt x="627401" y="135716"/>
                  </a:lnTo>
                  <a:lnTo>
                    <a:pt x="639239" y="143476"/>
                  </a:lnTo>
                  <a:lnTo>
                    <a:pt x="651077" y="150812"/>
                  </a:lnTo>
                  <a:lnTo>
                    <a:pt x="662915" y="157670"/>
                  </a:lnTo>
                  <a:lnTo>
                    <a:pt x="674752" y="164015"/>
                  </a:lnTo>
                  <a:lnTo>
                    <a:pt x="686590" y="169830"/>
                  </a:lnTo>
                  <a:lnTo>
                    <a:pt x="698428" y="175111"/>
                  </a:lnTo>
                  <a:lnTo>
                    <a:pt x="710266" y="179870"/>
                  </a:lnTo>
                  <a:lnTo>
                    <a:pt x="722104" y="184127"/>
                  </a:lnTo>
                  <a:lnTo>
                    <a:pt x="733941" y="187910"/>
                  </a:lnTo>
                  <a:lnTo>
                    <a:pt x="745779" y="191253"/>
                  </a:lnTo>
                  <a:lnTo>
                    <a:pt x="757617" y="194193"/>
                  </a:lnTo>
                  <a:lnTo>
                    <a:pt x="769455" y="196766"/>
                  </a:lnTo>
                  <a:lnTo>
                    <a:pt x="781292" y="199009"/>
                  </a:lnTo>
                  <a:lnTo>
                    <a:pt x="793130" y="200958"/>
                  </a:lnTo>
                  <a:lnTo>
                    <a:pt x="804968" y="202647"/>
                  </a:lnTo>
                  <a:lnTo>
                    <a:pt x="816806" y="204106"/>
                  </a:lnTo>
                  <a:lnTo>
                    <a:pt x="828643" y="205364"/>
                  </a:lnTo>
                  <a:lnTo>
                    <a:pt x="840481" y="206446"/>
                  </a:lnTo>
                  <a:lnTo>
                    <a:pt x="852319" y="207376"/>
                  </a:lnTo>
                  <a:lnTo>
                    <a:pt x="864157" y="208174"/>
                  </a:lnTo>
                  <a:lnTo>
                    <a:pt x="875995" y="208857"/>
                  </a:lnTo>
                  <a:lnTo>
                    <a:pt x="887832" y="209443"/>
                  </a:lnTo>
                  <a:lnTo>
                    <a:pt x="899670" y="209943"/>
                  </a:lnTo>
                  <a:lnTo>
                    <a:pt x="911508" y="210371"/>
                  </a:lnTo>
                  <a:lnTo>
                    <a:pt x="923346" y="210736"/>
                  </a:lnTo>
                  <a:lnTo>
                    <a:pt x="935183" y="211047"/>
                  </a:lnTo>
                  <a:lnTo>
                    <a:pt x="947021" y="211313"/>
                  </a:lnTo>
                  <a:lnTo>
                    <a:pt x="958859" y="211540"/>
                  </a:lnTo>
                  <a:lnTo>
                    <a:pt x="970697" y="211733"/>
                  </a:lnTo>
                  <a:lnTo>
                    <a:pt x="982534" y="211898"/>
                  </a:lnTo>
                  <a:lnTo>
                    <a:pt x="994372" y="212038"/>
                  </a:lnTo>
                  <a:lnTo>
                    <a:pt x="1006210" y="212158"/>
                  </a:lnTo>
                  <a:lnTo>
                    <a:pt x="1018048" y="212260"/>
                  </a:lnTo>
                  <a:lnTo>
                    <a:pt x="1029886" y="212346"/>
                  </a:lnTo>
                  <a:lnTo>
                    <a:pt x="1041723" y="212420"/>
                  </a:lnTo>
                  <a:lnTo>
                    <a:pt x="1053561" y="212483"/>
                  </a:lnTo>
                  <a:lnTo>
                    <a:pt x="1065399" y="212536"/>
                  </a:lnTo>
                  <a:lnTo>
                    <a:pt x="1077237" y="212582"/>
                  </a:lnTo>
                  <a:lnTo>
                    <a:pt x="1089074" y="212621"/>
                  </a:lnTo>
                  <a:lnTo>
                    <a:pt x="1100912" y="212654"/>
                  </a:lnTo>
                  <a:lnTo>
                    <a:pt x="1112750" y="212682"/>
                  </a:lnTo>
                  <a:lnTo>
                    <a:pt x="1124588" y="212706"/>
                  </a:lnTo>
                  <a:lnTo>
                    <a:pt x="1136426" y="212726"/>
                  </a:lnTo>
                  <a:lnTo>
                    <a:pt x="1148263" y="212743"/>
                  </a:lnTo>
                  <a:lnTo>
                    <a:pt x="1160101" y="212758"/>
                  </a:lnTo>
                  <a:lnTo>
                    <a:pt x="1171939" y="212770"/>
                  </a:lnTo>
                  <a:lnTo>
                    <a:pt x="1171939" y="212842"/>
                  </a:lnTo>
                  <a:lnTo>
                    <a:pt x="1183777" y="212842"/>
                  </a:lnTo>
                  <a:lnTo>
                    <a:pt x="1195614" y="212842"/>
                  </a:lnTo>
                  <a:lnTo>
                    <a:pt x="1207452" y="212842"/>
                  </a:lnTo>
                  <a:lnTo>
                    <a:pt x="1219290" y="212842"/>
                  </a:lnTo>
                  <a:lnTo>
                    <a:pt x="1231128" y="212842"/>
                  </a:lnTo>
                  <a:lnTo>
                    <a:pt x="1242965" y="212842"/>
                  </a:lnTo>
                  <a:lnTo>
                    <a:pt x="1254803" y="212842"/>
                  </a:lnTo>
                  <a:lnTo>
                    <a:pt x="1266641" y="212842"/>
                  </a:lnTo>
                  <a:lnTo>
                    <a:pt x="1278479" y="212842"/>
                  </a:lnTo>
                  <a:lnTo>
                    <a:pt x="1290317" y="212842"/>
                  </a:lnTo>
                  <a:lnTo>
                    <a:pt x="1302154" y="212842"/>
                  </a:lnTo>
                  <a:lnTo>
                    <a:pt x="1313992" y="212842"/>
                  </a:lnTo>
                  <a:lnTo>
                    <a:pt x="1325830" y="212842"/>
                  </a:lnTo>
                  <a:lnTo>
                    <a:pt x="1337668" y="212842"/>
                  </a:lnTo>
                  <a:lnTo>
                    <a:pt x="1349505" y="212842"/>
                  </a:lnTo>
                  <a:lnTo>
                    <a:pt x="1361343" y="212842"/>
                  </a:lnTo>
                  <a:lnTo>
                    <a:pt x="1373181" y="212842"/>
                  </a:lnTo>
                  <a:lnTo>
                    <a:pt x="1385019" y="212842"/>
                  </a:lnTo>
                  <a:lnTo>
                    <a:pt x="1396856" y="212842"/>
                  </a:lnTo>
                  <a:lnTo>
                    <a:pt x="1408694" y="212842"/>
                  </a:lnTo>
                  <a:lnTo>
                    <a:pt x="1420532" y="212842"/>
                  </a:lnTo>
                  <a:lnTo>
                    <a:pt x="1432370" y="212842"/>
                  </a:lnTo>
                  <a:lnTo>
                    <a:pt x="1444208" y="212842"/>
                  </a:lnTo>
                  <a:lnTo>
                    <a:pt x="1456045" y="212842"/>
                  </a:lnTo>
                  <a:lnTo>
                    <a:pt x="1467883" y="212842"/>
                  </a:lnTo>
                  <a:lnTo>
                    <a:pt x="1479721" y="212842"/>
                  </a:lnTo>
                  <a:lnTo>
                    <a:pt x="1491559" y="212842"/>
                  </a:lnTo>
                  <a:lnTo>
                    <a:pt x="1503396" y="212842"/>
                  </a:lnTo>
                  <a:lnTo>
                    <a:pt x="1515234" y="212842"/>
                  </a:lnTo>
                  <a:lnTo>
                    <a:pt x="1527072" y="212842"/>
                  </a:lnTo>
                  <a:lnTo>
                    <a:pt x="1538910" y="212842"/>
                  </a:lnTo>
                  <a:lnTo>
                    <a:pt x="1550748" y="212842"/>
                  </a:lnTo>
                  <a:lnTo>
                    <a:pt x="1562585" y="212842"/>
                  </a:lnTo>
                  <a:lnTo>
                    <a:pt x="1574423" y="212842"/>
                  </a:lnTo>
                  <a:lnTo>
                    <a:pt x="1586261" y="212842"/>
                  </a:lnTo>
                  <a:lnTo>
                    <a:pt x="1598099" y="212842"/>
                  </a:lnTo>
                  <a:lnTo>
                    <a:pt x="1609936" y="212842"/>
                  </a:lnTo>
                  <a:lnTo>
                    <a:pt x="1621774" y="212842"/>
                  </a:lnTo>
                  <a:lnTo>
                    <a:pt x="1633612" y="212842"/>
                  </a:lnTo>
                  <a:lnTo>
                    <a:pt x="1645450" y="212842"/>
                  </a:lnTo>
                  <a:lnTo>
                    <a:pt x="1657287" y="212842"/>
                  </a:lnTo>
                  <a:lnTo>
                    <a:pt x="1669125" y="212842"/>
                  </a:lnTo>
                  <a:lnTo>
                    <a:pt x="1680963" y="212842"/>
                  </a:lnTo>
                  <a:lnTo>
                    <a:pt x="1692801" y="212842"/>
                  </a:lnTo>
                  <a:lnTo>
                    <a:pt x="1704639" y="212842"/>
                  </a:lnTo>
                  <a:lnTo>
                    <a:pt x="1716476" y="212842"/>
                  </a:lnTo>
                  <a:lnTo>
                    <a:pt x="1728314" y="212842"/>
                  </a:lnTo>
                  <a:lnTo>
                    <a:pt x="1740152" y="212842"/>
                  </a:lnTo>
                  <a:lnTo>
                    <a:pt x="1751990" y="212842"/>
                  </a:lnTo>
                  <a:lnTo>
                    <a:pt x="1763827" y="212842"/>
                  </a:lnTo>
                  <a:lnTo>
                    <a:pt x="1775665" y="212842"/>
                  </a:lnTo>
                  <a:lnTo>
                    <a:pt x="1787503" y="212842"/>
                  </a:lnTo>
                  <a:lnTo>
                    <a:pt x="1799341" y="212842"/>
                  </a:lnTo>
                  <a:lnTo>
                    <a:pt x="1811178" y="212842"/>
                  </a:lnTo>
                  <a:lnTo>
                    <a:pt x="1823016" y="212842"/>
                  </a:lnTo>
                  <a:lnTo>
                    <a:pt x="1834854" y="212842"/>
                  </a:lnTo>
                  <a:lnTo>
                    <a:pt x="1846692" y="212842"/>
                  </a:lnTo>
                  <a:lnTo>
                    <a:pt x="1858530" y="212842"/>
                  </a:lnTo>
                  <a:lnTo>
                    <a:pt x="1870367" y="212842"/>
                  </a:lnTo>
                  <a:lnTo>
                    <a:pt x="1882205" y="212842"/>
                  </a:lnTo>
                  <a:lnTo>
                    <a:pt x="1894043" y="212842"/>
                  </a:lnTo>
                  <a:lnTo>
                    <a:pt x="1905881" y="212842"/>
                  </a:lnTo>
                  <a:lnTo>
                    <a:pt x="1917718" y="212842"/>
                  </a:lnTo>
                  <a:lnTo>
                    <a:pt x="1929556" y="212842"/>
                  </a:lnTo>
                  <a:lnTo>
                    <a:pt x="1941394" y="212842"/>
                  </a:lnTo>
                  <a:lnTo>
                    <a:pt x="1953232" y="212842"/>
                  </a:lnTo>
                  <a:lnTo>
                    <a:pt x="1965069" y="212842"/>
                  </a:lnTo>
                  <a:lnTo>
                    <a:pt x="1976907" y="212842"/>
                  </a:lnTo>
                  <a:lnTo>
                    <a:pt x="1988745" y="212842"/>
                  </a:lnTo>
                  <a:lnTo>
                    <a:pt x="2000583" y="212842"/>
                  </a:lnTo>
                  <a:lnTo>
                    <a:pt x="2012421" y="212842"/>
                  </a:lnTo>
                  <a:lnTo>
                    <a:pt x="2024258" y="212842"/>
                  </a:lnTo>
                  <a:lnTo>
                    <a:pt x="2036096" y="212842"/>
                  </a:lnTo>
                  <a:lnTo>
                    <a:pt x="2047934" y="212842"/>
                  </a:lnTo>
                  <a:lnTo>
                    <a:pt x="2059772" y="212842"/>
                  </a:lnTo>
                  <a:lnTo>
                    <a:pt x="2071609" y="212842"/>
                  </a:lnTo>
                  <a:lnTo>
                    <a:pt x="2083447" y="212842"/>
                  </a:lnTo>
                  <a:lnTo>
                    <a:pt x="2095285" y="212842"/>
                  </a:lnTo>
                  <a:lnTo>
                    <a:pt x="2107123" y="212842"/>
                  </a:lnTo>
                  <a:lnTo>
                    <a:pt x="2118961" y="212842"/>
                  </a:lnTo>
                  <a:lnTo>
                    <a:pt x="2130798" y="212842"/>
                  </a:lnTo>
                  <a:lnTo>
                    <a:pt x="2142636" y="212842"/>
                  </a:lnTo>
                  <a:lnTo>
                    <a:pt x="2154474" y="212842"/>
                  </a:lnTo>
                  <a:lnTo>
                    <a:pt x="2166312" y="212842"/>
                  </a:lnTo>
                  <a:lnTo>
                    <a:pt x="2178149" y="212842"/>
                  </a:lnTo>
                  <a:lnTo>
                    <a:pt x="2189987" y="212842"/>
                  </a:lnTo>
                  <a:lnTo>
                    <a:pt x="2201825" y="212842"/>
                  </a:lnTo>
                  <a:lnTo>
                    <a:pt x="2213663" y="212842"/>
                  </a:lnTo>
                  <a:lnTo>
                    <a:pt x="2225500" y="212842"/>
                  </a:lnTo>
                  <a:lnTo>
                    <a:pt x="2237338" y="212842"/>
                  </a:lnTo>
                  <a:lnTo>
                    <a:pt x="2249176" y="212842"/>
                  </a:lnTo>
                  <a:lnTo>
                    <a:pt x="2261014" y="212842"/>
                  </a:lnTo>
                  <a:lnTo>
                    <a:pt x="2272852" y="212842"/>
                  </a:lnTo>
                  <a:lnTo>
                    <a:pt x="2284689" y="212842"/>
                  </a:lnTo>
                  <a:lnTo>
                    <a:pt x="2296527" y="212842"/>
                  </a:lnTo>
                  <a:lnTo>
                    <a:pt x="2308365" y="212842"/>
                  </a:lnTo>
                  <a:lnTo>
                    <a:pt x="2320203" y="212842"/>
                  </a:lnTo>
                  <a:lnTo>
                    <a:pt x="2332040" y="212842"/>
                  </a:lnTo>
                  <a:lnTo>
                    <a:pt x="2343878" y="212842"/>
                  </a:lnTo>
                  <a:lnTo>
                    <a:pt x="2343878" y="212842"/>
                  </a:lnTo>
                  <a:lnTo>
                    <a:pt x="2355716" y="212842"/>
                  </a:lnTo>
                  <a:lnTo>
                    <a:pt x="2367554" y="212842"/>
                  </a:lnTo>
                  <a:lnTo>
                    <a:pt x="2379391" y="212842"/>
                  </a:lnTo>
                  <a:lnTo>
                    <a:pt x="2391229" y="212842"/>
                  </a:lnTo>
                  <a:lnTo>
                    <a:pt x="2403067" y="212842"/>
                  </a:lnTo>
                  <a:lnTo>
                    <a:pt x="2414905" y="212842"/>
                  </a:lnTo>
                  <a:lnTo>
                    <a:pt x="2426743" y="212842"/>
                  </a:lnTo>
                  <a:lnTo>
                    <a:pt x="2438580" y="212842"/>
                  </a:lnTo>
                  <a:lnTo>
                    <a:pt x="2450418" y="212842"/>
                  </a:lnTo>
                  <a:lnTo>
                    <a:pt x="2462256" y="212842"/>
                  </a:lnTo>
                  <a:lnTo>
                    <a:pt x="2474094" y="212842"/>
                  </a:lnTo>
                  <a:lnTo>
                    <a:pt x="2485931" y="212842"/>
                  </a:lnTo>
                  <a:lnTo>
                    <a:pt x="2497769" y="212842"/>
                  </a:lnTo>
                  <a:lnTo>
                    <a:pt x="2509607" y="212842"/>
                  </a:lnTo>
                  <a:lnTo>
                    <a:pt x="2521445" y="212842"/>
                  </a:lnTo>
                  <a:lnTo>
                    <a:pt x="2533283" y="212842"/>
                  </a:lnTo>
                  <a:lnTo>
                    <a:pt x="2545120" y="212842"/>
                  </a:lnTo>
                  <a:lnTo>
                    <a:pt x="2556958" y="212842"/>
                  </a:lnTo>
                  <a:lnTo>
                    <a:pt x="2568796" y="212842"/>
                  </a:lnTo>
                  <a:lnTo>
                    <a:pt x="2580634" y="212842"/>
                  </a:lnTo>
                  <a:lnTo>
                    <a:pt x="2592471" y="212842"/>
                  </a:lnTo>
                  <a:lnTo>
                    <a:pt x="2604309" y="212842"/>
                  </a:lnTo>
                  <a:lnTo>
                    <a:pt x="2616147" y="212842"/>
                  </a:lnTo>
                  <a:lnTo>
                    <a:pt x="2627985" y="212842"/>
                  </a:lnTo>
                  <a:lnTo>
                    <a:pt x="2639822" y="212842"/>
                  </a:lnTo>
                  <a:lnTo>
                    <a:pt x="2651660" y="212842"/>
                  </a:lnTo>
                  <a:lnTo>
                    <a:pt x="2663498" y="212842"/>
                  </a:lnTo>
                  <a:lnTo>
                    <a:pt x="2675336" y="212842"/>
                  </a:lnTo>
                  <a:lnTo>
                    <a:pt x="2687174" y="212842"/>
                  </a:lnTo>
                  <a:lnTo>
                    <a:pt x="2699011" y="212842"/>
                  </a:lnTo>
                  <a:lnTo>
                    <a:pt x="2710849" y="212842"/>
                  </a:lnTo>
                  <a:lnTo>
                    <a:pt x="2722687" y="212842"/>
                  </a:lnTo>
                  <a:lnTo>
                    <a:pt x="2734525" y="212842"/>
                  </a:lnTo>
                  <a:lnTo>
                    <a:pt x="2746362" y="212842"/>
                  </a:lnTo>
                  <a:lnTo>
                    <a:pt x="2758200" y="212842"/>
                  </a:lnTo>
                  <a:lnTo>
                    <a:pt x="2770038" y="212842"/>
                  </a:lnTo>
                  <a:lnTo>
                    <a:pt x="2781876" y="212842"/>
                  </a:lnTo>
                  <a:lnTo>
                    <a:pt x="2793713" y="212842"/>
                  </a:lnTo>
                  <a:lnTo>
                    <a:pt x="2805551" y="212842"/>
                  </a:lnTo>
                  <a:lnTo>
                    <a:pt x="2817389" y="212842"/>
                  </a:lnTo>
                  <a:lnTo>
                    <a:pt x="2829227" y="212842"/>
                  </a:lnTo>
                  <a:lnTo>
                    <a:pt x="2841065" y="212842"/>
                  </a:lnTo>
                  <a:lnTo>
                    <a:pt x="2852902" y="212842"/>
                  </a:lnTo>
                  <a:lnTo>
                    <a:pt x="2864740" y="212842"/>
                  </a:lnTo>
                  <a:lnTo>
                    <a:pt x="2876578" y="212842"/>
                  </a:lnTo>
                  <a:lnTo>
                    <a:pt x="2888416" y="212842"/>
                  </a:lnTo>
                  <a:lnTo>
                    <a:pt x="2900253" y="212842"/>
                  </a:lnTo>
                  <a:lnTo>
                    <a:pt x="2912091" y="212842"/>
                  </a:lnTo>
                  <a:lnTo>
                    <a:pt x="2923929" y="212842"/>
                  </a:lnTo>
                  <a:lnTo>
                    <a:pt x="2935767" y="212842"/>
                  </a:lnTo>
                  <a:lnTo>
                    <a:pt x="2947604" y="212842"/>
                  </a:lnTo>
                  <a:lnTo>
                    <a:pt x="2959442" y="212842"/>
                  </a:lnTo>
                  <a:lnTo>
                    <a:pt x="2971280" y="212842"/>
                  </a:lnTo>
                  <a:lnTo>
                    <a:pt x="2983118" y="212842"/>
                  </a:lnTo>
                  <a:lnTo>
                    <a:pt x="2994956" y="212842"/>
                  </a:lnTo>
                  <a:lnTo>
                    <a:pt x="3006793" y="212842"/>
                  </a:lnTo>
                  <a:lnTo>
                    <a:pt x="3018631" y="212842"/>
                  </a:lnTo>
                  <a:lnTo>
                    <a:pt x="3030469" y="212842"/>
                  </a:lnTo>
                  <a:lnTo>
                    <a:pt x="3042307" y="212842"/>
                  </a:lnTo>
                  <a:lnTo>
                    <a:pt x="3054144" y="212842"/>
                  </a:lnTo>
                  <a:lnTo>
                    <a:pt x="3065982" y="212842"/>
                  </a:lnTo>
                  <a:lnTo>
                    <a:pt x="3077820" y="212842"/>
                  </a:lnTo>
                  <a:lnTo>
                    <a:pt x="3089658" y="212842"/>
                  </a:lnTo>
                  <a:lnTo>
                    <a:pt x="3101496" y="212842"/>
                  </a:lnTo>
                  <a:lnTo>
                    <a:pt x="3113333" y="212842"/>
                  </a:lnTo>
                  <a:lnTo>
                    <a:pt x="3125171" y="212842"/>
                  </a:lnTo>
                  <a:lnTo>
                    <a:pt x="3137009" y="212842"/>
                  </a:lnTo>
                  <a:lnTo>
                    <a:pt x="3148847" y="212842"/>
                  </a:lnTo>
                  <a:lnTo>
                    <a:pt x="3160684" y="212842"/>
                  </a:lnTo>
                  <a:lnTo>
                    <a:pt x="3172522" y="212842"/>
                  </a:lnTo>
                  <a:lnTo>
                    <a:pt x="3184360" y="212842"/>
                  </a:lnTo>
                  <a:lnTo>
                    <a:pt x="3196198" y="212842"/>
                  </a:lnTo>
                  <a:lnTo>
                    <a:pt x="3208035" y="212842"/>
                  </a:lnTo>
                  <a:lnTo>
                    <a:pt x="3219873" y="212842"/>
                  </a:lnTo>
                  <a:lnTo>
                    <a:pt x="3231711" y="212842"/>
                  </a:lnTo>
                  <a:lnTo>
                    <a:pt x="3243549" y="212842"/>
                  </a:lnTo>
                  <a:lnTo>
                    <a:pt x="3255387" y="212842"/>
                  </a:lnTo>
                  <a:lnTo>
                    <a:pt x="3267224" y="212842"/>
                  </a:lnTo>
                  <a:lnTo>
                    <a:pt x="3279062" y="212842"/>
                  </a:lnTo>
                  <a:lnTo>
                    <a:pt x="3290900" y="212842"/>
                  </a:lnTo>
                  <a:lnTo>
                    <a:pt x="3302738" y="212842"/>
                  </a:lnTo>
                  <a:lnTo>
                    <a:pt x="3314575" y="212842"/>
                  </a:lnTo>
                  <a:lnTo>
                    <a:pt x="3326413" y="212842"/>
                  </a:lnTo>
                  <a:lnTo>
                    <a:pt x="3338251" y="212842"/>
                  </a:lnTo>
                  <a:lnTo>
                    <a:pt x="3350089" y="212842"/>
                  </a:lnTo>
                  <a:lnTo>
                    <a:pt x="3361926" y="212842"/>
                  </a:lnTo>
                  <a:lnTo>
                    <a:pt x="3373764" y="212842"/>
                  </a:lnTo>
                  <a:lnTo>
                    <a:pt x="3385602" y="212842"/>
                  </a:lnTo>
                  <a:lnTo>
                    <a:pt x="3397440" y="212842"/>
                  </a:lnTo>
                  <a:lnTo>
                    <a:pt x="3409278" y="212842"/>
                  </a:lnTo>
                  <a:lnTo>
                    <a:pt x="3421115" y="212842"/>
                  </a:lnTo>
                  <a:lnTo>
                    <a:pt x="3432953" y="212842"/>
                  </a:lnTo>
                  <a:lnTo>
                    <a:pt x="3444791" y="212842"/>
                  </a:lnTo>
                  <a:lnTo>
                    <a:pt x="3456629" y="212842"/>
                  </a:lnTo>
                  <a:lnTo>
                    <a:pt x="3468466" y="212842"/>
                  </a:lnTo>
                  <a:lnTo>
                    <a:pt x="3480304" y="212842"/>
                  </a:lnTo>
                  <a:lnTo>
                    <a:pt x="3492142" y="212842"/>
                  </a:lnTo>
                  <a:lnTo>
                    <a:pt x="3503980" y="212842"/>
                  </a:lnTo>
                  <a:lnTo>
                    <a:pt x="3515818" y="212842"/>
                  </a:lnTo>
                  <a:lnTo>
                    <a:pt x="3515818" y="212842"/>
                  </a:lnTo>
                  <a:lnTo>
                    <a:pt x="3527655" y="212842"/>
                  </a:lnTo>
                  <a:lnTo>
                    <a:pt x="3539493" y="212842"/>
                  </a:lnTo>
                  <a:lnTo>
                    <a:pt x="3551331" y="212842"/>
                  </a:lnTo>
                  <a:lnTo>
                    <a:pt x="3563169" y="212842"/>
                  </a:lnTo>
                  <a:lnTo>
                    <a:pt x="3575006" y="212842"/>
                  </a:lnTo>
                  <a:lnTo>
                    <a:pt x="3586844" y="212842"/>
                  </a:lnTo>
                  <a:lnTo>
                    <a:pt x="3598682" y="212842"/>
                  </a:lnTo>
                  <a:lnTo>
                    <a:pt x="3610520" y="212842"/>
                  </a:lnTo>
                  <a:lnTo>
                    <a:pt x="3622357" y="212842"/>
                  </a:lnTo>
                  <a:lnTo>
                    <a:pt x="3634195" y="212842"/>
                  </a:lnTo>
                  <a:lnTo>
                    <a:pt x="3646033" y="212842"/>
                  </a:lnTo>
                  <a:lnTo>
                    <a:pt x="3657871" y="212842"/>
                  </a:lnTo>
                  <a:lnTo>
                    <a:pt x="3669709" y="212842"/>
                  </a:lnTo>
                  <a:lnTo>
                    <a:pt x="3681546" y="212842"/>
                  </a:lnTo>
                  <a:lnTo>
                    <a:pt x="3693384" y="212842"/>
                  </a:lnTo>
                  <a:lnTo>
                    <a:pt x="3705222" y="212842"/>
                  </a:lnTo>
                  <a:lnTo>
                    <a:pt x="3717060" y="212842"/>
                  </a:lnTo>
                  <a:lnTo>
                    <a:pt x="3728897" y="212842"/>
                  </a:lnTo>
                  <a:lnTo>
                    <a:pt x="3740735" y="212842"/>
                  </a:lnTo>
                  <a:lnTo>
                    <a:pt x="3752573" y="212842"/>
                  </a:lnTo>
                  <a:lnTo>
                    <a:pt x="3764411" y="212842"/>
                  </a:lnTo>
                  <a:lnTo>
                    <a:pt x="3776248" y="212842"/>
                  </a:lnTo>
                  <a:lnTo>
                    <a:pt x="3788086" y="212842"/>
                  </a:lnTo>
                  <a:lnTo>
                    <a:pt x="3799924" y="212842"/>
                  </a:lnTo>
                  <a:lnTo>
                    <a:pt x="3811762" y="212842"/>
                  </a:lnTo>
                  <a:lnTo>
                    <a:pt x="3823600" y="212842"/>
                  </a:lnTo>
                  <a:lnTo>
                    <a:pt x="3835437" y="212842"/>
                  </a:lnTo>
                  <a:lnTo>
                    <a:pt x="3847275" y="212842"/>
                  </a:lnTo>
                  <a:lnTo>
                    <a:pt x="3859113" y="212842"/>
                  </a:lnTo>
                  <a:lnTo>
                    <a:pt x="3870951" y="212842"/>
                  </a:lnTo>
                  <a:lnTo>
                    <a:pt x="3882788" y="212842"/>
                  </a:lnTo>
                  <a:lnTo>
                    <a:pt x="3894626" y="212842"/>
                  </a:lnTo>
                  <a:lnTo>
                    <a:pt x="3906464" y="212842"/>
                  </a:lnTo>
                  <a:lnTo>
                    <a:pt x="3918302" y="212842"/>
                  </a:lnTo>
                  <a:lnTo>
                    <a:pt x="3930139" y="212842"/>
                  </a:lnTo>
                  <a:lnTo>
                    <a:pt x="3941977" y="212842"/>
                  </a:lnTo>
                  <a:lnTo>
                    <a:pt x="3953815" y="212842"/>
                  </a:lnTo>
                  <a:lnTo>
                    <a:pt x="3965653" y="212842"/>
                  </a:lnTo>
                  <a:lnTo>
                    <a:pt x="3977491" y="212842"/>
                  </a:lnTo>
                  <a:lnTo>
                    <a:pt x="3989328" y="212842"/>
                  </a:lnTo>
                  <a:lnTo>
                    <a:pt x="4001166" y="212842"/>
                  </a:lnTo>
                  <a:lnTo>
                    <a:pt x="4013004" y="212842"/>
                  </a:lnTo>
                  <a:lnTo>
                    <a:pt x="4024842" y="212842"/>
                  </a:lnTo>
                  <a:lnTo>
                    <a:pt x="4036679" y="212842"/>
                  </a:lnTo>
                  <a:lnTo>
                    <a:pt x="4048517" y="212842"/>
                  </a:lnTo>
                  <a:lnTo>
                    <a:pt x="4060355" y="212842"/>
                  </a:lnTo>
                  <a:lnTo>
                    <a:pt x="4072193" y="212842"/>
                  </a:lnTo>
                  <a:lnTo>
                    <a:pt x="4084031" y="212842"/>
                  </a:lnTo>
                  <a:lnTo>
                    <a:pt x="4095868" y="212842"/>
                  </a:lnTo>
                  <a:lnTo>
                    <a:pt x="4107706" y="212842"/>
                  </a:lnTo>
                  <a:lnTo>
                    <a:pt x="4119544" y="212842"/>
                  </a:lnTo>
                  <a:lnTo>
                    <a:pt x="4131382" y="212842"/>
                  </a:lnTo>
                  <a:lnTo>
                    <a:pt x="4143219" y="212842"/>
                  </a:lnTo>
                  <a:lnTo>
                    <a:pt x="4155057" y="212842"/>
                  </a:lnTo>
                  <a:lnTo>
                    <a:pt x="4166895" y="212842"/>
                  </a:lnTo>
                  <a:lnTo>
                    <a:pt x="4178733" y="212842"/>
                  </a:lnTo>
                  <a:lnTo>
                    <a:pt x="4190570" y="212842"/>
                  </a:lnTo>
                  <a:lnTo>
                    <a:pt x="4202408" y="212842"/>
                  </a:lnTo>
                  <a:lnTo>
                    <a:pt x="4214246" y="212842"/>
                  </a:lnTo>
                  <a:lnTo>
                    <a:pt x="4226084" y="212842"/>
                  </a:lnTo>
                  <a:lnTo>
                    <a:pt x="4237922" y="212842"/>
                  </a:lnTo>
                  <a:lnTo>
                    <a:pt x="4249759" y="212842"/>
                  </a:lnTo>
                  <a:lnTo>
                    <a:pt x="4261597" y="212842"/>
                  </a:lnTo>
                  <a:lnTo>
                    <a:pt x="4273435" y="212842"/>
                  </a:lnTo>
                  <a:lnTo>
                    <a:pt x="4285273" y="212842"/>
                  </a:lnTo>
                  <a:lnTo>
                    <a:pt x="4297110" y="212842"/>
                  </a:lnTo>
                  <a:lnTo>
                    <a:pt x="4308948" y="212842"/>
                  </a:lnTo>
                  <a:lnTo>
                    <a:pt x="4320786" y="212842"/>
                  </a:lnTo>
                  <a:lnTo>
                    <a:pt x="4332624" y="212842"/>
                  </a:lnTo>
                  <a:lnTo>
                    <a:pt x="4344461" y="212842"/>
                  </a:lnTo>
                  <a:lnTo>
                    <a:pt x="4356299" y="212842"/>
                  </a:lnTo>
                  <a:lnTo>
                    <a:pt x="4368137" y="212842"/>
                  </a:lnTo>
                  <a:lnTo>
                    <a:pt x="4379975" y="212842"/>
                  </a:lnTo>
                  <a:lnTo>
                    <a:pt x="4391813" y="212842"/>
                  </a:lnTo>
                  <a:lnTo>
                    <a:pt x="4403650" y="212842"/>
                  </a:lnTo>
                  <a:lnTo>
                    <a:pt x="4415488" y="212842"/>
                  </a:lnTo>
                  <a:lnTo>
                    <a:pt x="4427326" y="212842"/>
                  </a:lnTo>
                  <a:lnTo>
                    <a:pt x="4439164" y="212842"/>
                  </a:lnTo>
                  <a:lnTo>
                    <a:pt x="4451001" y="212842"/>
                  </a:lnTo>
                  <a:lnTo>
                    <a:pt x="4462839" y="212842"/>
                  </a:lnTo>
                  <a:lnTo>
                    <a:pt x="4474677" y="212842"/>
                  </a:lnTo>
                  <a:lnTo>
                    <a:pt x="4486515" y="212842"/>
                  </a:lnTo>
                  <a:lnTo>
                    <a:pt x="4498352" y="212842"/>
                  </a:lnTo>
                  <a:lnTo>
                    <a:pt x="4510190" y="212842"/>
                  </a:lnTo>
                  <a:lnTo>
                    <a:pt x="4522028" y="212842"/>
                  </a:lnTo>
                  <a:lnTo>
                    <a:pt x="4533866" y="212842"/>
                  </a:lnTo>
                  <a:lnTo>
                    <a:pt x="4545704" y="212842"/>
                  </a:lnTo>
                  <a:lnTo>
                    <a:pt x="4557541" y="212842"/>
                  </a:lnTo>
                  <a:lnTo>
                    <a:pt x="4569379" y="212842"/>
                  </a:lnTo>
                  <a:lnTo>
                    <a:pt x="4581217" y="212842"/>
                  </a:lnTo>
                  <a:lnTo>
                    <a:pt x="4593055" y="212842"/>
                  </a:lnTo>
                  <a:lnTo>
                    <a:pt x="4604892" y="212842"/>
                  </a:lnTo>
                  <a:lnTo>
                    <a:pt x="4616730" y="212842"/>
                  </a:lnTo>
                  <a:lnTo>
                    <a:pt x="4628568" y="212842"/>
                  </a:lnTo>
                  <a:lnTo>
                    <a:pt x="4640406" y="212842"/>
                  </a:lnTo>
                  <a:lnTo>
                    <a:pt x="4652244" y="212842"/>
                  </a:lnTo>
                  <a:lnTo>
                    <a:pt x="4664081" y="212842"/>
                  </a:lnTo>
                  <a:lnTo>
                    <a:pt x="4675919" y="212842"/>
                  </a:lnTo>
                  <a:lnTo>
                    <a:pt x="4687757" y="212842"/>
                  </a:lnTo>
                </a:path>
              </a:pathLst>
            </a:custGeom>
            <a:ln w="40651" cap="flat">
              <a:solidFill>
                <a:srgbClr val="E8E8E8">
                  <a:alpha val="100000"/>
                </a:srgbClr>
              </a:solidFill>
              <a:prstDash val="solid"/>
              <a:round/>
            </a:ln>
          </p:spPr>
          <p:txBody>
            <a:bodyPr/>
            <a:lstStyle/>
            <a:p/>
          </p:txBody>
        </p:sp>
        <p:sp>
          <p:nvSpPr>
            <p:cNvPr id="31" name="pl31"/>
            <p:cNvSpPr/>
            <p:nvPr/>
          </p:nvSpPr>
          <p:spPr>
            <a:xfrm>
              <a:off x="2482252" y="1330896"/>
              <a:ext cx="4687757" cy="212913"/>
            </a:xfrm>
            <a:custGeom>
              <a:avLst/>
              <a:pathLst>
                <a:path w="4687757" h="212913">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71"/>
                  </a:lnTo>
                  <a:lnTo>
                    <a:pt x="2355716" y="83"/>
                  </a:lnTo>
                  <a:lnTo>
                    <a:pt x="2367554" y="98"/>
                  </a:lnTo>
                  <a:lnTo>
                    <a:pt x="2379391" y="115"/>
                  </a:lnTo>
                  <a:lnTo>
                    <a:pt x="2391229" y="136"/>
                  </a:lnTo>
                  <a:lnTo>
                    <a:pt x="2403067" y="160"/>
                  </a:lnTo>
                  <a:lnTo>
                    <a:pt x="2414905" y="188"/>
                  </a:lnTo>
                  <a:lnTo>
                    <a:pt x="2426743" y="221"/>
                  </a:lnTo>
                  <a:lnTo>
                    <a:pt x="2438580" y="259"/>
                  </a:lnTo>
                  <a:lnTo>
                    <a:pt x="2450418" y="305"/>
                  </a:lnTo>
                  <a:lnTo>
                    <a:pt x="2462256" y="358"/>
                  </a:lnTo>
                  <a:lnTo>
                    <a:pt x="2474094" y="421"/>
                  </a:lnTo>
                  <a:lnTo>
                    <a:pt x="2485931" y="495"/>
                  </a:lnTo>
                  <a:lnTo>
                    <a:pt x="2497769" y="582"/>
                  </a:lnTo>
                  <a:lnTo>
                    <a:pt x="2509607" y="684"/>
                  </a:lnTo>
                  <a:lnTo>
                    <a:pt x="2521445" y="803"/>
                  </a:lnTo>
                  <a:lnTo>
                    <a:pt x="2533283" y="943"/>
                  </a:lnTo>
                  <a:lnTo>
                    <a:pt x="2545120" y="1108"/>
                  </a:lnTo>
                  <a:lnTo>
                    <a:pt x="2556958" y="1301"/>
                  </a:lnTo>
                  <a:lnTo>
                    <a:pt x="2568796" y="1528"/>
                  </a:lnTo>
                  <a:lnTo>
                    <a:pt x="2580634" y="1794"/>
                  </a:lnTo>
                  <a:lnTo>
                    <a:pt x="2592471" y="2106"/>
                  </a:lnTo>
                  <a:lnTo>
                    <a:pt x="2604309" y="2471"/>
                  </a:lnTo>
                  <a:lnTo>
                    <a:pt x="2616147" y="2898"/>
                  </a:lnTo>
                  <a:lnTo>
                    <a:pt x="2627985" y="3399"/>
                  </a:lnTo>
                  <a:lnTo>
                    <a:pt x="2639822" y="3984"/>
                  </a:lnTo>
                  <a:lnTo>
                    <a:pt x="2651660" y="4668"/>
                  </a:lnTo>
                  <a:lnTo>
                    <a:pt x="2663498" y="5465"/>
                  </a:lnTo>
                  <a:lnTo>
                    <a:pt x="2675336" y="6395"/>
                  </a:lnTo>
                  <a:lnTo>
                    <a:pt x="2687174" y="7478"/>
                  </a:lnTo>
                  <a:lnTo>
                    <a:pt x="2699011" y="8736"/>
                  </a:lnTo>
                  <a:lnTo>
                    <a:pt x="2710849" y="10195"/>
                  </a:lnTo>
                  <a:lnTo>
                    <a:pt x="2722687" y="11883"/>
                  </a:lnTo>
                  <a:lnTo>
                    <a:pt x="2734525" y="13832"/>
                  </a:lnTo>
                  <a:lnTo>
                    <a:pt x="2746362" y="16076"/>
                  </a:lnTo>
                  <a:lnTo>
                    <a:pt x="2758200" y="18648"/>
                  </a:lnTo>
                  <a:lnTo>
                    <a:pt x="2770038" y="21588"/>
                  </a:lnTo>
                  <a:lnTo>
                    <a:pt x="2781876" y="24931"/>
                  </a:lnTo>
                  <a:lnTo>
                    <a:pt x="2793713" y="28715"/>
                  </a:lnTo>
                  <a:lnTo>
                    <a:pt x="2805551" y="32972"/>
                  </a:lnTo>
                  <a:lnTo>
                    <a:pt x="2817389" y="37730"/>
                  </a:lnTo>
                  <a:lnTo>
                    <a:pt x="2829227" y="43012"/>
                  </a:lnTo>
                  <a:lnTo>
                    <a:pt x="2841065" y="48826"/>
                  </a:lnTo>
                  <a:lnTo>
                    <a:pt x="2852902" y="55171"/>
                  </a:lnTo>
                  <a:lnTo>
                    <a:pt x="2864740" y="62030"/>
                  </a:lnTo>
                  <a:lnTo>
                    <a:pt x="2876578" y="69365"/>
                  </a:lnTo>
                  <a:lnTo>
                    <a:pt x="2888416" y="77125"/>
                  </a:lnTo>
                  <a:lnTo>
                    <a:pt x="2900253" y="85238"/>
                  </a:lnTo>
                  <a:lnTo>
                    <a:pt x="2912091" y="93615"/>
                  </a:lnTo>
                  <a:lnTo>
                    <a:pt x="2923929" y="102157"/>
                  </a:lnTo>
                  <a:lnTo>
                    <a:pt x="2935767" y="110755"/>
                  </a:lnTo>
                  <a:lnTo>
                    <a:pt x="2947604" y="119297"/>
                  </a:lnTo>
                  <a:lnTo>
                    <a:pt x="2959442" y="127675"/>
                  </a:lnTo>
                  <a:lnTo>
                    <a:pt x="2971280" y="135787"/>
                  </a:lnTo>
                  <a:lnTo>
                    <a:pt x="2983118" y="143547"/>
                  </a:lnTo>
                  <a:lnTo>
                    <a:pt x="2994956" y="150883"/>
                  </a:lnTo>
                  <a:lnTo>
                    <a:pt x="3006793" y="157741"/>
                  </a:lnTo>
                  <a:lnTo>
                    <a:pt x="3018631" y="164087"/>
                  </a:lnTo>
                  <a:lnTo>
                    <a:pt x="3030469" y="169901"/>
                  </a:lnTo>
                  <a:lnTo>
                    <a:pt x="3042307" y="175182"/>
                  </a:lnTo>
                  <a:lnTo>
                    <a:pt x="3054144" y="179941"/>
                  </a:lnTo>
                  <a:lnTo>
                    <a:pt x="3065982" y="184198"/>
                  </a:lnTo>
                  <a:lnTo>
                    <a:pt x="3077820" y="187981"/>
                  </a:lnTo>
                  <a:lnTo>
                    <a:pt x="3089658" y="191325"/>
                  </a:lnTo>
                  <a:lnTo>
                    <a:pt x="3101496" y="194264"/>
                  </a:lnTo>
                  <a:lnTo>
                    <a:pt x="3113333" y="196837"/>
                  </a:lnTo>
                  <a:lnTo>
                    <a:pt x="3125171" y="199080"/>
                  </a:lnTo>
                  <a:lnTo>
                    <a:pt x="3137009" y="201030"/>
                  </a:lnTo>
                  <a:lnTo>
                    <a:pt x="3148847" y="202718"/>
                  </a:lnTo>
                  <a:lnTo>
                    <a:pt x="3160684" y="204177"/>
                  </a:lnTo>
                  <a:lnTo>
                    <a:pt x="3172522" y="205435"/>
                  </a:lnTo>
                  <a:lnTo>
                    <a:pt x="3184360" y="206518"/>
                  </a:lnTo>
                  <a:lnTo>
                    <a:pt x="3196198" y="207447"/>
                  </a:lnTo>
                  <a:lnTo>
                    <a:pt x="3208035" y="208245"/>
                  </a:lnTo>
                  <a:lnTo>
                    <a:pt x="3219873" y="208929"/>
                  </a:lnTo>
                  <a:lnTo>
                    <a:pt x="3231711" y="209514"/>
                  </a:lnTo>
                  <a:lnTo>
                    <a:pt x="3243549" y="210014"/>
                  </a:lnTo>
                  <a:lnTo>
                    <a:pt x="3255387" y="210442"/>
                  </a:lnTo>
                  <a:lnTo>
                    <a:pt x="3267224" y="210807"/>
                  </a:lnTo>
                  <a:lnTo>
                    <a:pt x="3279062" y="211119"/>
                  </a:lnTo>
                  <a:lnTo>
                    <a:pt x="3290900" y="211385"/>
                  </a:lnTo>
                  <a:lnTo>
                    <a:pt x="3302738" y="211611"/>
                  </a:lnTo>
                  <a:lnTo>
                    <a:pt x="3314575" y="211805"/>
                  </a:lnTo>
                  <a:lnTo>
                    <a:pt x="3326413" y="211969"/>
                  </a:lnTo>
                  <a:lnTo>
                    <a:pt x="3338251" y="212110"/>
                  </a:lnTo>
                  <a:lnTo>
                    <a:pt x="3350089" y="212229"/>
                  </a:lnTo>
                  <a:lnTo>
                    <a:pt x="3361926" y="212331"/>
                  </a:lnTo>
                  <a:lnTo>
                    <a:pt x="3373764" y="212418"/>
                  </a:lnTo>
                  <a:lnTo>
                    <a:pt x="3385602" y="212492"/>
                  </a:lnTo>
                  <a:lnTo>
                    <a:pt x="3397440" y="212554"/>
                  </a:lnTo>
                  <a:lnTo>
                    <a:pt x="3409278" y="212608"/>
                  </a:lnTo>
                  <a:lnTo>
                    <a:pt x="3421115" y="212653"/>
                  </a:lnTo>
                  <a:lnTo>
                    <a:pt x="3432953" y="212692"/>
                  </a:lnTo>
                  <a:lnTo>
                    <a:pt x="3444791" y="212725"/>
                  </a:lnTo>
                  <a:lnTo>
                    <a:pt x="3456629" y="212753"/>
                  </a:lnTo>
                  <a:lnTo>
                    <a:pt x="3468466" y="212777"/>
                  </a:lnTo>
                  <a:lnTo>
                    <a:pt x="3480304" y="212797"/>
                  </a:lnTo>
                  <a:lnTo>
                    <a:pt x="3492142" y="212815"/>
                  </a:lnTo>
                  <a:lnTo>
                    <a:pt x="3503980" y="212829"/>
                  </a:lnTo>
                  <a:lnTo>
                    <a:pt x="3515818" y="212842"/>
                  </a:lnTo>
                  <a:lnTo>
                    <a:pt x="3515818" y="212913"/>
                  </a:lnTo>
                  <a:lnTo>
                    <a:pt x="3527655" y="212913"/>
                  </a:lnTo>
                  <a:lnTo>
                    <a:pt x="3539493" y="212913"/>
                  </a:lnTo>
                  <a:lnTo>
                    <a:pt x="3551331" y="212913"/>
                  </a:lnTo>
                  <a:lnTo>
                    <a:pt x="3563169" y="212913"/>
                  </a:lnTo>
                  <a:lnTo>
                    <a:pt x="3575006" y="212913"/>
                  </a:lnTo>
                  <a:lnTo>
                    <a:pt x="3586844" y="212913"/>
                  </a:lnTo>
                  <a:lnTo>
                    <a:pt x="3598682" y="212913"/>
                  </a:lnTo>
                  <a:lnTo>
                    <a:pt x="3610520" y="212913"/>
                  </a:lnTo>
                  <a:lnTo>
                    <a:pt x="3622357" y="212913"/>
                  </a:lnTo>
                  <a:lnTo>
                    <a:pt x="3634195" y="212913"/>
                  </a:lnTo>
                  <a:lnTo>
                    <a:pt x="3646033" y="212913"/>
                  </a:lnTo>
                  <a:lnTo>
                    <a:pt x="3657871" y="212913"/>
                  </a:lnTo>
                  <a:lnTo>
                    <a:pt x="3669709" y="212913"/>
                  </a:lnTo>
                  <a:lnTo>
                    <a:pt x="3681546" y="212913"/>
                  </a:lnTo>
                  <a:lnTo>
                    <a:pt x="3693384" y="212913"/>
                  </a:lnTo>
                  <a:lnTo>
                    <a:pt x="3705222" y="212913"/>
                  </a:lnTo>
                  <a:lnTo>
                    <a:pt x="3717060" y="212913"/>
                  </a:lnTo>
                  <a:lnTo>
                    <a:pt x="3728897" y="212913"/>
                  </a:lnTo>
                  <a:lnTo>
                    <a:pt x="3740735" y="212913"/>
                  </a:lnTo>
                  <a:lnTo>
                    <a:pt x="3752573" y="212913"/>
                  </a:lnTo>
                  <a:lnTo>
                    <a:pt x="3764411" y="212913"/>
                  </a:lnTo>
                  <a:lnTo>
                    <a:pt x="3776248" y="212913"/>
                  </a:lnTo>
                  <a:lnTo>
                    <a:pt x="3788086" y="212913"/>
                  </a:lnTo>
                  <a:lnTo>
                    <a:pt x="3799924" y="212913"/>
                  </a:lnTo>
                  <a:lnTo>
                    <a:pt x="3811762" y="212913"/>
                  </a:lnTo>
                  <a:lnTo>
                    <a:pt x="3823600" y="212913"/>
                  </a:lnTo>
                  <a:lnTo>
                    <a:pt x="3835437" y="212913"/>
                  </a:lnTo>
                  <a:lnTo>
                    <a:pt x="3847275" y="212913"/>
                  </a:lnTo>
                  <a:lnTo>
                    <a:pt x="3859113" y="212913"/>
                  </a:lnTo>
                  <a:lnTo>
                    <a:pt x="3870951" y="212913"/>
                  </a:lnTo>
                  <a:lnTo>
                    <a:pt x="3882788" y="212913"/>
                  </a:lnTo>
                  <a:lnTo>
                    <a:pt x="3894626" y="212913"/>
                  </a:lnTo>
                  <a:lnTo>
                    <a:pt x="3906464" y="212913"/>
                  </a:lnTo>
                  <a:lnTo>
                    <a:pt x="3918302" y="212913"/>
                  </a:lnTo>
                  <a:lnTo>
                    <a:pt x="3930139" y="212913"/>
                  </a:lnTo>
                  <a:lnTo>
                    <a:pt x="3941977" y="212913"/>
                  </a:lnTo>
                  <a:lnTo>
                    <a:pt x="3953815" y="212913"/>
                  </a:lnTo>
                  <a:lnTo>
                    <a:pt x="3965653" y="212913"/>
                  </a:lnTo>
                  <a:lnTo>
                    <a:pt x="3977491" y="212913"/>
                  </a:lnTo>
                  <a:lnTo>
                    <a:pt x="3989328" y="212913"/>
                  </a:lnTo>
                  <a:lnTo>
                    <a:pt x="4001166" y="212913"/>
                  </a:lnTo>
                  <a:lnTo>
                    <a:pt x="4013004" y="212913"/>
                  </a:lnTo>
                  <a:lnTo>
                    <a:pt x="4024842" y="212913"/>
                  </a:lnTo>
                  <a:lnTo>
                    <a:pt x="4036679" y="212913"/>
                  </a:lnTo>
                  <a:lnTo>
                    <a:pt x="4048517" y="212913"/>
                  </a:lnTo>
                  <a:lnTo>
                    <a:pt x="4060355" y="212913"/>
                  </a:lnTo>
                  <a:lnTo>
                    <a:pt x="4072193" y="212913"/>
                  </a:lnTo>
                  <a:lnTo>
                    <a:pt x="4084031" y="212913"/>
                  </a:lnTo>
                  <a:lnTo>
                    <a:pt x="4095868" y="212913"/>
                  </a:lnTo>
                  <a:lnTo>
                    <a:pt x="4107706" y="212913"/>
                  </a:lnTo>
                  <a:lnTo>
                    <a:pt x="4119544" y="212913"/>
                  </a:lnTo>
                  <a:lnTo>
                    <a:pt x="4131382" y="212913"/>
                  </a:lnTo>
                  <a:lnTo>
                    <a:pt x="4143219" y="212913"/>
                  </a:lnTo>
                  <a:lnTo>
                    <a:pt x="4155057" y="212913"/>
                  </a:lnTo>
                  <a:lnTo>
                    <a:pt x="4166895" y="212913"/>
                  </a:lnTo>
                  <a:lnTo>
                    <a:pt x="4178733" y="212913"/>
                  </a:lnTo>
                  <a:lnTo>
                    <a:pt x="4190570" y="212913"/>
                  </a:lnTo>
                  <a:lnTo>
                    <a:pt x="4202408" y="212913"/>
                  </a:lnTo>
                  <a:lnTo>
                    <a:pt x="4214246" y="212913"/>
                  </a:lnTo>
                  <a:lnTo>
                    <a:pt x="4226084" y="212913"/>
                  </a:lnTo>
                  <a:lnTo>
                    <a:pt x="4237922" y="212913"/>
                  </a:lnTo>
                  <a:lnTo>
                    <a:pt x="4249759" y="212913"/>
                  </a:lnTo>
                  <a:lnTo>
                    <a:pt x="4261597" y="212913"/>
                  </a:lnTo>
                  <a:lnTo>
                    <a:pt x="4273435" y="212913"/>
                  </a:lnTo>
                  <a:lnTo>
                    <a:pt x="4285273" y="212913"/>
                  </a:lnTo>
                  <a:lnTo>
                    <a:pt x="4297110" y="212913"/>
                  </a:lnTo>
                  <a:lnTo>
                    <a:pt x="4308948" y="212913"/>
                  </a:lnTo>
                  <a:lnTo>
                    <a:pt x="4320786" y="212913"/>
                  </a:lnTo>
                  <a:lnTo>
                    <a:pt x="4332624" y="212913"/>
                  </a:lnTo>
                  <a:lnTo>
                    <a:pt x="4344461" y="212913"/>
                  </a:lnTo>
                  <a:lnTo>
                    <a:pt x="4356299" y="212913"/>
                  </a:lnTo>
                  <a:lnTo>
                    <a:pt x="4368137" y="212913"/>
                  </a:lnTo>
                  <a:lnTo>
                    <a:pt x="4379975" y="212913"/>
                  </a:lnTo>
                  <a:lnTo>
                    <a:pt x="4391813" y="212913"/>
                  </a:lnTo>
                  <a:lnTo>
                    <a:pt x="4403650" y="212913"/>
                  </a:lnTo>
                  <a:lnTo>
                    <a:pt x="4415488" y="212913"/>
                  </a:lnTo>
                  <a:lnTo>
                    <a:pt x="4427326" y="212913"/>
                  </a:lnTo>
                  <a:lnTo>
                    <a:pt x="4439164" y="212913"/>
                  </a:lnTo>
                  <a:lnTo>
                    <a:pt x="4451001" y="212913"/>
                  </a:lnTo>
                  <a:lnTo>
                    <a:pt x="4462839" y="212913"/>
                  </a:lnTo>
                  <a:lnTo>
                    <a:pt x="4474677" y="212913"/>
                  </a:lnTo>
                  <a:lnTo>
                    <a:pt x="4486515" y="212913"/>
                  </a:lnTo>
                  <a:lnTo>
                    <a:pt x="4498352" y="212913"/>
                  </a:lnTo>
                  <a:lnTo>
                    <a:pt x="4510190" y="212913"/>
                  </a:lnTo>
                  <a:lnTo>
                    <a:pt x="4522028" y="212913"/>
                  </a:lnTo>
                  <a:lnTo>
                    <a:pt x="4533866" y="212913"/>
                  </a:lnTo>
                  <a:lnTo>
                    <a:pt x="4545704" y="212913"/>
                  </a:lnTo>
                  <a:lnTo>
                    <a:pt x="4557541" y="212913"/>
                  </a:lnTo>
                  <a:lnTo>
                    <a:pt x="4569379" y="212913"/>
                  </a:lnTo>
                  <a:lnTo>
                    <a:pt x="4581217" y="212913"/>
                  </a:lnTo>
                  <a:lnTo>
                    <a:pt x="4593055" y="212913"/>
                  </a:lnTo>
                  <a:lnTo>
                    <a:pt x="4604892" y="212913"/>
                  </a:lnTo>
                  <a:lnTo>
                    <a:pt x="4616730" y="212913"/>
                  </a:lnTo>
                  <a:lnTo>
                    <a:pt x="4628568" y="212913"/>
                  </a:lnTo>
                  <a:lnTo>
                    <a:pt x="4640406" y="212913"/>
                  </a:lnTo>
                  <a:lnTo>
                    <a:pt x="4652244" y="212913"/>
                  </a:lnTo>
                  <a:lnTo>
                    <a:pt x="4664081" y="212913"/>
                  </a:lnTo>
                  <a:lnTo>
                    <a:pt x="4675919" y="212913"/>
                  </a:lnTo>
                  <a:lnTo>
                    <a:pt x="4687757" y="212913"/>
                  </a:lnTo>
                </a:path>
              </a:pathLst>
            </a:custGeom>
            <a:ln w="40651" cap="flat">
              <a:solidFill>
                <a:srgbClr val="E8E8E8">
                  <a:alpha val="100000"/>
                </a:srgbClr>
              </a:solidFill>
              <a:prstDash val="solid"/>
              <a:round/>
            </a:ln>
          </p:spPr>
          <p:txBody>
            <a:bodyPr/>
            <a:lstStyle/>
            <a:p/>
          </p:txBody>
        </p:sp>
        <p:sp>
          <p:nvSpPr>
            <p:cNvPr id="32" name="pl32"/>
            <p:cNvSpPr/>
            <p:nvPr/>
          </p:nvSpPr>
          <p:spPr>
            <a:xfrm>
              <a:off x="2482252" y="1969709"/>
              <a:ext cx="4687757" cy="425756"/>
            </a:xfrm>
            <a:custGeom>
              <a:avLst/>
              <a:pathLst>
                <a:path w="4687757" h="425756">
                  <a:moveTo>
                    <a:pt x="0" y="425756"/>
                  </a:moveTo>
                  <a:lnTo>
                    <a:pt x="11837" y="425756"/>
                  </a:lnTo>
                  <a:lnTo>
                    <a:pt x="23675" y="425756"/>
                  </a:lnTo>
                  <a:lnTo>
                    <a:pt x="35513" y="425756"/>
                  </a:lnTo>
                  <a:lnTo>
                    <a:pt x="47351" y="425756"/>
                  </a:lnTo>
                  <a:lnTo>
                    <a:pt x="59188" y="425756"/>
                  </a:lnTo>
                  <a:lnTo>
                    <a:pt x="71026" y="425756"/>
                  </a:lnTo>
                  <a:lnTo>
                    <a:pt x="82864" y="425756"/>
                  </a:lnTo>
                  <a:lnTo>
                    <a:pt x="94702" y="425756"/>
                  </a:lnTo>
                  <a:lnTo>
                    <a:pt x="106539" y="425756"/>
                  </a:lnTo>
                  <a:lnTo>
                    <a:pt x="118377" y="425756"/>
                  </a:lnTo>
                  <a:lnTo>
                    <a:pt x="130215" y="425756"/>
                  </a:lnTo>
                  <a:lnTo>
                    <a:pt x="142053" y="425756"/>
                  </a:lnTo>
                  <a:lnTo>
                    <a:pt x="153891" y="425756"/>
                  </a:lnTo>
                  <a:lnTo>
                    <a:pt x="165728" y="425756"/>
                  </a:lnTo>
                  <a:lnTo>
                    <a:pt x="177566" y="425756"/>
                  </a:lnTo>
                  <a:lnTo>
                    <a:pt x="189404" y="425756"/>
                  </a:lnTo>
                  <a:lnTo>
                    <a:pt x="201242" y="425756"/>
                  </a:lnTo>
                  <a:lnTo>
                    <a:pt x="213079" y="425756"/>
                  </a:lnTo>
                  <a:lnTo>
                    <a:pt x="224917" y="425756"/>
                  </a:lnTo>
                  <a:lnTo>
                    <a:pt x="236755" y="425756"/>
                  </a:lnTo>
                  <a:lnTo>
                    <a:pt x="248593" y="425756"/>
                  </a:lnTo>
                  <a:lnTo>
                    <a:pt x="260430" y="425756"/>
                  </a:lnTo>
                  <a:lnTo>
                    <a:pt x="272268" y="425756"/>
                  </a:lnTo>
                  <a:lnTo>
                    <a:pt x="284106" y="425756"/>
                  </a:lnTo>
                  <a:lnTo>
                    <a:pt x="295944" y="425756"/>
                  </a:lnTo>
                  <a:lnTo>
                    <a:pt x="307782" y="425756"/>
                  </a:lnTo>
                  <a:lnTo>
                    <a:pt x="319619" y="425756"/>
                  </a:lnTo>
                  <a:lnTo>
                    <a:pt x="331457" y="425756"/>
                  </a:lnTo>
                  <a:lnTo>
                    <a:pt x="343295" y="425756"/>
                  </a:lnTo>
                  <a:lnTo>
                    <a:pt x="355133" y="425756"/>
                  </a:lnTo>
                  <a:lnTo>
                    <a:pt x="366970" y="425756"/>
                  </a:lnTo>
                  <a:lnTo>
                    <a:pt x="378808" y="425756"/>
                  </a:lnTo>
                  <a:lnTo>
                    <a:pt x="390646" y="425756"/>
                  </a:lnTo>
                  <a:lnTo>
                    <a:pt x="402484" y="425756"/>
                  </a:lnTo>
                  <a:lnTo>
                    <a:pt x="414321" y="425756"/>
                  </a:lnTo>
                  <a:lnTo>
                    <a:pt x="426159" y="425756"/>
                  </a:lnTo>
                  <a:lnTo>
                    <a:pt x="437997" y="425756"/>
                  </a:lnTo>
                  <a:lnTo>
                    <a:pt x="449835" y="425756"/>
                  </a:lnTo>
                  <a:lnTo>
                    <a:pt x="461673" y="425756"/>
                  </a:lnTo>
                  <a:lnTo>
                    <a:pt x="473510" y="425756"/>
                  </a:lnTo>
                  <a:lnTo>
                    <a:pt x="485348" y="425756"/>
                  </a:lnTo>
                  <a:lnTo>
                    <a:pt x="497186" y="425756"/>
                  </a:lnTo>
                  <a:lnTo>
                    <a:pt x="509024" y="425756"/>
                  </a:lnTo>
                  <a:lnTo>
                    <a:pt x="520861" y="425756"/>
                  </a:lnTo>
                  <a:lnTo>
                    <a:pt x="532699" y="425756"/>
                  </a:lnTo>
                  <a:lnTo>
                    <a:pt x="544537" y="425756"/>
                  </a:lnTo>
                  <a:lnTo>
                    <a:pt x="556375" y="425756"/>
                  </a:lnTo>
                  <a:lnTo>
                    <a:pt x="568213" y="425756"/>
                  </a:lnTo>
                  <a:lnTo>
                    <a:pt x="580050" y="425756"/>
                  </a:lnTo>
                  <a:lnTo>
                    <a:pt x="591888" y="425756"/>
                  </a:lnTo>
                  <a:lnTo>
                    <a:pt x="603726" y="425756"/>
                  </a:lnTo>
                  <a:lnTo>
                    <a:pt x="615564" y="425756"/>
                  </a:lnTo>
                  <a:lnTo>
                    <a:pt x="627401" y="425756"/>
                  </a:lnTo>
                  <a:lnTo>
                    <a:pt x="639239" y="425756"/>
                  </a:lnTo>
                  <a:lnTo>
                    <a:pt x="651077" y="425756"/>
                  </a:lnTo>
                  <a:lnTo>
                    <a:pt x="662915" y="425756"/>
                  </a:lnTo>
                  <a:lnTo>
                    <a:pt x="674752" y="425756"/>
                  </a:lnTo>
                  <a:lnTo>
                    <a:pt x="686590" y="425756"/>
                  </a:lnTo>
                  <a:lnTo>
                    <a:pt x="698428" y="425756"/>
                  </a:lnTo>
                  <a:lnTo>
                    <a:pt x="710266" y="425756"/>
                  </a:lnTo>
                  <a:lnTo>
                    <a:pt x="722104" y="425756"/>
                  </a:lnTo>
                  <a:lnTo>
                    <a:pt x="733941" y="425756"/>
                  </a:lnTo>
                  <a:lnTo>
                    <a:pt x="745779" y="425756"/>
                  </a:lnTo>
                  <a:lnTo>
                    <a:pt x="757617" y="425756"/>
                  </a:lnTo>
                  <a:lnTo>
                    <a:pt x="769455" y="425756"/>
                  </a:lnTo>
                  <a:lnTo>
                    <a:pt x="781292" y="425756"/>
                  </a:lnTo>
                  <a:lnTo>
                    <a:pt x="793130" y="425756"/>
                  </a:lnTo>
                  <a:lnTo>
                    <a:pt x="804968" y="425756"/>
                  </a:lnTo>
                  <a:lnTo>
                    <a:pt x="816806" y="425756"/>
                  </a:lnTo>
                  <a:lnTo>
                    <a:pt x="828643" y="425756"/>
                  </a:lnTo>
                  <a:lnTo>
                    <a:pt x="840481" y="425756"/>
                  </a:lnTo>
                  <a:lnTo>
                    <a:pt x="852319" y="425756"/>
                  </a:lnTo>
                  <a:lnTo>
                    <a:pt x="864157" y="425756"/>
                  </a:lnTo>
                  <a:lnTo>
                    <a:pt x="875995" y="425756"/>
                  </a:lnTo>
                  <a:lnTo>
                    <a:pt x="887832" y="425756"/>
                  </a:lnTo>
                  <a:lnTo>
                    <a:pt x="899670" y="425756"/>
                  </a:lnTo>
                  <a:lnTo>
                    <a:pt x="911508" y="425756"/>
                  </a:lnTo>
                  <a:lnTo>
                    <a:pt x="923346" y="425756"/>
                  </a:lnTo>
                  <a:lnTo>
                    <a:pt x="935183" y="425756"/>
                  </a:lnTo>
                  <a:lnTo>
                    <a:pt x="947021" y="425756"/>
                  </a:lnTo>
                  <a:lnTo>
                    <a:pt x="958859" y="425756"/>
                  </a:lnTo>
                  <a:lnTo>
                    <a:pt x="970697" y="425756"/>
                  </a:lnTo>
                  <a:lnTo>
                    <a:pt x="982534" y="425756"/>
                  </a:lnTo>
                  <a:lnTo>
                    <a:pt x="994372" y="425756"/>
                  </a:lnTo>
                  <a:lnTo>
                    <a:pt x="1006210" y="425756"/>
                  </a:lnTo>
                  <a:lnTo>
                    <a:pt x="1018048" y="425756"/>
                  </a:lnTo>
                  <a:lnTo>
                    <a:pt x="1029886" y="425756"/>
                  </a:lnTo>
                  <a:lnTo>
                    <a:pt x="1041723" y="425756"/>
                  </a:lnTo>
                  <a:lnTo>
                    <a:pt x="1053561" y="425756"/>
                  </a:lnTo>
                  <a:lnTo>
                    <a:pt x="1065399" y="425756"/>
                  </a:lnTo>
                  <a:lnTo>
                    <a:pt x="1077237" y="425756"/>
                  </a:lnTo>
                  <a:lnTo>
                    <a:pt x="1089074" y="425756"/>
                  </a:lnTo>
                  <a:lnTo>
                    <a:pt x="1100912" y="425756"/>
                  </a:lnTo>
                  <a:lnTo>
                    <a:pt x="1112750" y="425756"/>
                  </a:lnTo>
                  <a:lnTo>
                    <a:pt x="1124588" y="425756"/>
                  </a:lnTo>
                  <a:lnTo>
                    <a:pt x="1136426" y="425756"/>
                  </a:lnTo>
                  <a:lnTo>
                    <a:pt x="1148263" y="425756"/>
                  </a:lnTo>
                  <a:lnTo>
                    <a:pt x="1160101" y="425756"/>
                  </a:lnTo>
                  <a:lnTo>
                    <a:pt x="1171939" y="425756"/>
                  </a:lnTo>
                  <a:lnTo>
                    <a:pt x="1171939" y="425756"/>
                  </a:lnTo>
                  <a:lnTo>
                    <a:pt x="1183777" y="425756"/>
                  </a:lnTo>
                  <a:lnTo>
                    <a:pt x="1195614" y="425756"/>
                  </a:lnTo>
                  <a:lnTo>
                    <a:pt x="1207452" y="425756"/>
                  </a:lnTo>
                  <a:lnTo>
                    <a:pt x="1219290" y="425756"/>
                  </a:lnTo>
                  <a:lnTo>
                    <a:pt x="1231128" y="425756"/>
                  </a:lnTo>
                  <a:lnTo>
                    <a:pt x="1242965" y="425756"/>
                  </a:lnTo>
                  <a:lnTo>
                    <a:pt x="1254803" y="425756"/>
                  </a:lnTo>
                  <a:lnTo>
                    <a:pt x="1266641" y="425756"/>
                  </a:lnTo>
                  <a:lnTo>
                    <a:pt x="1278479" y="425756"/>
                  </a:lnTo>
                  <a:lnTo>
                    <a:pt x="1290317" y="425756"/>
                  </a:lnTo>
                  <a:lnTo>
                    <a:pt x="1302154" y="425756"/>
                  </a:lnTo>
                  <a:lnTo>
                    <a:pt x="1313992" y="425756"/>
                  </a:lnTo>
                  <a:lnTo>
                    <a:pt x="1325830" y="425756"/>
                  </a:lnTo>
                  <a:lnTo>
                    <a:pt x="1337668" y="425756"/>
                  </a:lnTo>
                  <a:lnTo>
                    <a:pt x="1349505" y="425756"/>
                  </a:lnTo>
                  <a:lnTo>
                    <a:pt x="1361343" y="425756"/>
                  </a:lnTo>
                  <a:lnTo>
                    <a:pt x="1373181" y="425756"/>
                  </a:lnTo>
                  <a:lnTo>
                    <a:pt x="1385019" y="425756"/>
                  </a:lnTo>
                  <a:lnTo>
                    <a:pt x="1396856" y="425756"/>
                  </a:lnTo>
                  <a:lnTo>
                    <a:pt x="1408694" y="425756"/>
                  </a:lnTo>
                  <a:lnTo>
                    <a:pt x="1420532" y="425756"/>
                  </a:lnTo>
                  <a:lnTo>
                    <a:pt x="1432370" y="425756"/>
                  </a:lnTo>
                  <a:lnTo>
                    <a:pt x="1444208" y="425756"/>
                  </a:lnTo>
                  <a:lnTo>
                    <a:pt x="1456045" y="425756"/>
                  </a:lnTo>
                  <a:lnTo>
                    <a:pt x="1467883" y="425756"/>
                  </a:lnTo>
                  <a:lnTo>
                    <a:pt x="1479721" y="425756"/>
                  </a:lnTo>
                  <a:lnTo>
                    <a:pt x="1491559" y="425756"/>
                  </a:lnTo>
                  <a:lnTo>
                    <a:pt x="1503396" y="425756"/>
                  </a:lnTo>
                  <a:lnTo>
                    <a:pt x="1515234" y="425756"/>
                  </a:lnTo>
                  <a:lnTo>
                    <a:pt x="1527072" y="425756"/>
                  </a:lnTo>
                  <a:lnTo>
                    <a:pt x="1538910" y="425756"/>
                  </a:lnTo>
                  <a:lnTo>
                    <a:pt x="1550748" y="425756"/>
                  </a:lnTo>
                  <a:lnTo>
                    <a:pt x="1562585" y="425756"/>
                  </a:lnTo>
                  <a:lnTo>
                    <a:pt x="1574423" y="425756"/>
                  </a:lnTo>
                  <a:lnTo>
                    <a:pt x="1586261" y="425756"/>
                  </a:lnTo>
                  <a:lnTo>
                    <a:pt x="1598099" y="425756"/>
                  </a:lnTo>
                  <a:lnTo>
                    <a:pt x="1609936" y="425756"/>
                  </a:lnTo>
                  <a:lnTo>
                    <a:pt x="1621774" y="425756"/>
                  </a:lnTo>
                  <a:lnTo>
                    <a:pt x="1633612" y="425756"/>
                  </a:lnTo>
                  <a:lnTo>
                    <a:pt x="1645450" y="425756"/>
                  </a:lnTo>
                  <a:lnTo>
                    <a:pt x="1657287" y="425756"/>
                  </a:lnTo>
                  <a:lnTo>
                    <a:pt x="1669125" y="425756"/>
                  </a:lnTo>
                  <a:lnTo>
                    <a:pt x="1680963" y="425756"/>
                  </a:lnTo>
                  <a:lnTo>
                    <a:pt x="1692801" y="425756"/>
                  </a:lnTo>
                  <a:lnTo>
                    <a:pt x="1704639" y="425756"/>
                  </a:lnTo>
                  <a:lnTo>
                    <a:pt x="1716476" y="425756"/>
                  </a:lnTo>
                  <a:lnTo>
                    <a:pt x="1728314" y="425756"/>
                  </a:lnTo>
                  <a:lnTo>
                    <a:pt x="1740152" y="425756"/>
                  </a:lnTo>
                  <a:lnTo>
                    <a:pt x="1751990" y="425756"/>
                  </a:lnTo>
                  <a:lnTo>
                    <a:pt x="1763827" y="425756"/>
                  </a:lnTo>
                  <a:lnTo>
                    <a:pt x="1775665" y="425756"/>
                  </a:lnTo>
                  <a:lnTo>
                    <a:pt x="1787503" y="425756"/>
                  </a:lnTo>
                  <a:lnTo>
                    <a:pt x="1799341" y="425756"/>
                  </a:lnTo>
                  <a:lnTo>
                    <a:pt x="1811178" y="425756"/>
                  </a:lnTo>
                  <a:lnTo>
                    <a:pt x="1823016" y="425756"/>
                  </a:lnTo>
                  <a:lnTo>
                    <a:pt x="1834854" y="425756"/>
                  </a:lnTo>
                  <a:lnTo>
                    <a:pt x="1846692" y="425756"/>
                  </a:lnTo>
                  <a:lnTo>
                    <a:pt x="1858530" y="425756"/>
                  </a:lnTo>
                  <a:lnTo>
                    <a:pt x="1870367" y="425756"/>
                  </a:lnTo>
                  <a:lnTo>
                    <a:pt x="1882205" y="425756"/>
                  </a:lnTo>
                  <a:lnTo>
                    <a:pt x="1894043" y="425756"/>
                  </a:lnTo>
                  <a:lnTo>
                    <a:pt x="1905881" y="425756"/>
                  </a:lnTo>
                  <a:lnTo>
                    <a:pt x="1917718" y="425756"/>
                  </a:lnTo>
                  <a:lnTo>
                    <a:pt x="1929556" y="425756"/>
                  </a:lnTo>
                  <a:lnTo>
                    <a:pt x="1941394" y="425756"/>
                  </a:lnTo>
                  <a:lnTo>
                    <a:pt x="1953232" y="425756"/>
                  </a:lnTo>
                  <a:lnTo>
                    <a:pt x="1965069" y="425756"/>
                  </a:lnTo>
                  <a:lnTo>
                    <a:pt x="1976907" y="425756"/>
                  </a:lnTo>
                  <a:lnTo>
                    <a:pt x="1988745" y="425756"/>
                  </a:lnTo>
                  <a:lnTo>
                    <a:pt x="2000583" y="425756"/>
                  </a:lnTo>
                  <a:lnTo>
                    <a:pt x="2012421" y="425756"/>
                  </a:lnTo>
                  <a:lnTo>
                    <a:pt x="2024258" y="425756"/>
                  </a:lnTo>
                  <a:lnTo>
                    <a:pt x="2036096" y="425756"/>
                  </a:lnTo>
                  <a:lnTo>
                    <a:pt x="2047934" y="425756"/>
                  </a:lnTo>
                  <a:lnTo>
                    <a:pt x="2059772" y="425756"/>
                  </a:lnTo>
                  <a:lnTo>
                    <a:pt x="2071609" y="425756"/>
                  </a:lnTo>
                  <a:lnTo>
                    <a:pt x="2083447" y="425756"/>
                  </a:lnTo>
                  <a:lnTo>
                    <a:pt x="2095285" y="425756"/>
                  </a:lnTo>
                  <a:lnTo>
                    <a:pt x="2107123" y="425756"/>
                  </a:lnTo>
                  <a:lnTo>
                    <a:pt x="2118961" y="425756"/>
                  </a:lnTo>
                  <a:lnTo>
                    <a:pt x="2130798" y="425756"/>
                  </a:lnTo>
                  <a:lnTo>
                    <a:pt x="2142636" y="425756"/>
                  </a:lnTo>
                  <a:lnTo>
                    <a:pt x="2154474" y="425756"/>
                  </a:lnTo>
                  <a:lnTo>
                    <a:pt x="2166312" y="425756"/>
                  </a:lnTo>
                  <a:lnTo>
                    <a:pt x="2178149" y="425756"/>
                  </a:lnTo>
                  <a:lnTo>
                    <a:pt x="2189987" y="425756"/>
                  </a:lnTo>
                  <a:lnTo>
                    <a:pt x="2201825" y="425756"/>
                  </a:lnTo>
                  <a:lnTo>
                    <a:pt x="2213663" y="425756"/>
                  </a:lnTo>
                  <a:lnTo>
                    <a:pt x="2225500" y="425756"/>
                  </a:lnTo>
                  <a:lnTo>
                    <a:pt x="2237338" y="425756"/>
                  </a:lnTo>
                  <a:lnTo>
                    <a:pt x="2249176" y="425756"/>
                  </a:lnTo>
                  <a:lnTo>
                    <a:pt x="2261014" y="425756"/>
                  </a:lnTo>
                  <a:lnTo>
                    <a:pt x="2272852" y="425756"/>
                  </a:lnTo>
                  <a:lnTo>
                    <a:pt x="2284689" y="425756"/>
                  </a:lnTo>
                  <a:lnTo>
                    <a:pt x="2296527" y="425756"/>
                  </a:lnTo>
                  <a:lnTo>
                    <a:pt x="2308365" y="425756"/>
                  </a:lnTo>
                  <a:lnTo>
                    <a:pt x="2320203" y="425756"/>
                  </a:lnTo>
                  <a:lnTo>
                    <a:pt x="2332040" y="425756"/>
                  </a:lnTo>
                  <a:lnTo>
                    <a:pt x="2343878" y="425756"/>
                  </a:lnTo>
                  <a:lnTo>
                    <a:pt x="2343878" y="425613"/>
                  </a:lnTo>
                  <a:lnTo>
                    <a:pt x="2355716" y="425588"/>
                  </a:lnTo>
                  <a:lnTo>
                    <a:pt x="2367554" y="425558"/>
                  </a:lnTo>
                  <a:lnTo>
                    <a:pt x="2379391" y="425524"/>
                  </a:lnTo>
                  <a:lnTo>
                    <a:pt x="2391229" y="425483"/>
                  </a:lnTo>
                  <a:lnTo>
                    <a:pt x="2403067" y="425435"/>
                  </a:lnTo>
                  <a:lnTo>
                    <a:pt x="2414905" y="425379"/>
                  </a:lnTo>
                  <a:lnTo>
                    <a:pt x="2426743" y="425313"/>
                  </a:lnTo>
                  <a:lnTo>
                    <a:pt x="2438580" y="425236"/>
                  </a:lnTo>
                  <a:lnTo>
                    <a:pt x="2450418" y="425145"/>
                  </a:lnTo>
                  <a:lnTo>
                    <a:pt x="2462256" y="425038"/>
                  </a:lnTo>
                  <a:lnTo>
                    <a:pt x="2474094" y="424912"/>
                  </a:lnTo>
                  <a:lnTo>
                    <a:pt x="2485931" y="424765"/>
                  </a:lnTo>
                  <a:lnTo>
                    <a:pt x="2497769" y="424591"/>
                  </a:lnTo>
                  <a:lnTo>
                    <a:pt x="2509607" y="424388"/>
                  </a:lnTo>
                  <a:lnTo>
                    <a:pt x="2521445" y="424148"/>
                  </a:lnTo>
                  <a:lnTo>
                    <a:pt x="2533283" y="423868"/>
                  </a:lnTo>
                  <a:lnTo>
                    <a:pt x="2545120" y="423538"/>
                  </a:lnTo>
                  <a:lnTo>
                    <a:pt x="2556958" y="423152"/>
                  </a:lnTo>
                  <a:lnTo>
                    <a:pt x="2568796" y="422698"/>
                  </a:lnTo>
                  <a:lnTo>
                    <a:pt x="2580634" y="422167"/>
                  </a:lnTo>
                  <a:lnTo>
                    <a:pt x="2592471" y="421543"/>
                  </a:lnTo>
                  <a:lnTo>
                    <a:pt x="2604309" y="420813"/>
                  </a:lnTo>
                  <a:lnTo>
                    <a:pt x="2616147" y="419958"/>
                  </a:lnTo>
                  <a:lnTo>
                    <a:pt x="2627985" y="418957"/>
                  </a:lnTo>
                  <a:lnTo>
                    <a:pt x="2639822" y="417787"/>
                  </a:lnTo>
                  <a:lnTo>
                    <a:pt x="2651660" y="416420"/>
                  </a:lnTo>
                  <a:lnTo>
                    <a:pt x="2663498" y="414824"/>
                  </a:lnTo>
                  <a:lnTo>
                    <a:pt x="2675336" y="412964"/>
                  </a:lnTo>
                  <a:lnTo>
                    <a:pt x="2687174" y="410799"/>
                  </a:lnTo>
                  <a:lnTo>
                    <a:pt x="2699011" y="408283"/>
                  </a:lnTo>
                  <a:lnTo>
                    <a:pt x="2710849" y="405365"/>
                  </a:lnTo>
                  <a:lnTo>
                    <a:pt x="2722687" y="401988"/>
                  </a:lnTo>
                  <a:lnTo>
                    <a:pt x="2734525" y="398090"/>
                  </a:lnTo>
                  <a:lnTo>
                    <a:pt x="2746362" y="393604"/>
                  </a:lnTo>
                  <a:lnTo>
                    <a:pt x="2758200" y="388458"/>
                  </a:lnTo>
                  <a:lnTo>
                    <a:pt x="2770038" y="382579"/>
                  </a:lnTo>
                  <a:lnTo>
                    <a:pt x="2781876" y="375892"/>
                  </a:lnTo>
                  <a:lnTo>
                    <a:pt x="2793713" y="368325"/>
                  </a:lnTo>
                  <a:lnTo>
                    <a:pt x="2805551" y="359811"/>
                  </a:lnTo>
                  <a:lnTo>
                    <a:pt x="2817389" y="350294"/>
                  </a:lnTo>
                  <a:lnTo>
                    <a:pt x="2829227" y="339731"/>
                  </a:lnTo>
                  <a:lnTo>
                    <a:pt x="2841065" y="328102"/>
                  </a:lnTo>
                  <a:lnTo>
                    <a:pt x="2852902" y="315412"/>
                  </a:lnTo>
                  <a:lnTo>
                    <a:pt x="2864740" y="301695"/>
                  </a:lnTo>
                  <a:lnTo>
                    <a:pt x="2876578" y="287024"/>
                  </a:lnTo>
                  <a:lnTo>
                    <a:pt x="2888416" y="271504"/>
                  </a:lnTo>
                  <a:lnTo>
                    <a:pt x="2900253" y="255279"/>
                  </a:lnTo>
                  <a:lnTo>
                    <a:pt x="2912091" y="238524"/>
                  </a:lnTo>
                  <a:lnTo>
                    <a:pt x="2923929" y="221440"/>
                  </a:lnTo>
                  <a:lnTo>
                    <a:pt x="2935767" y="204244"/>
                  </a:lnTo>
                  <a:lnTo>
                    <a:pt x="2947604" y="187160"/>
                  </a:lnTo>
                  <a:lnTo>
                    <a:pt x="2959442" y="170405"/>
                  </a:lnTo>
                  <a:lnTo>
                    <a:pt x="2971280" y="154180"/>
                  </a:lnTo>
                  <a:lnTo>
                    <a:pt x="2983118" y="138660"/>
                  </a:lnTo>
                  <a:lnTo>
                    <a:pt x="2994956" y="123988"/>
                  </a:lnTo>
                  <a:lnTo>
                    <a:pt x="3006793" y="110272"/>
                  </a:lnTo>
                  <a:lnTo>
                    <a:pt x="3018631" y="97581"/>
                  </a:lnTo>
                  <a:lnTo>
                    <a:pt x="3030469" y="85952"/>
                  </a:lnTo>
                  <a:lnTo>
                    <a:pt x="3042307" y="75390"/>
                  </a:lnTo>
                  <a:lnTo>
                    <a:pt x="3054144" y="65872"/>
                  </a:lnTo>
                  <a:lnTo>
                    <a:pt x="3065982" y="57359"/>
                  </a:lnTo>
                  <a:lnTo>
                    <a:pt x="3077820" y="49792"/>
                  </a:lnTo>
                  <a:lnTo>
                    <a:pt x="3089658" y="43105"/>
                  </a:lnTo>
                  <a:lnTo>
                    <a:pt x="3101496" y="37226"/>
                  </a:lnTo>
                  <a:lnTo>
                    <a:pt x="3113333" y="32080"/>
                  </a:lnTo>
                  <a:lnTo>
                    <a:pt x="3125171" y="27594"/>
                  </a:lnTo>
                  <a:lnTo>
                    <a:pt x="3137009" y="23696"/>
                  </a:lnTo>
                  <a:lnTo>
                    <a:pt x="3148847" y="20319"/>
                  </a:lnTo>
                  <a:lnTo>
                    <a:pt x="3160684" y="17400"/>
                  </a:lnTo>
                  <a:lnTo>
                    <a:pt x="3172522" y="14885"/>
                  </a:lnTo>
                  <a:lnTo>
                    <a:pt x="3184360" y="12720"/>
                  </a:lnTo>
                  <a:lnTo>
                    <a:pt x="3196198" y="10860"/>
                  </a:lnTo>
                  <a:lnTo>
                    <a:pt x="3208035" y="9264"/>
                  </a:lnTo>
                  <a:lnTo>
                    <a:pt x="3219873" y="7897"/>
                  </a:lnTo>
                  <a:lnTo>
                    <a:pt x="3231711" y="6727"/>
                  </a:lnTo>
                  <a:lnTo>
                    <a:pt x="3243549" y="5726"/>
                  </a:lnTo>
                  <a:lnTo>
                    <a:pt x="3255387" y="4871"/>
                  </a:lnTo>
                  <a:lnTo>
                    <a:pt x="3267224" y="4140"/>
                  </a:lnTo>
                  <a:lnTo>
                    <a:pt x="3279062" y="3517"/>
                  </a:lnTo>
                  <a:lnTo>
                    <a:pt x="3290900" y="2985"/>
                  </a:lnTo>
                  <a:lnTo>
                    <a:pt x="3302738" y="2532"/>
                  </a:lnTo>
                  <a:lnTo>
                    <a:pt x="3314575" y="2145"/>
                  </a:lnTo>
                  <a:lnTo>
                    <a:pt x="3326413" y="1816"/>
                  </a:lnTo>
                  <a:lnTo>
                    <a:pt x="3338251" y="1535"/>
                  </a:lnTo>
                  <a:lnTo>
                    <a:pt x="3350089" y="1296"/>
                  </a:lnTo>
                  <a:lnTo>
                    <a:pt x="3361926" y="1093"/>
                  </a:lnTo>
                  <a:lnTo>
                    <a:pt x="3373764" y="919"/>
                  </a:lnTo>
                  <a:lnTo>
                    <a:pt x="3385602" y="772"/>
                  </a:lnTo>
                  <a:lnTo>
                    <a:pt x="3397440" y="646"/>
                  </a:lnTo>
                  <a:lnTo>
                    <a:pt x="3409278" y="539"/>
                  </a:lnTo>
                  <a:lnTo>
                    <a:pt x="3421115" y="448"/>
                  </a:lnTo>
                  <a:lnTo>
                    <a:pt x="3432953" y="370"/>
                  </a:lnTo>
                  <a:lnTo>
                    <a:pt x="3444791" y="304"/>
                  </a:lnTo>
                  <a:lnTo>
                    <a:pt x="3456629" y="248"/>
                  </a:lnTo>
                  <a:lnTo>
                    <a:pt x="3468466" y="201"/>
                  </a:lnTo>
                  <a:lnTo>
                    <a:pt x="3480304" y="160"/>
                  </a:lnTo>
                  <a:lnTo>
                    <a:pt x="3492142" y="125"/>
                  </a:lnTo>
                  <a:lnTo>
                    <a:pt x="3503980" y="96"/>
                  </a:lnTo>
                  <a:lnTo>
                    <a:pt x="3515818" y="71"/>
                  </a:lnTo>
                  <a:lnTo>
                    <a:pt x="3515818" y="0"/>
                  </a:lnTo>
                  <a:lnTo>
                    <a:pt x="3527655" y="12"/>
                  </a:lnTo>
                  <a:lnTo>
                    <a:pt x="3539493" y="27"/>
                  </a:lnTo>
                  <a:lnTo>
                    <a:pt x="3551331" y="44"/>
                  </a:lnTo>
                  <a:lnTo>
                    <a:pt x="3563169" y="64"/>
                  </a:lnTo>
                  <a:lnTo>
                    <a:pt x="3575006" y="88"/>
                  </a:lnTo>
                  <a:lnTo>
                    <a:pt x="3586844" y="116"/>
                  </a:lnTo>
                  <a:lnTo>
                    <a:pt x="3598682" y="149"/>
                  </a:lnTo>
                  <a:lnTo>
                    <a:pt x="3610520" y="188"/>
                  </a:lnTo>
                  <a:lnTo>
                    <a:pt x="3622357" y="234"/>
                  </a:lnTo>
                  <a:lnTo>
                    <a:pt x="3634195" y="287"/>
                  </a:lnTo>
                  <a:lnTo>
                    <a:pt x="3646033" y="350"/>
                  </a:lnTo>
                  <a:lnTo>
                    <a:pt x="3657871" y="424"/>
                  </a:lnTo>
                  <a:lnTo>
                    <a:pt x="3669709" y="510"/>
                  </a:lnTo>
                  <a:lnTo>
                    <a:pt x="3681546" y="612"/>
                  </a:lnTo>
                  <a:lnTo>
                    <a:pt x="3693384" y="732"/>
                  </a:lnTo>
                  <a:lnTo>
                    <a:pt x="3705222" y="872"/>
                  </a:lnTo>
                  <a:lnTo>
                    <a:pt x="3717060" y="1037"/>
                  </a:lnTo>
                  <a:lnTo>
                    <a:pt x="3728897" y="1230"/>
                  </a:lnTo>
                  <a:lnTo>
                    <a:pt x="3740735" y="1457"/>
                  </a:lnTo>
                  <a:lnTo>
                    <a:pt x="3752573" y="1723"/>
                  </a:lnTo>
                  <a:lnTo>
                    <a:pt x="3764411" y="2034"/>
                  </a:lnTo>
                  <a:lnTo>
                    <a:pt x="3776248" y="2399"/>
                  </a:lnTo>
                  <a:lnTo>
                    <a:pt x="3788086" y="2827"/>
                  </a:lnTo>
                  <a:lnTo>
                    <a:pt x="3799924" y="3327"/>
                  </a:lnTo>
                  <a:lnTo>
                    <a:pt x="3811762" y="3913"/>
                  </a:lnTo>
                  <a:lnTo>
                    <a:pt x="3823600" y="4596"/>
                  </a:lnTo>
                  <a:lnTo>
                    <a:pt x="3835437" y="5394"/>
                  </a:lnTo>
                  <a:lnTo>
                    <a:pt x="3847275" y="6324"/>
                  </a:lnTo>
                  <a:lnTo>
                    <a:pt x="3859113" y="7406"/>
                  </a:lnTo>
                  <a:lnTo>
                    <a:pt x="3870951" y="8664"/>
                  </a:lnTo>
                  <a:lnTo>
                    <a:pt x="3882788" y="10123"/>
                  </a:lnTo>
                  <a:lnTo>
                    <a:pt x="3894626" y="11812"/>
                  </a:lnTo>
                  <a:lnTo>
                    <a:pt x="3906464" y="13761"/>
                  </a:lnTo>
                  <a:lnTo>
                    <a:pt x="3918302" y="16004"/>
                  </a:lnTo>
                  <a:lnTo>
                    <a:pt x="3930139" y="18577"/>
                  </a:lnTo>
                  <a:lnTo>
                    <a:pt x="3941977" y="21517"/>
                  </a:lnTo>
                  <a:lnTo>
                    <a:pt x="3953815" y="24860"/>
                  </a:lnTo>
                  <a:lnTo>
                    <a:pt x="3965653" y="28643"/>
                  </a:lnTo>
                  <a:lnTo>
                    <a:pt x="3977491" y="32900"/>
                  </a:lnTo>
                  <a:lnTo>
                    <a:pt x="3989328" y="37659"/>
                  </a:lnTo>
                  <a:lnTo>
                    <a:pt x="4001166" y="42940"/>
                  </a:lnTo>
                  <a:lnTo>
                    <a:pt x="4013004" y="48755"/>
                  </a:lnTo>
                  <a:lnTo>
                    <a:pt x="4024842" y="55100"/>
                  </a:lnTo>
                  <a:lnTo>
                    <a:pt x="4036679" y="61958"/>
                  </a:lnTo>
                  <a:lnTo>
                    <a:pt x="4048517" y="69294"/>
                  </a:lnTo>
                  <a:lnTo>
                    <a:pt x="4060355" y="77054"/>
                  </a:lnTo>
                  <a:lnTo>
                    <a:pt x="4072193" y="85166"/>
                  </a:lnTo>
                  <a:lnTo>
                    <a:pt x="4084031" y="93544"/>
                  </a:lnTo>
                  <a:lnTo>
                    <a:pt x="4095868" y="102086"/>
                  </a:lnTo>
                  <a:lnTo>
                    <a:pt x="4107706" y="110684"/>
                  </a:lnTo>
                  <a:lnTo>
                    <a:pt x="4119544" y="119226"/>
                  </a:lnTo>
                  <a:lnTo>
                    <a:pt x="4131382" y="127604"/>
                  </a:lnTo>
                  <a:lnTo>
                    <a:pt x="4143219" y="135716"/>
                  </a:lnTo>
                  <a:lnTo>
                    <a:pt x="4155057" y="143476"/>
                  </a:lnTo>
                  <a:lnTo>
                    <a:pt x="4166895" y="150812"/>
                  </a:lnTo>
                  <a:lnTo>
                    <a:pt x="4178733" y="157670"/>
                  </a:lnTo>
                  <a:lnTo>
                    <a:pt x="4190570" y="164015"/>
                  </a:lnTo>
                  <a:lnTo>
                    <a:pt x="4202408" y="169830"/>
                  </a:lnTo>
                  <a:lnTo>
                    <a:pt x="4214246" y="175111"/>
                  </a:lnTo>
                  <a:lnTo>
                    <a:pt x="4226084" y="179870"/>
                  </a:lnTo>
                  <a:lnTo>
                    <a:pt x="4237922" y="184127"/>
                  </a:lnTo>
                  <a:lnTo>
                    <a:pt x="4249759" y="187910"/>
                  </a:lnTo>
                  <a:lnTo>
                    <a:pt x="4261597" y="191253"/>
                  </a:lnTo>
                  <a:lnTo>
                    <a:pt x="4273435" y="194193"/>
                  </a:lnTo>
                  <a:lnTo>
                    <a:pt x="4285273" y="196766"/>
                  </a:lnTo>
                  <a:lnTo>
                    <a:pt x="4297110" y="199009"/>
                  </a:lnTo>
                  <a:lnTo>
                    <a:pt x="4308948" y="200958"/>
                  </a:lnTo>
                  <a:lnTo>
                    <a:pt x="4320786" y="202647"/>
                  </a:lnTo>
                  <a:lnTo>
                    <a:pt x="4332624" y="204106"/>
                  </a:lnTo>
                  <a:lnTo>
                    <a:pt x="4344461" y="205364"/>
                  </a:lnTo>
                  <a:lnTo>
                    <a:pt x="4356299" y="206446"/>
                  </a:lnTo>
                  <a:lnTo>
                    <a:pt x="4368137" y="207376"/>
                  </a:lnTo>
                  <a:lnTo>
                    <a:pt x="4379975" y="208174"/>
                  </a:lnTo>
                  <a:lnTo>
                    <a:pt x="4391813" y="208857"/>
                  </a:lnTo>
                  <a:lnTo>
                    <a:pt x="4403650" y="209443"/>
                  </a:lnTo>
                  <a:lnTo>
                    <a:pt x="4415488" y="209943"/>
                  </a:lnTo>
                  <a:lnTo>
                    <a:pt x="4427326" y="210371"/>
                  </a:lnTo>
                  <a:lnTo>
                    <a:pt x="4439164" y="210736"/>
                  </a:lnTo>
                  <a:lnTo>
                    <a:pt x="4451001" y="211047"/>
                  </a:lnTo>
                  <a:lnTo>
                    <a:pt x="4462839" y="211313"/>
                  </a:lnTo>
                  <a:lnTo>
                    <a:pt x="4474677" y="211540"/>
                  </a:lnTo>
                  <a:lnTo>
                    <a:pt x="4486515" y="211733"/>
                  </a:lnTo>
                  <a:lnTo>
                    <a:pt x="4498352" y="211898"/>
                  </a:lnTo>
                  <a:lnTo>
                    <a:pt x="4510190" y="212038"/>
                  </a:lnTo>
                  <a:lnTo>
                    <a:pt x="4522028" y="212158"/>
                  </a:lnTo>
                  <a:lnTo>
                    <a:pt x="4533866" y="212260"/>
                  </a:lnTo>
                  <a:lnTo>
                    <a:pt x="4545704" y="212346"/>
                  </a:lnTo>
                  <a:lnTo>
                    <a:pt x="4557541" y="212420"/>
                  </a:lnTo>
                  <a:lnTo>
                    <a:pt x="4569379" y="212483"/>
                  </a:lnTo>
                  <a:lnTo>
                    <a:pt x="4581217" y="212536"/>
                  </a:lnTo>
                  <a:lnTo>
                    <a:pt x="4593055" y="212582"/>
                  </a:lnTo>
                  <a:lnTo>
                    <a:pt x="4604892" y="212621"/>
                  </a:lnTo>
                  <a:lnTo>
                    <a:pt x="4616730" y="212654"/>
                  </a:lnTo>
                  <a:lnTo>
                    <a:pt x="4628568" y="212682"/>
                  </a:lnTo>
                  <a:lnTo>
                    <a:pt x="4640406" y="212706"/>
                  </a:lnTo>
                  <a:lnTo>
                    <a:pt x="4652244" y="212726"/>
                  </a:lnTo>
                  <a:lnTo>
                    <a:pt x="4664081" y="212743"/>
                  </a:lnTo>
                  <a:lnTo>
                    <a:pt x="4675919" y="212758"/>
                  </a:lnTo>
                  <a:lnTo>
                    <a:pt x="4687757" y="212770"/>
                  </a:lnTo>
                </a:path>
              </a:pathLst>
            </a:custGeom>
            <a:ln w="40651" cap="flat">
              <a:solidFill>
                <a:srgbClr val="E8E8E8">
                  <a:alpha val="100000"/>
                </a:srgbClr>
              </a:solidFill>
              <a:prstDash val="solid"/>
              <a:round/>
            </a:ln>
          </p:spPr>
          <p:txBody>
            <a:bodyPr/>
            <a:lstStyle/>
            <a:p/>
          </p:txBody>
        </p:sp>
        <p:sp>
          <p:nvSpPr>
            <p:cNvPr id="33" name="pl33"/>
            <p:cNvSpPr/>
            <p:nvPr/>
          </p:nvSpPr>
          <p:spPr>
            <a:xfrm>
              <a:off x="2482252" y="1756723"/>
              <a:ext cx="4687757" cy="425756"/>
            </a:xfrm>
            <a:custGeom>
              <a:avLst/>
              <a:pathLst>
                <a:path w="4687757" h="425756">
                  <a:moveTo>
                    <a:pt x="0" y="71"/>
                  </a:moveTo>
                  <a:lnTo>
                    <a:pt x="11837" y="83"/>
                  </a:lnTo>
                  <a:lnTo>
                    <a:pt x="23675" y="98"/>
                  </a:lnTo>
                  <a:lnTo>
                    <a:pt x="35513" y="115"/>
                  </a:lnTo>
                  <a:lnTo>
                    <a:pt x="47351" y="136"/>
                  </a:lnTo>
                  <a:lnTo>
                    <a:pt x="59188" y="160"/>
                  </a:lnTo>
                  <a:lnTo>
                    <a:pt x="71026" y="188"/>
                  </a:lnTo>
                  <a:lnTo>
                    <a:pt x="82864" y="221"/>
                  </a:lnTo>
                  <a:lnTo>
                    <a:pt x="94702" y="259"/>
                  </a:lnTo>
                  <a:lnTo>
                    <a:pt x="106539" y="305"/>
                  </a:lnTo>
                  <a:lnTo>
                    <a:pt x="118377" y="358"/>
                  </a:lnTo>
                  <a:lnTo>
                    <a:pt x="130215" y="421"/>
                  </a:lnTo>
                  <a:lnTo>
                    <a:pt x="142053" y="495"/>
                  </a:lnTo>
                  <a:lnTo>
                    <a:pt x="153891" y="582"/>
                  </a:lnTo>
                  <a:lnTo>
                    <a:pt x="165728" y="684"/>
                  </a:lnTo>
                  <a:lnTo>
                    <a:pt x="177566" y="803"/>
                  </a:lnTo>
                  <a:lnTo>
                    <a:pt x="189404" y="943"/>
                  </a:lnTo>
                  <a:lnTo>
                    <a:pt x="201242" y="1108"/>
                  </a:lnTo>
                  <a:lnTo>
                    <a:pt x="213079" y="1301"/>
                  </a:lnTo>
                  <a:lnTo>
                    <a:pt x="224917" y="1528"/>
                  </a:lnTo>
                  <a:lnTo>
                    <a:pt x="236755" y="1794"/>
                  </a:lnTo>
                  <a:lnTo>
                    <a:pt x="248593" y="2106"/>
                  </a:lnTo>
                  <a:lnTo>
                    <a:pt x="260430" y="2471"/>
                  </a:lnTo>
                  <a:lnTo>
                    <a:pt x="272268" y="2898"/>
                  </a:lnTo>
                  <a:lnTo>
                    <a:pt x="284106" y="3399"/>
                  </a:lnTo>
                  <a:lnTo>
                    <a:pt x="295944" y="3984"/>
                  </a:lnTo>
                  <a:lnTo>
                    <a:pt x="307782" y="4668"/>
                  </a:lnTo>
                  <a:lnTo>
                    <a:pt x="319619" y="5465"/>
                  </a:lnTo>
                  <a:lnTo>
                    <a:pt x="331457" y="6395"/>
                  </a:lnTo>
                  <a:lnTo>
                    <a:pt x="343295" y="7478"/>
                  </a:lnTo>
                  <a:lnTo>
                    <a:pt x="355133" y="8736"/>
                  </a:lnTo>
                  <a:lnTo>
                    <a:pt x="366970" y="10195"/>
                  </a:lnTo>
                  <a:lnTo>
                    <a:pt x="378808" y="11883"/>
                  </a:lnTo>
                  <a:lnTo>
                    <a:pt x="390646" y="13832"/>
                  </a:lnTo>
                  <a:lnTo>
                    <a:pt x="402484" y="16076"/>
                  </a:lnTo>
                  <a:lnTo>
                    <a:pt x="414321" y="18648"/>
                  </a:lnTo>
                  <a:lnTo>
                    <a:pt x="426159" y="21588"/>
                  </a:lnTo>
                  <a:lnTo>
                    <a:pt x="437997" y="24931"/>
                  </a:lnTo>
                  <a:lnTo>
                    <a:pt x="449835" y="28715"/>
                  </a:lnTo>
                  <a:lnTo>
                    <a:pt x="461673" y="32972"/>
                  </a:lnTo>
                  <a:lnTo>
                    <a:pt x="473510" y="37730"/>
                  </a:lnTo>
                  <a:lnTo>
                    <a:pt x="485348" y="43012"/>
                  </a:lnTo>
                  <a:lnTo>
                    <a:pt x="497186" y="48826"/>
                  </a:lnTo>
                  <a:lnTo>
                    <a:pt x="509024" y="55171"/>
                  </a:lnTo>
                  <a:lnTo>
                    <a:pt x="520861" y="62030"/>
                  </a:lnTo>
                  <a:lnTo>
                    <a:pt x="532699" y="69365"/>
                  </a:lnTo>
                  <a:lnTo>
                    <a:pt x="544537" y="77125"/>
                  </a:lnTo>
                  <a:lnTo>
                    <a:pt x="556375" y="85238"/>
                  </a:lnTo>
                  <a:lnTo>
                    <a:pt x="568213" y="93615"/>
                  </a:lnTo>
                  <a:lnTo>
                    <a:pt x="580050" y="102157"/>
                  </a:lnTo>
                  <a:lnTo>
                    <a:pt x="591888" y="110755"/>
                  </a:lnTo>
                  <a:lnTo>
                    <a:pt x="603726" y="119297"/>
                  </a:lnTo>
                  <a:lnTo>
                    <a:pt x="615564" y="127675"/>
                  </a:lnTo>
                  <a:lnTo>
                    <a:pt x="627401" y="135787"/>
                  </a:lnTo>
                  <a:lnTo>
                    <a:pt x="639239" y="143547"/>
                  </a:lnTo>
                  <a:lnTo>
                    <a:pt x="651077" y="150883"/>
                  </a:lnTo>
                  <a:lnTo>
                    <a:pt x="662915" y="157741"/>
                  </a:lnTo>
                  <a:lnTo>
                    <a:pt x="674752" y="164087"/>
                  </a:lnTo>
                  <a:lnTo>
                    <a:pt x="686590" y="169901"/>
                  </a:lnTo>
                  <a:lnTo>
                    <a:pt x="698428" y="175182"/>
                  </a:lnTo>
                  <a:lnTo>
                    <a:pt x="710266" y="179941"/>
                  </a:lnTo>
                  <a:lnTo>
                    <a:pt x="722104" y="184198"/>
                  </a:lnTo>
                  <a:lnTo>
                    <a:pt x="733941" y="187981"/>
                  </a:lnTo>
                  <a:lnTo>
                    <a:pt x="745779" y="191325"/>
                  </a:lnTo>
                  <a:lnTo>
                    <a:pt x="757617" y="194264"/>
                  </a:lnTo>
                  <a:lnTo>
                    <a:pt x="769455" y="196837"/>
                  </a:lnTo>
                  <a:lnTo>
                    <a:pt x="781292" y="199080"/>
                  </a:lnTo>
                  <a:lnTo>
                    <a:pt x="793130" y="201030"/>
                  </a:lnTo>
                  <a:lnTo>
                    <a:pt x="804968" y="202718"/>
                  </a:lnTo>
                  <a:lnTo>
                    <a:pt x="816806" y="204177"/>
                  </a:lnTo>
                  <a:lnTo>
                    <a:pt x="828643" y="205435"/>
                  </a:lnTo>
                  <a:lnTo>
                    <a:pt x="840481" y="206518"/>
                  </a:lnTo>
                  <a:lnTo>
                    <a:pt x="852319" y="207447"/>
                  </a:lnTo>
                  <a:lnTo>
                    <a:pt x="864157" y="208245"/>
                  </a:lnTo>
                  <a:lnTo>
                    <a:pt x="875995" y="208929"/>
                  </a:lnTo>
                  <a:lnTo>
                    <a:pt x="887832" y="209514"/>
                  </a:lnTo>
                  <a:lnTo>
                    <a:pt x="899670" y="210014"/>
                  </a:lnTo>
                  <a:lnTo>
                    <a:pt x="911508" y="210442"/>
                  </a:lnTo>
                  <a:lnTo>
                    <a:pt x="923346" y="210807"/>
                  </a:lnTo>
                  <a:lnTo>
                    <a:pt x="935183" y="211119"/>
                  </a:lnTo>
                  <a:lnTo>
                    <a:pt x="947021" y="211385"/>
                  </a:lnTo>
                  <a:lnTo>
                    <a:pt x="958859" y="211611"/>
                  </a:lnTo>
                  <a:lnTo>
                    <a:pt x="970697" y="211805"/>
                  </a:lnTo>
                  <a:lnTo>
                    <a:pt x="982534" y="211969"/>
                  </a:lnTo>
                  <a:lnTo>
                    <a:pt x="994372" y="212110"/>
                  </a:lnTo>
                  <a:lnTo>
                    <a:pt x="1006210" y="212229"/>
                  </a:lnTo>
                  <a:lnTo>
                    <a:pt x="1018048" y="212331"/>
                  </a:lnTo>
                  <a:lnTo>
                    <a:pt x="1029886" y="212418"/>
                  </a:lnTo>
                  <a:lnTo>
                    <a:pt x="1041723" y="212492"/>
                  </a:lnTo>
                  <a:lnTo>
                    <a:pt x="1053561" y="212554"/>
                  </a:lnTo>
                  <a:lnTo>
                    <a:pt x="1065399" y="212608"/>
                  </a:lnTo>
                  <a:lnTo>
                    <a:pt x="1077237" y="212653"/>
                  </a:lnTo>
                  <a:lnTo>
                    <a:pt x="1089074" y="212692"/>
                  </a:lnTo>
                  <a:lnTo>
                    <a:pt x="1100912" y="212725"/>
                  </a:lnTo>
                  <a:lnTo>
                    <a:pt x="1112750" y="212753"/>
                  </a:lnTo>
                  <a:lnTo>
                    <a:pt x="1124588" y="212777"/>
                  </a:lnTo>
                  <a:lnTo>
                    <a:pt x="1136426" y="212797"/>
                  </a:lnTo>
                  <a:lnTo>
                    <a:pt x="1148263" y="212815"/>
                  </a:lnTo>
                  <a:lnTo>
                    <a:pt x="1160101" y="212829"/>
                  </a:lnTo>
                  <a:lnTo>
                    <a:pt x="1171939" y="212842"/>
                  </a:lnTo>
                  <a:lnTo>
                    <a:pt x="1171939" y="212985"/>
                  </a:lnTo>
                  <a:lnTo>
                    <a:pt x="1183777" y="212997"/>
                  </a:lnTo>
                  <a:lnTo>
                    <a:pt x="1195614" y="213012"/>
                  </a:lnTo>
                  <a:lnTo>
                    <a:pt x="1207452" y="213029"/>
                  </a:lnTo>
                  <a:lnTo>
                    <a:pt x="1219290" y="213050"/>
                  </a:lnTo>
                  <a:lnTo>
                    <a:pt x="1231128" y="213073"/>
                  </a:lnTo>
                  <a:lnTo>
                    <a:pt x="1242965" y="213101"/>
                  </a:lnTo>
                  <a:lnTo>
                    <a:pt x="1254803" y="213134"/>
                  </a:lnTo>
                  <a:lnTo>
                    <a:pt x="1266641" y="213173"/>
                  </a:lnTo>
                  <a:lnTo>
                    <a:pt x="1278479" y="213219"/>
                  </a:lnTo>
                  <a:lnTo>
                    <a:pt x="1290317" y="213272"/>
                  </a:lnTo>
                  <a:lnTo>
                    <a:pt x="1302154" y="213335"/>
                  </a:lnTo>
                  <a:lnTo>
                    <a:pt x="1313992" y="213409"/>
                  </a:lnTo>
                  <a:lnTo>
                    <a:pt x="1325830" y="213496"/>
                  </a:lnTo>
                  <a:lnTo>
                    <a:pt x="1337668" y="213597"/>
                  </a:lnTo>
                  <a:lnTo>
                    <a:pt x="1349505" y="213717"/>
                  </a:lnTo>
                  <a:lnTo>
                    <a:pt x="1361343" y="213857"/>
                  </a:lnTo>
                  <a:lnTo>
                    <a:pt x="1373181" y="214022"/>
                  </a:lnTo>
                  <a:lnTo>
                    <a:pt x="1385019" y="214215"/>
                  </a:lnTo>
                  <a:lnTo>
                    <a:pt x="1396856" y="214442"/>
                  </a:lnTo>
                  <a:lnTo>
                    <a:pt x="1408694" y="214708"/>
                  </a:lnTo>
                  <a:lnTo>
                    <a:pt x="1420532" y="215019"/>
                  </a:lnTo>
                  <a:lnTo>
                    <a:pt x="1432370" y="215385"/>
                  </a:lnTo>
                  <a:lnTo>
                    <a:pt x="1444208" y="215812"/>
                  </a:lnTo>
                  <a:lnTo>
                    <a:pt x="1456045" y="216313"/>
                  </a:lnTo>
                  <a:lnTo>
                    <a:pt x="1467883" y="216898"/>
                  </a:lnTo>
                  <a:lnTo>
                    <a:pt x="1479721" y="217581"/>
                  </a:lnTo>
                  <a:lnTo>
                    <a:pt x="1491559" y="218379"/>
                  </a:lnTo>
                  <a:lnTo>
                    <a:pt x="1503396" y="219309"/>
                  </a:lnTo>
                  <a:lnTo>
                    <a:pt x="1515234" y="220392"/>
                  </a:lnTo>
                  <a:lnTo>
                    <a:pt x="1527072" y="221649"/>
                  </a:lnTo>
                  <a:lnTo>
                    <a:pt x="1538910" y="223109"/>
                  </a:lnTo>
                  <a:lnTo>
                    <a:pt x="1550748" y="224797"/>
                  </a:lnTo>
                  <a:lnTo>
                    <a:pt x="1562585" y="226746"/>
                  </a:lnTo>
                  <a:lnTo>
                    <a:pt x="1574423" y="228989"/>
                  </a:lnTo>
                  <a:lnTo>
                    <a:pt x="1586261" y="231562"/>
                  </a:lnTo>
                  <a:lnTo>
                    <a:pt x="1598099" y="234502"/>
                  </a:lnTo>
                  <a:lnTo>
                    <a:pt x="1609936" y="237845"/>
                  </a:lnTo>
                  <a:lnTo>
                    <a:pt x="1621774" y="241629"/>
                  </a:lnTo>
                  <a:lnTo>
                    <a:pt x="1633612" y="245885"/>
                  </a:lnTo>
                  <a:lnTo>
                    <a:pt x="1645450" y="250644"/>
                  </a:lnTo>
                  <a:lnTo>
                    <a:pt x="1657287" y="255925"/>
                  </a:lnTo>
                  <a:lnTo>
                    <a:pt x="1669125" y="261740"/>
                  </a:lnTo>
                  <a:lnTo>
                    <a:pt x="1680963" y="268085"/>
                  </a:lnTo>
                  <a:lnTo>
                    <a:pt x="1692801" y="274943"/>
                  </a:lnTo>
                  <a:lnTo>
                    <a:pt x="1704639" y="282279"/>
                  </a:lnTo>
                  <a:lnTo>
                    <a:pt x="1716476" y="290039"/>
                  </a:lnTo>
                  <a:lnTo>
                    <a:pt x="1728314" y="298152"/>
                  </a:lnTo>
                  <a:lnTo>
                    <a:pt x="1740152" y="306529"/>
                  </a:lnTo>
                  <a:lnTo>
                    <a:pt x="1751990" y="315071"/>
                  </a:lnTo>
                  <a:lnTo>
                    <a:pt x="1763827" y="323669"/>
                  </a:lnTo>
                  <a:lnTo>
                    <a:pt x="1775665" y="332211"/>
                  </a:lnTo>
                  <a:lnTo>
                    <a:pt x="1787503" y="340589"/>
                  </a:lnTo>
                  <a:lnTo>
                    <a:pt x="1799341" y="348701"/>
                  </a:lnTo>
                  <a:lnTo>
                    <a:pt x="1811178" y="356461"/>
                  </a:lnTo>
                  <a:lnTo>
                    <a:pt x="1823016" y="363797"/>
                  </a:lnTo>
                  <a:lnTo>
                    <a:pt x="1834854" y="370655"/>
                  </a:lnTo>
                  <a:lnTo>
                    <a:pt x="1846692" y="377000"/>
                  </a:lnTo>
                  <a:lnTo>
                    <a:pt x="1858530" y="382815"/>
                  </a:lnTo>
                  <a:lnTo>
                    <a:pt x="1870367" y="388096"/>
                  </a:lnTo>
                  <a:lnTo>
                    <a:pt x="1882205" y="392855"/>
                  </a:lnTo>
                  <a:lnTo>
                    <a:pt x="1894043" y="397112"/>
                  </a:lnTo>
                  <a:lnTo>
                    <a:pt x="1905881" y="400895"/>
                  </a:lnTo>
                  <a:lnTo>
                    <a:pt x="1917718" y="404239"/>
                  </a:lnTo>
                  <a:lnTo>
                    <a:pt x="1929556" y="407178"/>
                  </a:lnTo>
                  <a:lnTo>
                    <a:pt x="1941394" y="409751"/>
                  </a:lnTo>
                  <a:lnTo>
                    <a:pt x="1953232" y="411994"/>
                  </a:lnTo>
                  <a:lnTo>
                    <a:pt x="1965069" y="413943"/>
                  </a:lnTo>
                  <a:lnTo>
                    <a:pt x="1976907" y="415632"/>
                  </a:lnTo>
                  <a:lnTo>
                    <a:pt x="1988745" y="417091"/>
                  </a:lnTo>
                  <a:lnTo>
                    <a:pt x="2000583" y="418349"/>
                  </a:lnTo>
                  <a:lnTo>
                    <a:pt x="2012421" y="419431"/>
                  </a:lnTo>
                  <a:lnTo>
                    <a:pt x="2024258" y="420361"/>
                  </a:lnTo>
                  <a:lnTo>
                    <a:pt x="2036096" y="421159"/>
                  </a:lnTo>
                  <a:lnTo>
                    <a:pt x="2047934" y="421843"/>
                  </a:lnTo>
                  <a:lnTo>
                    <a:pt x="2059772" y="422428"/>
                  </a:lnTo>
                  <a:lnTo>
                    <a:pt x="2071609" y="422928"/>
                  </a:lnTo>
                  <a:lnTo>
                    <a:pt x="2083447" y="423356"/>
                  </a:lnTo>
                  <a:lnTo>
                    <a:pt x="2095285" y="423721"/>
                  </a:lnTo>
                  <a:lnTo>
                    <a:pt x="2107123" y="424033"/>
                  </a:lnTo>
                  <a:lnTo>
                    <a:pt x="2118961" y="424298"/>
                  </a:lnTo>
                  <a:lnTo>
                    <a:pt x="2130798" y="424525"/>
                  </a:lnTo>
                  <a:lnTo>
                    <a:pt x="2142636" y="424718"/>
                  </a:lnTo>
                  <a:lnTo>
                    <a:pt x="2154474" y="424883"/>
                  </a:lnTo>
                  <a:lnTo>
                    <a:pt x="2166312" y="425023"/>
                  </a:lnTo>
                  <a:lnTo>
                    <a:pt x="2178149" y="425143"/>
                  </a:lnTo>
                  <a:lnTo>
                    <a:pt x="2189987" y="425245"/>
                  </a:lnTo>
                  <a:lnTo>
                    <a:pt x="2201825" y="425332"/>
                  </a:lnTo>
                  <a:lnTo>
                    <a:pt x="2213663" y="425405"/>
                  </a:lnTo>
                  <a:lnTo>
                    <a:pt x="2225500" y="425468"/>
                  </a:lnTo>
                  <a:lnTo>
                    <a:pt x="2237338" y="425522"/>
                  </a:lnTo>
                  <a:lnTo>
                    <a:pt x="2249176" y="425567"/>
                  </a:lnTo>
                  <a:lnTo>
                    <a:pt x="2261014" y="425606"/>
                  </a:lnTo>
                  <a:lnTo>
                    <a:pt x="2272852" y="425639"/>
                  </a:lnTo>
                  <a:lnTo>
                    <a:pt x="2284689" y="425667"/>
                  </a:lnTo>
                  <a:lnTo>
                    <a:pt x="2296527" y="425691"/>
                  </a:lnTo>
                  <a:lnTo>
                    <a:pt x="2308365" y="425711"/>
                  </a:lnTo>
                  <a:lnTo>
                    <a:pt x="2320203" y="425728"/>
                  </a:lnTo>
                  <a:lnTo>
                    <a:pt x="2332040" y="425743"/>
                  </a:lnTo>
                  <a:lnTo>
                    <a:pt x="2343878" y="425756"/>
                  </a:lnTo>
                  <a:lnTo>
                    <a:pt x="2343878" y="425684"/>
                  </a:lnTo>
                  <a:lnTo>
                    <a:pt x="2355716" y="425659"/>
                  </a:lnTo>
                  <a:lnTo>
                    <a:pt x="2367554" y="425630"/>
                  </a:lnTo>
                  <a:lnTo>
                    <a:pt x="2379391" y="425595"/>
                  </a:lnTo>
                  <a:lnTo>
                    <a:pt x="2391229" y="425555"/>
                  </a:lnTo>
                  <a:lnTo>
                    <a:pt x="2403067" y="425507"/>
                  </a:lnTo>
                  <a:lnTo>
                    <a:pt x="2414905" y="425451"/>
                  </a:lnTo>
                  <a:lnTo>
                    <a:pt x="2426743" y="425385"/>
                  </a:lnTo>
                  <a:lnTo>
                    <a:pt x="2438580" y="425307"/>
                  </a:lnTo>
                  <a:lnTo>
                    <a:pt x="2450418" y="425216"/>
                  </a:lnTo>
                  <a:lnTo>
                    <a:pt x="2462256" y="425109"/>
                  </a:lnTo>
                  <a:lnTo>
                    <a:pt x="2474094" y="424984"/>
                  </a:lnTo>
                  <a:lnTo>
                    <a:pt x="2485931" y="424836"/>
                  </a:lnTo>
                  <a:lnTo>
                    <a:pt x="2497769" y="424663"/>
                  </a:lnTo>
                  <a:lnTo>
                    <a:pt x="2509607" y="424459"/>
                  </a:lnTo>
                  <a:lnTo>
                    <a:pt x="2521445" y="424220"/>
                  </a:lnTo>
                  <a:lnTo>
                    <a:pt x="2533283" y="423939"/>
                  </a:lnTo>
                  <a:lnTo>
                    <a:pt x="2545120" y="423610"/>
                  </a:lnTo>
                  <a:lnTo>
                    <a:pt x="2556958" y="423223"/>
                  </a:lnTo>
                  <a:lnTo>
                    <a:pt x="2568796" y="422770"/>
                  </a:lnTo>
                  <a:lnTo>
                    <a:pt x="2580634" y="422238"/>
                  </a:lnTo>
                  <a:lnTo>
                    <a:pt x="2592471" y="421615"/>
                  </a:lnTo>
                  <a:lnTo>
                    <a:pt x="2604309" y="420884"/>
                  </a:lnTo>
                  <a:lnTo>
                    <a:pt x="2616147" y="420029"/>
                  </a:lnTo>
                  <a:lnTo>
                    <a:pt x="2627985" y="419028"/>
                  </a:lnTo>
                  <a:lnTo>
                    <a:pt x="2639822" y="417858"/>
                  </a:lnTo>
                  <a:lnTo>
                    <a:pt x="2651660" y="416491"/>
                  </a:lnTo>
                  <a:lnTo>
                    <a:pt x="2663498" y="414895"/>
                  </a:lnTo>
                  <a:lnTo>
                    <a:pt x="2675336" y="413036"/>
                  </a:lnTo>
                  <a:lnTo>
                    <a:pt x="2687174" y="410871"/>
                  </a:lnTo>
                  <a:lnTo>
                    <a:pt x="2699011" y="408355"/>
                  </a:lnTo>
                  <a:lnTo>
                    <a:pt x="2710849" y="405437"/>
                  </a:lnTo>
                  <a:lnTo>
                    <a:pt x="2722687" y="402060"/>
                  </a:lnTo>
                  <a:lnTo>
                    <a:pt x="2734525" y="398161"/>
                  </a:lnTo>
                  <a:lnTo>
                    <a:pt x="2746362" y="393675"/>
                  </a:lnTo>
                  <a:lnTo>
                    <a:pt x="2758200" y="388529"/>
                  </a:lnTo>
                  <a:lnTo>
                    <a:pt x="2770038" y="382650"/>
                  </a:lnTo>
                  <a:lnTo>
                    <a:pt x="2781876" y="375963"/>
                  </a:lnTo>
                  <a:lnTo>
                    <a:pt x="2793713" y="368397"/>
                  </a:lnTo>
                  <a:lnTo>
                    <a:pt x="2805551" y="359883"/>
                  </a:lnTo>
                  <a:lnTo>
                    <a:pt x="2817389" y="350365"/>
                  </a:lnTo>
                  <a:lnTo>
                    <a:pt x="2829227" y="339803"/>
                  </a:lnTo>
                  <a:lnTo>
                    <a:pt x="2841065" y="328174"/>
                  </a:lnTo>
                  <a:lnTo>
                    <a:pt x="2852902" y="315483"/>
                  </a:lnTo>
                  <a:lnTo>
                    <a:pt x="2864740" y="301767"/>
                  </a:lnTo>
                  <a:lnTo>
                    <a:pt x="2876578" y="287095"/>
                  </a:lnTo>
                  <a:lnTo>
                    <a:pt x="2888416" y="271575"/>
                  </a:lnTo>
                  <a:lnTo>
                    <a:pt x="2900253" y="255350"/>
                  </a:lnTo>
                  <a:lnTo>
                    <a:pt x="2912091" y="238595"/>
                  </a:lnTo>
                  <a:lnTo>
                    <a:pt x="2923929" y="221511"/>
                  </a:lnTo>
                  <a:lnTo>
                    <a:pt x="2935767" y="204315"/>
                  </a:lnTo>
                  <a:lnTo>
                    <a:pt x="2947604" y="187231"/>
                  </a:lnTo>
                  <a:lnTo>
                    <a:pt x="2959442" y="170476"/>
                  </a:lnTo>
                  <a:lnTo>
                    <a:pt x="2971280" y="154251"/>
                  </a:lnTo>
                  <a:lnTo>
                    <a:pt x="2983118" y="138731"/>
                  </a:lnTo>
                  <a:lnTo>
                    <a:pt x="2994956" y="124060"/>
                  </a:lnTo>
                  <a:lnTo>
                    <a:pt x="3006793" y="110343"/>
                  </a:lnTo>
                  <a:lnTo>
                    <a:pt x="3018631" y="97653"/>
                  </a:lnTo>
                  <a:lnTo>
                    <a:pt x="3030469" y="86024"/>
                  </a:lnTo>
                  <a:lnTo>
                    <a:pt x="3042307" y="75461"/>
                  </a:lnTo>
                  <a:lnTo>
                    <a:pt x="3054144" y="65944"/>
                  </a:lnTo>
                  <a:lnTo>
                    <a:pt x="3065982" y="57430"/>
                  </a:lnTo>
                  <a:lnTo>
                    <a:pt x="3077820" y="49863"/>
                  </a:lnTo>
                  <a:lnTo>
                    <a:pt x="3089658" y="43176"/>
                  </a:lnTo>
                  <a:lnTo>
                    <a:pt x="3101496" y="37297"/>
                  </a:lnTo>
                  <a:lnTo>
                    <a:pt x="3113333" y="32152"/>
                  </a:lnTo>
                  <a:lnTo>
                    <a:pt x="3125171" y="27665"/>
                  </a:lnTo>
                  <a:lnTo>
                    <a:pt x="3137009" y="23767"/>
                  </a:lnTo>
                  <a:lnTo>
                    <a:pt x="3148847" y="20390"/>
                  </a:lnTo>
                  <a:lnTo>
                    <a:pt x="3160684" y="17472"/>
                  </a:lnTo>
                  <a:lnTo>
                    <a:pt x="3172522" y="14956"/>
                  </a:lnTo>
                  <a:lnTo>
                    <a:pt x="3184360" y="12791"/>
                  </a:lnTo>
                  <a:lnTo>
                    <a:pt x="3196198" y="10931"/>
                  </a:lnTo>
                  <a:lnTo>
                    <a:pt x="3208035" y="9336"/>
                  </a:lnTo>
                  <a:lnTo>
                    <a:pt x="3219873" y="7968"/>
                  </a:lnTo>
                  <a:lnTo>
                    <a:pt x="3231711" y="6798"/>
                  </a:lnTo>
                  <a:lnTo>
                    <a:pt x="3243549" y="5797"/>
                  </a:lnTo>
                  <a:lnTo>
                    <a:pt x="3255387" y="4942"/>
                  </a:lnTo>
                  <a:lnTo>
                    <a:pt x="3267224" y="4212"/>
                  </a:lnTo>
                  <a:lnTo>
                    <a:pt x="3279062" y="3589"/>
                  </a:lnTo>
                  <a:lnTo>
                    <a:pt x="3290900" y="3057"/>
                  </a:lnTo>
                  <a:lnTo>
                    <a:pt x="3302738" y="2603"/>
                  </a:lnTo>
                  <a:lnTo>
                    <a:pt x="3314575" y="2217"/>
                  </a:lnTo>
                  <a:lnTo>
                    <a:pt x="3326413" y="1887"/>
                  </a:lnTo>
                  <a:lnTo>
                    <a:pt x="3338251" y="1607"/>
                  </a:lnTo>
                  <a:lnTo>
                    <a:pt x="3350089" y="1368"/>
                  </a:lnTo>
                  <a:lnTo>
                    <a:pt x="3361926" y="1164"/>
                  </a:lnTo>
                  <a:lnTo>
                    <a:pt x="3373764" y="991"/>
                  </a:lnTo>
                  <a:lnTo>
                    <a:pt x="3385602" y="843"/>
                  </a:lnTo>
                  <a:lnTo>
                    <a:pt x="3397440" y="717"/>
                  </a:lnTo>
                  <a:lnTo>
                    <a:pt x="3409278" y="610"/>
                  </a:lnTo>
                  <a:lnTo>
                    <a:pt x="3421115" y="519"/>
                  </a:lnTo>
                  <a:lnTo>
                    <a:pt x="3432953" y="442"/>
                  </a:lnTo>
                  <a:lnTo>
                    <a:pt x="3444791" y="376"/>
                  </a:lnTo>
                  <a:lnTo>
                    <a:pt x="3456629" y="320"/>
                  </a:lnTo>
                  <a:lnTo>
                    <a:pt x="3468466" y="272"/>
                  </a:lnTo>
                  <a:lnTo>
                    <a:pt x="3480304" y="231"/>
                  </a:lnTo>
                  <a:lnTo>
                    <a:pt x="3492142" y="197"/>
                  </a:lnTo>
                  <a:lnTo>
                    <a:pt x="3503980" y="167"/>
                  </a:lnTo>
                  <a:lnTo>
                    <a:pt x="3515818" y="142"/>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34" name="pl34"/>
            <p:cNvSpPr/>
            <p:nvPr/>
          </p:nvSpPr>
          <p:spPr>
            <a:xfrm>
              <a:off x="2482252" y="3247191"/>
              <a:ext cx="4687757" cy="1064354"/>
            </a:xfrm>
            <a:custGeom>
              <a:avLst/>
              <a:pathLst>
                <a:path w="4687757" h="1064354">
                  <a:moveTo>
                    <a:pt x="0" y="0"/>
                  </a:moveTo>
                  <a:lnTo>
                    <a:pt x="11837" y="12"/>
                  </a:lnTo>
                  <a:lnTo>
                    <a:pt x="23675" y="27"/>
                  </a:lnTo>
                  <a:lnTo>
                    <a:pt x="35513" y="44"/>
                  </a:lnTo>
                  <a:lnTo>
                    <a:pt x="47351" y="64"/>
                  </a:lnTo>
                  <a:lnTo>
                    <a:pt x="59188" y="88"/>
                  </a:lnTo>
                  <a:lnTo>
                    <a:pt x="71026" y="116"/>
                  </a:lnTo>
                  <a:lnTo>
                    <a:pt x="82864" y="149"/>
                  </a:lnTo>
                  <a:lnTo>
                    <a:pt x="94702" y="188"/>
                  </a:lnTo>
                  <a:lnTo>
                    <a:pt x="106539" y="234"/>
                  </a:lnTo>
                  <a:lnTo>
                    <a:pt x="118377" y="287"/>
                  </a:lnTo>
                  <a:lnTo>
                    <a:pt x="130215" y="350"/>
                  </a:lnTo>
                  <a:lnTo>
                    <a:pt x="142053" y="424"/>
                  </a:lnTo>
                  <a:lnTo>
                    <a:pt x="153891" y="510"/>
                  </a:lnTo>
                  <a:lnTo>
                    <a:pt x="165728" y="612"/>
                  </a:lnTo>
                  <a:lnTo>
                    <a:pt x="177566" y="732"/>
                  </a:lnTo>
                  <a:lnTo>
                    <a:pt x="189404" y="872"/>
                  </a:lnTo>
                  <a:lnTo>
                    <a:pt x="201242" y="1037"/>
                  </a:lnTo>
                  <a:lnTo>
                    <a:pt x="213079" y="1230"/>
                  </a:lnTo>
                  <a:lnTo>
                    <a:pt x="224917" y="1457"/>
                  </a:lnTo>
                  <a:lnTo>
                    <a:pt x="236755" y="1723"/>
                  </a:lnTo>
                  <a:lnTo>
                    <a:pt x="248593" y="2034"/>
                  </a:lnTo>
                  <a:lnTo>
                    <a:pt x="260430" y="2399"/>
                  </a:lnTo>
                  <a:lnTo>
                    <a:pt x="272268" y="2827"/>
                  </a:lnTo>
                  <a:lnTo>
                    <a:pt x="284106" y="3327"/>
                  </a:lnTo>
                  <a:lnTo>
                    <a:pt x="295944" y="3913"/>
                  </a:lnTo>
                  <a:lnTo>
                    <a:pt x="307782" y="4596"/>
                  </a:lnTo>
                  <a:lnTo>
                    <a:pt x="319619" y="5394"/>
                  </a:lnTo>
                  <a:lnTo>
                    <a:pt x="331457" y="6324"/>
                  </a:lnTo>
                  <a:lnTo>
                    <a:pt x="343295" y="7406"/>
                  </a:lnTo>
                  <a:lnTo>
                    <a:pt x="355133" y="8664"/>
                  </a:lnTo>
                  <a:lnTo>
                    <a:pt x="366970" y="10123"/>
                  </a:lnTo>
                  <a:lnTo>
                    <a:pt x="378808" y="11812"/>
                  </a:lnTo>
                  <a:lnTo>
                    <a:pt x="390646" y="13761"/>
                  </a:lnTo>
                  <a:lnTo>
                    <a:pt x="402484" y="16004"/>
                  </a:lnTo>
                  <a:lnTo>
                    <a:pt x="414321" y="18577"/>
                  </a:lnTo>
                  <a:lnTo>
                    <a:pt x="426159" y="21517"/>
                  </a:lnTo>
                  <a:lnTo>
                    <a:pt x="437997" y="24860"/>
                  </a:lnTo>
                  <a:lnTo>
                    <a:pt x="449835" y="28643"/>
                  </a:lnTo>
                  <a:lnTo>
                    <a:pt x="461673" y="32900"/>
                  </a:lnTo>
                  <a:lnTo>
                    <a:pt x="473510" y="37659"/>
                  </a:lnTo>
                  <a:lnTo>
                    <a:pt x="485348" y="42940"/>
                  </a:lnTo>
                  <a:lnTo>
                    <a:pt x="497186" y="48755"/>
                  </a:lnTo>
                  <a:lnTo>
                    <a:pt x="509024" y="55100"/>
                  </a:lnTo>
                  <a:lnTo>
                    <a:pt x="520861" y="61958"/>
                  </a:lnTo>
                  <a:lnTo>
                    <a:pt x="532699" y="69294"/>
                  </a:lnTo>
                  <a:lnTo>
                    <a:pt x="544537" y="77054"/>
                  </a:lnTo>
                  <a:lnTo>
                    <a:pt x="556375" y="85166"/>
                  </a:lnTo>
                  <a:lnTo>
                    <a:pt x="568213" y="93544"/>
                  </a:lnTo>
                  <a:lnTo>
                    <a:pt x="580050" y="102086"/>
                  </a:lnTo>
                  <a:lnTo>
                    <a:pt x="591888" y="110684"/>
                  </a:lnTo>
                  <a:lnTo>
                    <a:pt x="603726" y="119226"/>
                  </a:lnTo>
                  <a:lnTo>
                    <a:pt x="615564" y="127604"/>
                  </a:lnTo>
                  <a:lnTo>
                    <a:pt x="627401" y="135716"/>
                  </a:lnTo>
                  <a:lnTo>
                    <a:pt x="639239" y="143476"/>
                  </a:lnTo>
                  <a:lnTo>
                    <a:pt x="651077" y="150812"/>
                  </a:lnTo>
                  <a:lnTo>
                    <a:pt x="662915" y="157670"/>
                  </a:lnTo>
                  <a:lnTo>
                    <a:pt x="674752" y="164015"/>
                  </a:lnTo>
                  <a:lnTo>
                    <a:pt x="686590" y="169830"/>
                  </a:lnTo>
                  <a:lnTo>
                    <a:pt x="698428" y="175111"/>
                  </a:lnTo>
                  <a:lnTo>
                    <a:pt x="710266" y="179870"/>
                  </a:lnTo>
                  <a:lnTo>
                    <a:pt x="722104" y="184127"/>
                  </a:lnTo>
                  <a:lnTo>
                    <a:pt x="733941" y="187910"/>
                  </a:lnTo>
                  <a:lnTo>
                    <a:pt x="745779" y="191253"/>
                  </a:lnTo>
                  <a:lnTo>
                    <a:pt x="757617" y="194193"/>
                  </a:lnTo>
                  <a:lnTo>
                    <a:pt x="769455" y="196766"/>
                  </a:lnTo>
                  <a:lnTo>
                    <a:pt x="781292" y="199009"/>
                  </a:lnTo>
                  <a:lnTo>
                    <a:pt x="793130" y="200958"/>
                  </a:lnTo>
                  <a:lnTo>
                    <a:pt x="804968" y="202647"/>
                  </a:lnTo>
                  <a:lnTo>
                    <a:pt x="816806" y="204106"/>
                  </a:lnTo>
                  <a:lnTo>
                    <a:pt x="828643" y="205364"/>
                  </a:lnTo>
                  <a:lnTo>
                    <a:pt x="840481" y="206446"/>
                  </a:lnTo>
                  <a:lnTo>
                    <a:pt x="852319" y="207376"/>
                  </a:lnTo>
                  <a:lnTo>
                    <a:pt x="864157" y="208174"/>
                  </a:lnTo>
                  <a:lnTo>
                    <a:pt x="875995" y="208857"/>
                  </a:lnTo>
                  <a:lnTo>
                    <a:pt x="887832" y="209443"/>
                  </a:lnTo>
                  <a:lnTo>
                    <a:pt x="899670" y="209943"/>
                  </a:lnTo>
                  <a:lnTo>
                    <a:pt x="911508" y="210371"/>
                  </a:lnTo>
                  <a:lnTo>
                    <a:pt x="923346" y="210736"/>
                  </a:lnTo>
                  <a:lnTo>
                    <a:pt x="935183" y="211047"/>
                  </a:lnTo>
                  <a:lnTo>
                    <a:pt x="947021" y="211313"/>
                  </a:lnTo>
                  <a:lnTo>
                    <a:pt x="958859" y="211540"/>
                  </a:lnTo>
                  <a:lnTo>
                    <a:pt x="970697" y="211733"/>
                  </a:lnTo>
                  <a:lnTo>
                    <a:pt x="982534" y="211898"/>
                  </a:lnTo>
                  <a:lnTo>
                    <a:pt x="994372" y="212038"/>
                  </a:lnTo>
                  <a:lnTo>
                    <a:pt x="1006210" y="212158"/>
                  </a:lnTo>
                  <a:lnTo>
                    <a:pt x="1018048" y="212260"/>
                  </a:lnTo>
                  <a:lnTo>
                    <a:pt x="1029886" y="212346"/>
                  </a:lnTo>
                  <a:lnTo>
                    <a:pt x="1041723" y="212420"/>
                  </a:lnTo>
                  <a:lnTo>
                    <a:pt x="1053561" y="212483"/>
                  </a:lnTo>
                  <a:lnTo>
                    <a:pt x="1065399" y="212536"/>
                  </a:lnTo>
                  <a:lnTo>
                    <a:pt x="1077237" y="212582"/>
                  </a:lnTo>
                  <a:lnTo>
                    <a:pt x="1089074" y="212621"/>
                  </a:lnTo>
                  <a:lnTo>
                    <a:pt x="1100912" y="212654"/>
                  </a:lnTo>
                  <a:lnTo>
                    <a:pt x="1112750" y="212682"/>
                  </a:lnTo>
                  <a:lnTo>
                    <a:pt x="1124588" y="212706"/>
                  </a:lnTo>
                  <a:lnTo>
                    <a:pt x="1136426" y="212726"/>
                  </a:lnTo>
                  <a:lnTo>
                    <a:pt x="1148263" y="212743"/>
                  </a:lnTo>
                  <a:lnTo>
                    <a:pt x="1160101" y="212758"/>
                  </a:lnTo>
                  <a:lnTo>
                    <a:pt x="1171939" y="212770"/>
                  </a:lnTo>
                  <a:lnTo>
                    <a:pt x="1171939" y="212842"/>
                  </a:lnTo>
                  <a:lnTo>
                    <a:pt x="1183777" y="212842"/>
                  </a:lnTo>
                  <a:lnTo>
                    <a:pt x="1195614" y="212842"/>
                  </a:lnTo>
                  <a:lnTo>
                    <a:pt x="1207452" y="212842"/>
                  </a:lnTo>
                  <a:lnTo>
                    <a:pt x="1219290" y="212842"/>
                  </a:lnTo>
                  <a:lnTo>
                    <a:pt x="1231128" y="212842"/>
                  </a:lnTo>
                  <a:lnTo>
                    <a:pt x="1242965" y="212842"/>
                  </a:lnTo>
                  <a:lnTo>
                    <a:pt x="1254803" y="212842"/>
                  </a:lnTo>
                  <a:lnTo>
                    <a:pt x="1266641" y="212842"/>
                  </a:lnTo>
                  <a:lnTo>
                    <a:pt x="1278479" y="212842"/>
                  </a:lnTo>
                  <a:lnTo>
                    <a:pt x="1290317" y="212842"/>
                  </a:lnTo>
                  <a:lnTo>
                    <a:pt x="1302154" y="212842"/>
                  </a:lnTo>
                  <a:lnTo>
                    <a:pt x="1313992" y="212842"/>
                  </a:lnTo>
                  <a:lnTo>
                    <a:pt x="1325830" y="212842"/>
                  </a:lnTo>
                  <a:lnTo>
                    <a:pt x="1337668" y="212842"/>
                  </a:lnTo>
                  <a:lnTo>
                    <a:pt x="1349505" y="212842"/>
                  </a:lnTo>
                  <a:lnTo>
                    <a:pt x="1361343" y="212842"/>
                  </a:lnTo>
                  <a:lnTo>
                    <a:pt x="1373181" y="212842"/>
                  </a:lnTo>
                  <a:lnTo>
                    <a:pt x="1385019" y="212842"/>
                  </a:lnTo>
                  <a:lnTo>
                    <a:pt x="1396856" y="212842"/>
                  </a:lnTo>
                  <a:lnTo>
                    <a:pt x="1408694" y="212842"/>
                  </a:lnTo>
                  <a:lnTo>
                    <a:pt x="1420532" y="212842"/>
                  </a:lnTo>
                  <a:lnTo>
                    <a:pt x="1432370" y="212842"/>
                  </a:lnTo>
                  <a:lnTo>
                    <a:pt x="1444208" y="212842"/>
                  </a:lnTo>
                  <a:lnTo>
                    <a:pt x="1456045" y="212842"/>
                  </a:lnTo>
                  <a:lnTo>
                    <a:pt x="1467883" y="212842"/>
                  </a:lnTo>
                  <a:lnTo>
                    <a:pt x="1479721" y="212842"/>
                  </a:lnTo>
                  <a:lnTo>
                    <a:pt x="1491559" y="212842"/>
                  </a:lnTo>
                  <a:lnTo>
                    <a:pt x="1503396" y="212842"/>
                  </a:lnTo>
                  <a:lnTo>
                    <a:pt x="1515234" y="212842"/>
                  </a:lnTo>
                  <a:lnTo>
                    <a:pt x="1527072" y="212842"/>
                  </a:lnTo>
                  <a:lnTo>
                    <a:pt x="1538910" y="212842"/>
                  </a:lnTo>
                  <a:lnTo>
                    <a:pt x="1550748" y="212842"/>
                  </a:lnTo>
                  <a:lnTo>
                    <a:pt x="1562585" y="212842"/>
                  </a:lnTo>
                  <a:lnTo>
                    <a:pt x="1574423" y="212842"/>
                  </a:lnTo>
                  <a:lnTo>
                    <a:pt x="1586261" y="212842"/>
                  </a:lnTo>
                  <a:lnTo>
                    <a:pt x="1598099" y="212842"/>
                  </a:lnTo>
                  <a:lnTo>
                    <a:pt x="1609936" y="212842"/>
                  </a:lnTo>
                  <a:lnTo>
                    <a:pt x="1621774" y="212842"/>
                  </a:lnTo>
                  <a:lnTo>
                    <a:pt x="1633612" y="212842"/>
                  </a:lnTo>
                  <a:lnTo>
                    <a:pt x="1645450" y="212842"/>
                  </a:lnTo>
                  <a:lnTo>
                    <a:pt x="1657287" y="212842"/>
                  </a:lnTo>
                  <a:lnTo>
                    <a:pt x="1669125" y="212842"/>
                  </a:lnTo>
                  <a:lnTo>
                    <a:pt x="1680963" y="212842"/>
                  </a:lnTo>
                  <a:lnTo>
                    <a:pt x="1692801" y="212842"/>
                  </a:lnTo>
                  <a:lnTo>
                    <a:pt x="1704639" y="212842"/>
                  </a:lnTo>
                  <a:lnTo>
                    <a:pt x="1716476" y="212842"/>
                  </a:lnTo>
                  <a:lnTo>
                    <a:pt x="1728314" y="212842"/>
                  </a:lnTo>
                  <a:lnTo>
                    <a:pt x="1740152" y="212842"/>
                  </a:lnTo>
                  <a:lnTo>
                    <a:pt x="1751990" y="212842"/>
                  </a:lnTo>
                  <a:lnTo>
                    <a:pt x="1763827" y="212842"/>
                  </a:lnTo>
                  <a:lnTo>
                    <a:pt x="1775665" y="212842"/>
                  </a:lnTo>
                  <a:lnTo>
                    <a:pt x="1787503" y="212842"/>
                  </a:lnTo>
                  <a:lnTo>
                    <a:pt x="1799341" y="212842"/>
                  </a:lnTo>
                  <a:lnTo>
                    <a:pt x="1811178" y="212842"/>
                  </a:lnTo>
                  <a:lnTo>
                    <a:pt x="1823016" y="212842"/>
                  </a:lnTo>
                  <a:lnTo>
                    <a:pt x="1834854" y="212842"/>
                  </a:lnTo>
                  <a:lnTo>
                    <a:pt x="1846692" y="212842"/>
                  </a:lnTo>
                  <a:lnTo>
                    <a:pt x="1858530" y="212842"/>
                  </a:lnTo>
                  <a:lnTo>
                    <a:pt x="1870367" y="212842"/>
                  </a:lnTo>
                  <a:lnTo>
                    <a:pt x="1882205" y="212842"/>
                  </a:lnTo>
                  <a:lnTo>
                    <a:pt x="1894043" y="212842"/>
                  </a:lnTo>
                  <a:lnTo>
                    <a:pt x="1905881" y="212842"/>
                  </a:lnTo>
                  <a:lnTo>
                    <a:pt x="1917718" y="212842"/>
                  </a:lnTo>
                  <a:lnTo>
                    <a:pt x="1929556" y="212842"/>
                  </a:lnTo>
                  <a:lnTo>
                    <a:pt x="1941394" y="212842"/>
                  </a:lnTo>
                  <a:lnTo>
                    <a:pt x="1953232" y="212842"/>
                  </a:lnTo>
                  <a:lnTo>
                    <a:pt x="1965069" y="212842"/>
                  </a:lnTo>
                  <a:lnTo>
                    <a:pt x="1976907" y="212842"/>
                  </a:lnTo>
                  <a:lnTo>
                    <a:pt x="1988745" y="212842"/>
                  </a:lnTo>
                  <a:lnTo>
                    <a:pt x="2000583" y="212842"/>
                  </a:lnTo>
                  <a:lnTo>
                    <a:pt x="2012421" y="212842"/>
                  </a:lnTo>
                  <a:lnTo>
                    <a:pt x="2024258" y="212842"/>
                  </a:lnTo>
                  <a:lnTo>
                    <a:pt x="2036096" y="212842"/>
                  </a:lnTo>
                  <a:lnTo>
                    <a:pt x="2047934" y="212842"/>
                  </a:lnTo>
                  <a:lnTo>
                    <a:pt x="2059772" y="212842"/>
                  </a:lnTo>
                  <a:lnTo>
                    <a:pt x="2071609" y="212842"/>
                  </a:lnTo>
                  <a:lnTo>
                    <a:pt x="2083447" y="212842"/>
                  </a:lnTo>
                  <a:lnTo>
                    <a:pt x="2095285" y="212842"/>
                  </a:lnTo>
                  <a:lnTo>
                    <a:pt x="2107123" y="212842"/>
                  </a:lnTo>
                  <a:lnTo>
                    <a:pt x="2118961" y="212842"/>
                  </a:lnTo>
                  <a:lnTo>
                    <a:pt x="2130798" y="212842"/>
                  </a:lnTo>
                  <a:lnTo>
                    <a:pt x="2142636" y="212842"/>
                  </a:lnTo>
                  <a:lnTo>
                    <a:pt x="2154474" y="212842"/>
                  </a:lnTo>
                  <a:lnTo>
                    <a:pt x="2166312" y="212842"/>
                  </a:lnTo>
                  <a:lnTo>
                    <a:pt x="2178149" y="212842"/>
                  </a:lnTo>
                  <a:lnTo>
                    <a:pt x="2189987" y="212842"/>
                  </a:lnTo>
                  <a:lnTo>
                    <a:pt x="2201825" y="212842"/>
                  </a:lnTo>
                  <a:lnTo>
                    <a:pt x="2213663" y="212842"/>
                  </a:lnTo>
                  <a:lnTo>
                    <a:pt x="2225500" y="212842"/>
                  </a:lnTo>
                  <a:lnTo>
                    <a:pt x="2237338" y="212842"/>
                  </a:lnTo>
                  <a:lnTo>
                    <a:pt x="2249176" y="212842"/>
                  </a:lnTo>
                  <a:lnTo>
                    <a:pt x="2261014" y="212842"/>
                  </a:lnTo>
                  <a:lnTo>
                    <a:pt x="2272852" y="212842"/>
                  </a:lnTo>
                  <a:lnTo>
                    <a:pt x="2284689" y="212842"/>
                  </a:lnTo>
                  <a:lnTo>
                    <a:pt x="2296527" y="212842"/>
                  </a:lnTo>
                  <a:lnTo>
                    <a:pt x="2308365" y="212842"/>
                  </a:lnTo>
                  <a:lnTo>
                    <a:pt x="2320203" y="212842"/>
                  </a:lnTo>
                  <a:lnTo>
                    <a:pt x="2332040" y="212842"/>
                  </a:lnTo>
                  <a:lnTo>
                    <a:pt x="2343878" y="212842"/>
                  </a:lnTo>
                  <a:lnTo>
                    <a:pt x="2343878" y="212985"/>
                  </a:lnTo>
                  <a:lnTo>
                    <a:pt x="2355716" y="213010"/>
                  </a:lnTo>
                  <a:lnTo>
                    <a:pt x="2367554" y="213039"/>
                  </a:lnTo>
                  <a:lnTo>
                    <a:pt x="2379391" y="213074"/>
                  </a:lnTo>
                  <a:lnTo>
                    <a:pt x="2391229" y="213114"/>
                  </a:lnTo>
                  <a:lnTo>
                    <a:pt x="2403067" y="213162"/>
                  </a:lnTo>
                  <a:lnTo>
                    <a:pt x="2414905" y="213218"/>
                  </a:lnTo>
                  <a:lnTo>
                    <a:pt x="2426743" y="213284"/>
                  </a:lnTo>
                  <a:lnTo>
                    <a:pt x="2438580" y="213362"/>
                  </a:lnTo>
                  <a:lnTo>
                    <a:pt x="2450418" y="213453"/>
                  </a:lnTo>
                  <a:lnTo>
                    <a:pt x="2462256" y="213560"/>
                  </a:lnTo>
                  <a:lnTo>
                    <a:pt x="2474094" y="213685"/>
                  </a:lnTo>
                  <a:lnTo>
                    <a:pt x="2485931" y="213833"/>
                  </a:lnTo>
                  <a:lnTo>
                    <a:pt x="2497769" y="214006"/>
                  </a:lnTo>
                  <a:lnTo>
                    <a:pt x="2509607" y="214210"/>
                  </a:lnTo>
                  <a:lnTo>
                    <a:pt x="2521445" y="214449"/>
                  </a:lnTo>
                  <a:lnTo>
                    <a:pt x="2533283" y="214730"/>
                  </a:lnTo>
                  <a:lnTo>
                    <a:pt x="2545120" y="215059"/>
                  </a:lnTo>
                  <a:lnTo>
                    <a:pt x="2556958" y="215446"/>
                  </a:lnTo>
                  <a:lnTo>
                    <a:pt x="2568796" y="215899"/>
                  </a:lnTo>
                  <a:lnTo>
                    <a:pt x="2580634" y="216431"/>
                  </a:lnTo>
                  <a:lnTo>
                    <a:pt x="2592471" y="217054"/>
                  </a:lnTo>
                  <a:lnTo>
                    <a:pt x="2604309" y="217785"/>
                  </a:lnTo>
                  <a:lnTo>
                    <a:pt x="2616147" y="218640"/>
                  </a:lnTo>
                  <a:lnTo>
                    <a:pt x="2627985" y="219641"/>
                  </a:lnTo>
                  <a:lnTo>
                    <a:pt x="2639822" y="220811"/>
                  </a:lnTo>
                  <a:lnTo>
                    <a:pt x="2651660" y="222178"/>
                  </a:lnTo>
                  <a:lnTo>
                    <a:pt x="2663498" y="223774"/>
                  </a:lnTo>
                  <a:lnTo>
                    <a:pt x="2675336" y="225633"/>
                  </a:lnTo>
                  <a:lnTo>
                    <a:pt x="2687174" y="227798"/>
                  </a:lnTo>
                  <a:lnTo>
                    <a:pt x="2699011" y="230314"/>
                  </a:lnTo>
                  <a:lnTo>
                    <a:pt x="2710849" y="233232"/>
                  </a:lnTo>
                  <a:lnTo>
                    <a:pt x="2722687" y="236609"/>
                  </a:lnTo>
                  <a:lnTo>
                    <a:pt x="2734525" y="240508"/>
                  </a:lnTo>
                  <a:lnTo>
                    <a:pt x="2746362" y="244994"/>
                  </a:lnTo>
                  <a:lnTo>
                    <a:pt x="2758200" y="250140"/>
                  </a:lnTo>
                  <a:lnTo>
                    <a:pt x="2770038" y="256019"/>
                  </a:lnTo>
                  <a:lnTo>
                    <a:pt x="2781876" y="262705"/>
                  </a:lnTo>
                  <a:lnTo>
                    <a:pt x="2793713" y="270272"/>
                  </a:lnTo>
                  <a:lnTo>
                    <a:pt x="2805551" y="278786"/>
                  </a:lnTo>
                  <a:lnTo>
                    <a:pt x="2817389" y="288304"/>
                  </a:lnTo>
                  <a:lnTo>
                    <a:pt x="2829227" y="298866"/>
                  </a:lnTo>
                  <a:lnTo>
                    <a:pt x="2841065" y="310495"/>
                  </a:lnTo>
                  <a:lnTo>
                    <a:pt x="2852902" y="323186"/>
                  </a:lnTo>
                  <a:lnTo>
                    <a:pt x="2864740" y="336902"/>
                  </a:lnTo>
                  <a:lnTo>
                    <a:pt x="2876578" y="351574"/>
                  </a:lnTo>
                  <a:lnTo>
                    <a:pt x="2888416" y="367094"/>
                  </a:lnTo>
                  <a:lnTo>
                    <a:pt x="2900253" y="383319"/>
                  </a:lnTo>
                  <a:lnTo>
                    <a:pt x="2912091" y="400074"/>
                  </a:lnTo>
                  <a:lnTo>
                    <a:pt x="2923929" y="417158"/>
                  </a:lnTo>
                  <a:lnTo>
                    <a:pt x="2935767" y="434354"/>
                  </a:lnTo>
                  <a:lnTo>
                    <a:pt x="2947604" y="451438"/>
                  </a:lnTo>
                  <a:lnTo>
                    <a:pt x="2959442" y="468193"/>
                  </a:lnTo>
                  <a:lnTo>
                    <a:pt x="2971280" y="484418"/>
                  </a:lnTo>
                  <a:lnTo>
                    <a:pt x="2983118" y="499938"/>
                  </a:lnTo>
                  <a:lnTo>
                    <a:pt x="2994956" y="514609"/>
                  </a:lnTo>
                  <a:lnTo>
                    <a:pt x="3006793" y="528326"/>
                  </a:lnTo>
                  <a:lnTo>
                    <a:pt x="3018631" y="541016"/>
                  </a:lnTo>
                  <a:lnTo>
                    <a:pt x="3030469" y="552645"/>
                  </a:lnTo>
                  <a:lnTo>
                    <a:pt x="3042307" y="563208"/>
                  </a:lnTo>
                  <a:lnTo>
                    <a:pt x="3054144" y="572725"/>
                  </a:lnTo>
                  <a:lnTo>
                    <a:pt x="3065982" y="581239"/>
                  </a:lnTo>
                  <a:lnTo>
                    <a:pt x="3077820" y="588806"/>
                  </a:lnTo>
                  <a:lnTo>
                    <a:pt x="3089658" y="595493"/>
                  </a:lnTo>
                  <a:lnTo>
                    <a:pt x="3101496" y="601372"/>
                  </a:lnTo>
                  <a:lnTo>
                    <a:pt x="3113333" y="606517"/>
                  </a:lnTo>
                  <a:lnTo>
                    <a:pt x="3125171" y="611004"/>
                  </a:lnTo>
                  <a:lnTo>
                    <a:pt x="3137009" y="614902"/>
                  </a:lnTo>
                  <a:lnTo>
                    <a:pt x="3148847" y="618279"/>
                  </a:lnTo>
                  <a:lnTo>
                    <a:pt x="3160684" y="621197"/>
                  </a:lnTo>
                  <a:lnTo>
                    <a:pt x="3172522" y="623713"/>
                  </a:lnTo>
                  <a:lnTo>
                    <a:pt x="3184360" y="625878"/>
                  </a:lnTo>
                  <a:lnTo>
                    <a:pt x="3196198" y="627738"/>
                  </a:lnTo>
                  <a:lnTo>
                    <a:pt x="3208035" y="629333"/>
                  </a:lnTo>
                  <a:lnTo>
                    <a:pt x="3219873" y="630701"/>
                  </a:lnTo>
                  <a:lnTo>
                    <a:pt x="3231711" y="631871"/>
                  </a:lnTo>
                  <a:lnTo>
                    <a:pt x="3243549" y="632872"/>
                  </a:lnTo>
                  <a:lnTo>
                    <a:pt x="3255387" y="633727"/>
                  </a:lnTo>
                  <a:lnTo>
                    <a:pt x="3267224" y="634457"/>
                  </a:lnTo>
                  <a:lnTo>
                    <a:pt x="3279062" y="635080"/>
                  </a:lnTo>
                  <a:lnTo>
                    <a:pt x="3290900" y="635612"/>
                  </a:lnTo>
                  <a:lnTo>
                    <a:pt x="3302738" y="636066"/>
                  </a:lnTo>
                  <a:lnTo>
                    <a:pt x="3314575" y="636452"/>
                  </a:lnTo>
                  <a:lnTo>
                    <a:pt x="3326413" y="636782"/>
                  </a:lnTo>
                  <a:lnTo>
                    <a:pt x="3338251" y="637062"/>
                  </a:lnTo>
                  <a:lnTo>
                    <a:pt x="3350089" y="637301"/>
                  </a:lnTo>
                  <a:lnTo>
                    <a:pt x="3361926" y="637505"/>
                  </a:lnTo>
                  <a:lnTo>
                    <a:pt x="3373764" y="637678"/>
                  </a:lnTo>
                  <a:lnTo>
                    <a:pt x="3385602" y="637826"/>
                  </a:lnTo>
                  <a:lnTo>
                    <a:pt x="3397440" y="637952"/>
                  </a:lnTo>
                  <a:lnTo>
                    <a:pt x="3409278" y="638059"/>
                  </a:lnTo>
                  <a:lnTo>
                    <a:pt x="3421115" y="638150"/>
                  </a:lnTo>
                  <a:lnTo>
                    <a:pt x="3432953" y="638227"/>
                  </a:lnTo>
                  <a:lnTo>
                    <a:pt x="3444791" y="638293"/>
                  </a:lnTo>
                  <a:lnTo>
                    <a:pt x="3456629" y="638349"/>
                  </a:lnTo>
                  <a:lnTo>
                    <a:pt x="3468466" y="638397"/>
                  </a:lnTo>
                  <a:lnTo>
                    <a:pt x="3480304" y="638438"/>
                  </a:lnTo>
                  <a:lnTo>
                    <a:pt x="3492142" y="638472"/>
                  </a:lnTo>
                  <a:lnTo>
                    <a:pt x="3503980" y="638502"/>
                  </a:lnTo>
                  <a:lnTo>
                    <a:pt x="3515818" y="638527"/>
                  </a:lnTo>
                  <a:lnTo>
                    <a:pt x="3515818" y="638812"/>
                  </a:lnTo>
                  <a:lnTo>
                    <a:pt x="3527655" y="638837"/>
                  </a:lnTo>
                  <a:lnTo>
                    <a:pt x="3539493" y="638867"/>
                  </a:lnTo>
                  <a:lnTo>
                    <a:pt x="3551331" y="638901"/>
                  </a:lnTo>
                  <a:lnTo>
                    <a:pt x="3563169" y="638942"/>
                  </a:lnTo>
                  <a:lnTo>
                    <a:pt x="3575006" y="638990"/>
                  </a:lnTo>
                  <a:lnTo>
                    <a:pt x="3586844" y="639046"/>
                  </a:lnTo>
                  <a:lnTo>
                    <a:pt x="3598682" y="639112"/>
                  </a:lnTo>
                  <a:lnTo>
                    <a:pt x="3610520" y="639189"/>
                  </a:lnTo>
                  <a:lnTo>
                    <a:pt x="3622357" y="639280"/>
                  </a:lnTo>
                  <a:lnTo>
                    <a:pt x="3634195" y="639387"/>
                  </a:lnTo>
                  <a:lnTo>
                    <a:pt x="3646033" y="639513"/>
                  </a:lnTo>
                  <a:lnTo>
                    <a:pt x="3657871" y="639661"/>
                  </a:lnTo>
                  <a:lnTo>
                    <a:pt x="3669709" y="639834"/>
                  </a:lnTo>
                  <a:lnTo>
                    <a:pt x="3681546" y="640038"/>
                  </a:lnTo>
                  <a:lnTo>
                    <a:pt x="3693384" y="640277"/>
                  </a:lnTo>
                  <a:lnTo>
                    <a:pt x="3705222" y="640557"/>
                  </a:lnTo>
                  <a:lnTo>
                    <a:pt x="3717060" y="640887"/>
                  </a:lnTo>
                  <a:lnTo>
                    <a:pt x="3728897" y="641273"/>
                  </a:lnTo>
                  <a:lnTo>
                    <a:pt x="3740735" y="641727"/>
                  </a:lnTo>
                  <a:lnTo>
                    <a:pt x="3752573" y="642259"/>
                  </a:lnTo>
                  <a:lnTo>
                    <a:pt x="3764411" y="642882"/>
                  </a:lnTo>
                  <a:lnTo>
                    <a:pt x="3776248" y="643612"/>
                  </a:lnTo>
                  <a:lnTo>
                    <a:pt x="3788086" y="644467"/>
                  </a:lnTo>
                  <a:lnTo>
                    <a:pt x="3799924" y="645468"/>
                  </a:lnTo>
                  <a:lnTo>
                    <a:pt x="3811762" y="646638"/>
                  </a:lnTo>
                  <a:lnTo>
                    <a:pt x="3823600" y="648006"/>
                  </a:lnTo>
                  <a:lnTo>
                    <a:pt x="3835437" y="649601"/>
                  </a:lnTo>
                  <a:lnTo>
                    <a:pt x="3847275" y="651461"/>
                  </a:lnTo>
                  <a:lnTo>
                    <a:pt x="3859113" y="653626"/>
                  </a:lnTo>
                  <a:lnTo>
                    <a:pt x="3870951" y="656142"/>
                  </a:lnTo>
                  <a:lnTo>
                    <a:pt x="3882788" y="659060"/>
                  </a:lnTo>
                  <a:lnTo>
                    <a:pt x="3894626" y="662437"/>
                  </a:lnTo>
                  <a:lnTo>
                    <a:pt x="3906464" y="666335"/>
                  </a:lnTo>
                  <a:lnTo>
                    <a:pt x="3918302" y="670822"/>
                  </a:lnTo>
                  <a:lnTo>
                    <a:pt x="3930139" y="675967"/>
                  </a:lnTo>
                  <a:lnTo>
                    <a:pt x="3941977" y="681846"/>
                  </a:lnTo>
                  <a:lnTo>
                    <a:pt x="3953815" y="688533"/>
                  </a:lnTo>
                  <a:lnTo>
                    <a:pt x="3965653" y="696100"/>
                  </a:lnTo>
                  <a:lnTo>
                    <a:pt x="3977491" y="704614"/>
                  </a:lnTo>
                  <a:lnTo>
                    <a:pt x="3989328" y="714131"/>
                  </a:lnTo>
                  <a:lnTo>
                    <a:pt x="4001166" y="724694"/>
                  </a:lnTo>
                  <a:lnTo>
                    <a:pt x="4013004" y="736323"/>
                  </a:lnTo>
                  <a:lnTo>
                    <a:pt x="4024842" y="749013"/>
                  </a:lnTo>
                  <a:lnTo>
                    <a:pt x="4036679" y="762730"/>
                  </a:lnTo>
                  <a:lnTo>
                    <a:pt x="4048517" y="777401"/>
                  </a:lnTo>
                  <a:lnTo>
                    <a:pt x="4060355" y="792921"/>
                  </a:lnTo>
                  <a:lnTo>
                    <a:pt x="4072193" y="809146"/>
                  </a:lnTo>
                  <a:lnTo>
                    <a:pt x="4084031" y="825901"/>
                  </a:lnTo>
                  <a:lnTo>
                    <a:pt x="4095868" y="842985"/>
                  </a:lnTo>
                  <a:lnTo>
                    <a:pt x="4107706" y="860181"/>
                  </a:lnTo>
                  <a:lnTo>
                    <a:pt x="4119544" y="877265"/>
                  </a:lnTo>
                  <a:lnTo>
                    <a:pt x="4131382" y="894020"/>
                  </a:lnTo>
                  <a:lnTo>
                    <a:pt x="4143219" y="910245"/>
                  </a:lnTo>
                  <a:lnTo>
                    <a:pt x="4155057" y="925765"/>
                  </a:lnTo>
                  <a:lnTo>
                    <a:pt x="4166895" y="940437"/>
                  </a:lnTo>
                  <a:lnTo>
                    <a:pt x="4178733" y="954153"/>
                  </a:lnTo>
                  <a:lnTo>
                    <a:pt x="4190570" y="966844"/>
                  </a:lnTo>
                  <a:lnTo>
                    <a:pt x="4202408" y="978473"/>
                  </a:lnTo>
                  <a:lnTo>
                    <a:pt x="4214246" y="989035"/>
                  </a:lnTo>
                  <a:lnTo>
                    <a:pt x="4226084" y="998553"/>
                  </a:lnTo>
                  <a:lnTo>
                    <a:pt x="4237922" y="1007067"/>
                  </a:lnTo>
                  <a:lnTo>
                    <a:pt x="4249759" y="1014633"/>
                  </a:lnTo>
                  <a:lnTo>
                    <a:pt x="4261597" y="1021320"/>
                  </a:lnTo>
                  <a:lnTo>
                    <a:pt x="4273435" y="1027199"/>
                  </a:lnTo>
                  <a:lnTo>
                    <a:pt x="4285273" y="1032345"/>
                  </a:lnTo>
                  <a:lnTo>
                    <a:pt x="4297110" y="1036831"/>
                  </a:lnTo>
                  <a:lnTo>
                    <a:pt x="4308948" y="1040730"/>
                  </a:lnTo>
                  <a:lnTo>
                    <a:pt x="4320786" y="1044107"/>
                  </a:lnTo>
                  <a:lnTo>
                    <a:pt x="4332624" y="1047025"/>
                  </a:lnTo>
                  <a:lnTo>
                    <a:pt x="4344461" y="1049541"/>
                  </a:lnTo>
                  <a:lnTo>
                    <a:pt x="4356299" y="1051705"/>
                  </a:lnTo>
                  <a:lnTo>
                    <a:pt x="4368137" y="1053565"/>
                  </a:lnTo>
                  <a:lnTo>
                    <a:pt x="4379975" y="1055161"/>
                  </a:lnTo>
                  <a:lnTo>
                    <a:pt x="4391813" y="1056528"/>
                  </a:lnTo>
                  <a:lnTo>
                    <a:pt x="4403650" y="1057698"/>
                  </a:lnTo>
                  <a:lnTo>
                    <a:pt x="4415488" y="1058699"/>
                  </a:lnTo>
                  <a:lnTo>
                    <a:pt x="4427326" y="1059554"/>
                  </a:lnTo>
                  <a:lnTo>
                    <a:pt x="4439164" y="1060285"/>
                  </a:lnTo>
                  <a:lnTo>
                    <a:pt x="4451001" y="1060908"/>
                  </a:lnTo>
                  <a:lnTo>
                    <a:pt x="4462839" y="1061440"/>
                  </a:lnTo>
                  <a:lnTo>
                    <a:pt x="4474677" y="1061893"/>
                  </a:lnTo>
                  <a:lnTo>
                    <a:pt x="4486515" y="1062280"/>
                  </a:lnTo>
                  <a:lnTo>
                    <a:pt x="4498352" y="1062609"/>
                  </a:lnTo>
                  <a:lnTo>
                    <a:pt x="4510190" y="1062890"/>
                  </a:lnTo>
                  <a:lnTo>
                    <a:pt x="4522028" y="1063129"/>
                  </a:lnTo>
                  <a:lnTo>
                    <a:pt x="4533866" y="1063333"/>
                  </a:lnTo>
                  <a:lnTo>
                    <a:pt x="4545704" y="1063506"/>
                  </a:lnTo>
                  <a:lnTo>
                    <a:pt x="4557541" y="1063654"/>
                  </a:lnTo>
                  <a:lnTo>
                    <a:pt x="4569379" y="1063779"/>
                  </a:lnTo>
                  <a:lnTo>
                    <a:pt x="4581217" y="1063886"/>
                  </a:lnTo>
                  <a:lnTo>
                    <a:pt x="4593055" y="1063977"/>
                  </a:lnTo>
                  <a:lnTo>
                    <a:pt x="4604892" y="1064055"/>
                  </a:lnTo>
                  <a:lnTo>
                    <a:pt x="4616730" y="1064121"/>
                  </a:lnTo>
                  <a:lnTo>
                    <a:pt x="4628568" y="1064177"/>
                  </a:lnTo>
                  <a:lnTo>
                    <a:pt x="4640406" y="1064225"/>
                  </a:lnTo>
                  <a:lnTo>
                    <a:pt x="4652244" y="1064265"/>
                  </a:lnTo>
                  <a:lnTo>
                    <a:pt x="4664081" y="1064300"/>
                  </a:lnTo>
                  <a:lnTo>
                    <a:pt x="4675919" y="1064329"/>
                  </a:lnTo>
                  <a:lnTo>
                    <a:pt x="4687757" y="1064354"/>
                  </a:lnTo>
                </a:path>
              </a:pathLst>
            </a:custGeom>
            <a:ln w="40651" cap="flat">
              <a:solidFill>
                <a:srgbClr val="E8E8E8">
                  <a:alpha val="100000"/>
                </a:srgbClr>
              </a:solidFill>
              <a:prstDash val="solid"/>
              <a:round/>
            </a:ln>
          </p:spPr>
          <p:txBody>
            <a:bodyPr/>
            <a:lstStyle/>
            <a:p/>
          </p:txBody>
        </p:sp>
        <p:sp>
          <p:nvSpPr>
            <p:cNvPr id="35" name="pl35"/>
            <p:cNvSpPr/>
            <p:nvPr/>
          </p:nvSpPr>
          <p:spPr>
            <a:xfrm>
              <a:off x="2482252" y="1330896"/>
              <a:ext cx="4687757" cy="638598"/>
            </a:xfrm>
            <a:custGeom>
              <a:avLst/>
              <a:pathLst>
                <a:path w="4687757" h="638598">
                  <a:moveTo>
                    <a:pt x="0" y="638598"/>
                  </a:moveTo>
                  <a:lnTo>
                    <a:pt x="11837" y="638573"/>
                  </a:lnTo>
                  <a:lnTo>
                    <a:pt x="23675" y="638544"/>
                  </a:lnTo>
                  <a:lnTo>
                    <a:pt x="35513" y="638509"/>
                  </a:lnTo>
                  <a:lnTo>
                    <a:pt x="47351" y="638468"/>
                  </a:lnTo>
                  <a:lnTo>
                    <a:pt x="59188" y="638421"/>
                  </a:lnTo>
                  <a:lnTo>
                    <a:pt x="71026" y="638364"/>
                  </a:lnTo>
                  <a:lnTo>
                    <a:pt x="82864" y="638299"/>
                  </a:lnTo>
                  <a:lnTo>
                    <a:pt x="94702" y="638221"/>
                  </a:lnTo>
                  <a:lnTo>
                    <a:pt x="106539" y="638130"/>
                  </a:lnTo>
                  <a:lnTo>
                    <a:pt x="118377" y="638023"/>
                  </a:lnTo>
                  <a:lnTo>
                    <a:pt x="130215" y="637897"/>
                  </a:lnTo>
                  <a:lnTo>
                    <a:pt x="142053" y="637750"/>
                  </a:lnTo>
                  <a:lnTo>
                    <a:pt x="153891" y="637576"/>
                  </a:lnTo>
                  <a:lnTo>
                    <a:pt x="165728" y="637373"/>
                  </a:lnTo>
                  <a:lnTo>
                    <a:pt x="177566" y="637134"/>
                  </a:lnTo>
                  <a:lnTo>
                    <a:pt x="189404" y="636853"/>
                  </a:lnTo>
                  <a:lnTo>
                    <a:pt x="201242" y="636524"/>
                  </a:lnTo>
                  <a:lnTo>
                    <a:pt x="213079" y="636137"/>
                  </a:lnTo>
                  <a:lnTo>
                    <a:pt x="224917" y="635684"/>
                  </a:lnTo>
                  <a:lnTo>
                    <a:pt x="236755" y="635152"/>
                  </a:lnTo>
                  <a:lnTo>
                    <a:pt x="248593" y="634528"/>
                  </a:lnTo>
                  <a:lnTo>
                    <a:pt x="260430" y="633798"/>
                  </a:lnTo>
                  <a:lnTo>
                    <a:pt x="272268" y="632943"/>
                  </a:lnTo>
                  <a:lnTo>
                    <a:pt x="284106" y="631942"/>
                  </a:lnTo>
                  <a:lnTo>
                    <a:pt x="295944" y="630772"/>
                  </a:lnTo>
                  <a:lnTo>
                    <a:pt x="307782" y="629405"/>
                  </a:lnTo>
                  <a:lnTo>
                    <a:pt x="319619" y="627809"/>
                  </a:lnTo>
                  <a:lnTo>
                    <a:pt x="331457" y="625949"/>
                  </a:lnTo>
                  <a:lnTo>
                    <a:pt x="343295" y="623784"/>
                  </a:lnTo>
                  <a:lnTo>
                    <a:pt x="355133" y="621268"/>
                  </a:lnTo>
                  <a:lnTo>
                    <a:pt x="366970" y="618350"/>
                  </a:lnTo>
                  <a:lnTo>
                    <a:pt x="378808" y="614973"/>
                  </a:lnTo>
                  <a:lnTo>
                    <a:pt x="390646" y="611075"/>
                  </a:lnTo>
                  <a:lnTo>
                    <a:pt x="402484" y="606589"/>
                  </a:lnTo>
                  <a:lnTo>
                    <a:pt x="414321" y="601443"/>
                  </a:lnTo>
                  <a:lnTo>
                    <a:pt x="426159" y="595564"/>
                  </a:lnTo>
                  <a:lnTo>
                    <a:pt x="437997" y="588877"/>
                  </a:lnTo>
                  <a:lnTo>
                    <a:pt x="449835" y="581310"/>
                  </a:lnTo>
                  <a:lnTo>
                    <a:pt x="461673" y="572797"/>
                  </a:lnTo>
                  <a:lnTo>
                    <a:pt x="473510" y="563279"/>
                  </a:lnTo>
                  <a:lnTo>
                    <a:pt x="485348" y="552717"/>
                  </a:lnTo>
                  <a:lnTo>
                    <a:pt x="497186" y="541088"/>
                  </a:lnTo>
                  <a:lnTo>
                    <a:pt x="509024" y="528397"/>
                  </a:lnTo>
                  <a:lnTo>
                    <a:pt x="520861" y="514681"/>
                  </a:lnTo>
                  <a:lnTo>
                    <a:pt x="532699" y="500009"/>
                  </a:lnTo>
                  <a:lnTo>
                    <a:pt x="544537" y="484489"/>
                  </a:lnTo>
                  <a:lnTo>
                    <a:pt x="556375" y="468264"/>
                  </a:lnTo>
                  <a:lnTo>
                    <a:pt x="568213" y="451509"/>
                  </a:lnTo>
                  <a:lnTo>
                    <a:pt x="580050" y="434425"/>
                  </a:lnTo>
                  <a:lnTo>
                    <a:pt x="591888" y="417229"/>
                  </a:lnTo>
                  <a:lnTo>
                    <a:pt x="603726" y="400145"/>
                  </a:lnTo>
                  <a:lnTo>
                    <a:pt x="615564" y="383390"/>
                  </a:lnTo>
                  <a:lnTo>
                    <a:pt x="627401" y="367165"/>
                  </a:lnTo>
                  <a:lnTo>
                    <a:pt x="639239" y="351645"/>
                  </a:lnTo>
                  <a:lnTo>
                    <a:pt x="651077" y="336974"/>
                  </a:lnTo>
                  <a:lnTo>
                    <a:pt x="662915" y="323257"/>
                  </a:lnTo>
                  <a:lnTo>
                    <a:pt x="674752" y="310567"/>
                  </a:lnTo>
                  <a:lnTo>
                    <a:pt x="686590" y="298938"/>
                  </a:lnTo>
                  <a:lnTo>
                    <a:pt x="698428" y="288375"/>
                  </a:lnTo>
                  <a:lnTo>
                    <a:pt x="710266" y="278858"/>
                  </a:lnTo>
                  <a:lnTo>
                    <a:pt x="722104" y="270344"/>
                  </a:lnTo>
                  <a:lnTo>
                    <a:pt x="733941" y="262777"/>
                  </a:lnTo>
                  <a:lnTo>
                    <a:pt x="745779" y="256090"/>
                  </a:lnTo>
                  <a:lnTo>
                    <a:pt x="757617" y="250211"/>
                  </a:lnTo>
                  <a:lnTo>
                    <a:pt x="769455" y="245065"/>
                  </a:lnTo>
                  <a:lnTo>
                    <a:pt x="781292" y="240579"/>
                  </a:lnTo>
                  <a:lnTo>
                    <a:pt x="793130" y="236681"/>
                  </a:lnTo>
                  <a:lnTo>
                    <a:pt x="804968" y="233304"/>
                  </a:lnTo>
                  <a:lnTo>
                    <a:pt x="816806" y="230386"/>
                  </a:lnTo>
                  <a:lnTo>
                    <a:pt x="828643" y="227870"/>
                  </a:lnTo>
                  <a:lnTo>
                    <a:pt x="840481" y="225705"/>
                  </a:lnTo>
                  <a:lnTo>
                    <a:pt x="852319" y="223845"/>
                  </a:lnTo>
                  <a:lnTo>
                    <a:pt x="864157" y="222249"/>
                  </a:lnTo>
                  <a:lnTo>
                    <a:pt x="875995" y="220882"/>
                  </a:lnTo>
                  <a:lnTo>
                    <a:pt x="887832" y="219712"/>
                  </a:lnTo>
                  <a:lnTo>
                    <a:pt x="899670" y="218711"/>
                  </a:lnTo>
                  <a:lnTo>
                    <a:pt x="911508" y="217856"/>
                  </a:lnTo>
                  <a:lnTo>
                    <a:pt x="923346" y="217126"/>
                  </a:lnTo>
                  <a:lnTo>
                    <a:pt x="935183" y="216502"/>
                  </a:lnTo>
                  <a:lnTo>
                    <a:pt x="947021" y="215971"/>
                  </a:lnTo>
                  <a:lnTo>
                    <a:pt x="958859" y="215517"/>
                  </a:lnTo>
                  <a:lnTo>
                    <a:pt x="970697" y="215131"/>
                  </a:lnTo>
                  <a:lnTo>
                    <a:pt x="982534" y="214801"/>
                  </a:lnTo>
                  <a:lnTo>
                    <a:pt x="994372" y="214520"/>
                  </a:lnTo>
                  <a:lnTo>
                    <a:pt x="1006210" y="214281"/>
                  </a:lnTo>
                  <a:lnTo>
                    <a:pt x="1018048" y="214078"/>
                  </a:lnTo>
                  <a:lnTo>
                    <a:pt x="1029886" y="213904"/>
                  </a:lnTo>
                  <a:lnTo>
                    <a:pt x="1041723" y="213757"/>
                  </a:lnTo>
                  <a:lnTo>
                    <a:pt x="1053561" y="213631"/>
                  </a:lnTo>
                  <a:lnTo>
                    <a:pt x="1065399" y="213524"/>
                  </a:lnTo>
                  <a:lnTo>
                    <a:pt x="1077237" y="213433"/>
                  </a:lnTo>
                  <a:lnTo>
                    <a:pt x="1089074" y="213356"/>
                  </a:lnTo>
                  <a:lnTo>
                    <a:pt x="1100912" y="213290"/>
                  </a:lnTo>
                  <a:lnTo>
                    <a:pt x="1112750" y="213234"/>
                  </a:lnTo>
                  <a:lnTo>
                    <a:pt x="1124588" y="213186"/>
                  </a:lnTo>
                  <a:lnTo>
                    <a:pt x="1136426" y="213145"/>
                  </a:lnTo>
                  <a:lnTo>
                    <a:pt x="1148263" y="213111"/>
                  </a:lnTo>
                  <a:lnTo>
                    <a:pt x="1160101" y="213081"/>
                  </a:lnTo>
                  <a:lnTo>
                    <a:pt x="1171939" y="213056"/>
                  </a:lnTo>
                  <a:lnTo>
                    <a:pt x="1171939" y="212913"/>
                  </a:lnTo>
                  <a:lnTo>
                    <a:pt x="1183777" y="212913"/>
                  </a:lnTo>
                  <a:lnTo>
                    <a:pt x="1195614" y="212913"/>
                  </a:lnTo>
                  <a:lnTo>
                    <a:pt x="1207452" y="212913"/>
                  </a:lnTo>
                  <a:lnTo>
                    <a:pt x="1219290" y="212913"/>
                  </a:lnTo>
                  <a:lnTo>
                    <a:pt x="1231128" y="212913"/>
                  </a:lnTo>
                  <a:lnTo>
                    <a:pt x="1242965" y="212913"/>
                  </a:lnTo>
                  <a:lnTo>
                    <a:pt x="1254803" y="212913"/>
                  </a:lnTo>
                  <a:lnTo>
                    <a:pt x="1266641" y="212913"/>
                  </a:lnTo>
                  <a:lnTo>
                    <a:pt x="1278479" y="212913"/>
                  </a:lnTo>
                  <a:lnTo>
                    <a:pt x="1290317" y="212913"/>
                  </a:lnTo>
                  <a:lnTo>
                    <a:pt x="1302154" y="212913"/>
                  </a:lnTo>
                  <a:lnTo>
                    <a:pt x="1313992" y="212913"/>
                  </a:lnTo>
                  <a:lnTo>
                    <a:pt x="1325830" y="212913"/>
                  </a:lnTo>
                  <a:lnTo>
                    <a:pt x="1337668" y="212913"/>
                  </a:lnTo>
                  <a:lnTo>
                    <a:pt x="1349505" y="212913"/>
                  </a:lnTo>
                  <a:lnTo>
                    <a:pt x="1361343" y="212913"/>
                  </a:lnTo>
                  <a:lnTo>
                    <a:pt x="1373181" y="212913"/>
                  </a:lnTo>
                  <a:lnTo>
                    <a:pt x="1385019" y="212913"/>
                  </a:lnTo>
                  <a:lnTo>
                    <a:pt x="1396856" y="212913"/>
                  </a:lnTo>
                  <a:lnTo>
                    <a:pt x="1408694" y="212913"/>
                  </a:lnTo>
                  <a:lnTo>
                    <a:pt x="1420532" y="212913"/>
                  </a:lnTo>
                  <a:lnTo>
                    <a:pt x="1432370" y="212913"/>
                  </a:lnTo>
                  <a:lnTo>
                    <a:pt x="1444208" y="212913"/>
                  </a:lnTo>
                  <a:lnTo>
                    <a:pt x="1456045" y="212913"/>
                  </a:lnTo>
                  <a:lnTo>
                    <a:pt x="1467883" y="212913"/>
                  </a:lnTo>
                  <a:lnTo>
                    <a:pt x="1479721" y="212913"/>
                  </a:lnTo>
                  <a:lnTo>
                    <a:pt x="1491559" y="212913"/>
                  </a:lnTo>
                  <a:lnTo>
                    <a:pt x="1503396" y="212913"/>
                  </a:lnTo>
                  <a:lnTo>
                    <a:pt x="1515234" y="212913"/>
                  </a:lnTo>
                  <a:lnTo>
                    <a:pt x="1527072" y="212913"/>
                  </a:lnTo>
                  <a:lnTo>
                    <a:pt x="1538910" y="212913"/>
                  </a:lnTo>
                  <a:lnTo>
                    <a:pt x="1550748" y="212913"/>
                  </a:lnTo>
                  <a:lnTo>
                    <a:pt x="1562585" y="212913"/>
                  </a:lnTo>
                  <a:lnTo>
                    <a:pt x="1574423" y="212913"/>
                  </a:lnTo>
                  <a:lnTo>
                    <a:pt x="1586261" y="212913"/>
                  </a:lnTo>
                  <a:lnTo>
                    <a:pt x="1598099" y="212913"/>
                  </a:lnTo>
                  <a:lnTo>
                    <a:pt x="1609936" y="212913"/>
                  </a:lnTo>
                  <a:lnTo>
                    <a:pt x="1621774" y="212913"/>
                  </a:lnTo>
                  <a:lnTo>
                    <a:pt x="1633612" y="212913"/>
                  </a:lnTo>
                  <a:lnTo>
                    <a:pt x="1645450" y="212913"/>
                  </a:lnTo>
                  <a:lnTo>
                    <a:pt x="1657287" y="212913"/>
                  </a:lnTo>
                  <a:lnTo>
                    <a:pt x="1669125" y="212913"/>
                  </a:lnTo>
                  <a:lnTo>
                    <a:pt x="1680963" y="212913"/>
                  </a:lnTo>
                  <a:lnTo>
                    <a:pt x="1692801" y="212913"/>
                  </a:lnTo>
                  <a:lnTo>
                    <a:pt x="1704639" y="212913"/>
                  </a:lnTo>
                  <a:lnTo>
                    <a:pt x="1716476" y="212913"/>
                  </a:lnTo>
                  <a:lnTo>
                    <a:pt x="1728314" y="212913"/>
                  </a:lnTo>
                  <a:lnTo>
                    <a:pt x="1740152" y="212913"/>
                  </a:lnTo>
                  <a:lnTo>
                    <a:pt x="1751990" y="212913"/>
                  </a:lnTo>
                  <a:lnTo>
                    <a:pt x="1763827" y="212913"/>
                  </a:lnTo>
                  <a:lnTo>
                    <a:pt x="1775665" y="212913"/>
                  </a:lnTo>
                  <a:lnTo>
                    <a:pt x="1787503" y="212913"/>
                  </a:lnTo>
                  <a:lnTo>
                    <a:pt x="1799341" y="212913"/>
                  </a:lnTo>
                  <a:lnTo>
                    <a:pt x="1811178" y="212913"/>
                  </a:lnTo>
                  <a:lnTo>
                    <a:pt x="1823016" y="212913"/>
                  </a:lnTo>
                  <a:lnTo>
                    <a:pt x="1834854" y="212913"/>
                  </a:lnTo>
                  <a:lnTo>
                    <a:pt x="1846692" y="212913"/>
                  </a:lnTo>
                  <a:lnTo>
                    <a:pt x="1858530" y="212913"/>
                  </a:lnTo>
                  <a:lnTo>
                    <a:pt x="1870367" y="212913"/>
                  </a:lnTo>
                  <a:lnTo>
                    <a:pt x="1882205" y="212913"/>
                  </a:lnTo>
                  <a:lnTo>
                    <a:pt x="1894043" y="212913"/>
                  </a:lnTo>
                  <a:lnTo>
                    <a:pt x="1905881" y="212913"/>
                  </a:lnTo>
                  <a:lnTo>
                    <a:pt x="1917718" y="212913"/>
                  </a:lnTo>
                  <a:lnTo>
                    <a:pt x="1929556" y="212913"/>
                  </a:lnTo>
                  <a:lnTo>
                    <a:pt x="1941394" y="212913"/>
                  </a:lnTo>
                  <a:lnTo>
                    <a:pt x="1953232" y="212913"/>
                  </a:lnTo>
                  <a:lnTo>
                    <a:pt x="1965069" y="212913"/>
                  </a:lnTo>
                  <a:lnTo>
                    <a:pt x="1976907" y="212913"/>
                  </a:lnTo>
                  <a:lnTo>
                    <a:pt x="1988745" y="212913"/>
                  </a:lnTo>
                  <a:lnTo>
                    <a:pt x="2000583" y="212913"/>
                  </a:lnTo>
                  <a:lnTo>
                    <a:pt x="2012421" y="212913"/>
                  </a:lnTo>
                  <a:lnTo>
                    <a:pt x="2024258" y="212913"/>
                  </a:lnTo>
                  <a:lnTo>
                    <a:pt x="2036096" y="212913"/>
                  </a:lnTo>
                  <a:lnTo>
                    <a:pt x="2047934" y="212913"/>
                  </a:lnTo>
                  <a:lnTo>
                    <a:pt x="2059772" y="212913"/>
                  </a:lnTo>
                  <a:lnTo>
                    <a:pt x="2071609" y="212913"/>
                  </a:lnTo>
                  <a:lnTo>
                    <a:pt x="2083447" y="212913"/>
                  </a:lnTo>
                  <a:lnTo>
                    <a:pt x="2095285" y="212913"/>
                  </a:lnTo>
                  <a:lnTo>
                    <a:pt x="2107123" y="212913"/>
                  </a:lnTo>
                  <a:lnTo>
                    <a:pt x="2118961" y="212913"/>
                  </a:lnTo>
                  <a:lnTo>
                    <a:pt x="2130798" y="212913"/>
                  </a:lnTo>
                  <a:lnTo>
                    <a:pt x="2142636" y="212913"/>
                  </a:lnTo>
                  <a:lnTo>
                    <a:pt x="2154474" y="212913"/>
                  </a:lnTo>
                  <a:lnTo>
                    <a:pt x="2166312" y="212913"/>
                  </a:lnTo>
                  <a:lnTo>
                    <a:pt x="2178149" y="212913"/>
                  </a:lnTo>
                  <a:lnTo>
                    <a:pt x="2189987" y="212913"/>
                  </a:lnTo>
                  <a:lnTo>
                    <a:pt x="2201825" y="212913"/>
                  </a:lnTo>
                  <a:lnTo>
                    <a:pt x="2213663" y="212913"/>
                  </a:lnTo>
                  <a:lnTo>
                    <a:pt x="2225500" y="212913"/>
                  </a:lnTo>
                  <a:lnTo>
                    <a:pt x="2237338" y="212913"/>
                  </a:lnTo>
                  <a:lnTo>
                    <a:pt x="2249176" y="212913"/>
                  </a:lnTo>
                  <a:lnTo>
                    <a:pt x="2261014" y="212913"/>
                  </a:lnTo>
                  <a:lnTo>
                    <a:pt x="2272852" y="212913"/>
                  </a:lnTo>
                  <a:lnTo>
                    <a:pt x="2284689" y="212913"/>
                  </a:lnTo>
                  <a:lnTo>
                    <a:pt x="2296527" y="212913"/>
                  </a:lnTo>
                  <a:lnTo>
                    <a:pt x="2308365" y="212913"/>
                  </a:lnTo>
                  <a:lnTo>
                    <a:pt x="2320203" y="212913"/>
                  </a:lnTo>
                  <a:lnTo>
                    <a:pt x="2332040" y="212913"/>
                  </a:lnTo>
                  <a:lnTo>
                    <a:pt x="2343878" y="212913"/>
                  </a:lnTo>
                  <a:lnTo>
                    <a:pt x="2343878" y="212842"/>
                  </a:lnTo>
                  <a:lnTo>
                    <a:pt x="2355716" y="212829"/>
                  </a:lnTo>
                  <a:lnTo>
                    <a:pt x="2367554" y="212815"/>
                  </a:lnTo>
                  <a:lnTo>
                    <a:pt x="2379391" y="212797"/>
                  </a:lnTo>
                  <a:lnTo>
                    <a:pt x="2391229" y="212777"/>
                  </a:lnTo>
                  <a:lnTo>
                    <a:pt x="2403067" y="212753"/>
                  </a:lnTo>
                  <a:lnTo>
                    <a:pt x="2414905" y="212725"/>
                  </a:lnTo>
                  <a:lnTo>
                    <a:pt x="2426743" y="212692"/>
                  </a:lnTo>
                  <a:lnTo>
                    <a:pt x="2438580" y="212653"/>
                  </a:lnTo>
                  <a:lnTo>
                    <a:pt x="2450418" y="212608"/>
                  </a:lnTo>
                  <a:lnTo>
                    <a:pt x="2462256" y="212554"/>
                  </a:lnTo>
                  <a:lnTo>
                    <a:pt x="2474094" y="212492"/>
                  </a:lnTo>
                  <a:lnTo>
                    <a:pt x="2485931" y="212418"/>
                  </a:lnTo>
                  <a:lnTo>
                    <a:pt x="2497769" y="212331"/>
                  </a:lnTo>
                  <a:lnTo>
                    <a:pt x="2509607" y="212229"/>
                  </a:lnTo>
                  <a:lnTo>
                    <a:pt x="2521445" y="212110"/>
                  </a:lnTo>
                  <a:lnTo>
                    <a:pt x="2533283" y="211969"/>
                  </a:lnTo>
                  <a:lnTo>
                    <a:pt x="2545120" y="211805"/>
                  </a:lnTo>
                  <a:lnTo>
                    <a:pt x="2556958" y="211611"/>
                  </a:lnTo>
                  <a:lnTo>
                    <a:pt x="2568796" y="211385"/>
                  </a:lnTo>
                  <a:lnTo>
                    <a:pt x="2580634" y="211119"/>
                  </a:lnTo>
                  <a:lnTo>
                    <a:pt x="2592471" y="210807"/>
                  </a:lnTo>
                  <a:lnTo>
                    <a:pt x="2604309" y="210442"/>
                  </a:lnTo>
                  <a:lnTo>
                    <a:pt x="2616147" y="210014"/>
                  </a:lnTo>
                  <a:lnTo>
                    <a:pt x="2627985" y="209514"/>
                  </a:lnTo>
                  <a:lnTo>
                    <a:pt x="2639822" y="208929"/>
                  </a:lnTo>
                  <a:lnTo>
                    <a:pt x="2651660" y="208245"/>
                  </a:lnTo>
                  <a:lnTo>
                    <a:pt x="2663498" y="207447"/>
                  </a:lnTo>
                  <a:lnTo>
                    <a:pt x="2675336" y="206518"/>
                  </a:lnTo>
                  <a:lnTo>
                    <a:pt x="2687174" y="205435"/>
                  </a:lnTo>
                  <a:lnTo>
                    <a:pt x="2699011" y="204177"/>
                  </a:lnTo>
                  <a:lnTo>
                    <a:pt x="2710849" y="202718"/>
                  </a:lnTo>
                  <a:lnTo>
                    <a:pt x="2722687" y="201030"/>
                  </a:lnTo>
                  <a:lnTo>
                    <a:pt x="2734525" y="199080"/>
                  </a:lnTo>
                  <a:lnTo>
                    <a:pt x="2746362" y="196837"/>
                  </a:lnTo>
                  <a:lnTo>
                    <a:pt x="2758200" y="194264"/>
                  </a:lnTo>
                  <a:lnTo>
                    <a:pt x="2770038" y="191325"/>
                  </a:lnTo>
                  <a:lnTo>
                    <a:pt x="2781876" y="187981"/>
                  </a:lnTo>
                  <a:lnTo>
                    <a:pt x="2793713" y="184198"/>
                  </a:lnTo>
                  <a:lnTo>
                    <a:pt x="2805551" y="179941"/>
                  </a:lnTo>
                  <a:lnTo>
                    <a:pt x="2817389" y="175182"/>
                  </a:lnTo>
                  <a:lnTo>
                    <a:pt x="2829227" y="169901"/>
                  </a:lnTo>
                  <a:lnTo>
                    <a:pt x="2841065" y="164087"/>
                  </a:lnTo>
                  <a:lnTo>
                    <a:pt x="2852902" y="157741"/>
                  </a:lnTo>
                  <a:lnTo>
                    <a:pt x="2864740" y="150883"/>
                  </a:lnTo>
                  <a:lnTo>
                    <a:pt x="2876578" y="143547"/>
                  </a:lnTo>
                  <a:lnTo>
                    <a:pt x="2888416" y="135787"/>
                  </a:lnTo>
                  <a:lnTo>
                    <a:pt x="2900253" y="127675"/>
                  </a:lnTo>
                  <a:lnTo>
                    <a:pt x="2912091" y="119297"/>
                  </a:lnTo>
                  <a:lnTo>
                    <a:pt x="2923929" y="110755"/>
                  </a:lnTo>
                  <a:lnTo>
                    <a:pt x="2935767" y="102157"/>
                  </a:lnTo>
                  <a:lnTo>
                    <a:pt x="2947604" y="93615"/>
                  </a:lnTo>
                  <a:lnTo>
                    <a:pt x="2959442" y="85238"/>
                  </a:lnTo>
                  <a:lnTo>
                    <a:pt x="2971280" y="77125"/>
                  </a:lnTo>
                  <a:lnTo>
                    <a:pt x="2983118" y="69365"/>
                  </a:lnTo>
                  <a:lnTo>
                    <a:pt x="2994956" y="62030"/>
                  </a:lnTo>
                  <a:lnTo>
                    <a:pt x="3006793" y="55171"/>
                  </a:lnTo>
                  <a:lnTo>
                    <a:pt x="3018631" y="48826"/>
                  </a:lnTo>
                  <a:lnTo>
                    <a:pt x="3030469" y="43012"/>
                  </a:lnTo>
                  <a:lnTo>
                    <a:pt x="3042307" y="37730"/>
                  </a:lnTo>
                  <a:lnTo>
                    <a:pt x="3054144" y="32972"/>
                  </a:lnTo>
                  <a:lnTo>
                    <a:pt x="3065982" y="28715"/>
                  </a:lnTo>
                  <a:lnTo>
                    <a:pt x="3077820" y="24931"/>
                  </a:lnTo>
                  <a:lnTo>
                    <a:pt x="3089658" y="21588"/>
                  </a:lnTo>
                  <a:lnTo>
                    <a:pt x="3101496" y="18648"/>
                  </a:lnTo>
                  <a:lnTo>
                    <a:pt x="3113333" y="16076"/>
                  </a:lnTo>
                  <a:lnTo>
                    <a:pt x="3125171" y="13832"/>
                  </a:lnTo>
                  <a:lnTo>
                    <a:pt x="3137009" y="11883"/>
                  </a:lnTo>
                  <a:lnTo>
                    <a:pt x="3148847" y="10195"/>
                  </a:lnTo>
                  <a:lnTo>
                    <a:pt x="3160684" y="8736"/>
                  </a:lnTo>
                  <a:lnTo>
                    <a:pt x="3172522" y="7478"/>
                  </a:lnTo>
                  <a:lnTo>
                    <a:pt x="3184360" y="6395"/>
                  </a:lnTo>
                  <a:lnTo>
                    <a:pt x="3196198" y="5465"/>
                  </a:lnTo>
                  <a:lnTo>
                    <a:pt x="3208035" y="4668"/>
                  </a:lnTo>
                  <a:lnTo>
                    <a:pt x="3219873" y="3984"/>
                  </a:lnTo>
                  <a:lnTo>
                    <a:pt x="3231711" y="3399"/>
                  </a:lnTo>
                  <a:lnTo>
                    <a:pt x="3243549" y="2898"/>
                  </a:lnTo>
                  <a:lnTo>
                    <a:pt x="3255387" y="2471"/>
                  </a:lnTo>
                  <a:lnTo>
                    <a:pt x="3267224" y="2106"/>
                  </a:lnTo>
                  <a:lnTo>
                    <a:pt x="3279062" y="1794"/>
                  </a:lnTo>
                  <a:lnTo>
                    <a:pt x="3290900" y="1528"/>
                  </a:lnTo>
                  <a:lnTo>
                    <a:pt x="3302738" y="1301"/>
                  </a:lnTo>
                  <a:lnTo>
                    <a:pt x="3314575" y="1108"/>
                  </a:lnTo>
                  <a:lnTo>
                    <a:pt x="3326413" y="943"/>
                  </a:lnTo>
                  <a:lnTo>
                    <a:pt x="3338251" y="803"/>
                  </a:lnTo>
                  <a:lnTo>
                    <a:pt x="3350089" y="684"/>
                  </a:lnTo>
                  <a:lnTo>
                    <a:pt x="3361926" y="582"/>
                  </a:lnTo>
                  <a:lnTo>
                    <a:pt x="3373764" y="495"/>
                  </a:lnTo>
                  <a:lnTo>
                    <a:pt x="3385602" y="421"/>
                  </a:lnTo>
                  <a:lnTo>
                    <a:pt x="3397440" y="358"/>
                  </a:lnTo>
                  <a:lnTo>
                    <a:pt x="3409278" y="305"/>
                  </a:lnTo>
                  <a:lnTo>
                    <a:pt x="3421115" y="259"/>
                  </a:lnTo>
                  <a:lnTo>
                    <a:pt x="3432953" y="221"/>
                  </a:lnTo>
                  <a:lnTo>
                    <a:pt x="3444791" y="188"/>
                  </a:lnTo>
                  <a:lnTo>
                    <a:pt x="3456629" y="160"/>
                  </a:lnTo>
                  <a:lnTo>
                    <a:pt x="3468466" y="136"/>
                  </a:lnTo>
                  <a:lnTo>
                    <a:pt x="3480304" y="115"/>
                  </a:lnTo>
                  <a:lnTo>
                    <a:pt x="3492142" y="98"/>
                  </a:lnTo>
                  <a:lnTo>
                    <a:pt x="3503980" y="83"/>
                  </a:lnTo>
                  <a:lnTo>
                    <a:pt x="3515818" y="71"/>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36" name="pl36"/>
            <p:cNvSpPr/>
            <p:nvPr/>
          </p:nvSpPr>
          <p:spPr>
            <a:xfrm>
              <a:off x="2482252" y="1117982"/>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37" name="pl37"/>
            <p:cNvSpPr/>
            <p:nvPr/>
          </p:nvSpPr>
          <p:spPr>
            <a:xfrm>
              <a:off x="2482252" y="4311832"/>
              <a:ext cx="4687757" cy="638384"/>
            </a:xfrm>
            <a:custGeom>
              <a:avLst/>
              <a:pathLst>
                <a:path w="4687757" h="638384">
                  <a:moveTo>
                    <a:pt x="0" y="638384"/>
                  </a:moveTo>
                  <a:lnTo>
                    <a:pt x="11837" y="638346"/>
                  </a:lnTo>
                  <a:lnTo>
                    <a:pt x="23675" y="638302"/>
                  </a:lnTo>
                  <a:lnTo>
                    <a:pt x="35513" y="638250"/>
                  </a:lnTo>
                  <a:lnTo>
                    <a:pt x="47351" y="638189"/>
                  </a:lnTo>
                  <a:lnTo>
                    <a:pt x="59188" y="638118"/>
                  </a:lnTo>
                  <a:lnTo>
                    <a:pt x="71026" y="638034"/>
                  </a:lnTo>
                  <a:lnTo>
                    <a:pt x="82864" y="637935"/>
                  </a:lnTo>
                  <a:lnTo>
                    <a:pt x="94702" y="637818"/>
                  </a:lnTo>
                  <a:lnTo>
                    <a:pt x="106539" y="637682"/>
                  </a:lnTo>
                  <a:lnTo>
                    <a:pt x="118377" y="637521"/>
                  </a:lnTo>
                  <a:lnTo>
                    <a:pt x="130215" y="637333"/>
                  </a:lnTo>
                  <a:lnTo>
                    <a:pt x="142053" y="637111"/>
                  </a:lnTo>
                  <a:lnTo>
                    <a:pt x="153891" y="636851"/>
                  </a:lnTo>
                  <a:lnTo>
                    <a:pt x="165728" y="636546"/>
                  </a:lnTo>
                  <a:lnTo>
                    <a:pt x="177566" y="636187"/>
                  </a:lnTo>
                  <a:lnTo>
                    <a:pt x="189404" y="635766"/>
                  </a:lnTo>
                  <a:lnTo>
                    <a:pt x="201242" y="635272"/>
                  </a:lnTo>
                  <a:lnTo>
                    <a:pt x="213079" y="634692"/>
                  </a:lnTo>
                  <a:lnTo>
                    <a:pt x="224917" y="634012"/>
                  </a:lnTo>
                  <a:lnTo>
                    <a:pt x="236755" y="633214"/>
                  </a:lnTo>
                  <a:lnTo>
                    <a:pt x="248593" y="632279"/>
                  </a:lnTo>
                  <a:lnTo>
                    <a:pt x="260430" y="631184"/>
                  </a:lnTo>
                  <a:lnTo>
                    <a:pt x="272268" y="629901"/>
                  </a:lnTo>
                  <a:lnTo>
                    <a:pt x="284106" y="628400"/>
                  </a:lnTo>
                  <a:lnTo>
                    <a:pt x="295944" y="626645"/>
                  </a:lnTo>
                  <a:lnTo>
                    <a:pt x="307782" y="624594"/>
                  </a:lnTo>
                  <a:lnTo>
                    <a:pt x="319619" y="622201"/>
                  </a:lnTo>
                  <a:lnTo>
                    <a:pt x="331457" y="619411"/>
                  </a:lnTo>
                  <a:lnTo>
                    <a:pt x="343295" y="616163"/>
                  </a:lnTo>
                  <a:lnTo>
                    <a:pt x="355133" y="612389"/>
                  </a:lnTo>
                  <a:lnTo>
                    <a:pt x="366970" y="608012"/>
                  </a:lnTo>
                  <a:lnTo>
                    <a:pt x="378808" y="602947"/>
                  </a:lnTo>
                  <a:lnTo>
                    <a:pt x="390646" y="597100"/>
                  </a:lnTo>
                  <a:lnTo>
                    <a:pt x="402484" y="590370"/>
                  </a:lnTo>
                  <a:lnTo>
                    <a:pt x="414321" y="582651"/>
                  </a:lnTo>
                  <a:lnTo>
                    <a:pt x="426159" y="573833"/>
                  </a:lnTo>
                  <a:lnTo>
                    <a:pt x="437997" y="563803"/>
                  </a:lnTo>
                  <a:lnTo>
                    <a:pt x="449835" y="552452"/>
                  </a:lnTo>
                  <a:lnTo>
                    <a:pt x="461673" y="539682"/>
                  </a:lnTo>
                  <a:lnTo>
                    <a:pt x="473510" y="525406"/>
                  </a:lnTo>
                  <a:lnTo>
                    <a:pt x="485348" y="509562"/>
                  </a:lnTo>
                  <a:lnTo>
                    <a:pt x="497186" y="492118"/>
                  </a:lnTo>
                  <a:lnTo>
                    <a:pt x="509024" y="473082"/>
                  </a:lnTo>
                  <a:lnTo>
                    <a:pt x="520861" y="452508"/>
                  </a:lnTo>
                  <a:lnTo>
                    <a:pt x="532699" y="430500"/>
                  </a:lnTo>
                  <a:lnTo>
                    <a:pt x="544537" y="407221"/>
                  </a:lnTo>
                  <a:lnTo>
                    <a:pt x="556375" y="382883"/>
                  </a:lnTo>
                  <a:lnTo>
                    <a:pt x="568213" y="357751"/>
                  </a:lnTo>
                  <a:lnTo>
                    <a:pt x="580050" y="332124"/>
                  </a:lnTo>
                  <a:lnTo>
                    <a:pt x="591888" y="306331"/>
                  </a:lnTo>
                  <a:lnTo>
                    <a:pt x="603726" y="280704"/>
                  </a:lnTo>
                  <a:lnTo>
                    <a:pt x="615564" y="255572"/>
                  </a:lnTo>
                  <a:lnTo>
                    <a:pt x="627401" y="231234"/>
                  </a:lnTo>
                  <a:lnTo>
                    <a:pt x="639239" y="207954"/>
                  </a:lnTo>
                  <a:lnTo>
                    <a:pt x="651077" y="185947"/>
                  </a:lnTo>
                  <a:lnTo>
                    <a:pt x="662915" y="165373"/>
                  </a:lnTo>
                  <a:lnTo>
                    <a:pt x="674752" y="146337"/>
                  </a:lnTo>
                  <a:lnTo>
                    <a:pt x="686590" y="128893"/>
                  </a:lnTo>
                  <a:lnTo>
                    <a:pt x="698428" y="113049"/>
                  </a:lnTo>
                  <a:lnTo>
                    <a:pt x="710266" y="98773"/>
                  </a:lnTo>
                  <a:lnTo>
                    <a:pt x="722104" y="86002"/>
                  </a:lnTo>
                  <a:lnTo>
                    <a:pt x="733941" y="74652"/>
                  </a:lnTo>
                  <a:lnTo>
                    <a:pt x="745779" y="64622"/>
                  </a:lnTo>
                  <a:lnTo>
                    <a:pt x="757617" y="55803"/>
                  </a:lnTo>
                  <a:lnTo>
                    <a:pt x="769455" y="48085"/>
                  </a:lnTo>
                  <a:lnTo>
                    <a:pt x="781292" y="41355"/>
                  </a:lnTo>
                  <a:lnTo>
                    <a:pt x="793130" y="35508"/>
                  </a:lnTo>
                  <a:lnTo>
                    <a:pt x="804968" y="30442"/>
                  </a:lnTo>
                  <a:lnTo>
                    <a:pt x="816806" y="26065"/>
                  </a:lnTo>
                  <a:lnTo>
                    <a:pt x="828643" y="22291"/>
                  </a:lnTo>
                  <a:lnTo>
                    <a:pt x="840481" y="19044"/>
                  </a:lnTo>
                  <a:lnTo>
                    <a:pt x="852319" y="16254"/>
                  </a:lnTo>
                  <a:lnTo>
                    <a:pt x="864157" y="13861"/>
                  </a:lnTo>
                  <a:lnTo>
                    <a:pt x="875995" y="11810"/>
                  </a:lnTo>
                  <a:lnTo>
                    <a:pt x="887832" y="10055"/>
                  </a:lnTo>
                  <a:lnTo>
                    <a:pt x="899670" y="8554"/>
                  </a:lnTo>
                  <a:lnTo>
                    <a:pt x="911508" y="7271"/>
                  </a:lnTo>
                  <a:lnTo>
                    <a:pt x="923346" y="6175"/>
                  </a:lnTo>
                  <a:lnTo>
                    <a:pt x="935183" y="5240"/>
                  </a:lnTo>
                  <a:lnTo>
                    <a:pt x="947021" y="4443"/>
                  </a:lnTo>
                  <a:lnTo>
                    <a:pt x="958859" y="3762"/>
                  </a:lnTo>
                  <a:lnTo>
                    <a:pt x="970697" y="3183"/>
                  </a:lnTo>
                  <a:lnTo>
                    <a:pt x="982534" y="2689"/>
                  </a:lnTo>
                  <a:lnTo>
                    <a:pt x="994372" y="2268"/>
                  </a:lnTo>
                  <a:lnTo>
                    <a:pt x="1006210" y="1909"/>
                  </a:lnTo>
                  <a:lnTo>
                    <a:pt x="1018048" y="1603"/>
                  </a:lnTo>
                  <a:lnTo>
                    <a:pt x="1029886" y="1343"/>
                  </a:lnTo>
                  <a:lnTo>
                    <a:pt x="1041723" y="1122"/>
                  </a:lnTo>
                  <a:lnTo>
                    <a:pt x="1053561" y="933"/>
                  </a:lnTo>
                  <a:lnTo>
                    <a:pt x="1065399" y="773"/>
                  </a:lnTo>
                  <a:lnTo>
                    <a:pt x="1077237" y="636"/>
                  </a:lnTo>
                  <a:lnTo>
                    <a:pt x="1089074" y="520"/>
                  </a:lnTo>
                  <a:lnTo>
                    <a:pt x="1100912" y="421"/>
                  </a:lnTo>
                  <a:lnTo>
                    <a:pt x="1112750" y="337"/>
                  </a:lnTo>
                  <a:lnTo>
                    <a:pt x="1124588" y="265"/>
                  </a:lnTo>
                  <a:lnTo>
                    <a:pt x="1136426" y="204"/>
                  </a:lnTo>
                  <a:lnTo>
                    <a:pt x="1148263" y="153"/>
                  </a:lnTo>
                  <a:lnTo>
                    <a:pt x="1160101" y="108"/>
                  </a:lnTo>
                  <a:lnTo>
                    <a:pt x="1171939" y="71"/>
                  </a:lnTo>
                  <a:lnTo>
                    <a:pt x="1171939" y="0"/>
                  </a:lnTo>
                  <a:lnTo>
                    <a:pt x="1183777" y="25"/>
                  </a:lnTo>
                  <a:lnTo>
                    <a:pt x="1195614" y="54"/>
                  </a:lnTo>
                  <a:lnTo>
                    <a:pt x="1207452" y="89"/>
                  </a:lnTo>
                  <a:lnTo>
                    <a:pt x="1219290" y="129"/>
                  </a:lnTo>
                  <a:lnTo>
                    <a:pt x="1231128" y="177"/>
                  </a:lnTo>
                  <a:lnTo>
                    <a:pt x="1242965" y="233"/>
                  </a:lnTo>
                  <a:lnTo>
                    <a:pt x="1254803" y="299"/>
                  </a:lnTo>
                  <a:lnTo>
                    <a:pt x="1266641" y="377"/>
                  </a:lnTo>
                  <a:lnTo>
                    <a:pt x="1278479" y="468"/>
                  </a:lnTo>
                  <a:lnTo>
                    <a:pt x="1290317" y="575"/>
                  </a:lnTo>
                  <a:lnTo>
                    <a:pt x="1302154" y="700"/>
                  </a:lnTo>
                  <a:lnTo>
                    <a:pt x="1313992" y="848"/>
                  </a:lnTo>
                  <a:lnTo>
                    <a:pt x="1325830" y="1021"/>
                  </a:lnTo>
                  <a:lnTo>
                    <a:pt x="1337668" y="1225"/>
                  </a:lnTo>
                  <a:lnTo>
                    <a:pt x="1349505" y="1464"/>
                  </a:lnTo>
                  <a:lnTo>
                    <a:pt x="1361343" y="1745"/>
                  </a:lnTo>
                  <a:lnTo>
                    <a:pt x="1373181" y="2074"/>
                  </a:lnTo>
                  <a:lnTo>
                    <a:pt x="1385019" y="2461"/>
                  </a:lnTo>
                  <a:lnTo>
                    <a:pt x="1396856" y="2914"/>
                  </a:lnTo>
                  <a:lnTo>
                    <a:pt x="1408694" y="3446"/>
                  </a:lnTo>
                  <a:lnTo>
                    <a:pt x="1420532" y="4069"/>
                  </a:lnTo>
                  <a:lnTo>
                    <a:pt x="1432370" y="4799"/>
                  </a:lnTo>
                  <a:lnTo>
                    <a:pt x="1444208" y="5655"/>
                  </a:lnTo>
                  <a:lnTo>
                    <a:pt x="1456045" y="6655"/>
                  </a:lnTo>
                  <a:lnTo>
                    <a:pt x="1467883" y="7826"/>
                  </a:lnTo>
                  <a:lnTo>
                    <a:pt x="1479721" y="9193"/>
                  </a:lnTo>
                  <a:lnTo>
                    <a:pt x="1491559" y="10788"/>
                  </a:lnTo>
                  <a:lnTo>
                    <a:pt x="1503396" y="12648"/>
                  </a:lnTo>
                  <a:lnTo>
                    <a:pt x="1515234" y="14813"/>
                  </a:lnTo>
                  <a:lnTo>
                    <a:pt x="1527072" y="17329"/>
                  </a:lnTo>
                  <a:lnTo>
                    <a:pt x="1538910" y="20247"/>
                  </a:lnTo>
                  <a:lnTo>
                    <a:pt x="1550748" y="23624"/>
                  </a:lnTo>
                  <a:lnTo>
                    <a:pt x="1562585" y="27522"/>
                  </a:lnTo>
                  <a:lnTo>
                    <a:pt x="1574423" y="32009"/>
                  </a:lnTo>
                  <a:lnTo>
                    <a:pt x="1586261" y="37155"/>
                  </a:lnTo>
                  <a:lnTo>
                    <a:pt x="1598099" y="43034"/>
                  </a:lnTo>
                  <a:lnTo>
                    <a:pt x="1609936" y="49720"/>
                  </a:lnTo>
                  <a:lnTo>
                    <a:pt x="1621774" y="57287"/>
                  </a:lnTo>
                  <a:lnTo>
                    <a:pt x="1633612" y="65801"/>
                  </a:lnTo>
                  <a:lnTo>
                    <a:pt x="1645450" y="75318"/>
                  </a:lnTo>
                  <a:lnTo>
                    <a:pt x="1657287" y="85881"/>
                  </a:lnTo>
                  <a:lnTo>
                    <a:pt x="1669125" y="97510"/>
                  </a:lnTo>
                  <a:lnTo>
                    <a:pt x="1680963" y="110201"/>
                  </a:lnTo>
                  <a:lnTo>
                    <a:pt x="1692801" y="123917"/>
                  </a:lnTo>
                  <a:lnTo>
                    <a:pt x="1704639" y="138589"/>
                  </a:lnTo>
                  <a:lnTo>
                    <a:pt x="1716476" y="154108"/>
                  </a:lnTo>
                  <a:lnTo>
                    <a:pt x="1728314" y="170333"/>
                  </a:lnTo>
                  <a:lnTo>
                    <a:pt x="1740152" y="187088"/>
                  </a:lnTo>
                  <a:lnTo>
                    <a:pt x="1751990" y="204173"/>
                  </a:lnTo>
                  <a:lnTo>
                    <a:pt x="1763827" y="221368"/>
                  </a:lnTo>
                  <a:lnTo>
                    <a:pt x="1775665" y="238453"/>
                  </a:lnTo>
                  <a:lnTo>
                    <a:pt x="1787503" y="255208"/>
                  </a:lnTo>
                  <a:lnTo>
                    <a:pt x="1799341" y="271433"/>
                  </a:lnTo>
                  <a:lnTo>
                    <a:pt x="1811178" y="286952"/>
                  </a:lnTo>
                  <a:lnTo>
                    <a:pt x="1823016" y="301624"/>
                  </a:lnTo>
                  <a:lnTo>
                    <a:pt x="1834854" y="315340"/>
                  </a:lnTo>
                  <a:lnTo>
                    <a:pt x="1846692" y="328031"/>
                  </a:lnTo>
                  <a:lnTo>
                    <a:pt x="1858530" y="339660"/>
                  </a:lnTo>
                  <a:lnTo>
                    <a:pt x="1870367" y="350223"/>
                  </a:lnTo>
                  <a:lnTo>
                    <a:pt x="1882205" y="359740"/>
                  </a:lnTo>
                  <a:lnTo>
                    <a:pt x="1894043" y="368254"/>
                  </a:lnTo>
                  <a:lnTo>
                    <a:pt x="1905881" y="375821"/>
                  </a:lnTo>
                  <a:lnTo>
                    <a:pt x="1917718" y="382507"/>
                  </a:lnTo>
                  <a:lnTo>
                    <a:pt x="1929556" y="388386"/>
                  </a:lnTo>
                  <a:lnTo>
                    <a:pt x="1941394" y="393532"/>
                  </a:lnTo>
                  <a:lnTo>
                    <a:pt x="1953232" y="398019"/>
                  </a:lnTo>
                  <a:lnTo>
                    <a:pt x="1965069" y="401917"/>
                  </a:lnTo>
                  <a:lnTo>
                    <a:pt x="1976907" y="405294"/>
                  </a:lnTo>
                  <a:lnTo>
                    <a:pt x="1988745" y="408212"/>
                  </a:lnTo>
                  <a:lnTo>
                    <a:pt x="2000583" y="410728"/>
                  </a:lnTo>
                  <a:lnTo>
                    <a:pt x="2012421" y="412893"/>
                  </a:lnTo>
                  <a:lnTo>
                    <a:pt x="2024258" y="414753"/>
                  </a:lnTo>
                  <a:lnTo>
                    <a:pt x="2036096" y="416348"/>
                  </a:lnTo>
                  <a:lnTo>
                    <a:pt x="2047934" y="417715"/>
                  </a:lnTo>
                  <a:lnTo>
                    <a:pt x="2059772" y="418886"/>
                  </a:lnTo>
                  <a:lnTo>
                    <a:pt x="2071609" y="419886"/>
                  </a:lnTo>
                  <a:lnTo>
                    <a:pt x="2083447" y="420742"/>
                  </a:lnTo>
                  <a:lnTo>
                    <a:pt x="2095285" y="421472"/>
                  </a:lnTo>
                  <a:lnTo>
                    <a:pt x="2107123" y="422095"/>
                  </a:lnTo>
                  <a:lnTo>
                    <a:pt x="2118961" y="422627"/>
                  </a:lnTo>
                  <a:lnTo>
                    <a:pt x="2130798" y="423080"/>
                  </a:lnTo>
                  <a:lnTo>
                    <a:pt x="2142636" y="423467"/>
                  </a:lnTo>
                  <a:lnTo>
                    <a:pt x="2154474" y="423796"/>
                  </a:lnTo>
                  <a:lnTo>
                    <a:pt x="2166312" y="424077"/>
                  </a:lnTo>
                  <a:lnTo>
                    <a:pt x="2178149" y="424316"/>
                  </a:lnTo>
                  <a:lnTo>
                    <a:pt x="2189987" y="424520"/>
                  </a:lnTo>
                  <a:lnTo>
                    <a:pt x="2201825" y="424693"/>
                  </a:lnTo>
                  <a:lnTo>
                    <a:pt x="2213663" y="424841"/>
                  </a:lnTo>
                  <a:lnTo>
                    <a:pt x="2225500" y="424966"/>
                  </a:lnTo>
                  <a:lnTo>
                    <a:pt x="2237338" y="425073"/>
                  </a:lnTo>
                  <a:lnTo>
                    <a:pt x="2249176" y="425164"/>
                  </a:lnTo>
                  <a:lnTo>
                    <a:pt x="2261014" y="425242"/>
                  </a:lnTo>
                  <a:lnTo>
                    <a:pt x="2272852" y="425308"/>
                  </a:lnTo>
                  <a:lnTo>
                    <a:pt x="2284689" y="425364"/>
                  </a:lnTo>
                  <a:lnTo>
                    <a:pt x="2296527" y="425412"/>
                  </a:lnTo>
                  <a:lnTo>
                    <a:pt x="2308365" y="425452"/>
                  </a:lnTo>
                  <a:lnTo>
                    <a:pt x="2320203" y="425487"/>
                  </a:lnTo>
                  <a:lnTo>
                    <a:pt x="2332040" y="425516"/>
                  </a:lnTo>
                  <a:lnTo>
                    <a:pt x="2343878" y="425541"/>
                  </a:lnTo>
                  <a:lnTo>
                    <a:pt x="2343878" y="425684"/>
                  </a:lnTo>
                  <a:lnTo>
                    <a:pt x="2355716" y="425684"/>
                  </a:lnTo>
                  <a:lnTo>
                    <a:pt x="2367554" y="425684"/>
                  </a:lnTo>
                  <a:lnTo>
                    <a:pt x="2379391" y="425684"/>
                  </a:lnTo>
                  <a:lnTo>
                    <a:pt x="2391229" y="425684"/>
                  </a:lnTo>
                  <a:lnTo>
                    <a:pt x="2403067" y="425684"/>
                  </a:lnTo>
                  <a:lnTo>
                    <a:pt x="2414905" y="425684"/>
                  </a:lnTo>
                  <a:lnTo>
                    <a:pt x="2426743" y="425684"/>
                  </a:lnTo>
                  <a:lnTo>
                    <a:pt x="2438580" y="425684"/>
                  </a:lnTo>
                  <a:lnTo>
                    <a:pt x="2450418" y="425684"/>
                  </a:lnTo>
                  <a:lnTo>
                    <a:pt x="2462256" y="425684"/>
                  </a:lnTo>
                  <a:lnTo>
                    <a:pt x="2474094" y="425684"/>
                  </a:lnTo>
                  <a:lnTo>
                    <a:pt x="2485931" y="425684"/>
                  </a:lnTo>
                  <a:lnTo>
                    <a:pt x="2497769" y="425684"/>
                  </a:lnTo>
                  <a:lnTo>
                    <a:pt x="2509607" y="425684"/>
                  </a:lnTo>
                  <a:lnTo>
                    <a:pt x="2521445" y="425684"/>
                  </a:lnTo>
                  <a:lnTo>
                    <a:pt x="2533283" y="425684"/>
                  </a:lnTo>
                  <a:lnTo>
                    <a:pt x="2545120" y="425684"/>
                  </a:lnTo>
                  <a:lnTo>
                    <a:pt x="2556958" y="425684"/>
                  </a:lnTo>
                  <a:lnTo>
                    <a:pt x="2568796" y="425684"/>
                  </a:lnTo>
                  <a:lnTo>
                    <a:pt x="2580634" y="425684"/>
                  </a:lnTo>
                  <a:lnTo>
                    <a:pt x="2592471" y="425684"/>
                  </a:lnTo>
                  <a:lnTo>
                    <a:pt x="2604309" y="425684"/>
                  </a:lnTo>
                  <a:lnTo>
                    <a:pt x="2616147" y="425684"/>
                  </a:lnTo>
                  <a:lnTo>
                    <a:pt x="2627985" y="425684"/>
                  </a:lnTo>
                  <a:lnTo>
                    <a:pt x="2639822" y="425684"/>
                  </a:lnTo>
                  <a:lnTo>
                    <a:pt x="2651660" y="425684"/>
                  </a:lnTo>
                  <a:lnTo>
                    <a:pt x="2663498" y="425684"/>
                  </a:lnTo>
                  <a:lnTo>
                    <a:pt x="2675336" y="425684"/>
                  </a:lnTo>
                  <a:lnTo>
                    <a:pt x="2687174" y="425684"/>
                  </a:lnTo>
                  <a:lnTo>
                    <a:pt x="2699011" y="425684"/>
                  </a:lnTo>
                  <a:lnTo>
                    <a:pt x="2710849" y="425684"/>
                  </a:lnTo>
                  <a:lnTo>
                    <a:pt x="2722687" y="425684"/>
                  </a:lnTo>
                  <a:lnTo>
                    <a:pt x="2734525" y="425684"/>
                  </a:lnTo>
                  <a:lnTo>
                    <a:pt x="2746362" y="425684"/>
                  </a:lnTo>
                  <a:lnTo>
                    <a:pt x="2758200" y="425684"/>
                  </a:lnTo>
                  <a:lnTo>
                    <a:pt x="2770038" y="425684"/>
                  </a:lnTo>
                  <a:lnTo>
                    <a:pt x="2781876" y="425684"/>
                  </a:lnTo>
                  <a:lnTo>
                    <a:pt x="2793713" y="425684"/>
                  </a:lnTo>
                  <a:lnTo>
                    <a:pt x="2805551" y="425684"/>
                  </a:lnTo>
                  <a:lnTo>
                    <a:pt x="2817389" y="425684"/>
                  </a:lnTo>
                  <a:lnTo>
                    <a:pt x="2829227" y="425684"/>
                  </a:lnTo>
                  <a:lnTo>
                    <a:pt x="2841065" y="425684"/>
                  </a:lnTo>
                  <a:lnTo>
                    <a:pt x="2852902" y="425684"/>
                  </a:lnTo>
                  <a:lnTo>
                    <a:pt x="2864740" y="425684"/>
                  </a:lnTo>
                  <a:lnTo>
                    <a:pt x="2876578" y="425684"/>
                  </a:lnTo>
                  <a:lnTo>
                    <a:pt x="2888416" y="425684"/>
                  </a:lnTo>
                  <a:lnTo>
                    <a:pt x="2900253" y="425684"/>
                  </a:lnTo>
                  <a:lnTo>
                    <a:pt x="2912091" y="425684"/>
                  </a:lnTo>
                  <a:lnTo>
                    <a:pt x="2923929" y="425684"/>
                  </a:lnTo>
                  <a:lnTo>
                    <a:pt x="2935767" y="425684"/>
                  </a:lnTo>
                  <a:lnTo>
                    <a:pt x="2947604" y="425684"/>
                  </a:lnTo>
                  <a:lnTo>
                    <a:pt x="2959442" y="425684"/>
                  </a:lnTo>
                  <a:lnTo>
                    <a:pt x="2971280" y="425684"/>
                  </a:lnTo>
                  <a:lnTo>
                    <a:pt x="2983118" y="425684"/>
                  </a:lnTo>
                  <a:lnTo>
                    <a:pt x="2994956" y="425684"/>
                  </a:lnTo>
                  <a:lnTo>
                    <a:pt x="3006793" y="425684"/>
                  </a:lnTo>
                  <a:lnTo>
                    <a:pt x="3018631" y="425684"/>
                  </a:lnTo>
                  <a:lnTo>
                    <a:pt x="3030469" y="425684"/>
                  </a:lnTo>
                  <a:lnTo>
                    <a:pt x="3042307" y="425684"/>
                  </a:lnTo>
                  <a:lnTo>
                    <a:pt x="3054144" y="425684"/>
                  </a:lnTo>
                  <a:lnTo>
                    <a:pt x="3065982" y="425684"/>
                  </a:lnTo>
                  <a:lnTo>
                    <a:pt x="3077820" y="425684"/>
                  </a:lnTo>
                  <a:lnTo>
                    <a:pt x="3089658" y="425684"/>
                  </a:lnTo>
                  <a:lnTo>
                    <a:pt x="3101496" y="425684"/>
                  </a:lnTo>
                  <a:lnTo>
                    <a:pt x="3113333" y="425684"/>
                  </a:lnTo>
                  <a:lnTo>
                    <a:pt x="3125171" y="425684"/>
                  </a:lnTo>
                  <a:lnTo>
                    <a:pt x="3137009" y="425684"/>
                  </a:lnTo>
                  <a:lnTo>
                    <a:pt x="3148847" y="425684"/>
                  </a:lnTo>
                  <a:lnTo>
                    <a:pt x="3160684" y="425684"/>
                  </a:lnTo>
                  <a:lnTo>
                    <a:pt x="3172522" y="425684"/>
                  </a:lnTo>
                  <a:lnTo>
                    <a:pt x="3184360" y="425684"/>
                  </a:lnTo>
                  <a:lnTo>
                    <a:pt x="3196198" y="425684"/>
                  </a:lnTo>
                  <a:lnTo>
                    <a:pt x="3208035" y="425684"/>
                  </a:lnTo>
                  <a:lnTo>
                    <a:pt x="3219873" y="425684"/>
                  </a:lnTo>
                  <a:lnTo>
                    <a:pt x="3231711" y="425684"/>
                  </a:lnTo>
                  <a:lnTo>
                    <a:pt x="3243549" y="425684"/>
                  </a:lnTo>
                  <a:lnTo>
                    <a:pt x="3255387" y="425684"/>
                  </a:lnTo>
                  <a:lnTo>
                    <a:pt x="3267224" y="425684"/>
                  </a:lnTo>
                  <a:lnTo>
                    <a:pt x="3279062" y="425684"/>
                  </a:lnTo>
                  <a:lnTo>
                    <a:pt x="3290900" y="425684"/>
                  </a:lnTo>
                  <a:lnTo>
                    <a:pt x="3302738" y="425684"/>
                  </a:lnTo>
                  <a:lnTo>
                    <a:pt x="3314575" y="425684"/>
                  </a:lnTo>
                  <a:lnTo>
                    <a:pt x="3326413" y="425684"/>
                  </a:lnTo>
                  <a:lnTo>
                    <a:pt x="3338251" y="425684"/>
                  </a:lnTo>
                  <a:lnTo>
                    <a:pt x="3350089" y="425684"/>
                  </a:lnTo>
                  <a:lnTo>
                    <a:pt x="3361926" y="425684"/>
                  </a:lnTo>
                  <a:lnTo>
                    <a:pt x="3373764" y="425684"/>
                  </a:lnTo>
                  <a:lnTo>
                    <a:pt x="3385602" y="425684"/>
                  </a:lnTo>
                  <a:lnTo>
                    <a:pt x="3397440" y="425684"/>
                  </a:lnTo>
                  <a:lnTo>
                    <a:pt x="3409278" y="425684"/>
                  </a:lnTo>
                  <a:lnTo>
                    <a:pt x="3421115" y="425684"/>
                  </a:lnTo>
                  <a:lnTo>
                    <a:pt x="3432953" y="425684"/>
                  </a:lnTo>
                  <a:lnTo>
                    <a:pt x="3444791" y="425684"/>
                  </a:lnTo>
                  <a:lnTo>
                    <a:pt x="3456629" y="425684"/>
                  </a:lnTo>
                  <a:lnTo>
                    <a:pt x="3468466" y="425684"/>
                  </a:lnTo>
                  <a:lnTo>
                    <a:pt x="3480304" y="425684"/>
                  </a:lnTo>
                  <a:lnTo>
                    <a:pt x="3492142" y="425684"/>
                  </a:lnTo>
                  <a:lnTo>
                    <a:pt x="3503980" y="425684"/>
                  </a:lnTo>
                  <a:lnTo>
                    <a:pt x="3515818" y="425684"/>
                  </a:lnTo>
                  <a:lnTo>
                    <a:pt x="3515818" y="425684"/>
                  </a:lnTo>
                  <a:lnTo>
                    <a:pt x="3527655" y="425684"/>
                  </a:lnTo>
                  <a:lnTo>
                    <a:pt x="3539493" y="425684"/>
                  </a:lnTo>
                  <a:lnTo>
                    <a:pt x="3551331" y="425684"/>
                  </a:lnTo>
                  <a:lnTo>
                    <a:pt x="3563169" y="425684"/>
                  </a:lnTo>
                  <a:lnTo>
                    <a:pt x="3575006" y="425684"/>
                  </a:lnTo>
                  <a:lnTo>
                    <a:pt x="3586844" y="425684"/>
                  </a:lnTo>
                  <a:lnTo>
                    <a:pt x="3598682" y="425684"/>
                  </a:lnTo>
                  <a:lnTo>
                    <a:pt x="3610520" y="425684"/>
                  </a:lnTo>
                  <a:lnTo>
                    <a:pt x="3622357" y="425684"/>
                  </a:lnTo>
                  <a:lnTo>
                    <a:pt x="3634195" y="425684"/>
                  </a:lnTo>
                  <a:lnTo>
                    <a:pt x="3646033" y="425684"/>
                  </a:lnTo>
                  <a:lnTo>
                    <a:pt x="3657871" y="425684"/>
                  </a:lnTo>
                  <a:lnTo>
                    <a:pt x="3669709" y="425684"/>
                  </a:lnTo>
                  <a:lnTo>
                    <a:pt x="3681546" y="425684"/>
                  </a:lnTo>
                  <a:lnTo>
                    <a:pt x="3693384" y="425684"/>
                  </a:lnTo>
                  <a:lnTo>
                    <a:pt x="3705222" y="425684"/>
                  </a:lnTo>
                  <a:lnTo>
                    <a:pt x="3717060" y="425684"/>
                  </a:lnTo>
                  <a:lnTo>
                    <a:pt x="3728897" y="425684"/>
                  </a:lnTo>
                  <a:lnTo>
                    <a:pt x="3740735" y="425684"/>
                  </a:lnTo>
                  <a:lnTo>
                    <a:pt x="3752573" y="425684"/>
                  </a:lnTo>
                  <a:lnTo>
                    <a:pt x="3764411" y="425684"/>
                  </a:lnTo>
                  <a:lnTo>
                    <a:pt x="3776248" y="425684"/>
                  </a:lnTo>
                  <a:lnTo>
                    <a:pt x="3788086" y="425684"/>
                  </a:lnTo>
                  <a:lnTo>
                    <a:pt x="3799924" y="425684"/>
                  </a:lnTo>
                  <a:lnTo>
                    <a:pt x="3811762" y="425684"/>
                  </a:lnTo>
                  <a:lnTo>
                    <a:pt x="3823600" y="425684"/>
                  </a:lnTo>
                  <a:lnTo>
                    <a:pt x="3835437" y="425684"/>
                  </a:lnTo>
                  <a:lnTo>
                    <a:pt x="3847275" y="425684"/>
                  </a:lnTo>
                  <a:lnTo>
                    <a:pt x="3859113" y="425684"/>
                  </a:lnTo>
                  <a:lnTo>
                    <a:pt x="3870951" y="425684"/>
                  </a:lnTo>
                  <a:lnTo>
                    <a:pt x="3882788" y="425684"/>
                  </a:lnTo>
                  <a:lnTo>
                    <a:pt x="3894626" y="425684"/>
                  </a:lnTo>
                  <a:lnTo>
                    <a:pt x="3906464" y="425684"/>
                  </a:lnTo>
                  <a:lnTo>
                    <a:pt x="3918302" y="425684"/>
                  </a:lnTo>
                  <a:lnTo>
                    <a:pt x="3930139" y="425684"/>
                  </a:lnTo>
                  <a:lnTo>
                    <a:pt x="3941977" y="425684"/>
                  </a:lnTo>
                  <a:lnTo>
                    <a:pt x="3953815" y="425684"/>
                  </a:lnTo>
                  <a:lnTo>
                    <a:pt x="3965653" y="425684"/>
                  </a:lnTo>
                  <a:lnTo>
                    <a:pt x="3977491" y="425684"/>
                  </a:lnTo>
                  <a:lnTo>
                    <a:pt x="3989328" y="425684"/>
                  </a:lnTo>
                  <a:lnTo>
                    <a:pt x="4001166" y="425684"/>
                  </a:lnTo>
                  <a:lnTo>
                    <a:pt x="4013004" y="425684"/>
                  </a:lnTo>
                  <a:lnTo>
                    <a:pt x="4024842" y="425684"/>
                  </a:lnTo>
                  <a:lnTo>
                    <a:pt x="4036679" y="425684"/>
                  </a:lnTo>
                  <a:lnTo>
                    <a:pt x="4048517" y="425684"/>
                  </a:lnTo>
                  <a:lnTo>
                    <a:pt x="4060355" y="425684"/>
                  </a:lnTo>
                  <a:lnTo>
                    <a:pt x="4072193" y="425684"/>
                  </a:lnTo>
                  <a:lnTo>
                    <a:pt x="4084031" y="425684"/>
                  </a:lnTo>
                  <a:lnTo>
                    <a:pt x="4095868" y="425684"/>
                  </a:lnTo>
                  <a:lnTo>
                    <a:pt x="4107706" y="425684"/>
                  </a:lnTo>
                  <a:lnTo>
                    <a:pt x="4119544" y="425684"/>
                  </a:lnTo>
                  <a:lnTo>
                    <a:pt x="4131382" y="425684"/>
                  </a:lnTo>
                  <a:lnTo>
                    <a:pt x="4143219" y="425684"/>
                  </a:lnTo>
                  <a:lnTo>
                    <a:pt x="4155057" y="425684"/>
                  </a:lnTo>
                  <a:lnTo>
                    <a:pt x="4166895" y="425684"/>
                  </a:lnTo>
                  <a:lnTo>
                    <a:pt x="4178733" y="425684"/>
                  </a:lnTo>
                  <a:lnTo>
                    <a:pt x="4190570" y="425684"/>
                  </a:lnTo>
                  <a:lnTo>
                    <a:pt x="4202408" y="425684"/>
                  </a:lnTo>
                  <a:lnTo>
                    <a:pt x="4214246" y="425684"/>
                  </a:lnTo>
                  <a:lnTo>
                    <a:pt x="4226084" y="425684"/>
                  </a:lnTo>
                  <a:lnTo>
                    <a:pt x="4237922" y="425684"/>
                  </a:lnTo>
                  <a:lnTo>
                    <a:pt x="4249759" y="425684"/>
                  </a:lnTo>
                  <a:lnTo>
                    <a:pt x="4261597" y="425684"/>
                  </a:lnTo>
                  <a:lnTo>
                    <a:pt x="4273435" y="425684"/>
                  </a:lnTo>
                  <a:lnTo>
                    <a:pt x="4285273" y="425684"/>
                  </a:lnTo>
                  <a:lnTo>
                    <a:pt x="4297110" y="425684"/>
                  </a:lnTo>
                  <a:lnTo>
                    <a:pt x="4308948" y="425684"/>
                  </a:lnTo>
                  <a:lnTo>
                    <a:pt x="4320786" y="425684"/>
                  </a:lnTo>
                  <a:lnTo>
                    <a:pt x="4332624" y="425684"/>
                  </a:lnTo>
                  <a:lnTo>
                    <a:pt x="4344461" y="425684"/>
                  </a:lnTo>
                  <a:lnTo>
                    <a:pt x="4356299" y="425684"/>
                  </a:lnTo>
                  <a:lnTo>
                    <a:pt x="4368137" y="425684"/>
                  </a:lnTo>
                  <a:lnTo>
                    <a:pt x="4379975" y="425684"/>
                  </a:lnTo>
                  <a:lnTo>
                    <a:pt x="4391813" y="425684"/>
                  </a:lnTo>
                  <a:lnTo>
                    <a:pt x="4403650" y="425684"/>
                  </a:lnTo>
                  <a:lnTo>
                    <a:pt x="4415488" y="425684"/>
                  </a:lnTo>
                  <a:lnTo>
                    <a:pt x="4427326" y="425684"/>
                  </a:lnTo>
                  <a:lnTo>
                    <a:pt x="4439164" y="425684"/>
                  </a:lnTo>
                  <a:lnTo>
                    <a:pt x="4451001" y="425684"/>
                  </a:lnTo>
                  <a:lnTo>
                    <a:pt x="4462839" y="425684"/>
                  </a:lnTo>
                  <a:lnTo>
                    <a:pt x="4474677" y="425684"/>
                  </a:lnTo>
                  <a:lnTo>
                    <a:pt x="4486515" y="425684"/>
                  </a:lnTo>
                  <a:lnTo>
                    <a:pt x="4498352" y="425684"/>
                  </a:lnTo>
                  <a:lnTo>
                    <a:pt x="4510190" y="425684"/>
                  </a:lnTo>
                  <a:lnTo>
                    <a:pt x="4522028" y="425684"/>
                  </a:lnTo>
                  <a:lnTo>
                    <a:pt x="4533866" y="425684"/>
                  </a:lnTo>
                  <a:lnTo>
                    <a:pt x="4545704" y="425684"/>
                  </a:lnTo>
                  <a:lnTo>
                    <a:pt x="4557541" y="425684"/>
                  </a:lnTo>
                  <a:lnTo>
                    <a:pt x="4569379" y="425684"/>
                  </a:lnTo>
                  <a:lnTo>
                    <a:pt x="4581217" y="425684"/>
                  </a:lnTo>
                  <a:lnTo>
                    <a:pt x="4593055" y="425684"/>
                  </a:lnTo>
                  <a:lnTo>
                    <a:pt x="4604892" y="425684"/>
                  </a:lnTo>
                  <a:lnTo>
                    <a:pt x="4616730" y="425684"/>
                  </a:lnTo>
                  <a:lnTo>
                    <a:pt x="4628568" y="425684"/>
                  </a:lnTo>
                  <a:lnTo>
                    <a:pt x="4640406" y="425684"/>
                  </a:lnTo>
                  <a:lnTo>
                    <a:pt x="4652244" y="425684"/>
                  </a:lnTo>
                  <a:lnTo>
                    <a:pt x="4664081" y="425684"/>
                  </a:lnTo>
                  <a:lnTo>
                    <a:pt x="4675919" y="425684"/>
                  </a:lnTo>
                  <a:lnTo>
                    <a:pt x="4687757" y="425684"/>
                  </a:lnTo>
                </a:path>
              </a:pathLst>
            </a:custGeom>
            <a:ln w="40651" cap="flat">
              <a:solidFill>
                <a:srgbClr val="E8E8E8">
                  <a:alpha val="100000"/>
                </a:srgbClr>
              </a:solidFill>
              <a:prstDash val="solid"/>
              <a:round/>
            </a:ln>
          </p:spPr>
          <p:txBody>
            <a:bodyPr/>
            <a:lstStyle/>
            <a:p/>
          </p:txBody>
        </p:sp>
        <p:sp>
          <p:nvSpPr>
            <p:cNvPr id="38" name="pl38"/>
            <p:cNvSpPr/>
            <p:nvPr/>
          </p:nvSpPr>
          <p:spPr>
            <a:xfrm>
              <a:off x="2482252" y="3247191"/>
              <a:ext cx="4687757" cy="1064283"/>
            </a:xfrm>
            <a:custGeom>
              <a:avLst/>
              <a:pathLst>
                <a:path w="4687757" h="1064283">
                  <a:moveTo>
                    <a:pt x="0" y="1064283"/>
                  </a:moveTo>
                  <a:lnTo>
                    <a:pt x="11837" y="1064245"/>
                  </a:lnTo>
                  <a:lnTo>
                    <a:pt x="23675" y="1064201"/>
                  </a:lnTo>
                  <a:lnTo>
                    <a:pt x="35513" y="1064149"/>
                  </a:lnTo>
                  <a:lnTo>
                    <a:pt x="47351" y="1064088"/>
                  </a:lnTo>
                  <a:lnTo>
                    <a:pt x="59188" y="1064017"/>
                  </a:lnTo>
                  <a:lnTo>
                    <a:pt x="71026" y="1063932"/>
                  </a:lnTo>
                  <a:lnTo>
                    <a:pt x="82864" y="1063834"/>
                  </a:lnTo>
                  <a:lnTo>
                    <a:pt x="94702" y="1063717"/>
                  </a:lnTo>
                  <a:lnTo>
                    <a:pt x="106539" y="1063581"/>
                  </a:lnTo>
                  <a:lnTo>
                    <a:pt x="118377" y="1063420"/>
                  </a:lnTo>
                  <a:lnTo>
                    <a:pt x="130215" y="1063232"/>
                  </a:lnTo>
                  <a:lnTo>
                    <a:pt x="142053" y="1063010"/>
                  </a:lnTo>
                  <a:lnTo>
                    <a:pt x="153891" y="1062750"/>
                  </a:lnTo>
                  <a:lnTo>
                    <a:pt x="165728" y="1062445"/>
                  </a:lnTo>
                  <a:lnTo>
                    <a:pt x="177566" y="1062086"/>
                  </a:lnTo>
                  <a:lnTo>
                    <a:pt x="189404" y="1061665"/>
                  </a:lnTo>
                  <a:lnTo>
                    <a:pt x="201242" y="1061171"/>
                  </a:lnTo>
                  <a:lnTo>
                    <a:pt x="213079" y="1060591"/>
                  </a:lnTo>
                  <a:lnTo>
                    <a:pt x="224917" y="1059911"/>
                  </a:lnTo>
                  <a:lnTo>
                    <a:pt x="236755" y="1059113"/>
                  </a:lnTo>
                  <a:lnTo>
                    <a:pt x="248593" y="1058178"/>
                  </a:lnTo>
                  <a:lnTo>
                    <a:pt x="260430" y="1057083"/>
                  </a:lnTo>
                  <a:lnTo>
                    <a:pt x="272268" y="1055800"/>
                  </a:lnTo>
                  <a:lnTo>
                    <a:pt x="284106" y="1054299"/>
                  </a:lnTo>
                  <a:lnTo>
                    <a:pt x="295944" y="1052544"/>
                  </a:lnTo>
                  <a:lnTo>
                    <a:pt x="307782" y="1050493"/>
                  </a:lnTo>
                  <a:lnTo>
                    <a:pt x="319619" y="1048100"/>
                  </a:lnTo>
                  <a:lnTo>
                    <a:pt x="331457" y="1045310"/>
                  </a:lnTo>
                  <a:lnTo>
                    <a:pt x="343295" y="1042062"/>
                  </a:lnTo>
                  <a:lnTo>
                    <a:pt x="355133" y="1038288"/>
                  </a:lnTo>
                  <a:lnTo>
                    <a:pt x="366970" y="1033911"/>
                  </a:lnTo>
                  <a:lnTo>
                    <a:pt x="378808" y="1028846"/>
                  </a:lnTo>
                  <a:lnTo>
                    <a:pt x="390646" y="1022999"/>
                  </a:lnTo>
                  <a:lnTo>
                    <a:pt x="402484" y="1016269"/>
                  </a:lnTo>
                  <a:lnTo>
                    <a:pt x="414321" y="1008550"/>
                  </a:lnTo>
                  <a:lnTo>
                    <a:pt x="426159" y="999732"/>
                  </a:lnTo>
                  <a:lnTo>
                    <a:pt x="437997" y="989702"/>
                  </a:lnTo>
                  <a:lnTo>
                    <a:pt x="449835" y="978351"/>
                  </a:lnTo>
                  <a:lnTo>
                    <a:pt x="461673" y="965581"/>
                  </a:lnTo>
                  <a:lnTo>
                    <a:pt x="473510" y="951305"/>
                  </a:lnTo>
                  <a:lnTo>
                    <a:pt x="485348" y="935461"/>
                  </a:lnTo>
                  <a:lnTo>
                    <a:pt x="497186" y="918017"/>
                  </a:lnTo>
                  <a:lnTo>
                    <a:pt x="509024" y="898981"/>
                  </a:lnTo>
                  <a:lnTo>
                    <a:pt x="520861" y="878407"/>
                  </a:lnTo>
                  <a:lnTo>
                    <a:pt x="532699" y="856399"/>
                  </a:lnTo>
                  <a:lnTo>
                    <a:pt x="544537" y="833120"/>
                  </a:lnTo>
                  <a:lnTo>
                    <a:pt x="556375" y="808782"/>
                  </a:lnTo>
                  <a:lnTo>
                    <a:pt x="568213" y="783649"/>
                  </a:lnTo>
                  <a:lnTo>
                    <a:pt x="580050" y="758023"/>
                  </a:lnTo>
                  <a:lnTo>
                    <a:pt x="591888" y="732230"/>
                  </a:lnTo>
                  <a:lnTo>
                    <a:pt x="603726" y="706603"/>
                  </a:lnTo>
                  <a:lnTo>
                    <a:pt x="615564" y="681471"/>
                  </a:lnTo>
                  <a:lnTo>
                    <a:pt x="627401" y="657133"/>
                  </a:lnTo>
                  <a:lnTo>
                    <a:pt x="639239" y="633853"/>
                  </a:lnTo>
                  <a:lnTo>
                    <a:pt x="651077" y="611846"/>
                  </a:lnTo>
                  <a:lnTo>
                    <a:pt x="662915" y="591272"/>
                  </a:lnTo>
                  <a:lnTo>
                    <a:pt x="674752" y="572236"/>
                  </a:lnTo>
                  <a:lnTo>
                    <a:pt x="686590" y="554792"/>
                  </a:lnTo>
                  <a:lnTo>
                    <a:pt x="698428" y="538948"/>
                  </a:lnTo>
                  <a:lnTo>
                    <a:pt x="710266" y="524672"/>
                  </a:lnTo>
                  <a:lnTo>
                    <a:pt x="722104" y="511901"/>
                  </a:lnTo>
                  <a:lnTo>
                    <a:pt x="733941" y="500551"/>
                  </a:lnTo>
                  <a:lnTo>
                    <a:pt x="745779" y="490521"/>
                  </a:lnTo>
                  <a:lnTo>
                    <a:pt x="757617" y="481702"/>
                  </a:lnTo>
                  <a:lnTo>
                    <a:pt x="769455" y="473984"/>
                  </a:lnTo>
                  <a:lnTo>
                    <a:pt x="781292" y="467254"/>
                  </a:lnTo>
                  <a:lnTo>
                    <a:pt x="793130" y="461407"/>
                  </a:lnTo>
                  <a:lnTo>
                    <a:pt x="804968" y="456341"/>
                  </a:lnTo>
                  <a:lnTo>
                    <a:pt x="816806" y="451964"/>
                  </a:lnTo>
                  <a:lnTo>
                    <a:pt x="828643" y="448190"/>
                  </a:lnTo>
                  <a:lnTo>
                    <a:pt x="840481" y="444943"/>
                  </a:lnTo>
                  <a:lnTo>
                    <a:pt x="852319" y="442153"/>
                  </a:lnTo>
                  <a:lnTo>
                    <a:pt x="864157" y="439760"/>
                  </a:lnTo>
                  <a:lnTo>
                    <a:pt x="875995" y="437709"/>
                  </a:lnTo>
                  <a:lnTo>
                    <a:pt x="887832" y="435954"/>
                  </a:lnTo>
                  <a:lnTo>
                    <a:pt x="899670" y="434453"/>
                  </a:lnTo>
                  <a:lnTo>
                    <a:pt x="911508" y="433170"/>
                  </a:lnTo>
                  <a:lnTo>
                    <a:pt x="923346" y="432074"/>
                  </a:lnTo>
                  <a:lnTo>
                    <a:pt x="935183" y="431139"/>
                  </a:lnTo>
                  <a:lnTo>
                    <a:pt x="947021" y="430342"/>
                  </a:lnTo>
                  <a:lnTo>
                    <a:pt x="958859" y="429661"/>
                  </a:lnTo>
                  <a:lnTo>
                    <a:pt x="970697" y="429082"/>
                  </a:lnTo>
                  <a:lnTo>
                    <a:pt x="982534" y="428587"/>
                  </a:lnTo>
                  <a:lnTo>
                    <a:pt x="994372" y="428166"/>
                  </a:lnTo>
                  <a:lnTo>
                    <a:pt x="1006210" y="427808"/>
                  </a:lnTo>
                  <a:lnTo>
                    <a:pt x="1018048" y="427502"/>
                  </a:lnTo>
                  <a:lnTo>
                    <a:pt x="1029886" y="427242"/>
                  </a:lnTo>
                  <a:lnTo>
                    <a:pt x="1041723" y="427021"/>
                  </a:lnTo>
                  <a:lnTo>
                    <a:pt x="1053561" y="426832"/>
                  </a:lnTo>
                  <a:lnTo>
                    <a:pt x="1065399" y="426672"/>
                  </a:lnTo>
                  <a:lnTo>
                    <a:pt x="1077237" y="426535"/>
                  </a:lnTo>
                  <a:lnTo>
                    <a:pt x="1089074" y="426419"/>
                  </a:lnTo>
                  <a:lnTo>
                    <a:pt x="1100912" y="426320"/>
                  </a:lnTo>
                  <a:lnTo>
                    <a:pt x="1112750" y="426236"/>
                  </a:lnTo>
                  <a:lnTo>
                    <a:pt x="1124588" y="426164"/>
                  </a:lnTo>
                  <a:lnTo>
                    <a:pt x="1136426" y="426103"/>
                  </a:lnTo>
                  <a:lnTo>
                    <a:pt x="1148263" y="426052"/>
                  </a:lnTo>
                  <a:lnTo>
                    <a:pt x="1160101" y="426007"/>
                  </a:lnTo>
                  <a:lnTo>
                    <a:pt x="1171939" y="425970"/>
                  </a:lnTo>
                  <a:lnTo>
                    <a:pt x="1171939" y="425827"/>
                  </a:lnTo>
                  <a:lnTo>
                    <a:pt x="1183777" y="425840"/>
                  </a:lnTo>
                  <a:lnTo>
                    <a:pt x="1195614" y="425854"/>
                  </a:lnTo>
                  <a:lnTo>
                    <a:pt x="1207452" y="425872"/>
                  </a:lnTo>
                  <a:lnTo>
                    <a:pt x="1219290" y="425892"/>
                  </a:lnTo>
                  <a:lnTo>
                    <a:pt x="1231128" y="425916"/>
                  </a:lnTo>
                  <a:lnTo>
                    <a:pt x="1242965" y="425944"/>
                  </a:lnTo>
                  <a:lnTo>
                    <a:pt x="1254803" y="425977"/>
                  </a:lnTo>
                  <a:lnTo>
                    <a:pt x="1266641" y="426016"/>
                  </a:lnTo>
                  <a:lnTo>
                    <a:pt x="1278479" y="426061"/>
                  </a:lnTo>
                  <a:lnTo>
                    <a:pt x="1290317" y="426115"/>
                  </a:lnTo>
                  <a:lnTo>
                    <a:pt x="1302154" y="426177"/>
                  </a:lnTo>
                  <a:lnTo>
                    <a:pt x="1313992" y="426251"/>
                  </a:lnTo>
                  <a:lnTo>
                    <a:pt x="1325830" y="426338"/>
                  </a:lnTo>
                  <a:lnTo>
                    <a:pt x="1337668" y="426440"/>
                  </a:lnTo>
                  <a:lnTo>
                    <a:pt x="1349505" y="426559"/>
                  </a:lnTo>
                  <a:lnTo>
                    <a:pt x="1361343" y="426700"/>
                  </a:lnTo>
                  <a:lnTo>
                    <a:pt x="1373181" y="426864"/>
                  </a:lnTo>
                  <a:lnTo>
                    <a:pt x="1385019" y="427058"/>
                  </a:lnTo>
                  <a:lnTo>
                    <a:pt x="1396856" y="427284"/>
                  </a:lnTo>
                  <a:lnTo>
                    <a:pt x="1408694" y="427550"/>
                  </a:lnTo>
                  <a:lnTo>
                    <a:pt x="1420532" y="427862"/>
                  </a:lnTo>
                  <a:lnTo>
                    <a:pt x="1432370" y="428227"/>
                  </a:lnTo>
                  <a:lnTo>
                    <a:pt x="1444208" y="428655"/>
                  </a:lnTo>
                  <a:lnTo>
                    <a:pt x="1456045" y="429155"/>
                  </a:lnTo>
                  <a:lnTo>
                    <a:pt x="1467883" y="429740"/>
                  </a:lnTo>
                  <a:lnTo>
                    <a:pt x="1479721" y="430424"/>
                  </a:lnTo>
                  <a:lnTo>
                    <a:pt x="1491559" y="431222"/>
                  </a:lnTo>
                  <a:lnTo>
                    <a:pt x="1503396" y="432151"/>
                  </a:lnTo>
                  <a:lnTo>
                    <a:pt x="1515234" y="433234"/>
                  </a:lnTo>
                  <a:lnTo>
                    <a:pt x="1527072" y="434492"/>
                  </a:lnTo>
                  <a:lnTo>
                    <a:pt x="1538910" y="435951"/>
                  </a:lnTo>
                  <a:lnTo>
                    <a:pt x="1550748" y="437639"/>
                  </a:lnTo>
                  <a:lnTo>
                    <a:pt x="1562585" y="439589"/>
                  </a:lnTo>
                  <a:lnTo>
                    <a:pt x="1574423" y="441832"/>
                  </a:lnTo>
                  <a:lnTo>
                    <a:pt x="1586261" y="444405"/>
                  </a:lnTo>
                  <a:lnTo>
                    <a:pt x="1598099" y="447344"/>
                  </a:lnTo>
                  <a:lnTo>
                    <a:pt x="1609936" y="450687"/>
                  </a:lnTo>
                  <a:lnTo>
                    <a:pt x="1621774" y="454471"/>
                  </a:lnTo>
                  <a:lnTo>
                    <a:pt x="1633612" y="458728"/>
                  </a:lnTo>
                  <a:lnTo>
                    <a:pt x="1645450" y="463487"/>
                  </a:lnTo>
                  <a:lnTo>
                    <a:pt x="1657287" y="468768"/>
                  </a:lnTo>
                  <a:lnTo>
                    <a:pt x="1669125" y="474582"/>
                  </a:lnTo>
                  <a:lnTo>
                    <a:pt x="1680963" y="480928"/>
                  </a:lnTo>
                  <a:lnTo>
                    <a:pt x="1692801" y="487786"/>
                  </a:lnTo>
                  <a:lnTo>
                    <a:pt x="1704639" y="495122"/>
                  </a:lnTo>
                  <a:lnTo>
                    <a:pt x="1716476" y="502882"/>
                  </a:lnTo>
                  <a:lnTo>
                    <a:pt x="1728314" y="510994"/>
                  </a:lnTo>
                  <a:lnTo>
                    <a:pt x="1740152" y="519372"/>
                  </a:lnTo>
                  <a:lnTo>
                    <a:pt x="1751990" y="527914"/>
                  </a:lnTo>
                  <a:lnTo>
                    <a:pt x="1763827" y="536512"/>
                  </a:lnTo>
                  <a:lnTo>
                    <a:pt x="1775665" y="545054"/>
                  </a:lnTo>
                  <a:lnTo>
                    <a:pt x="1787503" y="553431"/>
                  </a:lnTo>
                  <a:lnTo>
                    <a:pt x="1799341" y="561544"/>
                  </a:lnTo>
                  <a:lnTo>
                    <a:pt x="1811178" y="569304"/>
                  </a:lnTo>
                  <a:lnTo>
                    <a:pt x="1823016" y="576639"/>
                  </a:lnTo>
                  <a:lnTo>
                    <a:pt x="1834854" y="583498"/>
                  </a:lnTo>
                  <a:lnTo>
                    <a:pt x="1846692" y="589843"/>
                  </a:lnTo>
                  <a:lnTo>
                    <a:pt x="1858530" y="595657"/>
                  </a:lnTo>
                  <a:lnTo>
                    <a:pt x="1870367" y="600939"/>
                  </a:lnTo>
                  <a:lnTo>
                    <a:pt x="1882205" y="605697"/>
                  </a:lnTo>
                  <a:lnTo>
                    <a:pt x="1894043" y="609954"/>
                  </a:lnTo>
                  <a:lnTo>
                    <a:pt x="1905881" y="613738"/>
                  </a:lnTo>
                  <a:lnTo>
                    <a:pt x="1917718" y="617081"/>
                  </a:lnTo>
                  <a:lnTo>
                    <a:pt x="1929556" y="620021"/>
                  </a:lnTo>
                  <a:lnTo>
                    <a:pt x="1941394" y="622593"/>
                  </a:lnTo>
                  <a:lnTo>
                    <a:pt x="1953232" y="624837"/>
                  </a:lnTo>
                  <a:lnTo>
                    <a:pt x="1965069" y="626786"/>
                  </a:lnTo>
                  <a:lnTo>
                    <a:pt x="1976907" y="628474"/>
                  </a:lnTo>
                  <a:lnTo>
                    <a:pt x="1988745" y="629933"/>
                  </a:lnTo>
                  <a:lnTo>
                    <a:pt x="2000583" y="631191"/>
                  </a:lnTo>
                  <a:lnTo>
                    <a:pt x="2012421" y="632274"/>
                  </a:lnTo>
                  <a:lnTo>
                    <a:pt x="2024258" y="633204"/>
                  </a:lnTo>
                  <a:lnTo>
                    <a:pt x="2036096" y="634001"/>
                  </a:lnTo>
                  <a:lnTo>
                    <a:pt x="2047934" y="634685"/>
                  </a:lnTo>
                  <a:lnTo>
                    <a:pt x="2059772" y="635270"/>
                  </a:lnTo>
                  <a:lnTo>
                    <a:pt x="2071609" y="635771"/>
                  </a:lnTo>
                  <a:lnTo>
                    <a:pt x="2083447" y="636198"/>
                  </a:lnTo>
                  <a:lnTo>
                    <a:pt x="2095285" y="636563"/>
                  </a:lnTo>
                  <a:lnTo>
                    <a:pt x="2107123" y="636875"/>
                  </a:lnTo>
                  <a:lnTo>
                    <a:pt x="2118961" y="637141"/>
                  </a:lnTo>
                  <a:lnTo>
                    <a:pt x="2130798" y="637368"/>
                  </a:lnTo>
                  <a:lnTo>
                    <a:pt x="2142636" y="637561"/>
                  </a:lnTo>
                  <a:lnTo>
                    <a:pt x="2154474" y="637726"/>
                  </a:lnTo>
                  <a:lnTo>
                    <a:pt x="2166312" y="637866"/>
                  </a:lnTo>
                  <a:lnTo>
                    <a:pt x="2178149" y="637985"/>
                  </a:lnTo>
                  <a:lnTo>
                    <a:pt x="2189987" y="638087"/>
                  </a:lnTo>
                  <a:lnTo>
                    <a:pt x="2201825" y="638174"/>
                  </a:lnTo>
                  <a:lnTo>
                    <a:pt x="2213663" y="638248"/>
                  </a:lnTo>
                  <a:lnTo>
                    <a:pt x="2225500" y="638311"/>
                  </a:lnTo>
                  <a:lnTo>
                    <a:pt x="2237338" y="638364"/>
                  </a:lnTo>
                  <a:lnTo>
                    <a:pt x="2249176" y="638410"/>
                  </a:lnTo>
                  <a:lnTo>
                    <a:pt x="2261014" y="638448"/>
                  </a:lnTo>
                  <a:lnTo>
                    <a:pt x="2272852" y="638481"/>
                  </a:lnTo>
                  <a:lnTo>
                    <a:pt x="2284689" y="638509"/>
                  </a:lnTo>
                  <a:lnTo>
                    <a:pt x="2296527" y="638533"/>
                  </a:lnTo>
                  <a:lnTo>
                    <a:pt x="2308365" y="638554"/>
                  </a:lnTo>
                  <a:lnTo>
                    <a:pt x="2320203" y="638571"/>
                  </a:lnTo>
                  <a:lnTo>
                    <a:pt x="2332040" y="638586"/>
                  </a:lnTo>
                  <a:lnTo>
                    <a:pt x="2343878" y="638598"/>
                  </a:lnTo>
                  <a:lnTo>
                    <a:pt x="2343878" y="638455"/>
                  </a:lnTo>
                  <a:lnTo>
                    <a:pt x="2355716" y="638418"/>
                  </a:lnTo>
                  <a:lnTo>
                    <a:pt x="2367554" y="638374"/>
                  </a:lnTo>
                  <a:lnTo>
                    <a:pt x="2379391" y="638322"/>
                  </a:lnTo>
                  <a:lnTo>
                    <a:pt x="2391229" y="638261"/>
                  </a:lnTo>
                  <a:lnTo>
                    <a:pt x="2403067" y="638189"/>
                  </a:lnTo>
                  <a:lnTo>
                    <a:pt x="2414905" y="638105"/>
                  </a:lnTo>
                  <a:lnTo>
                    <a:pt x="2426743" y="638006"/>
                  </a:lnTo>
                  <a:lnTo>
                    <a:pt x="2438580" y="637890"/>
                  </a:lnTo>
                  <a:lnTo>
                    <a:pt x="2450418" y="637753"/>
                  </a:lnTo>
                  <a:lnTo>
                    <a:pt x="2462256" y="637593"/>
                  </a:lnTo>
                  <a:lnTo>
                    <a:pt x="2474094" y="637404"/>
                  </a:lnTo>
                  <a:lnTo>
                    <a:pt x="2485931" y="637183"/>
                  </a:lnTo>
                  <a:lnTo>
                    <a:pt x="2497769" y="636923"/>
                  </a:lnTo>
                  <a:lnTo>
                    <a:pt x="2509607" y="636617"/>
                  </a:lnTo>
                  <a:lnTo>
                    <a:pt x="2521445" y="636259"/>
                  </a:lnTo>
                  <a:lnTo>
                    <a:pt x="2533283" y="635838"/>
                  </a:lnTo>
                  <a:lnTo>
                    <a:pt x="2545120" y="635344"/>
                  </a:lnTo>
                  <a:lnTo>
                    <a:pt x="2556958" y="634764"/>
                  </a:lnTo>
                  <a:lnTo>
                    <a:pt x="2568796" y="634084"/>
                  </a:lnTo>
                  <a:lnTo>
                    <a:pt x="2580634" y="633286"/>
                  </a:lnTo>
                  <a:lnTo>
                    <a:pt x="2592471" y="632351"/>
                  </a:lnTo>
                  <a:lnTo>
                    <a:pt x="2604309" y="631255"/>
                  </a:lnTo>
                  <a:lnTo>
                    <a:pt x="2616147" y="629973"/>
                  </a:lnTo>
                  <a:lnTo>
                    <a:pt x="2627985" y="628471"/>
                  </a:lnTo>
                  <a:lnTo>
                    <a:pt x="2639822" y="626716"/>
                  </a:lnTo>
                  <a:lnTo>
                    <a:pt x="2651660" y="624665"/>
                  </a:lnTo>
                  <a:lnTo>
                    <a:pt x="2663498" y="622272"/>
                  </a:lnTo>
                  <a:lnTo>
                    <a:pt x="2675336" y="619482"/>
                  </a:lnTo>
                  <a:lnTo>
                    <a:pt x="2687174" y="616235"/>
                  </a:lnTo>
                  <a:lnTo>
                    <a:pt x="2699011" y="612461"/>
                  </a:lnTo>
                  <a:lnTo>
                    <a:pt x="2710849" y="608084"/>
                  </a:lnTo>
                  <a:lnTo>
                    <a:pt x="2722687" y="603018"/>
                  </a:lnTo>
                  <a:lnTo>
                    <a:pt x="2734525" y="597171"/>
                  </a:lnTo>
                  <a:lnTo>
                    <a:pt x="2746362" y="590441"/>
                  </a:lnTo>
                  <a:lnTo>
                    <a:pt x="2758200" y="582723"/>
                  </a:lnTo>
                  <a:lnTo>
                    <a:pt x="2770038" y="573904"/>
                  </a:lnTo>
                  <a:lnTo>
                    <a:pt x="2781876" y="563874"/>
                  </a:lnTo>
                  <a:lnTo>
                    <a:pt x="2793713" y="552524"/>
                  </a:lnTo>
                  <a:lnTo>
                    <a:pt x="2805551" y="539753"/>
                  </a:lnTo>
                  <a:lnTo>
                    <a:pt x="2817389" y="525477"/>
                  </a:lnTo>
                  <a:lnTo>
                    <a:pt x="2829227" y="509633"/>
                  </a:lnTo>
                  <a:lnTo>
                    <a:pt x="2841065" y="492190"/>
                  </a:lnTo>
                  <a:lnTo>
                    <a:pt x="2852902" y="473154"/>
                  </a:lnTo>
                  <a:lnTo>
                    <a:pt x="2864740" y="452579"/>
                  </a:lnTo>
                  <a:lnTo>
                    <a:pt x="2876578" y="430572"/>
                  </a:lnTo>
                  <a:lnTo>
                    <a:pt x="2888416" y="407292"/>
                  </a:lnTo>
                  <a:lnTo>
                    <a:pt x="2900253" y="382954"/>
                  </a:lnTo>
                  <a:lnTo>
                    <a:pt x="2912091" y="357822"/>
                  </a:lnTo>
                  <a:lnTo>
                    <a:pt x="2923929" y="332196"/>
                  </a:lnTo>
                  <a:lnTo>
                    <a:pt x="2935767" y="306402"/>
                  </a:lnTo>
                  <a:lnTo>
                    <a:pt x="2947604" y="280776"/>
                  </a:lnTo>
                  <a:lnTo>
                    <a:pt x="2959442" y="255643"/>
                  </a:lnTo>
                  <a:lnTo>
                    <a:pt x="2971280" y="231306"/>
                  </a:lnTo>
                  <a:lnTo>
                    <a:pt x="2983118" y="208026"/>
                  </a:lnTo>
                  <a:lnTo>
                    <a:pt x="2994956" y="186018"/>
                  </a:lnTo>
                  <a:lnTo>
                    <a:pt x="3006793" y="165444"/>
                  </a:lnTo>
                  <a:lnTo>
                    <a:pt x="3018631" y="146408"/>
                  </a:lnTo>
                  <a:lnTo>
                    <a:pt x="3030469" y="128965"/>
                  </a:lnTo>
                  <a:lnTo>
                    <a:pt x="3042307" y="113121"/>
                  </a:lnTo>
                  <a:lnTo>
                    <a:pt x="3054144" y="98845"/>
                  </a:lnTo>
                  <a:lnTo>
                    <a:pt x="3065982" y="86074"/>
                  </a:lnTo>
                  <a:lnTo>
                    <a:pt x="3077820" y="74724"/>
                  </a:lnTo>
                  <a:lnTo>
                    <a:pt x="3089658" y="64693"/>
                  </a:lnTo>
                  <a:lnTo>
                    <a:pt x="3101496" y="55875"/>
                  </a:lnTo>
                  <a:lnTo>
                    <a:pt x="3113333" y="48156"/>
                  </a:lnTo>
                  <a:lnTo>
                    <a:pt x="3125171" y="41427"/>
                  </a:lnTo>
                  <a:lnTo>
                    <a:pt x="3137009" y="35579"/>
                  </a:lnTo>
                  <a:lnTo>
                    <a:pt x="3148847" y="30514"/>
                  </a:lnTo>
                  <a:lnTo>
                    <a:pt x="3160684" y="26137"/>
                  </a:lnTo>
                  <a:lnTo>
                    <a:pt x="3172522" y="22363"/>
                  </a:lnTo>
                  <a:lnTo>
                    <a:pt x="3184360" y="19115"/>
                  </a:lnTo>
                  <a:lnTo>
                    <a:pt x="3196198" y="16326"/>
                  </a:lnTo>
                  <a:lnTo>
                    <a:pt x="3208035" y="13932"/>
                  </a:lnTo>
                  <a:lnTo>
                    <a:pt x="3219873" y="11881"/>
                  </a:lnTo>
                  <a:lnTo>
                    <a:pt x="3231711" y="10126"/>
                  </a:lnTo>
                  <a:lnTo>
                    <a:pt x="3243549" y="8625"/>
                  </a:lnTo>
                  <a:lnTo>
                    <a:pt x="3255387" y="7342"/>
                  </a:lnTo>
                  <a:lnTo>
                    <a:pt x="3267224" y="6247"/>
                  </a:lnTo>
                  <a:lnTo>
                    <a:pt x="3279062" y="5312"/>
                  </a:lnTo>
                  <a:lnTo>
                    <a:pt x="3290900" y="4514"/>
                  </a:lnTo>
                  <a:lnTo>
                    <a:pt x="3302738" y="3834"/>
                  </a:lnTo>
                  <a:lnTo>
                    <a:pt x="3314575" y="3254"/>
                  </a:lnTo>
                  <a:lnTo>
                    <a:pt x="3326413" y="2760"/>
                  </a:lnTo>
                  <a:lnTo>
                    <a:pt x="3338251" y="2339"/>
                  </a:lnTo>
                  <a:lnTo>
                    <a:pt x="3350089" y="1980"/>
                  </a:lnTo>
                  <a:lnTo>
                    <a:pt x="3361926" y="1675"/>
                  </a:lnTo>
                  <a:lnTo>
                    <a:pt x="3373764" y="1415"/>
                  </a:lnTo>
                  <a:lnTo>
                    <a:pt x="3385602" y="1193"/>
                  </a:lnTo>
                  <a:lnTo>
                    <a:pt x="3397440" y="1005"/>
                  </a:lnTo>
                  <a:lnTo>
                    <a:pt x="3409278" y="844"/>
                  </a:lnTo>
                  <a:lnTo>
                    <a:pt x="3421115" y="708"/>
                  </a:lnTo>
                  <a:lnTo>
                    <a:pt x="3432953" y="592"/>
                  </a:lnTo>
                  <a:lnTo>
                    <a:pt x="3444791" y="493"/>
                  </a:lnTo>
                  <a:lnTo>
                    <a:pt x="3456629" y="408"/>
                  </a:lnTo>
                  <a:lnTo>
                    <a:pt x="3468466" y="337"/>
                  </a:lnTo>
                  <a:lnTo>
                    <a:pt x="3480304" y="276"/>
                  </a:lnTo>
                  <a:lnTo>
                    <a:pt x="3492142" y="224"/>
                  </a:lnTo>
                  <a:lnTo>
                    <a:pt x="3503980" y="180"/>
                  </a:lnTo>
                  <a:lnTo>
                    <a:pt x="3515818" y="142"/>
                  </a:lnTo>
                  <a:lnTo>
                    <a:pt x="3515818" y="0"/>
                  </a:lnTo>
                  <a:lnTo>
                    <a:pt x="3527655" y="12"/>
                  </a:lnTo>
                  <a:lnTo>
                    <a:pt x="3539493" y="27"/>
                  </a:lnTo>
                  <a:lnTo>
                    <a:pt x="3551331" y="44"/>
                  </a:lnTo>
                  <a:lnTo>
                    <a:pt x="3563169" y="64"/>
                  </a:lnTo>
                  <a:lnTo>
                    <a:pt x="3575006" y="88"/>
                  </a:lnTo>
                  <a:lnTo>
                    <a:pt x="3586844" y="116"/>
                  </a:lnTo>
                  <a:lnTo>
                    <a:pt x="3598682" y="149"/>
                  </a:lnTo>
                  <a:lnTo>
                    <a:pt x="3610520" y="188"/>
                  </a:lnTo>
                  <a:lnTo>
                    <a:pt x="3622357" y="234"/>
                  </a:lnTo>
                  <a:lnTo>
                    <a:pt x="3634195" y="287"/>
                  </a:lnTo>
                  <a:lnTo>
                    <a:pt x="3646033" y="350"/>
                  </a:lnTo>
                  <a:lnTo>
                    <a:pt x="3657871" y="424"/>
                  </a:lnTo>
                  <a:lnTo>
                    <a:pt x="3669709" y="510"/>
                  </a:lnTo>
                  <a:lnTo>
                    <a:pt x="3681546" y="612"/>
                  </a:lnTo>
                  <a:lnTo>
                    <a:pt x="3693384" y="732"/>
                  </a:lnTo>
                  <a:lnTo>
                    <a:pt x="3705222" y="872"/>
                  </a:lnTo>
                  <a:lnTo>
                    <a:pt x="3717060" y="1037"/>
                  </a:lnTo>
                  <a:lnTo>
                    <a:pt x="3728897" y="1230"/>
                  </a:lnTo>
                  <a:lnTo>
                    <a:pt x="3740735" y="1457"/>
                  </a:lnTo>
                  <a:lnTo>
                    <a:pt x="3752573" y="1723"/>
                  </a:lnTo>
                  <a:lnTo>
                    <a:pt x="3764411" y="2034"/>
                  </a:lnTo>
                  <a:lnTo>
                    <a:pt x="3776248" y="2399"/>
                  </a:lnTo>
                  <a:lnTo>
                    <a:pt x="3788086" y="2827"/>
                  </a:lnTo>
                  <a:lnTo>
                    <a:pt x="3799924" y="3327"/>
                  </a:lnTo>
                  <a:lnTo>
                    <a:pt x="3811762" y="3913"/>
                  </a:lnTo>
                  <a:lnTo>
                    <a:pt x="3823600" y="4596"/>
                  </a:lnTo>
                  <a:lnTo>
                    <a:pt x="3835437" y="5394"/>
                  </a:lnTo>
                  <a:lnTo>
                    <a:pt x="3847275" y="6324"/>
                  </a:lnTo>
                  <a:lnTo>
                    <a:pt x="3859113" y="7406"/>
                  </a:lnTo>
                  <a:lnTo>
                    <a:pt x="3870951" y="8664"/>
                  </a:lnTo>
                  <a:lnTo>
                    <a:pt x="3882788" y="10123"/>
                  </a:lnTo>
                  <a:lnTo>
                    <a:pt x="3894626" y="11812"/>
                  </a:lnTo>
                  <a:lnTo>
                    <a:pt x="3906464" y="13761"/>
                  </a:lnTo>
                  <a:lnTo>
                    <a:pt x="3918302" y="16004"/>
                  </a:lnTo>
                  <a:lnTo>
                    <a:pt x="3930139" y="18577"/>
                  </a:lnTo>
                  <a:lnTo>
                    <a:pt x="3941977" y="21517"/>
                  </a:lnTo>
                  <a:lnTo>
                    <a:pt x="3953815" y="24860"/>
                  </a:lnTo>
                  <a:lnTo>
                    <a:pt x="3965653" y="28643"/>
                  </a:lnTo>
                  <a:lnTo>
                    <a:pt x="3977491" y="32900"/>
                  </a:lnTo>
                  <a:lnTo>
                    <a:pt x="3989328" y="37659"/>
                  </a:lnTo>
                  <a:lnTo>
                    <a:pt x="4001166" y="42940"/>
                  </a:lnTo>
                  <a:lnTo>
                    <a:pt x="4013004" y="48755"/>
                  </a:lnTo>
                  <a:lnTo>
                    <a:pt x="4024842" y="55100"/>
                  </a:lnTo>
                  <a:lnTo>
                    <a:pt x="4036679" y="61958"/>
                  </a:lnTo>
                  <a:lnTo>
                    <a:pt x="4048517" y="69294"/>
                  </a:lnTo>
                  <a:lnTo>
                    <a:pt x="4060355" y="77054"/>
                  </a:lnTo>
                  <a:lnTo>
                    <a:pt x="4072193" y="85166"/>
                  </a:lnTo>
                  <a:lnTo>
                    <a:pt x="4084031" y="93544"/>
                  </a:lnTo>
                  <a:lnTo>
                    <a:pt x="4095868" y="102086"/>
                  </a:lnTo>
                  <a:lnTo>
                    <a:pt x="4107706" y="110684"/>
                  </a:lnTo>
                  <a:lnTo>
                    <a:pt x="4119544" y="119226"/>
                  </a:lnTo>
                  <a:lnTo>
                    <a:pt x="4131382" y="127604"/>
                  </a:lnTo>
                  <a:lnTo>
                    <a:pt x="4143219" y="135716"/>
                  </a:lnTo>
                  <a:lnTo>
                    <a:pt x="4155057" y="143476"/>
                  </a:lnTo>
                  <a:lnTo>
                    <a:pt x="4166895" y="150812"/>
                  </a:lnTo>
                  <a:lnTo>
                    <a:pt x="4178733" y="157670"/>
                  </a:lnTo>
                  <a:lnTo>
                    <a:pt x="4190570" y="164015"/>
                  </a:lnTo>
                  <a:lnTo>
                    <a:pt x="4202408" y="169830"/>
                  </a:lnTo>
                  <a:lnTo>
                    <a:pt x="4214246" y="175111"/>
                  </a:lnTo>
                  <a:lnTo>
                    <a:pt x="4226084" y="179870"/>
                  </a:lnTo>
                  <a:lnTo>
                    <a:pt x="4237922" y="184127"/>
                  </a:lnTo>
                  <a:lnTo>
                    <a:pt x="4249759" y="187910"/>
                  </a:lnTo>
                  <a:lnTo>
                    <a:pt x="4261597" y="191253"/>
                  </a:lnTo>
                  <a:lnTo>
                    <a:pt x="4273435" y="194193"/>
                  </a:lnTo>
                  <a:lnTo>
                    <a:pt x="4285273" y="196766"/>
                  </a:lnTo>
                  <a:lnTo>
                    <a:pt x="4297110" y="199009"/>
                  </a:lnTo>
                  <a:lnTo>
                    <a:pt x="4308948" y="200958"/>
                  </a:lnTo>
                  <a:lnTo>
                    <a:pt x="4320786" y="202647"/>
                  </a:lnTo>
                  <a:lnTo>
                    <a:pt x="4332624" y="204106"/>
                  </a:lnTo>
                  <a:lnTo>
                    <a:pt x="4344461" y="205364"/>
                  </a:lnTo>
                  <a:lnTo>
                    <a:pt x="4356299" y="206446"/>
                  </a:lnTo>
                  <a:lnTo>
                    <a:pt x="4368137" y="207376"/>
                  </a:lnTo>
                  <a:lnTo>
                    <a:pt x="4379975" y="208174"/>
                  </a:lnTo>
                  <a:lnTo>
                    <a:pt x="4391813" y="208857"/>
                  </a:lnTo>
                  <a:lnTo>
                    <a:pt x="4403650" y="209443"/>
                  </a:lnTo>
                  <a:lnTo>
                    <a:pt x="4415488" y="209943"/>
                  </a:lnTo>
                  <a:lnTo>
                    <a:pt x="4427326" y="210371"/>
                  </a:lnTo>
                  <a:lnTo>
                    <a:pt x="4439164" y="210736"/>
                  </a:lnTo>
                  <a:lnTo>
                    <a:pt x="4451001" y="211047"/>
                  </a:lnTo>
                  <a:lnTo>
                    <a:pt x="4462839" y="211313"/>
                  </a:lnTo>
                  <a:lnTo>
                    <a:pt x="4474677" y="211540"/>
                  </a:lnTo>
                  <a:lnTo>
                    <a:pt x="4486515" y="211733"/>
                  </a:lnTo>
                  <a:lnTo>
                    <a:pt x="4498352" y="211898"/>
                  </a:lnTo>
                  <a:lnTo>
                    <a:pt x="4510190" y="212038"/>
                  </a:lnTo>
                  <a:lnTo>
                    <a:pt x="4522028" y="212158"/>
                  </a:lnTo>
                  <a:lnTo>
                    <a:pt x="4533866" y="212260"/>
                  </a:lnTo>
                  <a:lnTo>
                    <a:pt x="4545704" y="212346"/>
                  </a:lnTo>
                  <a:lnTo>
                    <a:pt x="4557541" y="212420"/>
                  </a:lnTo>
                  <a:lnTo>
                    <a:pt x="4569379" y="212483"/>
                  </a:lnTo>
                  <a:lnTo>
                    <a:pt x="4581217" y="212536"/>
                  </a:lnTo>
                  <a:lnTo>
                    <a:pt x="4593055" y="212582"/>
                  </a:lnTo>
                  <a:lnTo>
                    <a:pt x="4604892" y="212621"/>
                  </a:lnTo>
                  <a:lnTo>
                    <a:pt x="4616730" y="212654"/>
                  </a:lnTo>
                  <a:lnTo>
                    <a:pt x="4628568" y="212682"/>
                  </a:lnTo>
                  <a:lnTo>
                    <a:pt x="4640406" y="212706"/>
                  </a:lnTo>
                  <a:lnTo>
                    <a:pt x="4652244" y="212726"/>
                  </a:lnTo>
                  <a:lnTo>
                    <a:pt x="4664081" y="212743"/>
                  </a:lnTo>
                  <a:lnTo>
                    <a:pt x="4675919" y="212758"/>
                  </a:lnTo>
                  <a:lnTo>
                    <a:pt x="4687757" y="212770"/>
                  </a:lnTo>
                </a:path>
              </a:pathLst>
            </a:custGeom>
            <a:ln w="40651" cap="flat">
              <a:solidFill>
                <a:srgbClr val="E8E8E8">
                  <a:alpha val="100000"/>
                </a:srgbClr>
              </a:solidFill>
              <a:prstDash val="solid"/>
              <a:round/>
            </a:ln>
          </p:spPr>
          <p:txBody>
            <a:bodyPr/>
            <a:lstStyle/>
            <a:p/>
          </p:txBody>
        </p:sp>
        <p:sp>
          <p:nvSpPr>
            <p:cNvPr id="39" name="pl39"/>
            <p:cNvSpPr/>
            <p:nvPr/>
          </p:nvSpPr>
          <p:spPr>
            <a:xfrm>
              <a:off x="2482252" y="4311760"/>
              <a:ext cx="4687757" cy="425684"/>
            </a:xfrm>
            <a:custGeom>
              <a:avLst/>
              <a:pathLst>
                <a:path w="4687757" h="425684">
                  <a:moveTo>
                    <a:pt x="0" y="425684"/>
                  </a:moveTo>
                  <a:lnTo>
                    <a:pt x="11837" y="425672"/>
                  </a:lnTo>
                  <a:lnTo>
                    <a:pt x="23675" y="425657"/>
                  </a:lnTo>
                  <a:lnTo>
                    <a:pt x="35513" y="425640"/>
                  </a:lnTo>
                  <a:lnTo>
                    <a:pt x="47351" y="425619"/>
                  </a:lnTo>
                  <a:lnTo>
                    <a:pt x="59188" y="425596"/>
                  </a:lnTo>
                  <a:lnTo>
                    <a:pt x="71026" y="425567"/>
                  </a:lnTo>
                  <a:lnTo>
                    <a:pt x="82864" y="425535"/>
                  </a:lnTo>
                  <a:lnTo>
                    <a:pt x="94702" y="425496"/>
                  </a:lnTo>
                  <a:lnTo>
                    <a:pt x="106539" y="425450"/>
                  </a:lnTo>
                  <a:lnTo>
                    <a:pt x="118377" y="425397"/>
                  </a:lnTo>
                  <a:lnTo>
                    <a:pt x="130215" y="425334"/>
                  </a:lnTo>
                  <a:lnTo>
                    <a:pt x="142053" y="425260"/>
                  </a:lnTo>
                  <a:lnTo>
                    <a:pt x="153891" y="425173"/>
                  </a:lnTo>
                  <a:lnTo>
                    <a:pt x="165728" y="425072"/>
                  </a:lnTo>
                  <a:lnTo>
                    <a:pt x="177566" y="424952"/>
                  </a:lnTo>
                  <a:lnTo>
                    <a:pt x="189404" y="424812"/>
                  </a:lnTo>
                  <a:lnTo>
                    <a:pt x="201242" y="424647"/>
                  </a:lnTo>
                  <a:lnTo>
                    <a:pt x="213079" y="424454"/>
                  </a:lnTo>
                  <a:lnTo>
                    <a:pt x="224917" y="424227"/>
                  </a:lnTo>
                  <a:lnTo>
                    <a:pt x="236755" y="423961"/>
                  </a:lnTo>
                  <a:lnTo>
                    <a:pt x="248593" y="423649"/>
                  </a:lnTo>
                  <a:lnTo>
                    <a:pt x="260430" y="423284"/>
                  </a:lnTo>
                  <a:lnTo>
                    <a:pt x="272268" y="422857"/>
                  </a:lnTo>
                  <a:lnTo>
                    <a:pt x="284106" y="422356"/>
                  </a:lnTo>
                  <a:lnTo>
                    <a:pt x="295944" y="421771"/>
                  </a:lnTo>
                  <a:lnTo>
                    <a:pt x="307782" y="421088"/>
                  </a:lnTo>
                  <a:lnTo>
                    <a:pt x="319619" y="420290"/>
                  </a:lnTo>
                  <a:lnTo>
                    <a:pt x="331457" y="419360"/>
                  </a:lnTo>
                  <a:lnTo>
                    <a:pt x="343295" y="418277"/>
                  </a:lnTo>
                  <a:lnTo>
                    <a:pt x="355133" y="417019"/>
                  </a:lnTo>
                  <a:lnTo>
                    <a:pt x="366970" y="415560"/>
                  </a:lnTo>
                  <a:lnTo>
                    <a:pt x="378808" y="413872"/>
                  </a:lnTo>
                  <a:lnTo>
                    <a:pt x="390646" y="411923"/>
                  </a:lnTo>
                  <a:lnTo>
                    <a:pt x="402484" y="409680"/>
                  </a:lnTo>
                  <a:lnTo>
                    <a:pt x="414321" y="407107"/>
                  </a:lnTo>
                  <a:lnTo>
                    <a:pt x="426159" y="404167"/>
                  </a:lnTo>
                  <a:lnTo>
                    <a:pt x="437997" y="400824"/>
                  </a:lnTo>
                  <a:lnTo>
                    <a:pt x="449835" y="397040"/>
                  </a:lnTo>
                  <a:lnTo>
                    <a:pt x="461673" y="392784"/>
                  </a:lnTo>
                  <a:lnTo>
                    <a:pt x="473510" y="388025"/>
                  </a:lnTo>
                  <a:lnTo>
                    <a:pt x="485348" y="382744"/>
                  </a:lnTo>
                  <a:lnTo>
                    <a:pt x="497186" y="376929"/>
                  </a:lnTo>
                  <a:lnTo>
                    <a:pt x="509024" y="370584"/>
                  </a:lnTo>
                  <a:lnTo>
                    <a:pt x="520861" y="363726"/>
                  </a:lnTo>
                  <a:lnTo>
                    <a:pt x="532699" y="356390"/>
                  </a:lnTo>
                  <a:lnTo>
                    <a:pt x="544537" y="348630"/>
                  </a:lnTo>
                  <a:lnTo>
                    <a:pt x="556375" y="340517"/>
                  </a:lnTo>
                  <a:lnTo>
                    <a:pt x="568213" y="332140"/>
                  </a:lnTo>
                  <a:lnTo>
                    <a:pt x="580050" y="323598"/>
                  </a:lnTo>
                  <a:lnTo>
                    <a:pt x="591888" y="315000"/>
                  </a:lnTo>
                  <a:lnTo>
                    <a:pt x="603726" y="306458"/>
                  </a:lnTo>
                  <a:lnTo>
                    <a:pt x="615564" y="298080"/>
                  </a:lnTo>
                  <a:lnTo>
                    <a:pt x="627401" y="289968"/>
                  </a:lnTo>
                  <a:lnTo>
                    <a:pt x="639239" y="282208"/>
                  </a:lnTo>
                  <a:lnTo>
                    <a:pt x="651077" y="274872"/>
                  </a:lnTo>
                  <a:lnTo>
                    <a:pt x="662915" y="268014"/>
                  </a:lnTo>
                  <a:lnTo>
                    <a:pt x="674752" y="261669"/>
                  </a:lnTo>
                  <a:lnTo>
                    <a:pt x="686590" y="255854"/>
                  </a:lnTo>
                  <a:lnTo>
                    <a:pt x="698428" y="250573"/>
                  </a:lnTo>
                  <a:lnTo>
                    <a:pt x="710266" y="245814"/>
                  </a:lnTo>
                  <a:lnTo>
                    <a:pt x="722104" y="241557"/>
                  </a:lnTo>
                  <a:lnTo>
                    <a:pt x="733941" y="237774"/>
                  </a:lnTo>
                  <a:lnTo>
                    <a:pt x="745779" y="234430"/>
                  </a:lnTo>
                  <a:lnTo>
                    <a:pt x="757617" y="231491"/>
                  </a:lnTo>
                  <a:lnTo>
                    <a:pt x="769455" y="228918"/>
                  </a:lnTo>
                  <a:lnTo>
                    <a:pt x="781292" y="226675"/>
                  </a:lnTo>
                  <a:lnTo>
                    <a:pt x="793130" y="224726"/>
                  </a:lnTo>
                  <a:lnTo>
                    <a:pt x="804968" y="223037"/>
                  </a:lnTo>
                  <a:lnTo>
                    <a:pt x="816806" y="221578"/>
                  </a:lnTo>
                  <a:lnTo>
                    <a:pt x="828643" y="220320"/>
                  </a:lnTo>
                  <a:lnTo>
                    <a:pt x="840481" y="219238"/>
                  </a:lnTo>
                  <a:lnTo>
                    <a:pt x="852319" y="218308"/>
                  </a:lnTo>
                  <a:lnTo>
                    <a:pt x="864157" y="217510"/>
                  </a:lnTo>
                  <a:lnTo>
                    <a:pt x="875995" y="216826"/>
                  </a:lnTo>
                  <a:lnTo>
                    <a:pt x="887832" y="216241"/>
                  </a:lnTo>
                  <a:lnTo>
                    <a:pt x="899670" y="215741"/>
                  </a:lnTo>
                  <a:lnTo>
                    <a:pt x="911508" y="215313"/>
                  </a:lnTo>
                  <a:lnTo>
                    <a:pt x="923346" y="214948"/>
                  </a:lnTo>
                  <a:lnTo>
                    <a:pt x="935183" y="214636"/>
                  </a:lnTo>
                  <a:lnTo>
                    <a:pt x="947021" y="214371"/>
                  </a:lnTo>
                  <a:lnTo>
                    <a:pt x="958859" y="214144"/>
                  </a:lnTo>
                  <a:lnTo>
                    <a:pt x="970697" y="213951"/>
                  </a:lnTo>
                  <a:lnTo>
                    <a:pt x="982534" y="213786"/>
                  </a:lnTo>
                  <a:lnTo>
                    <a:pt x="994372" y="213645"/>
                  </a:lnTo>
                  <a:lnTo>
                    <a:pt x="1006210" y="213526"/>
                  </a:lnTo>
                  <a:lnTo>
                    <a:pt x="1018048" y="213424"/>
                  </a:lnTo>
                  <a:lnTo>
                    <a:pt x="1029886" y="213337"/>
                  </a:lnTo>
                  <a:lnTo>
                    <a:pt x="1041723" y="213264"/>
                  </a:lnTo>
                  <a:lnTo>
                    <a:pt x="1053561" y="213201"/>
                  </a:lnTo>
                  <a:lnTo>
                    <a:pt x="1065399" y="213147"/>
                  </a:lnTo>
                  <a:lnTo>
                    <a:pt x="1077237" y="213102"/>
                  </a:lnTo>
                  <a:lnTo>
                    <a:pt x="1089074" y="213063"/>
                  </a:lnTo>
                  <a:lnTo>
                    <a:pt x="1100912" y="213030"/>
                  </a:lnTo>
                  <a:lnTo>
                    <a:pt x="1112750" y="213002"/>
                  </a:lnTo>
                  <a:lnTo>
                    <a:pt x="1124588" y="212978"/>
                  </a:lnTo>
                  <a:lnTo>
                    <a:pt x="1136426" y="212958"/>
                  </a:lnTo>
                  <a:lnTo>
                    <a:pt x="1148263" y="212941"/>
                  </a:lnTo>
                  <a:lnTo>
                    <a:pt x="1160101" y="212926"/>
                  </a:lnTo>
                  <a:lnTo>
                    <a:pt x="1171939" y="212913"/>
                  </a:lnTo>
                  <a:lnTo>
                    <a:pt x="1171939" y="212842"/>
                  </a:lnTo>
                  <a:lnTo>
                    <a:pt x="1183777" y="212842"/>
                  </a:lnTo>
                  <a:lnTo>
                    <a:pt x="1195614" y="212842"/>
                  </a:lnTo>
                  <a:lnTo>
                    <a:pt x="1207452" y="212842"/>
                  </a:lnTo>
                  <a:lnTo>
                    <a:pt x="1219290" y="212842"/>
                  </a:lnTo>
                  <a:lnTo>
                    <a:pt x="1231128" y="212842"/>
                  </a:lnTo>
                  <a:lnTo>
                    <a:pt x="1242965" y="212842"/>
                  </a:lnTo>
                  <a:lnTo>
                    <a:pt x="1254803" y="212842"/>
                  </a:lnTo>
                  <a:lnTo>
                    <a:pt x="1266641" y="212842"/>
                  </a:lnTo>
                  <a:lnTo>
                    <a:pt x="1278479" y="212842"/>
                  </a:lnTo>
                  <a:lnTo>
                    <a:pt x="1290317" y="212842"/>
                  </a:lnTo>
                  <a:lnTo>
                    <a:pt x="1302154" y="212842"/>
                  </a:lnTo>
                  <a:lnTo>
                    <a:pt x="1313992" y="212842"/>
                  </a:lnTo>
                  <a:lnTo>
                    <a:pt x="1325830" y="212842"/>
                  </a:lnTo>
                  <a:lnTo>
                    <a:pt x="1337668" y="212842"/>
                  </a:lnTo>
                  <a:lnTo>
                    <a:pt x="1349505" y="212842"/>
                  </a:lnTo>
                  <a:lnTo>
                    <a:pt x="1361343" y="212842"/>
                  </a:lnTo>
                  <a:lnTo>
                    <a:pt x="1373181" y="212842"/>
                  </a:lnTo>
                  <a:lnTo>
                    <a:pt x="1385019" y="212842"/>
                  </a:lnTo>
                  <a:lnTo>
                    <a:pt x="1396856" y="212842"/>
                  </a:lnTo>
                  <a:lnTo>
                    <a:pt x="1408694" y="212842"/>
                  </a:lnTo>
                  <a:lnTo>
                    <a:pt x="1420532" y="212842"/>
                  </a:lnTo>
                  <a:lnTo>
                    <a:pt x="1432370" y="212842"/>
                  </a:lnTo>
                  <a:lnTo>
                    <a:pt x="1444208" y="212842"/>
                  </a:lnTo>
                  <a:lnTo>
                    <a:pt x="1456045" y="212842"/>
                  </a:lnTo>
                  <a:lnTo>
                    <a:pt x="1467883" y="212842"/>
                  </a:lnTo>
                  <a:lnTo>
                    <a:pt x="1479721" y="212842"/>
                  </a:lnTo>
                  <a:lnTo>
                    <a:pt x="1491559" y="212842"/>
                  </a:lnTo>
                  <a:lnTo>
                    <a:pt x="1503396" y="212842"/>
                  </a:lnTo>
                  <a:lnTo>
                    <a:pt x="1515234" y="212842"/>
                  </a:lnTo>
                  <a:lnTo>
                    <a:pt x="1527072" y="212842"/>
                  </a:lnTo>
                  <a:lnTo>
                    <a:pt x="1538910" y="212842"/>
                  </a:lnTo>
                  <a:lnTo>
                    <a:pt x="1550748" y="212842"/>
                  </a:lnTo>
                  <a:lnTo>
                    <a:pt x="1562585" y="212842"/>
                  </a:lnTo>
                  <a:lnTo>
                    <a:pt x="1574423" y="212842"/>
                  </a:lnTo>
                  <a:lnTo>
                    <a:pt x="1586261" y="212842"/>
                  </a:lnTo>
                  <a:lnTo>
                    <a:pt x="1598099" y="212842"/>
                  </a:lnTo>
                  <a:lnTo>
                    <a:pt x="1609936" y="212842"/>
                  </a:lnTo>
                  <a:lnTo>
                    <a:pt x="1621774" y="212842"/>
                  </a:lnTo>
                  <a:lnTo>
                    <a:pt x="1633612" y="212842"/>
                  </a:lnTo>
                  <a:lnTo>
                    <a:pt x="1645450" y="212842"/>
                  </a:lnTo>
                  <a:lnTo>
                    <a:pt x="1657287" y="212842"/>
                  </a:lnTo>
                  <a:lnTo>
                    <a:pt x="1669125" y="212842"/>
                  </a:lnTo>
                  <a:lnTo>
                    <a:pt x="1680963" y="212842"/>
                  </a:lnTo>
                  <a:lnTo>
                    <a:pt x="1692801" y="212842"/>
                  </a:lnTo>
                  <a:lnTo>
                    <a:pt x="1704639" y="212842"/>
                  </a:lnTo>
                  <a:lnTo>
                    <a:pt x="1716476" y="212842"/>
                  </a:lnTo>
                  <a:lnTo>
                    <a:pt x="1728314" y="212842"/>
                  </a:lnTo>
                  <a:lnTo>
                    <a:pt x="1740152" y="212842"/>
                  </a:lnTo>
                  <a:lnTo>
                    <a:pt x="1751990" y="212842"/>
                  </a:lnTo>
                  <a:lnTo>
                    <a:pt x="1763827" y="212842"/>
                  </a:lnTo>
                  <a:lnTo>
                    <a:pt x="1775665" y="212842"/>
                  </a:lnTo>
                  <a:lnTo>
                    <a:pt x="1787503" y="212842"/>
                  </a:lnTo>
                  <a:lnTo>
                    <a:pt x="1799341" y="212842"/>
                  </a:lnTo>
                  <a:lnTo>
                    <a:pt x="1811178" y="212842"/>
                  </a:lnTo>
                  <a:lnTo>
                    <a:pt x="1823016" y="212842"/>
                  </a:lnTo>
                  <a:lnTo>
                    <a:pt x="1834854" y="212842"/>
                  </a:lnTo>
                  <a:lnTo>
                    <a:pt x="1846692" y="212842"/>
                  </a:lnTo>
                  <a:lnTo>
                    <a:pt x="1858530" y="212842"/>
                  </a:lnTo>
                  <a:lnTo>
                    <a:pt x="1870367" y="212842"/>
                  </a:lnTo>
                  <a:lnTo>
                    <a:pt x="1882205" y="212842"/>
                  </a:lnTo>
                  <a:lnTo>
                    <a:pt x="1894043" y="212842"/>
                  </a:lnTo>
                  <a:lnTo>
                    <a:pt x="1905881" y="212842"/>
                  </a:lnTo>
                  <a:lnTo>
                    <a:pt x="1917718" y="212842"/>
                  </a:lnTo>
                  <a:lnTo>
                    <a:pt x="1929556" y="212842"/>
                  </a:lnTo>
                  <a:lnTo>
                    <a:pt x="1941394" y="212842"/>
                  </a:lnTo>
                  <a:lnTo>
                    <a:pt x="1953232" y="212842"/>
                  </a:lnTo>
                  <a:lnTo>
                    <a:pt x="1965069" y="212842"/>
                  </a:lnTo>
                  <a:lnTo>
                    <a:pt x="1976907" y="212842"/>
                  </a:lnTo>
                  <a:lnTo>
                    <a:pt x="1988745" y="212842"/>
                  </a:lnTo>
                  <a:lnTo>
                    <a:pt x="2000583" y="212842"/>
                  </a:lnTo>
                  <a:lnTo>
                    <a:pt x="2012421" y="212842"/>
                  </a:lnTo>
                  <a:lnTo>
                    <a:pt x="2024258" y="212842"/>
                  </a:lnTo>
                  <a:lnTo>
                    <a:pt x="2036096" y="212842"/>
                  </a:lnTo>
                  <a:lnTo>
                    <a:pt x="2047934" y="212842"/>
                  </a:lnTo>
                  <a:lnTo>
                    <a:pt x="2059772" y="212842"/>
                  </a:lnTo>
                  <a:lnTo>
                    <a:pt x="2071609" y="212842"/>
                  </a:lnTo>
                  <a:lnTo>
                    <a:pt x="2083447" y="212842"/>
                  </a:lnTo>
                  <a:lnTo>
                    <a:pt x="2095285" y="212842"/>
                  </a:lnTo>
                  <a:lnTo>
                    <a:pt x="2107123" y="212842"/>
                  </a:lnTo>
                  <a:lnTo>
                    <a:pt x="2118961" y="212842"/>
                  </a:lnTo>
                  <a:lnTo>
                    <a:pt x="2130798" y="212842"/>
                  </a:lnTo>
                  <a:lnTo>
                    <a:pt x="2142636" y="212842"/>
                  </a:lnTo>
                  <a:lnTo>
                    <a:pt x="2154474" y="212842"/>
                  </a:lnTo>
                  <a:lnTo>
                    <a:pt x="2166312" y="212842"/>
                  </a:lnTo>
                  <a:lnTo>
                    <a:pt x="2178149" y="212842"/>
                  </a:lnTo>
                  <a:lnTo>
                    <a:pt x="2189987" y="212842"/>
                  </a:lnTo>
                  <a:lnTo>
                    <a:pt x="2201825" y="212842"/>
                  </a:lnTo>
                  <a:lnTo>
                    <a:pt x="2213663" y="212842"/>
                  </a:lnTo>
                  <a:lnTo>
                    <a:pt x="2225500" y="212842"/>
                  </a:lnTo>
                  <a:lnTo>
                    <a:pt x="2237338" y="212842"/>
                  </a:lnTo>
                  <a:lnTo>
                    <a:pt x="2249176" y="212842"/>
                  </a:lnTo>
                  <a:lnTo>
                    <a:pt x="2261014" y="212842"/>
                  </a:lnTo>
                  <a:lnTo>
                    <a:pt x="2272852" y="212842"/>
                  </a:lnTo>
                  <a:lnTo>
                    <a:pt x="2284689" y="212842"/>
                  </a:lnTo>
                  <a:lnTo>
                    <a:pt x="2296527" y="212842"/>
                  </a:lnTo>
                  <a:lnTo>
                    <a:pt x="2308365" y="212842"/>
                  </a:lnTo>
                  <a:lnTo>
                    <a:pt x="2320203" y="212842"/>
                  </a:lnTo>
                  <a:lnTo>
                    <a:pt x="2332040" y="212842"/>
                  </a:lnTo>
                  <a:lnTo>
                    <a:pt x="2343878" y="212842"/>
                  </a:lnTo>
                  <a:lnTo>
                    <a:pt x="2343878" y="212770"/>
                  </a:lnTo>
                  <a:lnTo>
                    <a:pt x="2355716" y="212758"/>
                  </a:lnTo>
                  <a:lnTo>
                    <a:pt x="2367554" y="212743"/>
                  </a:lnTo>
                  <a:lnTo>
                    <a:pt x="2379391" y="212726"/>
                  </a:lnTo>
                  <a:lnTo>
                    <a:pt x="2391229" y="212706"/>
                  </a:lnTo>
                  <a:lnTo>
                    <a:pt x="2403067" y="212682"/>
                  </a:lnTo>
                  <a:lnTo>
                    <a:pt x="2414905" y="212654"/>
                  </a:lnTo>
                  <a:lnTo>
                    <a:pt x="2426743" y="212621"/>
                  </a:lnTo>
                  <a:lnTo>
                    <a:pt x="2438580" y="212582"/>
                  </a:lnTo>
                  <a:lnTo>
                    <a:pt x="2450418" y="212536"/>
                  </a:lnTo>
                  <a:lnTo>
                    <a:pt x="2462256" y="212483"/>
                  </a:lnTo>
                  <a:lnTo>
                    <a:pt x="2474094" y="212420"/>
                  </a:lnTo>
                  <a:lnTo>
                    <a:pt x="2485931" y="212346"/>
                  </a:lnTo>
                  <a:lnTo>
                    <a:pt x="2497769" y="212260"/>
                  </a:lnTo>
                  <a:lnTo>
                    <a:pt x="2509607" y="212158"/>
                  </a:lnTo>
                  <a:lnTo>
                    <a:pt x="2521445" y="212038"/>
                  </a:lnTo>
                  <a:lnTo>
                    <a:pt x="2533283" y="211898"/>
                  </a:lnTo>
                  <a:lnTo>
                    <a:pt x="2545120" y="211733"/>
                  </a:lnTo>
                  <a:lnTo>
                    <a:pt x="2556958" y="211540"/>
                  </a:lnTo>
                  <a:lnTo>
                    <a:pt x="2568796" y="211313"/>
                  </a:lnTo>
                  <a:lnTo>
                    <a:pt x="2580634" y="211047"/>
                  </a:lnTo>
                  <a:lnTo>
                    <a:pt x="2592471" y="210736"/>
                  </a:lnTo>
                  <a:lnTo>
                    <a:pt x="2604309" y="210371"/>
                  </a:lnTo>
                  <a:lnTo>
                    <a:pt x="2616147" y="209943"/>
                  </a:lnTo>
                  <a:lnTo>
                    <a:pt x="2627985" y="209443"/>
                  </a:lnTo>
                  <a:lnTo>
                    <a:pt x="2639822" y="208857"/>
                  </a:lnTo>
                  <a:lnTo>
                    <a:pt x="2651660" y="208174"/>
                  </a:lnTo>
                  <a:lnTo>
                    <a:pt x="2663498" y="207376"/>
                  </a:lnTo>
                  <a:lnTo>
                    <a:pt x="2675336" y="206446"/>
                  </a:lnTo>
                  <a:lnTo>
                    <a:pt x="2687174" y="205364"/>
                  </a:lnTo>
                  <a:lnTo>
                    <a:pt x="2699011" y="204106"/>
                  </a:lnTo>
                  <a:lnTo>
                    <a:pt x="2710849" y="202647"/>
                  </a:lnTo>
                  <a:lnTo>
                    <a:pt x="2722687" y="200958"/>
                  </a:lnTo>
                  <a:lnTo>
                    <a:pt x="2734525" y="199009"/>
                  </a:lnTo>
                  <a:lnTo>
                    <a:pt x="2746362" y="196766"/>
                  </a:lnTo>
                  <a:lnTo>
                    <a:pt x="2758200" y="194193"/>
                  </a:lnTo>
                  <a:lnTo>
                    <a:pt x="2770038" y="191253"/>
                  </a:lnTo>
                  <a:lnTo>
                    <a:pt x="2781876" y="187910"/>
                  </a:lnTo>
                  <a:lnTo>
                    <a:pt x="2793713" y="184127"/>
                  </a:lnTo>
                  <a:lnTo>
                    <a:pt x="2805551" y="179870"/>
                  </a:lnTo>
                  <a:lnTo>
                    <a:pt x="2817389" y="175111"/>
                  </a:lnTo>
                  <a:lnTo>
                    <a:pt x="2829227" y="169830"/>
                  </a:lnTo>
                  <a:lnTo>
                    <a:pt x="2841065" y="164015"/>
                  </a:lnTo>
                  <a:lnTo>
                    <a:pt x="2852902" y="157670"/>
                  </a:lnTo>
                  <a:lnTo>
                    <a:pt x="2864740" y="150812"/>
                  </a:lnTo>
                  <a:lnTo>
                    <a:pt x="2876578" y="143476"/>
                  </a:lnTo>
                  <a:lnTo>
                    <a:pt x="2888416" y="135716"/>
                  </a:lnTo>
                  <a:lnTo>
                    <a:pt x="2900253" y="127604"/>
                  </a:lnTo>
                  <a:lnTo>
                    <a:pt x="2912091" y="119226"/>
                  </a:lnTo>
                  <a:lnTo>
                    <a:pt x="2923929" y="110684"/>
                  </a:lnTo>
                  <a:lnTo>
                    <a:pt x="2935767" y="102086"/>
                  </a:lnTo>
                  <a:lnTo>
                    <a:pt x="2947604" y="93544"/>
                  </a:lnTo>
                  <a:lnTo>
                    <a:pt x="2959442" y="85166"/>
                  </a:lnTo>
                  <a:lnTo>
                    <a:pt x="2971280" y="77054"/>
                  </a:lnTo>
                  <a:lnTo>
                    <a:pt x="2983118" y="69294"/>
                  </a:lnTo>
                  <a:lnTo>
                    <a:pt x="2994956" y="61958"/>
                  </a:lnTo>
                  <a:lnTo>
                    <a:pt x="3006793" y="55100"/>
                  </a:lnTo>
                  <a:lnTo>
                    <a:pt x="3018631" y="48755"/>
                  </a:lnTo>
                  <a:lnTo>
                    <a:pt x="3030469" y="42940"/>
                  </a:lnTo>
                  <a:lnTo>
                    <a:pt x="3042307" y="37659"/>
                  </a:lnTo>
                  <a:lnTo>
                    <a:pt x="3054144" y="32900"/>
                  </a:lnTo>
                  <a:lnTo>
                    <a:pt x="3065982" y="28643"/>
                  </a:lnTo>
                  <a:lnTo>
                    <a:pt x="3077820" y="24860"/>
                  </a:lnTo>
                  <a:lnTo>
                    <a:pt x="3089658" y="21517"/>
                  </a:lnTo>
                  <a:lnTo>
                    <a:pt x="3101496" y="18577"/>
                  </a:lnTo>
                  <a:lnTo>
                    <a:pt x="3113333" y="16004"/>
                  </a:lnTo>
                  <a:lnTo>
                    <a:pt x="3125171" y="13761"/>
                  </a:lnTo>
                  <a:lnTo>
                    <a:pt x="3137009" y="11812"/>
                  </a:lnTo>
                  <a:lnTo>
                    <a:pt x="3148847" y="10123"/>
                  </a:lnTo>
                  <a:lnTo>
                    <a:pt x="3160684" y="8664"/>
                  </a:lnTo>
                  <a:lnTo>
                    <a:pt x="3172522" y="7406"/>
                  </a:lnTo>
                  <a:lnTo>
                    <a:pt x="3184360" y="6324"/>
                  </a:lnTo>
                  <a:lnTo>
                    <a:pt x="3196198" y="5394"/>
                  </a:lnTo>
                  <a:lnTo>
                    <a:pt x="3208035" y="4596"/>
                  </a:lnTo>
                  <a:lnTo>
                    <a:pt x="3219873" y="3913"/>
                  </a:lnTo>
                  <a:lnTo>
                    <a:pt x="3231711" y="3327"/>
                  </a:lnTo>
                  <a:lnTo>
                    <a:pt x="3243549" y="2827"/>
                  </a:lnTo>
                  <a:lnTo>
                    <a:pt x="3255387" y="2399"/>
                  </a:lnTo>
                  <a:lnTo>
                    <a:pt x="3267224" y="2034"/>
                  </a:lnTo>
                  <a:lnTo>
                    <a:pt x="3279062" y="1723"/>
                  </a:lnTo>
                  <a:lnTo>
                    <a:pt x="3290900" y="1457"/>
                  </a:lnTo>
                  <a:lnTo>
                    <a:pt x="3302738" y="1230"/>
                  </a:lnTo>
                  <a:lnTo>
                    <a:pt x="3314575" y="1037"/>
                  </a:lnTo>
                  <a:lnTo>
                    <a:pt x="3326413" y="872"/>
                  </a:lnTo>
                  <a:lnTo>
                    <a:pt x="3338251" y="732"/>
                  </a:lnTo>
                  <a:lnTo>
                    <a:pt x="3350089" y="612"/>
                  </a:lnTo>
                  <a:lnTo>
                    <a:pt x="3361926" y="510"/>
                  </a:lnTo>
                  <a:lnTo>
                    <a:pt x="3373764" y="424"/>
                  </a:lnTo>
                  <a:lnTo>
                    <a:pt x="3385602" y="350"/>
                  </a:lnTo>
                  <a:lnTo>
                    <a:pt x="3397440" y="287"/>
                  </a:lnTo>
                  <a:lnTo>
                    <a:pt x="3409278" y="234"/>
                  </a:lnTo>
                  <a:lnTo>
                    <a:pt x="3421115" y="188"/>
                  </a:lnTo>
                  <a:lnTo>
                    <a:pt x="3432953" y="149"/>
                  </a:lnTo>
                  <a:lnTo>
                    <a:pt x="3444791" y="116"/>
                  </a:lnTo>
                  <a:lnTo>
                    <a:pt x="3456629" y="88"/>
                  </a:lnTo>
                  <a:lnTo>
                    <a:pt x="3468466" y="64"/>
                  </a:lnTo>
                  <a:lnTo>
                    <a:pt x="3480304" y="44"/>
                  </a:lnTo>
                  <a:lnTo>
                    <a:pt x="3492142" y="27"/>
                  </a:lnTo>
                  <a:lnTo>
                    <a:pt x="3503980" y="12"/>
                  </a:lnTo>
                  <a:lnTo>
                    <a:pt x="3515818" y="0"/>
                  </a:lnTo>
                  <a:lnTo>
                    <a:pt x="3515818" y="0"/>
                  </a:lnTo>
                  <a:lnTo>
                    <a:pt x="3527655" y="12"/>
                  </a:lnTo>
                  <a:lnTo>
                    <a:pt x="3539493" y="27"/>
                  </a:lnTo>
                  <a:lnTo>
                    <a:pt x="3551331" y="44"/>
                  </a:lnTo>
                  <a:lnTo>
                    <a:pt x="3563169" y="64"/>
                  </a:lnTo>
                  <a:lnTo>
                    <a:pt x="3575006" y="88"/>
                  </a:lnTo>
                  <a:lnTo>
                    <a:pt x="3586844" y="116"/>
                  </a:lnTo>
                  <a:lnTo>
                    <a:pt x="3598682" y="149"/>
                  </a:lnTo>
                  <a:lnTo>
                    <a:pt x="3610520" y="188"/>
                  </a:lnTo>
                  <a:lnTo>
                    <a:pt x="3622357" y="234"/>
                  </a:lnTo>
                  <a:lnTo>
                    <a:pt x="3634195" y="287"/>
                  </a:lnTo>
                  <a:lnTo>
                    <a:pt x="3646033" y="350"/>
                  </a:lnTo>
                  <a:lnTo>
                    <a:pt x="3657871" y="424"/>
                  </a:lnTo>
                  <a:lnTo>
                    <a:pt x="3669709" y="510"/>
                  </a:lnTo>
                  <a:lnTo>
                    <a:pt x="3681546" y="612"/>
                  </a:lnTo>
                  <a:lnTo>
                    <a:pt x="3693384" y="732"/>
                  </a:lnTo>
                  <a:lnTo>
                    <a:pt x="3705222" y="872"/>
                  </a:lnTo>
                  <a:lnTo>
                    <a:pt x="3717060" y="1037"/>
                  </a:lnTo>
                  <a:lnTo>
                    <a:pt x="3728897" y="1230"/>
                  </a:lnTo>
                  <a:lnTo>
                    <a:pt x="3740735" y="1457"/>
                  </a:lnTo>
                  <a:lnTo>
                    <a:pt x="3752573" y="1723"/>
                  </a:lnTo>
                  <a:lnTo>
                    <a:pt x="3764411" y="2034"/>
                  </a:lnTo>
                  <a:lnTo>
                    <a:pt x="3776248" y="2399"/>
                  </a:lnTo>
                  <a:lnTo>
                    <a:pt x="3788086" y="2827"/>
                  </a:lnTo>
                  <a:lnTo>
                    <a:pt x="3799924" y="3327"/>
                  </a:lnTo>
                  <a:lnTo>
                    <a:pt x="3811762" y="3913"/>
                  </a:lnTo>
                  <a:lnTo>
                    <a:pt x="3823600" y="4596"/>
                  </a:lnTo>
                  <a:lnTo>
                    <a:pt x="3835437" y="5394"/>
                  </a:lnTo>
                  <a:lnTo>
                    <a:pt x="3847275" y="6324"/>
                  </a:lnTo>
                  <a:lnTo>
                    <a:pt x="3859113" y="7406"/>
                  </a:lnTo>
                  <a:lnTo>
                    <a:pt x="3870951" y="8664"/>
                  </a:lnTo>
                  <a:lnTo>
                    <a:pt x="3882788" y="10123"/>
                  </a:lnTo>
                  <a:lnTo>
                    <a:pt x="3894626" y="11812"/>
                  </a:lnTo>
                  <a:lnTo>
                    <a:pt x="3906464" y="13761"/>
                  </a:lnTo>
                  <a:lnTo>
                    <a:pt x="3918302" y="16004"/>
                  </a:lnTo>
                  <a:lnTo>
                    <a:pt x="3930139" y="18577"/>
                  </a:lnTo>
                  <a:lnTo>
                    <a:pt x="3941977" y="21517"/>
                  </a:lnTo>
                  <a:lnTo>
                    <a:pt x="3953815" y="24860"/>
                  </a:lnTo>
                  <a:lnTo>
                    <a:pt x="3965653" y="28643"/>
                  </a:lnTo>
                  <a:lnTo>
                    <a:pt x="3977491" y="32900"/>
                  </a:lnTo>
                  <a:lnTo>
                    <a:pt x="3989328" y="37659"/>
                  </a:lnTo>
                  <a:lnTo>
                    <a:pt x="4001166" y="42940"/>
                  </a:lnTo>
                  <a:lnTo>
                    <a:pt x="4013004" y="48755"/>
                  </a:lnTo>
                  <a:lnTo>
                    <a:pt x="4024842" y="55100"/>
                  </a:lnTo>
                  <a:lnTo>
                    <a:pt x="4036679" y="61958"/>
                  </a:lnTo>
                  <a:lnTo>
                    <a:pt x="4048517" y="69294"/>
                  </a:lnTo>
                  <a:lnTo>
                    <a:pt x="4060355" y="77054"/>
                  </a:lnTo>
                  <a:lnTo>
                    <a:pt x="4072193" y="85166"/>
                  </a:lnTo>
                  <a:lnTo>
                    <a:pt x="4084031" y="93544"/>
                  </a:lnTo>
                  <a:lnTo>
                    <a:pt x="4095868" y="102086"/>
                  </a:lnTo>
                  <a:lnTo>
                    <a:pt x="4107706" y="110684"/>
                  </a:lnTo>
                  <a:lnTo>
                    <a:pt x="4119544" y="119226"/>
                  </a:lnTo>
                  <a:lnTo>
                    <a:pt x="4131382" y="127604"/>
                  </a:lnTo>
                  <a:lnTo>
                    <a:pt x="4143219" y="135716"/>
                  </a:lnTo>
                  <a:lnTo>
                    <a:pt x="4155057" y="143476"/>
                  </a:lnTo>
                  <a:lnTo>
                    <a:pt x="4166895" y="150812"/>
                  </a:lnTo>
                  <a:lnTo>
                    <a:pt x="4178733" y="157670"/>
                  </a:lnTo>
                  <a:lnTo>
                    <a:pt x="4190570" y="164015"/>
                  </a:lnTo>
                  <a:lnTo>
                    <a:pt x="4202408" y="169830"/>
                  </a:lnTo>
                  <a:lnTo>
                    <a:pt x="4214246" y="175111"/>
                  </a:lnTo>
                  <a:lnTo>
                    <a:pt x="4226084" y="179870"/>
                  </a:lnTo>
                  <a:lnTo>
                    <a:pt x="4237922" y="184127"/>
                  </a:lnTo>
                  <a:lnTo>
                    <a:pt x="4249759" y="187910"/>
                  </a:lnTo>
                  <a:lnTo>
                    <a:pt x="4261597" y="191253"/>
                  </a:lnTo>
                  <a:lnTo>
                    <a:pt x="4273435" y="194193"/>
                  </a:lnTo>
                  <a:lnTo>
                    <a:pt x="4285273" y="196766"/>
                  </a:lnTo>
                  <a:lnTo>
                    <a:pt x="4297110" y="199009"/>
                  </a:lnTo>
                  <a:lnTo>
                    <a:pt x="4308948" y="200958"/>
                  </a:lnTo>
                  <a:lnTo>
                    <a:pt x="4320786" y="202647"/>
                  </a:lnTo>
                  <a:lnTo>
                    <a:pt x="4332624" y="204106"/>
                  </a:lnTo>
                  <a:lnTo>
                    <a:pt x="4344461" y="205364"/>
                  </a:lnTo>
                  <a:lnTo>
                    <a:pt x="4356299" y="206446"/>
                  </a:lnTo>
                  <a:lnTo>
                    <a:pt x="4368137" y="207376"/>
                  </a:lnTo>
                  <a:lnTo>
                    <a:pt x="4379975" y="208174"/>
                  </a:lnTo>
                  <a:lnTo>
                    <a:pt x="4391813" y="208857"/>
                  </a:lnTo>
                  <a:lnTo>
                    <a:pt x="4403650" y="209443"/>
                  </a:lnTo>
                  <a:lnTo>
                    <a:pt x="4415488" y="209943"/>
                  </a:lnTo>
                  <a:lnTo>
                    <a:pt x="4427326" y="210371"/>
                  </a:lnTo>
                  <a:lnTo>
                    <a:pt x="4439164" y="210736"/>
                  </a:lnTo>
                  <a:lnTo>
                    <a:pt x="4451001" y="211047"/>
                  </a:lnTo>
                  <a:lnTo>
                    <a:pt x="4462839" y="211313"/>
                  </a:lnTo>
                  <a:lnTo>
                    <a:pt x="4474677" y="211540"/>
                  </a:lnTo>
                  <a:lnTo>
                    <a:pt x="4486515" y="211733"/>
                  </a:lnTo>
                  <a:lnTo>
                    <a:pt x="4498352" y="211898"/>
                  </a:lnTo>
                  <a:lnTo>
                    <a:pt x="4510190" y="212038"/>
                  </a:lnTo>
                  <a:lnTo>
                    <a:pt x="4522028" y="212158"/>
                  </a:lnTo>
                  <a:lnTo>
                    <a:pt x="4533866" y="212260"/>
                  </a:lnTo>
                  <a:lnTo>
                    <a:pt x="4545704" y="212346"/>
                  </a:lnTo>
                  <a:lnTo>
                    <a:pt x="4557541" y="212420"/>
                  </a:lnTo>
                  <a:lnTo>
                    <a:pt x="4569379" y="212483"/>
                  </a:lnTo>
                  <a:lnTo>
                    <a:pt x="4581217" y="212536"/>
                  </a:lnTo>
                  <a:lnTo>
                    <a:pt x="4593055" y="212582"/>
                  </a:lnTo>
                  <a:lnTo>
                    <a:pt x="4604892" y="212621"/>
                  </a:lnTo>
                  <a:lnTo>
                    <a:pt x="4616730" y="212654"/>
                  </a:lnTo>
                  <a:lnTo>
                    <a:pt x="4628568" y="212682"/>
                  </a:lnTo>
                  <a:lnTo>
                    <a:pt x="4640406" y="212706"/>
                  </a:lnTo>
                  <a:lnTo>
                    <a:pt x="4652244" y="212726"/>
                  </a:lnTo>
                  <a:lnTo>
                    <a:pt x="4664081" y="212743"/>
                  </a:lnTo>
                  <a:lnTo>
                    <a:pt x="4675919" y="212758"/>
                  </a:lnTo>
                  <a:lnTo>
                    <a:pt x="4687757" y="212770"/>
                  </a:lnTo>
                </a:path>
              </a:pathLst>
            </a:custGeom>
            <a:ln w="40651" cap="flat">
              <a:solidFill>
                <a:srgbClr val="E8E8E8">
                  <a:alpha val="100000"/>
                </a:srgbClr>
              </a:solidFill>
              <a:prstDash val="solid"/>
              <a:round/>
            </a:ln>
          </p:spPr>
          <p:txBody>
            <a:bodyPr/>
            <a:lstStyle/>
            <a:p/>
          </p:txBody>
        </p:sp>
        <p:sp>
          <p:nvSpPr>
            <p:cNvPr id="40" name="pl40"/>
            <p:cNvSpPr/>
            <p:nvPr/>
          </p:nvSpPr>
          <p:spPr>
            <a:xfrm>
              <a:off x="2482252" y="4950430"/>
              <a:ext cx="4687757" cy="212842"/>
            </a:xfrm>
            <a:custGeom>
              <a:avLst/>
              <a:pathLst>
                <a:path w="4687757" h="212842">
                  <a:moveTo>
                    <a:pt x="0" y="212842"/>
                  </a:moveTo>
                  <a:lnTo>
                    <a:pt x="11837" y="212829"/>
                  </a:lnTo>
                  <a:lnTo>
                    <a:pt x="23675" y="212815"/>
                  </a:lnTo>
                  <a:lnTo>
                    <a:pt x="35513" y="212797"/>
                  </a:lnTo>
                  <a:lnTo>
                    <a:pt x="47351" y="212777"/>
                  </a:lnTo>
                  <a:lnTo>
                    <a:pt x="59188" y="212753"/>
                  </a:lnTo>
                  <a:lnTo>
                    <a:pt x="71026" y="212725"/>
                  </a:lnTo>
                  <a:lnTo>
                    <a:pt x="82864" y="212692"/>
                  </a:lnTo>
                  <a:lnTo>
                    <a:pt x="94702" y="212653"/>
                  </a:lnTo>
                  <a:lnTo>
                    <a:pt x="106539" y="212608"/>
                  </a:lnTo>
                  <a:lnTo>
                    <a:pt x="118377" y="212554"/>
                  </a:lnTo>
                  <a:lnTo>
                    <a:pt x="130215" y="212492"/>
                  </a:lnTo>
                  <a:lnTo>
                    <a:pt x="142053" y="212418"/>
                  </a:lnTo>
                  <a:lnTo>
                    <a:pt x="153891" y="212331"/>
                  </a:lnTo>
                  <a:lnTo>
                    <a:pt x="165728" y="212229"/>
                  </a:lnTo>
                  <a:lnTo>
                    <a:pt x="177566" y="212110"/>
                  </a:lnTo>
                  <a:lnTo>
                    <a:pt x="189404" y="211969"/>
                  </a:lnTo>
                  <a:lnTo>
                    <a:pt x="201242" y="211805"/>
                  </a:lnTo>
                  <a:lnTo>
                    <a:pt x="213079" y="211611"/>
                  </a:lnTo>
                  <a:lnTo>
                    <a:pt x="224917" y="211385"/>
                  </a:lnTo>
                  <a:lnTo>
                    <a:pt x="236755" y="211119"/>
                  </a:lnTo>
                  <a:lnTo>
                    <a:pt x="248593" y="210807"/>
                  </a:lnTo>
                  <a:lnTo>
                    <a:pt x="260430" y="210442"/>
                  </a:lnTo>
                  <a:lnTo>
                    <a:pt x="272268" y="210014"/>
                  </a:lnTo>
                  <a:lnTo>
                    <a:pt x="284106" y="209514"/>
                  </a:lnTo>
                  <a:lnTo>
                    <a:pt x="295944" y="208929"/>
                  </a:lnTo>
                  <a:lnTo>
                    <a:pt x="307782" y="208245"/>
                  </a:lnTo>
                  <a:lnTo>
                    <a:pt x="319619" y="207447"/>
                  </a:lnTo>
                  <a:lnTo>
                    <a:pt x="331457" y="206518"/>
                  </a:lnTo>
                  <a:lnTo>
                    <a:pt x="343295" y="205435"/>
                  </a:lnTo>
                  <a:lnTo>
                    <a:pt x="355133" y="204177"/>
                  </a:lnTo>
                  <a:lnTo>
                    <a:pt x="366970" y="202718"/>
                  </a:lnTo>
                  <a:lnTo>
                    <a:pt x="378808" y="201030"/>
                  </a:lnTo>
                  <a:lnTo>
                    <a:pt x="390646" y="199080"/>
                  </a:lnTo>
                  <a:lnTo>
                    <a:pt x="402484" y="196837"/>
                  </a:lnTo>
                  <a:lnTo>
                    <a:pt x="414321" y="194264"/>
                  </a:lnTo>
                  <a:lnTo>
                    <a:pt x="426159" y="191325"/>
                  </a:lnTo>
                  <a:lnTo>
                    <a:pt x="437997" y="187981"/>
                  </a:lnTo>
                  <a:lnTo>
                    <a:pt x="449835" y="184198"/>
                  </a:lnTo>
                  <a:lnTo>
                    <a:pt x="461673" y="179941"/>
                  </a:lnTo>
                  <a:lnTo>
                    <a:pt x="473510" y="175182"/>
                  </a:lnTo>
                  <a:lnTo>
                    <a:pt x="485348" y="169901"/>
                  </a:lnTo>
                  <a:lnTo>
                    <a:pt x="497186" y="164087"/>
                  </a:lnTo>
                  <a:lnTo>
                    <a:pt x="509024" y="157741"/>
                  </a:lnTo>
                  <a:lnTo>
                    <a:pt x="520861" y="150883"/>
                  </a:lnTo>
                  <a:lnTo>
                    <a:pt x="532699" y="143547"/>
                  </a:lnTo>
                  <a:lnTo>
                    <a:pt x="544537" y="135787"/>
                  </a:lnTo>
                  <a:lnTo>
                    <a:pt x="556375" y="127675"/>
                  </a:lnTo>
                  <a:lnTo>
                    <a:pt x="568213" y="119297"/>
                  </a:lnTo>
                  <a:lnTo>
                    <a:pt x="580050" y="110755"/>
                  </a:lnTo>
                  <a:lnTo>
                    <a:pt x="591888" y="102157"/>
                  </a:lnTo>
                  <a:lnTo>
                    <a:pt x="603726" y="93615"/>
                  </a:lnTo>
                  <a:lnTo>
                    <a:pt x="615564" y="85238"/>
                  </a:lnTo>
                  <a:lnTo>
                    <a:pt x="627401" y="77125"/>
                  </a:lnTo>
                  <a:lnTo>
                    <a:pt x="639239" y="69365"/>
                  </a:lnTo>
                  <a:lnTo>
                    <a:pt x="651077" y="62030"/>
                  </a:lnTo>
                  <a:lnTo>
                    <a:pt x="662915" y="55171"/>
                  </a:lnTo>
                  <a:lnTo>
                    <a:pt x="674752" y="48826"/>
                  </a:lnTo>
                  <a:lnTo>
                    <a:pt x="686590" y="43012"/>
                  </a:lnTo>
                  <a:lnTo>
                    <a:pt x="698428" y="37730"/>
                  </a:lnTo>
                  <a:lnTo>
                    <a:pt x="710266" y="32972"/>
                  </a:lnTo>
                  <a:lnTo>
                    <a:pt x="722104" y="28715"/>
                  </a:lnTo>
                  <a:lnTo>
                    <a:pt x="733941" y="24931"/>
                  </a:lnTo>
                  <a:lnTo>
                    <a:pt x="745779" y="21588"/>
                  </a:lnTo>
                  <a:lnTo>
                    <a:pt x="757617" y="18648"/>
                  </a:lnTo>
                  <a:lnTo>
                    <a:pt x="769455" y="16076"/>
                  </a:lnTo>
                  <a:lnTo>
                    <a:pt x="781292" y="13832"/>
                  </a:lnTo>
                  <a:lnTo>
                    <a:pt x="793130" y="11883"/>
                  </a:lnTo>
                  <a:lnTo>
                    <a:pt x="804968" y="10195"/>
                  </a:lnTo>
                  <a:lnTo>
                    <a:pt x="816806" y="8736"/>
                  </a:lnTo>
                  <a:lnTo>
                    <a:pt x="828643" y="7478"/>
                  </a:lnTo>
                  <a:lnTo>
                    <a:pt x="840481" y="6395"/>
                  </a:lnTo>
                  <a:lnTo>
                    <a:pt x="852319" y="5465"/>
                  </a:lnTo>
                  <a:lnTo>
                    <a:pt x="864157" y="4668"/>
                  </a:lnTo>
                  <a:lnTo>
                    <a:pt x="875995" y="3984"/>
                  </a:lnTo>
                  <a:lnTo>
                    <a:pt x="887832" y="3399"/>
                  </a:lnTo>
                  <a:lnTo>
                    <a:pt x="899670" y="2898"/>
                  </a:lnTo>
                  <a:lnTo>
                    <a:pt x="911508" y="2471"/>
                  </a:lnTo>
                  <a:lnTo>
                    <a:pt x="923346" y="2106"/>
                  </a:lnTo>
                  <a:lnTo>
                    <a:pt x="935183" y="1794"/>
                  </a:lnTo>
                  <a:lnTo>
                    <a:pt x="947021" y="1528"/>
                  </a:lnTo>
                  <a:lnTo>
                    <a:pt x="958859" y="1301"/>
                  </a:lnTo>
                  <a:lnTo>
                    <a:pt x="970697" y="1108"/>
                  </a:lnTo>
                  <a:lnTo>
                    <a:pt x="982534" y="943"/>
                  </a:lnTo>
                  <a:lnTo>
                    <a:pt x="994372" y="803"/>
                  </a:lnTo>
                  <a:lnTo>
                    <a:pt x="1006210" y="684"/>
                  </a:lnTo>
                  <a:lnTo>
                    <a:pt x="1018048" y="582"/>
                  </a:lnTo>
                  <a:lnTo>
                    <a:pt x="1029886" y="495"/>
                  </a:lnTo>
                  <a:lnTo>
                    <a:pt x="1041723" y="421"/>
                  </a:lnTo>
                  <a:lnTo>
                    <a:pt x="1053561" y="358"/>
                  </a:lnTo>
                  <a:lnTo>
                    <a:pt x="1065399" y="305"/>
                  </a:lnTo>
                  <a:lnTo>
                    <a:pt x="1077237" y="259"/>
                  </a:lnTo>
                  <a:lnTo>
                    <a:pt x="1089074" y="221"/>
                  </a:lnTo>
                  <a:lnTo>
                    <a:pt x="1100912" y="188"/>
                  </a:lnTo>
                  <a:lnTo>
                    <a:pt x="1112750" y="160"/>
                  </a:lnTo>
                  <a:lnTo>
                    <a:pt x="1124588" y="136"/>
                  </a:lnTo>
                  <a:lnTo>
                    <a:pt x="1136426" y="115"/>
                  </a:lnTo>
                  <a:lnTo>
                    <a:pt x="1148263" y="98"/>
                  </a:lnTo>
                  <a:lnTo>
                    <a:pt x="1160101" y="83"/>
                  </a:lnTo>
                  <a:lnTo>
                    <a:pt x="1171939" y="71"/>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41" name="pl41"/>
            <p:cNvSpPr/>
            <p:nvPr/>
          </p:nvSpPr>
          <p:spPr>
            <a:xfrm>
              <a:off x="2482252" y="1969709"/>
              <a:ext cx="4687757" cy="212842"/>
            </a:xfrm>
            <a:custGeom>
              <a:avLst/>
              <a:pathLst>
                <a:path w="4687757" h="212842">
                  <a:moveTo>
                    <a:pt x="0" y="212842"/>
                  </a:moveTo>
                  <a:lnTo>
                    <a:pt x="11837" y="212842"/>
                  </a:lnTo>
                  <a:lnTo>
                    <a:pt x="23675" y="212842"/>
                  </a:lnTo>
                  <a:lnTo>
                    <a:pt x="35513" y="212842"/>
                  </a:lnTo>
                  <a:lnTo>
                    <a:pt x="47351" y="212842"/>
                  </a:lnTo>
                  <a:lnTo>
                    <a:pt x="59188" y="212842"/>
                  </a:lnTo>
                  <a:lnTo>
                    <a:pt x="71026" y="212842"/>
                  </a:lnTo>
                  <a:lnTo>
                    <a:pt x="82864" y="212842"/>
                  </a:lnTo>
                  <a:lnTo>
                    <a:pt x="94702" y="212842"/>
                  </a:lnTo>
                  <a:lnTo>
                    <a:pt x="106539" y="212842"/>
                  </a:lnTo>
                  <a:lnTo>
                    <a:pt x="118377" y="212842"/>
                  </a:lnTo>
                  <a:lnTo>
                    <a:pt x="130215" y="212842"/>
                  </a:lnTo>
                  <a:lnTo>
                    <a:pt x="142053" y="212842"/>
                  </a:lnTo>
                  <a:lnTo>
                    <a:pt x="153891" y="212842"/>
                  </a:lnTo>
                  <a:lnTo>
                    <a:pt x="165728" y="212842"/>
                  </a:lnTo>
                  <a:lnTo>
                    <a:pt x="177566" y="212842"/>
                  </a:lnTo>
                  <a:lnTo>
                    <a:pt x="189404" y="212842"/>
                  </a:lnTo>
                  <a:lnTo>
                    <a:pt x="201242" y="212842"/>
                  </a:lnTo>
                  <a:lnTo>
                    <a:pt x="213079" y="212842"/>
                  </a:lnTo>
                  <a:lnTo>
                    <a:pt x="224917" y="212842"/>
                  </a:lnTo>
                  <a:lnTo>
                    <a:pt x="236755" y="212842"/>
                  </a:lnTo>
                  <a:lnTo>
                    <a:pt x="248593" y="212842"/>
                  </a:lnTo>
                  <a:lnTo>
                    <a:pt x="260430" y="212842"/>
                  </a:lnTo>
                  <a:lnTo>
                    <a:pt x="272268" y="212842"/>
                  </a:lnTo>
                  <a:lnTo>
                    <a:pt x="284106" y="212842"/>
                  </a:lnTo>
                  <a:lnTo>
                    <a:pt x="295944" y="212842"/>
                  </a:lnTo>
                  <a:lnTo>
                    <a:pt x="307782" y="212842"/>
                  </a:lnTo>
                  <a:lnTo>
                    <a:pt x="319619" y="212842"/>
                  </a:lnTo>
                  <a:lnTo>
                    <a:pt x="331457" y="212842"/>
                  </a:lnTo>
                  <a:lnTo>
                    <a:pt x="343295" y="212842"/>
                  </a:lnTo>
                  <a:lnTo>
                    <a:pt x="355133" y="212842"/>
                  </a:lnTo>
                  <a:lnTo>
                    <a:pt x="366970" y="212842"/>
                  </a:lnTo>
                  <a:lnTo>
                    <a:pt x="378808" y="212842"/>
                  </a:lnTo>
                  <a:lnTo>
                    <a:pt x="390646" y="212842"/>
                  </a:lnTo>
                  <a:lnTo>
                    <a:pt x="402484" y="212842"/>
                  </a:lnTo>
                  <a:lnTo>
                    <a:pt x="414321" y="212842"/>
                  </a:lnTo>
                  <a:lnTo>
                    <a:pt x="426159" y="212842"/>
                  </a:lnTo>
                  <a:lnTo>
                    <a:pt x="437997" y="212842"/>
                  </a:lnTo>
                  <a:lnTo>
                    <a:pt x="449835" y="212842"/>
                  </a:lnTo>
                  <a:lnTo>
                    <a:pt x="461673" y="212842"/>
                  </a:lnTo>
                  <a:lnTo>
                    <a:pt x="473510" y="212842"/>
                  </a:lnTo>
                  <a:lnTo>
                    <a:pt x="485348" y="212842"/>
                  </a:lnTo>
                  <a:lnTo>
                    <a:pt x="497186" y="212842"/>
                  </a:lnTo>
                  <a:lnTo>
                    <a:pt x="509024" y="212842"/>
                  </a:lnTo>
                  <a:lnTo>
                    <a:pt x="520861" y="212842"/>
                  </a:lnTo>
                  <a:lnTo>
                    <a:pt x="532699" y="212842"/>
                  </a:lnTo>
                  <a:lnTo>
                    <a:pt x="544537" y="212842"/>
                  </a:lnTo>
                  <a:lnTo>
                    <a:pt x="556375" y="212842"/>
                  </a:lnTo>
                  <a:lnTo>
                    <a:pt x="568213" y="212842"/>
                  </a:lnTo>
                  <a:lnTo>
                    <a:pt x="580050" y="212842"/>
                  </a:lnTo>
                  <a:lnTo>
                    <a:pt x="591888" y="212842"/>
                  </a:lnTo>
                  <a:lnTo>
                    <a:pt x="603726" y="212842"/>
                  </a:lnTo>
                  <a:lnTo>
                    <a:pt x="615564" y="212842"/>
                  </a:lnTo>
                  <a:lnTo>
                    <a:pt x="627401" y="212842"/>
                  </a:lnTo>
                  <a:lnTo>
                    <a:pt x="639239" y="212842"/>
                  </a:lnTo>
                  <a:lnTo>
                    <a:pt x="651077" y="212842"/>
                  </a:lnTo>
                  <a:lnTo>
                    <a:pt x="662915" y="212842"/>
                  </a:lnTo>
                  <a:lnTo>
                    <a:pt x="674752" y="212842"/>
                  </a:lnTo>
                  <a:lnTo>
                    <a:pt x="686590" y="212842"/>
                  </a:lnTo>
                  <a:lnTo>
                    <a:pt x="698428" y="212842"/>
                  </a:lnTo>
                  <a:lnTo>
                    <a:pt x="710266" y="212842"/>
                  </a:lnTo>
                  <a:lnTo>
                    <a:pt x="722104" y="212842"/>
                  </a:lnTo>
                  <a:lnTo>
                    <a:pt x="733941" y="212842"/>
                  </a:lnTo>
                  <a:lnTo>
                    <a:pt x="745779" y="212842"/>
                  </a:lnTo>
                  <a:lnTo>
                    <a:pt x="757617" y="212842"/>
                  </a:lnTo>
                  <a:lnTo>
                    <a:pt x="769455" y="212842"/>
                  </a:lnTo>
                  <a:lnTo>
                    <a:pt x="781292" y="212842"/>
                  </a:lnTo>
                  <a:lnTo>
                    <a:pt x="793130" y="212842"/>
                  </a:lnTo>
                  <a:lnTo>
                    <a:pt x="804968" y="212842"/>
                  </a:lnTo>
                  <a:lnTo>
                    <a:pt x="816806" y="212842"/>
                  </a:lnTo>
                  <a:lnTo>
                    <a:pt x="828643" y="212842"/>
                  </a:lnTo>
                  <a:lnTo>
                    <a:pt x="840481" y="212842"/>
                  </a:lnTo>
                  <a:lnTo>
                    <a:pt x="852319" y="212842"/>
                  </a:lnTo>
                  <a:lnTo>
                    <a:pt x="864157" y="212842"/>
                  </a:lnTo>
                  <a:lnTo>
                    <a:pt x="875995" y="212842"/>
                  </a:lnTo>
                  <a:lnTo>
                    <a:pt x="887832" y="212842"/>
                  </a:lnTo>
                  <a:lnTo>
                    <a:pt x="899670" y="212842"/>
                  </a:lnTo>
                  <a:lnTo>
                    <a:pt x="911508" y="212842"/>
                  </a:lnTo>
                  <a:lnTo>
                    <a:pt x="923346" y="212842"/>
                  </a:lnTo>
                  <a:lnTo>
                    <a:pt x="935183" y="212842"/>
                  </a:lnTo>
                  <a:lnTo>
                    <a:pt x="947021" y="212842"/>
                  </a:lnTo>
                  <a:lnTo>
                    <a:pt x="958859" y="212842"/>
                  </a:lnTo>
                  <a:lnTo>
                    <a:pt x="970697" y="212842"/>
                  </a:lnTo>
                  <a:lnTo>
                    <a:pt x="982534" y="212842"/>
                  </a:lnTo>
                  <a:lnTo>
                    <a:pt x="994372" y="212842"/>
                  </a:lnTo>
                  <a:lnTo>
                    <a:pt x="1006210" y="212842"/>
                  </a:lnTo>
                  <a:lnTo>
                    <a:pt x="1018048" y="212842"/>
                  </a:lnTo>
                  <a:lnTo>
                    <a:pt x="1029886" y="212842"/>
                  </a:lnTo>
                  <a:lnTo>
                    <a:pt x="1041723" y="212842"/>
                  </a:lnTo>
                  <a:lnTo>
                    <a:pt x="1053561" y="212842"/>
                  </a:lnTo>
                  <a:lnTo>
                    <a:pt x="1065399" y="212842"/>
                  </a:lnTo>
                  <a:lnTo>
                    <a:pt x="1077237" y="212842"/>
                  </a:lnTo>
                  <a:lnTo>
                    <a:pt x="1089074" y="212842"/>
                  </a:lnTo>
                  <a:lnTo>
                    <a:pt x="1100912" y="212842"/>
                  </a:lnTo>
                  <a:lnTo>
                    <a:pt x="1112750" y="212842"/>
                  </a:lnTo>
                  <a:lnTo>
                    <a:pt x="1124588" y="212842"/>
                  </a:lnTo>
                  <a:lnTo>
                    <a:pt x="1136426" y="212842"/>
                  </a:lnTo>
                  <a:lnTo>
                    <a:pt x="1148263" y="212842"/>
                  </a:lnTo>
                  <a:lnTo>
                    <a:pt x="1160101" y="212842"/>
                  </a:lnTo>
                  <a:lnTo>
                    <a:pt x="1171939" y="212842"/>
                  </a:lnTo>
                  <a:lnTo>
                    <a:pt x="1171939" y="212770"/>
                  </a:lnTo>
                  <a:lnTo>
                    <a:pt x="1183777" y="212758"/>
                  </a:lnTo>
                  <a:lnTo>
                    <a:pt x="1195614" y="212743"/>
                  </a:lnTo>
                  <a:lnTo>
                    <a:pt x="1207452" y="212726"/>
                  </a:lnTo>
                  <a:lnTo>
                    <a:pt x="1219290" y="212706"/>
                  </a:lnTo>
                  <a:lnTo>
                    <a:pt x="1231128" y="212682"/>
                  </a:lnTo>
                  <a:lnTo>
                    <a:pt x="1242965" y="212654"/>
                  </a:lnTo>
                  <a:lnTo>
                    <a:pt x="1254803" y="212621"/>
                  </a:lnTo>
                  <a:lnTo>
                    <a:pt x="1266641" y="212582"/>
                  </a:lnTo>
                  <a:lnTo>
                    <a:pt x="1278479" y="212536"/>
                  </a:lnTo>
                  <a:lnTo>
                    <a:pt x="1290317" y="212483"/>
                  </a:lnTo>
                  <a:lnTo>
                    <a:pt x="1302154" y="212420"/>
                  </a:lnTo>
                  <a:lnTo>
                    <a:pt x="1313992" y="212346"/>
                  </a:lnTo>
                  <a:lnTo>
                    <a:pt x="1325830" y="212260"/>
                  </a:lnTo>
                  <a:lnTo>
                    <a:pt x="1337668" y="212158"/>
                  </a:lnTo>
                  <a:lnTo>
                    <a:pt x="1349505" y="212038"/>
                  </a:lnTo>
                  <a:lnTo>
                    <a:pt x="1361343" y="211898"/>
                  </a:lnTo>
                  <a:lnTo>
                    <a:pt x="1373181" y="211733"/>
                  </a:lnTo>
                  <a:lnTo>
                    <a:pt x="1385019" y="211540"/>
                  </a:lnTo>
                  <a:lnTo>
                    <a:pt x="1396856" y="211313"/>
                  </a:lnTo>
                  <a:lnTo>
                    <a:pt x="1408694" y="211047"/>
                  </a:lnTo>
                  <a:lnTo>
                    <a:pt x="1420532" y="210736"/>
                  </a:lnTo>
                  <a:lnTo>
                    <a:pt x="1432370" y="210371"/>
                  </a:lnTo>
                  <a:lnTo>
                    <a:pt x="1444208" y="209943"/>
                  </a:lnTo>
                  <a:lnTo>
                    <a:pt x="1456045" y="209443"/>
                  </a:lnTo>
                  <a:lnTo>
                    <a:pt x="1467883" y="208857"/>
                  </a:lnTo>
                  <a:lnTo>
                    <a:pt x="1479721" y="208174"/>
                  </a:lnTo>
                  <a:lnTo>
                    <a:pt x="1491559" y="207376"/>
                  </a:lnTo>
                  <a:lnTo>
                    <a:pt x="1503396" y="206446"/>
                  </a:lnTo>
                  <a:lnTo>
                    <a:pt x="1515234" y="205364"/>
                  </a:lnTo>
                  <a:lnTo>
                    <a:pt x="1527072" y="204106"/>
                  </a:lnTo>
                  <a:lnTo>
                    <a:pt x="1538910" y="202647"/>
                  </a:lnTo>
                  <a:lnTo>
                    <a:pt x="1550748" y="200958"/>
                  </a:lnTo>
                  <a:lnTo>
                    <a:pt x="1562585" y="199009"/>
                  </a:lnTo>
                  <a:lnTo>
                    <a:pt x="1574423" y="196766"/>
                  </a:lnTo>
                  <a:lnTo>
                    <a:pt x="1586261" y="194193"/>
                  </a:lnTo>
                  <a:lnTo>
                    <a:pt x="1598099" y="191253"/>
                  </a:lnTo>
                  <a:lnTo>
                    <a:pt x="1609936" y="187910"/>
                  </a:lnTo>
                  <a:lnTo>
                    <a:pt x="1621774" y="184127"/>
                  </a:lnTo>
                  <a:lnTo>
                    <a:pt x="1633612" y="179870"/>
                  </a:lnTo>
                  <a:lnTo>
                    <a:pt x="1645450" y="175111"/>
                  </a:lnTo>
                  <a:lnTo>
                    <a:pt x="1657287" y="169830"/>
                  </a:lnTo>
                  <a:lnTo>
                    <a:pt x="1669125" y="164015"/>
                  </a:lnTo>
                  <a:lnTo>
                    <a:pt x="1680963" y="157670"/>
                  </a:lnTo>
                  <a:lnTo>
                    <a:pt x="1692801" y="150812"/>
                  </a:lnTo>
                  <a:lnTo>
                    <a:pt x="1704639" y="143476"/>
                  </a:lnTo>
                  <a:lnTo>
                    <a:pt x="1716476" y="135716"/>
                  </a:lnTo>
                  <a:lnTo>
                    <a:pt x="1728314" y="127604"/>
                  </a:lnTo>
                  <a:lnTo>
                    <a:pt x="1740152" y="119226"/>
                  </a:lnTo>
                  <a:lnTo>
                    <a:pt x="1751990" y="110684"/>
                  </a:lnTo>
                  <a:lnTo>
                    <a:pt x="1763827" y="102086"/>
                  </a:lnTo>
                  <a:lnTo>
                    <a:pt x="1775665" y="93544"/>
                  </a:lnTo>
                  <a:lnTo>
                    <a:pt x="1787503" y="85166"/>
                  </a:lnTo>
                  <a:lnTo>
                    <a:pt x="1799341" y="77054"/>
                  </a:lnTo>
                  <a:lnTo>
                    <a:pt x="1811178" y="69294"/>
                  </a:lnTo>
                  <a:lnTo>
                    <a:pt x="1823016" y="61958"/>
                  </a:lnTo>
                  <a:lnTo>
                    <a:pt x="1834854" y="55100"/>
                  </a:lnTo>
                  <a:lnTo>
                    <a:pt x="1846692" y="48755"/>
                  </a:lnTo>
                  <a:lnTo>
                    <a:pt x="1858530" y="42940"/>
                  </a:lnTo>
                  <a:lnTo>
                    <a:pt x="1870367" y="37659"/>
                  </a:lnTo>
                  <a:lnTo>
                    <a:pt x="1882205" y="32900"/>
                  </a:lnTo>
                  <a:lnTo>
                    <a:pt x="1894043" y="28643"/>
                  </a:lnTo>
                  <a:lnTo>
                    <a:pt x="1905881" y="24860"/>
                  </a:lnTo>
                  <a:lnTo>
                    <a:pt x="1917718" y="21517"/>
                  </a:lnTo>
                  <a:lnTo>
                    <a:pt x="1929556" y="18577"/>
                  </a:lnTo>
                  <a:lnTo>
                    <a:pt x="1941394" y="16004"/>
                  </a:lnTo>
                  <a:lnTo>
                    <a:pt x="1953232" y="13761"/>
                  </a:lnTo>
                  <a:lnTo>
                    <a:pt x="1965069" y="11812"/>
                  </a:lnTo>
                  <a:lnTo>
                    <a:pt x="1976907" y="10123"/>
                  </a:lnTo>
                  <a:lnTo>
                    <a:pt x="1988745" y="8664"/>
                  </a:lnTo>
                  <a:lnTo>
                    <a:pt x="2000583" y="7406"/>
                  </a:lnTo>
                  <a:lnTo>
                    <a:pt x="2012421" y="6324"/>
                  </a:lnTo>
                  <a:lnTo>
                    <a:pt x="2024258" y="5394"/>
                  </a:lnTo>
                  <a:lnTo>
                    <a:pt x="2036096" y="4596"/>
                  </a:lnTo>
                  <a:lnTo>
                    <a:pt x="2047934" y="3913"/>
                  </a:lnTo>
                  <a:lnTo>
                    <a:pt x="2059772" y="3327"/>
                  </a:lnTo>
                  <a:lnTo>
                    <a:pt x="2071609" y="2827"/>
                  </a:lnTo>
                  <a:lnTo>
                    <a:pt x="2083447" y="2399"/>
                  </a:lnTo>
                  <a:lnTo>
                    <a:pt x="2095285" y="2034"/>
                  </a:lnTo>
                  <a:lnTo>
                    <a:pt x="2107123" y="1723"/>
                  </a:lnTo>
                  <a:lnTo>
                    <a:pt x="2118961" y="1457"/>
                  </a:lnTo>
                  <a:lnTo>
                    <a:pt x="2130798" y="1230"/>
                  </a:lnTo>
                  <a:lnTo>
                    <a:pt x="2142636" y="1037"/>
                  </a:lnTo>
                  <a:lnTo>
                    <a:pt x="2154474" y="872"/>
                  </a:lnTo>
                  <a:lnTo>
                    <a:pt x="2166312" y="732"/>
                  </a:lnTo>
                  <a:lnTo>
                    <a:pt x="2178149" y="612"/>
                  </a:lnTo>
                  <a:lnTo>
                    <a:pt x="2189987" y="510"/>
                  </a:lnTo>
                  <a:lnTo>
                    <a:pt x="2201825" y="424"/>
                  </a:lnTo>
                  <a:lnTo>
                    <a:pt x="2213663" y="350"/>
                  </a:lnTo>
                  <a:lnTo>
                    <a:pt x="2225500" y="287"/>
                  </a:lnTo>
                  <a:lnTo>
                    <a:pt x="2237338" y="234"/>
                  </a:lnTo>
                  <a:lnTo>
                    <a:pt x="2249176" y="188"/>
                  </a:lnTo>
                  <a:lnTo>
                    <a:pt x="2261014" y="149"/>
                  </a:lnTo>
                  <a:lnTo>
                    <a:pt x="2272852" y="116"/>
                  </a:lnTo>
                  <a:lnTo>
                    <a:pt x="2284689" y="88"/>
                  </a:lnTo>
                  <a:lnTo>
                    <a:pt x="2296527" y="64"/>
                  </a:lnTo>
                  <a:lnTo>
                    <a:pt x="2308365" y="44"/>
                  </a:lnTo>
                  <a:lnTo>
                    <a:pt x="2320203" y="27"/>
                  </a:lnTo>
                  <a:lnTo>
                    <a:pt x="2332040" y="12"/>
                  </a:lnTo>
                  <a:lnTo>
                    <a:pt x="2343878" y="0"/>
                  </a:lnTo>
                  <a:lnTo>
                    <a:pt x="2343878" y="0"/>
                  </a:lnTo>
                  <a:lnTo>
                    <a:pt x="2355716" y="12"/>
                  </a:lnTo>
                  <a:lnTo>
                    <a:pt x="2367554" y="27"/>
                  </a:lnTo>
                  <a:lnTo>
                    <a:pt x="2379391" y="44"/>
                  </a:lnTo>
                  <a:lnTo>
                    <a:pt x="2391229" y="64"/>
                  </a:lnTo>
                  <a:lnTo>
                    <a:pt x="2403067" y="88"/>
                  </a:lnTo>
                  <a:lnTo>
                    <a:pt x="2414905" y="116"/>
                  </a:lnTo>
                  <a:lnTo>
                    <a:pt x="2426743" y="149"/>
                  </a:lnTo>
                  <a:lnTo>
                    <a:pt x="2438580" y="188"/>
                  </a:lnTo>
                  <a:lnTo>
                    <a:pt x="2450418" y="234"/>
                  </a:lnTo>
                  <a:lnTo>
                    <a:pt x="2462256" y="287"/>
                  </a:lnTo>
                  <a:lnTo>
                    <a:pt x="2474094" y="350"/>
                  </a:lnTo>
                  <a:lnTo>
                    <a:pt x="2485931" y="424"/>
                  </a:lnTo>
                  <a:lnTo>
                    <a:pt x="2497769" y="510"/>
                  </a:lnTo>
                  <a:lnTo>
                    <a:pt x="2509607" y="612"/>
                  </a:lnTo>
                  <a:lnTo>
                    <a:pt x="2521445" y="732"/>
                  </a:lnTo>
                  <a:lnTo>
                    <a:pt x="2533283" y="872"/>
                  </a:lnTo>
                  <a:lnTo>
                    <a:pt x="2545120" y="1037"/>
                  </a:lnTo>
                  <a:lnTo>
                    <a:pt x="2556958" y="1230"/>
                  </a:lnTo>
                  <a:lnTo>
                    <a:pt x="2568796" y="1457"/>
                  </a:lnTo>
                  <a:lnTo>
                    <a:pt x="2580634" y="1723"/>
                  </a:lnTo>
                  <a:lnTo>
                    <a:pt x="2592471" y="2034"/>
                  </a:lnTo>
                  <a:lnTo>
                    <a:pt x="2604309" y="2399"/>
                  </a:lnTo>
                  <a:lnTo>
                    <a:pt x="2616147" y="2827"/>
                  </a:lnTo>
                  <a:lnTo>
                    <a:pt x="2627985" y="3327"/>
                  </a:lnTo>
                  <a:lnTo>
                    <a:pt x="2639822" y="3913"/>
                  </a:lnTo>
                  <a:lnTo>
                    <a:pt x="2651660" y="4596"/>
                  </a:lnTo>
                  <a:lnTo>
                    <a:pt x="2663498" y="5394"/>
                  </a:lnTo>
                  <a:lnTo>
                    <a:pt x="2675336" y="6324"/>
                  </a:lnTo>
                  <a:lnTo>
                    <a:pt x="2687174" y="7406"/>
                  </a:lnTo>
                  <a:lnTo>
                    <a:pt x="2699011" y="8664"/>
                  </a:lnTo>
                  <a:lnTo>
                    <a:pt x="2710849" y="10123"/>
                  </a:lnTo>
                  <a:lnTo>
                    <a:pt x="2722687" y="11812"/>
                  </a:lnTo>
                  <a:lnTo>
                    <a:pt x="2734525" y="13761"/>
                  </a:lnTo>
                  <a:lnTo>
                    <a:pt x="2746362" y="16004"/>
                  </a:lnTo>
                  <a:lnTo>
                    <a:pt x="2758200" y="18577"/>
                  </a:lnTo>
                  <a:lnTo>
                    <a:pt x="2770038" y="21517"/>
                  </a:lnTo>
                  <a:lnTo>
                    <a:pt x="2781876" y="24860"/>
                  </a:lnTo>
                  <a:lnTo>
                    <a:pt x="2793713" y="28643"/>
                  </a:lnTo>
                  <a:lnTo>
                    <a:pt x="2805551" y="32900"/>
                  </a:lnTo>
                  <a:lnTo>
                    <a:pt x="2817389" y="37659"/>
                  </a:lnTo>
                  <a:lnTo>
                    <a:pt x="2829227" y="42940"/>
                  </a:lnTo>
                  <a:lnTo>
                    <a:pt x="2841065" y="48755"/>
                  </a:lnTo>
                  <a:lnTo>
                    <a:pt x="2852902" y="55100"/>
                  </a:lnTo>
                  <a:lnTo>
                    <a:pt x="2864740" y="61958"/>
                  </a:lnTo>
                  <a:lnTo>
                    <a:pt x="2876578" y="69294"/>
                  </a:lnTo>
                  <a:lnTo>
                    <a:pt x="2888416" y="77054"/>
                  </a:lnTo>
                  <a:lnTo>
                    <a:pt x="2900253" y="85166"/>
                  </a:lnTo>
                  <a:lnTo>
                    <a:pt x="2912091" y="93544"/>
                  </a:lnTo>
                  <a:lnTo>
                    <a:pt x="2923929" y="102086"/>
                  </a:lnTo>
                  <a:lnTo>
                    <a:pt x="2935767" y="110684"/>
                  </a:lnTo>
                  <a:lnTo>
                    <a:pt x="2947604" y="119226"/>
                  </a:lnTo>
                  <a:lnTo>
                    <a:pt x="2959442" y="127604"/>
                  </a:lnTo>
                  <a:lnTo>
                    <a:pt x="2971280" y="135716"/>
                  </a:lnTo>
                  <a:lnTo>
                    <a:pt x="2983118" y="143476"/>
                  </a:lnTo>
                  <a:lnTo>
                    <a:pt x="2994956" y="150812"/>
                  </a:lnTo>
                  <a:lnTo>
                    <a:pt x="3006793" y="157670"/>
                  </a:lnTo>
                  <a:lnTo>
                    <a:pt x="3018631" y="164015"/>
                  </a:lnTo>
                  <a:lnTo>
                    <a:pt x="3030469" y="169830"/>
                  </a:lnTo>
                  <a:lnTo>
                    <a:pt x="3042307" y="175111"/>
                  </a:lnTo>
                  <a:lnTo>
                    <a:pt x="3054144" y="179870"/>
                  </a:lnTo>
                  <a:lnTo>
                    <a:pt x="3065982" y="184127"/>
                  </a:lnTo>
                  <a:lnTo>
                    <a:pt x="3077820" y="187910"/>
                  </a:lnTo>
                  <a:lnTo>
                    <a:pt x="3089658" y="191253"/>
                  </a:lnTo>
                  <a:lnTo>
                    <a:pt x="3101496" y="194193"/>
                  </a:lnTo>
                  <a:lnTo>
                    <a:pt x="3113333" y="196766"/>
                  </a:lnTo>
                  <a:lnTo>
                    <a:pt x="3125171" y="199009"/>
                  </a:lnTo>
                  <a:lnTo>
                    <a:pt x="3137009" y="200958"/>
                  </a:lnTo>
                  <a:lnTo>
                    <a:pt x="3148847" y="202647"/>
                  </a:lnTo>
                  <a:lnTo>
                    <a:pt x="3160684" y="204106"/>
                  </a:lnTo>
                  <a:lnTo>
                    <a:pt x="3172522" y="205364"/>
                  </a:lnTo>
                  <a:lnTo>
                    <a:pt x="3184360" y="206446"/>
                  </a:lnTo>
                  <a:lnTo>
                    <a:pt x="3196198" y="207376"/>
                  </a:lnTo>
                  <a:lnTo>
                    <a:pt x="3208035" y="208174"/>
                  </a:lnTo>
                  <a:lnTo>
                    <a:pt x="3219873" y="208857"/>
                  </a:lnTo>
                  <a:lnTo>
                    <a:pt x="3231711" y="209443"/>
                  </a:lnTo>
                  <a:lnTo>
                    <a:pt x="3243549" y="209943"/>
                  </a:lnTo>
                  <a:lnTo>
                    <a:pt x="3255387" y="210371"/>
                  </a:lnTo>
                  <a:lnTo>
                    <a:pt x="3267224" y="210736"/>
                  </a:lnTo>
                  <a:lnTo>
                    <a:pt x="3279062" y="211047"/>
                  </a:lnTo>
                  <a:lnTo>
                    <a:pt x="3290900" y="211313"/>
                  </a:lnTo>
                  <a:lnTo>
                    <a:pt x="3302738" y="211540"/>
                  </a:lnTo>
                  <a:lnTo>
                    <a:pt x="3314575" y="211733"/>
                  </a:lnTo>
                  <a:lnTo>
                    <a:pt x="3326413" y="211898"/>
                  </a:lnTo>
                  <a:lnTo>
                    <a:pt x="3338251" y="212038"/>
                  </a:lnTo>
                  <a:lnTo>
                    <a:pt x="3350089" y="212158"/>
                  </a:lnTo>
                  <a:lnTo>
                    <a:pt x="3361926" y="212260"/>
                  </a:lnTo>
                  <a:lnTo>
                    <a:pt x="3373764" y="212346"/>
                  </a:lnTo>
                  <a:lnTo>
                    <a:pt x="3385602" y="212420"/>
                  </a:lnTo>
                  <a:lnTo>
                    <a:pt x="3397440" y="212483"/>
                  </a:lnTo>
                  <a:lnTo>
                    <a:pt x="3409278" y="212536"/>
                  </a:lnTo>
                  <a:lnTo>
                    <a:pt x="3421115" y="212582"/>
                  </a:lnTo>
                  <a:lnTo>
                    <a:pt x="3432953" y="212621"/>
                  </a:lnTo>
                  <a:lnTo>
                    <a:pt x="3444791" y="212654"/>
                  </a:lnTo>
                  <a:lnTo>
                    <a:pt x="3456629" y="212682"/>
                  </a:lnTo>
                  <a:lnTo>
                    <a:pt x="3468466" y="212706"/>
                  </a:lnTo>
                  <a:lnTo>
                    <a:pt x="3480304" y="212726"/>
                  </a:lnTo>
                  <a:lnTo>
                    <a:pt x="3492142" y="212743"/>
                  </a:lnTo>
                  <a:lnTo>
                    <a:pt x="3503980" y="212758"/>
                  </a:lnTo>
                  <a:lnTo>
                    <a:pt x="3515818" y="212770"/>
                  </a:lnTo>
                  <a:lnTo>
                    <a:pt x="3515818" y="212770"/>
                  </a:lnTo>
                  <a:lnTo>
                    <a:pt x="3527655" y="212758"/>
                  </a:lnTo>
                  <a:lnTo>
                    <a:pt x="3539493" y="212743"/>
                  </a:lnTo>
                  <a:lnTo>
                    <a:pt x="3551331" y="212726"/>
                  </a:lnTo>
                  <a:lnTo>
                    <a:pt x="3563169" y="212706"/>
                  </a:lnTo>
                  <a:lnTo>
                    <a:pt x="3575006" y="212682"/>
                  </a:lnTo>
                  <a:lnTo>
                    <a:pt x="3586844" y="212654"/>
                  </a:lnTo>
                  <a:lnTo>
                    <a:pt x="3598682" y="212621"/>
                  </a:lnTo>
                  <a:lnTo>
                    <a:pt x="3610520" y="212582"/>
                  </a:lnTo>
                  <a:lnTo>
                    <a:pt x="3622357" y="212536"/>
                  </a:lnTo>
                  <a:lnTo>
                    <a:pt x="3634195" y="212483"/>
                  </a:lnTo>
                  <a:lnTo>
                    <a:pt x="3646033" y="212420"/>
                  </a:lnTo>
                  <a:lnTo>
                    <a:pt x="3657871" y="212346"/>
                  </a:lnTo>
                  <a:lnTo>
                    <a:pt x="3669709" y="212260"/>
                  </a:lnTo>
                  <a:lnTo>
                    <a:pt x="3681546" y="212158"/>
                  </a:lnTo>
                  <a:lnTo>
                    <a:pt x="3693384" y="212038"/>
                  </a:lnTo>
                  <a:lnTo>
                    <a:pt x="3705222" y="211898"/>
                  </a:lnTo>
                  <a:lnTo>
                    <a:pt x="3717060" y="211733"/>
                  </a:lnTo>
                  <a:lnTo>
                    <a:pt x="3728897" y="211540"/>
                  </a:lnTo>
                  <a:lnTo>
                    <a:pt x="3740735" y="211313"/>
                  </a:lnTo>
                  <a:lnTo>
                    <a:pt x="3752573" y="211047"/>
                  </a:lnTo>
                  <a:lnTo>
                    <a:pt x="3764411" y="210736"/>
                  </a:lnTo>
                  <a:lnTo>
                    <a:pt x="3776248" y="210371"/>
                  </a:lnTo>
                  <a:lnTo>
                    <a:pt x="3788086" y="209943"/>
                  </a:lnTo>
                  <a:lnTo>
                    <a:pt x="3799924" y="209443"/>
                  </a:lnTo>
                  <a:lnTo>
                    <a:pt x="3811762" y="208857"/>
                  </a:lnTo>
                  <a:lnTo>
                    <a:pt x="3823600" y="208174"/>
                  </a:lnTo>
                  <a:lnTo>
                    <a:pt x="3835437" y="207376"/>
                  </a:lnTo>
                  <a:lnTo>
                    <a:pt x="3847275" y="206446"/>
                  </a:lnTo>
                  <a:lnTo>
                    <a:pt x="3859113" y="205364"/>
                  </a:lnTo>
                  <a:lnTo>
                    <a:pt x="3870951" y="204106"/>
                  </a:lnTo>
                  <a:lnTo>
                    <a:pt x="3882788" y="202647"/>
                  </a:lnTo>
                  <a:lnTo>
                    <a:pt x="3894626" y="200958"/>
                  </a:lnTo>
                  <a:lnTo>
                    <a:pt x="3906464" y="199009"/>
                  </a:lnTo>
                  <a:lnTo>
                    <a:pt x="3918302" y="196766"/>
                  </a:lnTo>
                  <a:lnTo>
                    <a:pt x="3930139" y="194193"/>
                  </a:lnTo>
                  <a:lnTo>
                    <a:pt x="3941977" y="191253"/>
                  </a:lnTo>
                  <a:lnTo>
                    <a:pt x="3953815" y="187910"/>
                  </a:lnTo>
                  <a:lnTo>
                    <a:pt x="3965653" y="184127"/>
                  </a:lnTo>
                  <a:lnTo>
                    <a:pt x="3977491" y="179870"/>
                  </a:lnTo>
                  <a:lnTo>
                    <a:pt x="3989328" y="175111"/>
                  </a:lnTo>
                  <a:lnTo>
                    <a:pt x="4001166" y="169830"/>
                  </a:lnTo>
                  <a:lnTo>
                    <a:pt x="4013004" y="164015"/>
                  </a:lnTo>
                  <a:lnTo>
                    <a:pt x="4024842" y="157670"/>
                  </a:lnTo>
                  <a:lnTo>
                    <a:pt x="4036679" y="150812"/>
                  </a:lnTo>
                  <a:lnTo>
                    <a:pt x="4048517" y="143476"/>
                  </a:lnTo>
                  <a:lnTo>
                    <a:pt x="4060355" y="135716"/>
                  </a:lnTo>
                  <a:lnTo>
                    <a:pt x="4072193" y="127604"/>
                  </a:lnTo>
                  <a:lnTo>
                    <a:pt x="4084031" y="119226"/>
                  </a:lnTo>
                  <a:lnTo>
                    <a:pt x="4095868" y="110684"/>
                  </a:lnTo>
                  <a:lnTo>
                    <a:pt x="4107706" y="102086"/>
                  </a:lnTo>
                  <a:lnTo>
                    <a:pt x="4119544" y="93544"/>
                  </a:lnTo>
                  <a:lnTo>
                    <a:pt x="4131382" y="85166"/>
                  </a:lnTo>
                  <a:lnTo>
                    <a:pt x="4143219" y="77054"/>
                  </a:lnTo>
                  <a:lnTo>
                    <a:pt x="4155057" y="69294"/>
                  </a:lnTo>
                  <a:lnTo>
                    <a:pt x="4166895" y="61958"/>
                  </a:lnTo>
                  <a:lnTo>
                    <a:pt x="4178733" y="55100"/>
                  </a:lnTo>
                  <a:lnTo>
                    <a:pt x="4190570" y="48755"/>
                  </a:lnTo>
                  <a:lnTo>
                    <a:pt x="4202408" y="42940"/>
                  </a:lnTo>
                  <a:lnTo>
                    <a:pt x="4214246" y="37659"/>
                  </a:lnTo>
                  <a:lnTo>
                    <a:pt x="4226084" y="32900"/>
                  </a:lnTo>
                  <a:lnTo>
                    <a:pt x="4237922" y="28643"/>
                  </a:lnTo>
                  <a:lnTo>
                    <a:pt x="4249759" y="24860"/>
                  </a:lnTo>
                  <a:lnTo>
                    <a:pt x="4261597" y="21517"/>
                  </a:lnTo>
                  <a:lnTo>
                    <a:pt x="4273435" y="18577"/>
                  </a:lnTo>
                  <a:lnTo>
                    <a:pt x="4285273" y="16004"/>
                  </a:lnTo>
                  <a:lnTo>
                    <a:pt x="4297110" y="13761"/>
                  </a:lnTo>
                  <a:lnTo>
                    <a:pt x="4308948" y="11812"/>
                  </a:lnTo>
                  <a:lnTo>
                    <a:pt x="4320786" y="10123"/>
                  </a:lnTo>
                  <a:lnTo>
                    <a:pt x="4332624" y="8664"/>
                  </a:lnTo>
                  <a:lnTo>
                    <a:pt x="4344461" y="7406"/>
                  </a:lnTo>
                  <a:lnTo>
                    <a:pt x="4356299" y="6324"/>
                  </a:lnTo>
                  <a:lnTo>
                    <a:pt x="4368137" y="5394"/>
                  </a:lnTo>
                  <a:lnTo>
                    <a:pt x="4379975" y="4596"/>
                  </a:lnTo>
                  <a:lnTo>
                    <a:pt x="4391813" y="3913"/>
                  </a:lnTo>
                  <a:lnTo>
                    <a:pt x="4403650" y="3327"/>
                  </a:lnTo>
                  <a:lnTo>
                    <a:pt x="4415488" y="2827"/>
                  </a:lnTo>
                  <a:lnTo>
                    <a:pt x="4427326" y="2399"/>
                  </a:lnTo>
                  <a:lnTo>
                    <a:pt x="4439164" y="2034"/>
                  </a:lnTo>
                  <a:lnTo>
                    <a:pt x="4451001" y="1723"/>
                  </a:lnTo>
                  <a:lnTo>
                    <a:pt x="4462839" y="1457"/>
                  </a:lnTo>
                  <a:lnTo>
                    <a:pt x="4474677" y="1230"/>
                  </a:lnTo>
                  <a:lnTo>
                    <a:pt x="4486515" y="1037"/>
                  </a:lnTo>
                  <a:lnTo>
                    <a:pt x="4498352" y="872"/>
                  </a:lnTo>
                  <a:lnTo>
                    <a:pt x="4510190" y="732"/>
                  </a:lnTo>
                  <a:lnTo>
                    <a:pt x="4522028" y="612"/>
                  </a:lnTo>
                  <a:lnTo>
                    <a:pt x="4533866" y="510"/>
                  </a:lnTo>
                  <a:lnTo>
                    <a:pt x="4545704" y="424"/>
                  </a:lnTo>
                  <a:lnTo>
                    <a:pt x="4557541" y="350"/>
                  </a:lnTo>
                  <a:lnTo>
                    <a:pt x="4569379" y="287"/>
                  </a:lnTo>
                  <a:lnTo>
                    <a:pt x="4581217" y="234"/>
                  </a:lnTo>
                  <a:lnTo>
                    <a:pt x="4593055" y="188"/>
                  </a:lnTo>
                  <a:lnTo>
                    <a:pt x="4604892" y="149"/>
                  </a:lnTo>
                  <a:lnTo>
                    <a:pt x="4616730" y="116"/>
                  </a:lnTo>
                  <a:lnTo>
                    <a:pt x="4628568" y="88"/>
                  </a:lnTo>
                  <a:lnTo>
                    <a:pt x="4640406" y="64"/>
                  </a:lnTo>
                  <a:lnTo>
                    <a:pt x="4652244" y="44"/>
                  </a:lnTo>
                  <a:lnTo>
                    <a:pt x="4664081" y="27"/>
                  </a:lnTo>
                  <a:lnTo>
                    <a:pt x="4675919" y="12"/>
                  </a:lnTo>
                  <a:lnTo>
                    <a:pt x="4687757" y="0"/>
                  </a:lnTo>
                </a:path>
              </a:pathLst>
            </a:custGeom>
            <a:ln w="40651" cap="flat">
              <a:solidFill>
                <a:srgbClr val="E8E8E8">
                  <a:alpha val="100000"/>
                </a:srgbClr>
              </a:solidFill>
              <a:prstDash val="solid"/>
              <a:round/>
            </a:ln>
          </p:spPr>
          <p:txBody>
            <a:bodyPr/>
            <a:lstStyle/>
            <a:p/>
          </p:txBody>
        </p:sp>
        <p:sp>
          <p:nvSpPr>
            <p:cNvPr id="42" name="pl42"/>
            <p:cNvSpPr/>
            <p:nvPr/>
          </p:nvSpPr>
          <p:spPr>
            <a:xfrm>
              <a:off x="2482252" y="5376258"/>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43" name="pl43"/>
            <p:cNvSpPr/>
            <p:nvPr/>
          </p:nvSpPr>
          <p:spPr>
            <a:xfrm>
              <a:off x="2482252" y="3673305"/>
              <a:ext cx="4687757" cy="1063997"/>
            </a:xfrm>
            <a:custGeom>
              <a:avLst/>
              <a:pathLst>
                <a:path w="4687757" h="1063997">
                  <a:moveTo>
                    <a:pt x="0" y="0"/>
                  </a:moveTo>
                  <a:lnTo>
                    <a:pt x="11837" y="62"/>
                  </a:lnTo>
                  <a:lnTo>
                    <a:pt x="23675" y="136"/>
                  </a:lnTo>
                  <a:lnTo>
                    <a:pt x="35513" y="222"/>
                  </a:lnTo>
                  <a:lnTo>
                    <a:pt x="47351" y="324"/>
                  </a:lnTo>
                  <a:lnTo>
                    <a:pt x="59188" y="443"/>
                  </a:lnTo>
                  <a:lnTo>
                    <a:pt x="71026" y="583"/>
                  </a:lnTo>
                  <a:lnTo>
                    <a:pt x="82864" y="748"/>
                  </a:lnTo>
                  <a:lnTo>
                    <a:pt x="94702" y="942"/>
                  </a:lnTo>
                  <a:lnTo>
                    <a:pt x="106539" y="1170"/>
                  </a:lnTo>
                  <a:lnTo>
                    <a:pt x="118377" y="1437"/>
                  </a:lnTo>
                  <a:lnTo>
                    <a:pt x="130215" y="1751"/>
                  </a:lnTo>
                  <a:lnTo>
                    <a:pt x="142053" y="2120"/>
                  </a:lnTo>
                  <a:lnTo>
                    <a:pt x="153891" y="2554"/>
                  </a:lnTo>
                  <a:lnTo>
                    <a:pt x="165728" y="3063"/>
                  </a:lnTo>
                  <a:lnTo>
                    <a:pt x="177566" y="3661"/>
                  </a:lnTo>
                  <a:lnTo>
                    <a:pt x="189404" y="4362"/>
                  </a:lnTo>
                  <a:lnTo>
                    <a:pt x="201242" y="5186"/>
                  </a:lnTo>
                  <a:lnTo>
                    <a:pt x="213079" y="6152"/>
                  </a:lnTo>
                  <a:lnTo>
                    <a:pt x="224917" y="7286"/>
                  </a:lnTo>
                  <a:lnTo>
                    <a:pt x="236755" y="8615"/>
                  </a:lnTo>
                  <a:lnTo>
                    <a:pt x="248593" y="10173"/>
                  </a:lnTo>
                  <a:lnTo>
                    <a:pt x="260430" y="11999"/>
                  </a:lnTo>
                  <a:lnTo>
                    <a:pt x="272268" y="14137"/>
                  </a:lnTo>
                  <a:lnTo>
                    <a:pt x="284106" y="16639"/>
                  </a:lnTo>
                  <a:lnTo>
                    <a:pt x="295944" y="19565"/>
                  </a:lnTo>
                  <a:lnTo>
                    <a:pt x="307782" y="22983"/>
                  </a:lnTo>
                  <a:lnTo>
                    <a:pt x="319619" y="26972"/>
                  </a:lnTo>
                  <a:lnTo>
                    <a:pt x="331457" y="31621"/>
                  </a:lnTo>
                  <a:lnTo>
                    <a:pt x="343295" y="37034"/>
                  </a:lnTo>
                  <a:lnTo>
                    <a:pt x="355133" y="43323"/>
                  </a:lnTo>
                  <a:lnTo>
                    <a:pt x="366970" y="50619"/>
                  </a:lnTo>
                  <a:lnTo>
                    <a:pt x="378808" y="59061"/>
                  </a:lnTo>
                  <a:lnTo>
                    <a:pt x="390646" y="68807"/>
                  </a:lnTo>
                  <a:lnTo>
                    <a:pt x="402484" y="80023"/>
                  </a:lnTo>
                  <a:lnTo>
                    <a:pt x="414321" y="92887"/>
                  </a:lnTo>
                  <a:lnTo>
                    <a:pt x="426159" y="107585"/>
                  </a:lnTo>
                  <a:lnTo>
                    <a:pt x="437997" y="124302"/>
                  </a:lnTo>
                  <a:lnTo>
                    <a:pt x="449835" y="143219"/>
                  </a:lnTo>
                  <a:lnTo>
                    <a:pt x="461673" y="164503"/>
                  </a:lnTo>
                  <a:lnTo>
                    <a:pt x="473510" y="188297"/>
                  </a:lnTo>
                  <a:lnTo>
                    <a:pt x="485348" y="214703"/>
                  </a:lnTo>
                  <a:lnTo>
                    <a:pt x="497186" y="243776"/>
                  </a:lnTo>
                  <a:lnTo>
                    <a:pt x="509024" y="275502"/>
                  </a:lnTo>
                  <a:lnTo>
                    <a:pt x="520861" y="309793"/>
                  </a:lnTo>
                  <a:lnTo>
                    <a:pt x="532699" y="346472"/>
                  </a:lnTo>
                  <a:lnTo>
                    <a:pt x="544537" y="385272"/>
                  </a:lnTo>
                  <a:lnTo>
                    <a:pt x="556375" y="425834"/>
                  </a:lnTo>
                  <a:lnTo>
                    <a:pt x="568213" y="467722"/>
                  </a:lnTo>
                  <a:lnTo>
                    <a:pt x="580050" y="510432"/>
                  </a:lnTo>
                  <a:lnTo>
                    <a:pt x="591888" y="553422"/>
                  </a:lnTo>
                  <a:lnTo>
                    <a:pt x="603726" y="596132"/>
                  </a:lnTo>
                  <a:lnTo>
                    <a:pt x="615564" y="638020"/>
                  </a:lnTo>
                  <a:lnTo>
                    <a:pt x="627401" y="678582"/>
                  </a:lnTo>
                  <a:lnTo>
                    <a:pt x="639239" y="717382"/>
                  </a:lnTo>
                  <a:lnTo>
                    <a:pt x="651077" y="754061"/>
                  </a:lnTo>
                  <a:lnTo>
                    <a:pt x="662915" y="788352"/>
                  </a:lnTo>
                  <a:lnTo>
                    <a:pt x="674752" y="820078"/>
                  </a:lnTo>
                  <a:lnTo>
                    <a:pt x="686590" y="849151"/>
                  </a:lnTo>
                  <a:lnTo>
                    <a:pt x="698428" y="875557"/>
                  </a:lnTo>
                  <a:lnTo>
                    <a:pt x="710266" y="899351"/>
                  </a:lnTo>
                  <a:lnTo>
                    <a:pt x="722104" y="920635"/>
                  </a:lnTo>
                  <a:lnTo>
                    <a:pt x="733941" y="939552"/>
                  </a:lnTo>
                  <a:lnTo>
                    <a:pt x="745779" y="956269"/>
                  </a:lnTo>
                  <a:lnTo>
                    <a:pt x="757617" y="970967"/>
                  </a:lnTo>
                  <a:lnTo>
                    <a:pt x="769455" y="983831"/>
                  </a:lnTo>
                  <a:lnTo>
                    <a:pt x="781292" y="995047"/>
                  </a:lnTo>
                  <a:lnTo>
                    <a:pt x="793130" y="1004793"/>
                  </a:lnTo>
                  <a:lnTo>
                    <a:pt x="804968" y="1013235"/>
                  </a:lnTo>
                  <a:lnTo>
                    <a:pt x="816806" y="1020530"/>
                  </a:lnTo>
                  <a:lnTo>
                    <a:pt x="828643" y="1026820"/>
                  </a:lnTo>
                  <a:lnTo>
                    <a:pt x="840481" y="1032233"/>
                  </a:lnTo>
                  <a:lnTo>
                    <a:pt x="852319" y="1036882"/>
                  </a:lnTo>
                  <a:lnTo>
                    <a:pt x="864157" y="1040871"/>
                  </a:lnTo>
                  <a:lnTo>
                    <a:pt x="875995" y="1044289"/>
                  </a:lnTo>
                  <a:lnTo>
                    <a:pt x="887832" y="1047215"/>
                  </a:lnTo>
                  <a:lnTo>
                    <a:pt x="899670" y="1049717"/>
                  </a:lnTo>
                  <a:lnTo>
                    <a:pt x="911508" y="1051855"/>
                  </a:lnTo>
                  <a:lnTo>
                    <a:pt x="923346" y="1053680"/>
                  </a:lnTo>
                  <a:lnTo>
                    <a:pt x="935183" y="1055239"/>
                  </a:lnTo>
                  <a:lnTo>
                    <a:pt x="947021" y="1056568"/>
                  </a:lnTo>
                  <a:lnTo>
                    <a:pt x="958859" y="1057702"/>
                  </a:lnTo>
                  <a:lnTo>
                    <a:pt x="970697" y="1058668"/>
                  </a:lnTo>
                  <a:lnTo>
                    <a:pt x="982534" y="1059492"/>
                  </a:lnTo>
                  <a:lnTo>
                    <a:pt x="994372" y="1060193"/>
                  </a:lnTo>
                  <a:lnTo>
                    <a:pt x="1006210" y="1060791"/>
                  </a:lnTo>
                  <a:lnTo>
                    <a:pt x="1018048" y="1061300"/>
                  </a:lnTo>
                  <a:lnTo>
                    <a:pt x="1029886" y="1061734"/>
                  </a:lnTo>
                  <a:lnTo>
                    <a:pt x="1041723" y="1062103"/>
                  </a:lnTo>
                  <a:lnTo>
                    <a:pt x="1053561" y="1062417"/>
                  </a:lnTo>
                  <a:lnTo>
                    <a:pt x="1065399" y="1062684"/>
                  </a:lnTo>
                  <a:lnTo>
                    <a:pt x="1077237" y="1062912"/>
                  </a:lnTo>
                  <a:lnTo>
                    <a:pt x="1089074" y="1063106"/>
                  </a:lnTo>
                  <a:lnTo>
                    <a:pt x="1100912" y="1063271"/>
                  </a:lnTo>
                  <a:lnTo>
                    <a:pt x="1112750" y="1063411"/>
                  </a:lnTo>
                  <a:lnTo>
                    <a:pt x="1124588" y="1063530"/>
                  </a:lnTo>
                  <a:lnTo>
                    <a:pt x="1136426" y="1063632"/>
                  </a:lnTo>
                  <a:lnTo>
                    <a:pt x="1148263" y="1063718"/>
                  </a:lnTo>
                  <a:lnTo>
                    <a:pt x="1160101" y="1063792"/>
                  </a:lnTo>
                  <a:lnTo>
                    <a:pt x="1171939" y="1063854"/>
                  </a:lnTo>
                  <a:lnTo>
                    <a:pt x="1171939" y="1063997"/>
                  </a:lnTo>
                  <a:lnTo>
                    <a:pt x="1183777" y="1063960"/>
                  </a:lnTo>
                  <a:lnTo>
                    <a:pt x="1195614" y="1063916"/>
                  </a:lnTo>
                  <a:lnTo>
                    <a:pt x="1207452" y="1063864"/>
                  </a:lnTo>
                  <a:lnTo>
                    <a:pt x="1219290" y="1063803"/>
                  </a:lnTo>
                  <a:lnTo>
                    <a:pt x="1231128" y="1063731"/>
                  </a:lnTo>
                  <a:lnTo>
                    <a:pt x="1242965" y="1063647"/>
                  </a:lnTo>
                  <a:lnTo>
                    <a:pt x="1254803" y="1063548"/>
                  </a:lnTo>
                  <a:lnTo>
                    <a:pt x="1266641" y="1063432"/>
                  </a:lnTo>
                  <a:lnTo>
                    <a:pt x="1278479" y="1063295"/>
                  </a:lnTo>
                  <a:lnTo>
                    <a:pt x="1290317" y="1063135"/>
                  </a:lnTo>
                  <a:lnTo>
                    <a:pt x="1302154" y="1062946"/>
                  </a:lnTo>
                  <a:lnTo>
                    <a:pt x="1313992" y="1062725"/>
                  </a:lnTo>
                  <a:lnTo>
                    <a:pt x="1325830" y="1062465"/>
                  </a:lnTo>
                  <a:lnTo>
                    <a:pt x="1337668" y="1062159"/>
                  </a:lnTo>
                  <a:lnTo>
                    <a:pt x="1349505" y="1061801"/>
                  </a:lnTo>
                  <a:lnTo>
                    <a:pt x="1361343" y="1061380"/>
                  </a:lnTo>
                  <a:lnTo>
                    <a:pt x="1373181" y="1060886"/>
                  </a:lnTo>
                  <a:lnTo>
                    <a:pt x="1385019" y="1060306"/>
                  </a:lnTo>
                  <a:lnTo>
                    <a:pt x="1396856" y="1059625"/>
                  </a:lnTo>
                  <a:lnTo>
                    <a:pt x="1408694" y="1058828"/>
                  </a:lnTo>
                  <a:lnTo>
                    <a:pt x="1420532" y="1057893"/>
                  </a:lnTo>
                  <a:lnTo>
                    <a:pt x="1432370" y="1056797"/>
                  </a:lnTo>
                  <a:lnTo>
                    <a:pt x="1444208" y="1055515"/>
                  </a:lnTo>
                  <a:lnTo>
                    <a:pt x="1456045" y="1054013"/>
                  </a:lnTo>
                  <a:lnTo>
                    <a:pt x="1467883" y="1052258"/>
                  </a:lnTo>
                  <a:lnTo>
                    <a:pt x="1479721" y="1050207"/>
                  </a:lnTo>
                  <a:lnTo>
                    <a:pt x="1491559" y="1047814"/>
                  </a:lnTo>
                  <a:lnTo>
                    <a:pt x="1503396" y="1045024"/>
                  </a:lnTo>
                  <a:lnTo>
                    <a:pt x="1515234" y="1041777"/>
                  </a:lnTo>
                  <a:lnTo>
                    <a:pt x="1527072" y="1038003"/>
                  </a:lnTo>
                  <a:lnTo>
                    <a:pt x="1538910" y="1033626"/>
                  </a:lnTo>
                  <a:lnTo>
                    <a:pt x="1550748" y="1028560"/>
                  </a:lnTo>
                  <a:lnTo>
                    <a:pt x="1562585" y="1022713"/>
                  </a:lnTo>
                  <a:lnTo>
                    <a:pt x="1574423" y="1015983"/>
                  </a:lnTo>
                  <a:lnTo>
                    <a:pt x="1586261" y="1008265"/>
                  </a:lnTo>
                  <a:lnTo>
                    <a:pt x="1598099" y="999446"/>
                  </a:lnTo>
                  <a:lnTo>
                    <a:pt x="1609936" y="989416"/>
                  </a:lnTo>
                  <a:lnTo>
                    <a:pt x="1621774" y="978066"/>
                  </a:lnTo>
                  <a:lnTo>
                    <a:pt x="1633612" y="965295"/>
                  </a:lnTo>
                  <a:lnTo>
                    <a:pt x="1645450" y="951019"/>
                  </a:lnTo>
                  <a:lnTo>
                    <a:pt x="1657287" y="935175"/>
                  </a:lnTo>
                  <a:lnTo>
                    <a:pt x="1669125" y="917731"/>
                  </a:lnTo>
                  <a:lnTo>
                    <a:pt x="1680963" y="898696"/>
                  </a:lnTo>
                  <a:lnTo>
                    <a:pt x="1692801" y="878121"/>
                  </a:lnTo>
                  <a:lnTo>
                    <a:pt x="1704639" y="856114"/>
                  </a:lnTo>
                  <a:lnTo>
                    <a:pt x="1716476" y="832834"/>
                  </a:lnTo>
                  <a:lnTo>
                    <a:pt x="1728314" y="808496"/>
                  </a:lnTo>
                  <a:lnTo>
                    <a:pt x="1740152" y="783364"/>
                  </a:lnTo>
                  <a:lnTo>
                    <a:pt x="1751990" y="757738"/>
                  </a:lnTo>
                  <a:lnTo>
                    <a:pt x="1763827" y="731944"/>
                  </a:lnTo>
                  <a:lnTo>
                    <a:pt x="1775665" y="706318"/>
                  </a:lnTo>
                  <a:lnTo>
                    <a:pt x="1787503" y="681185"/>
                  </a:lnTo>
                  <a:lnTo>
                    <a:pt x="1799341" y="656848"/>
                  </a:lnTo>
                  <a:lnTo>
                    <a:pt x="1811178" y="633568"/>
                  </a:lnTo>
                  <a:lnTo>
                    <a:pt x="1823016" y="611560"/>
                  </a:lnTo>
                  <a:lnTo>
                    <a:pt x="1834854" y="590986"/>
                  </a:lnTo>
                  <a:lnTo>
                    <a:pt x="1846692" y="571950"/>
                  </a:lnTo>
                  <a:lnTo>
                    <a:pt x="1858530" y="554507"/>
                  </a:lnTo>
                  <a:lnTo>
                    <a:pt x="1870367" y="538663"/>
                  </a:lnTo>
                  <a:lnTo>
                    <a:pt x="1882205" y="524387"/>
                  </a:lnTo>
                  <a:lnTo>
                    <a:pt x="1894043" y="511616"/>
                  </a:lnTo>
                  <a:lnTo>
                    <a:pt x="1905881" y="500265"/>
                  </a:lnTo>
                  <a:lnTo>
                    <a:pt x="1917718" y="490235"/>
                  </a:lnTo>
                  <a:lnTo>
                    <a:pt x="1929556" y="481417"/>
                  </a:lnTo>
                  <a:lnTo>
                    <a:pt x="1941394" y="473698"/>
                  </a:lnTo>
                  <a:lnTo>
                    <a:pt x="1953232" y="466969"/>
                  </a:lnTo>
                  <a:lnTo>
                    <a:pt x="1965069" y="461121"/>
                  </a:lnTo>
                  <a:lnTo>
                    <a:pt x="1976907" y="456056"/>
                  </a:lnTo>
                  <a:lnTo>
                    <a:pt x="1988745" y="451679"/>
                  </a:lnTo>
                  <a:lnTo>
                    <a:pt x="2000583" y="447905"/>
                  </a:lnTo>
                  <a:lnTo>
                    <a:pt x="2012421" y="444657"/>
                  </a:lnTo>
                  <a:lnTo>
                    <a:pt x="2024258" y="441868"/>
                  </a:lnTo>
                  <a:lnTo>
                    <a:pt x="2036096" y="439474"/>
                  </a:lnTo>
                  <a:lnTo>
                    <a:pt x="2047934" y="437423"/>
                  </a:lnTo>
                  <a:lnTo>
                    <a:pt x="2059772" y="435668"/>
                  </a:lnTo>
                  <a:lnTo>
                    <a:pt x="2071609" y="434167"/>
                  </a:lnTo>
                  <a:lnTo>
                    <a:pt x="2083447" y="432884"/>
                  </a:lnTo>
                  <a:lnTo>
                    <a:pt x="2095285" y="431789"/>
                  </a:lnTo>
                  <a:lnTo>
                    <a:pt x="2107123" y="430854"/>
                  </a:lnTo>
                  <a:lnTo>
                    <a:pt x="2118961" y="430056"/>
                  </a:lnTo>
                  <a:lnTo>
                    <a:pt x="2130798" y="429376"/>
                  </a:lnTo>
                  <a:lnTo>
                    <a:pt x="2142636" y="428796"/>
                  </a:lnTo>
                  <a:lnTo>
                    <a:pt x="2154474" y="428302"/>
                  </a:lnTo>
                  <a:lnTo>
                    <a:pt x="2166312" y="427881"/>
                  </a:lnTo>
                  <a:lnTo>
                    <a:pt x="2178149" y="427522"/>
                  </a:lnTo>
                  <a:lnTo>
                    <a:pt x="2189987" y="427217"/>
                  </a:lnTo>
                  <a:lnTo>
                    <a:pt x="2201825" y="426957"/>
                  </a:lnTo>
                  <a:lnTo>
                    <a:pt x="2213663" y="426735"/>
                  </a:lnTo>
                  <a:lnTo>
                    <a:pt x="2225500" y="426547"/>
                  </a:lnTo>
                  <a:lnTo>
                    <a:pt x="2237338" y="426386"/>
                  </a:lnTo>
                  <a:lnTo>
                    <a:pt x="2249176" y="426250"/>
                  </a:lnTo>
                  <a:lnTo>
                    <a:pt x="2261014" y="426134"/>
                  </a:lnTo>
                  <a:lnTo>
                    <a:pt x="2272852" y="426035"/>
                  </a:lnTo>
                  <a:lnTo>
                    <a:pt x="2284689" y="425950"/>
                  </a:lnTo>
                  <a:lnTo>
                    <a:pt x="2296527" y="425879"/>
                  </a:lnTo>
                  <a:lnTo>
                    <a:pt x="2308365" y="425818"/>
                  </a:lnTo>
                  <a:lnTo>
                    <a:pt x="2320203" y="425766"/>
                  </a:lnTo>
                  <a:lnTo>
                    <a:pt x="2332040" y="425722"/>
                  </a:lnTo>
                  <a:lnTo>
                    <a:pt x="2343878" y="425684"/>
                  </a:lnTo>
                  <a:lnTo>
                    <a:pt x="2343878" y="425470"/>
                  </a:lnTo>
                  <a:lnTo>
                    <a:pt x="2355716" y="425470"/>
                  </a:lnTo>
                  <a:lnTo>
                    <a:pt x="2367554" y="425470"/>
                  </a:lnTo>
                  <a:lnTo>
                    <a:pt x="2379391" y="425470"/>
                  </a:lnTo>
                  <a:lnTo>
                    <a:pt x="2391229" y="425470"/>
                  </a:lnTo>
                  <a:lnTo>
                    <a:pt x="2403067" y="425470"/>
                  </a:lnTo>
                  <a:lnTo>
                    <a:pt x="2414905" y="425470"/>
                  </a:lnTo>
                  <a:lnTo>
                    <a:pt x="2426743" y="425470"/>
                  </a:lnTo>
                  <a:lnTo>
                    <a:pt x="2438580" y="425470"/>
                  </a:lnTo>
                  <a:lnTo>
                    <a:pt x="2450418" y="425470"/>
                  </a:lnTo>
                  <a:lnTo>
                    <a:pt x="2462256" y="425470"/>
                  </a:lnTo>
                  <a:lnTo>
                    <a:pt x="2474094" y="425470"/>
                  </a:lnTo>
                  <a:lnTo>
                    <a:pt x="2485931" y="425470"/>
                  </a:lnTo>
                  <a:lnTo>
                    <a:pt x="2497769" y="425470"/>
                  </a:lnTo>
                  <a:lnTo>
                    <a:pt x="2509607" y="425470"/>
                  </a:lnTo>
                  <a:lnTo>
                    <a:pt x="2521445" y="425470"/>
                  </a:lnTo>
                  <a:lnTo>
                    <a:pt x="2533283" y="425470"/>
                  </a:lnTo>
                  <a:lnTo>
                    <a:pt x="2545120" y="425470"/>
                  </a:lnTo>
                  <a:lnTo>
                    <a:pt x="2556958" y="425470"/>
                  </a:lnTo>
                  <a:lnTo>
                    <a:pt x="2568796" y="425470"/>
                  </a:lnTo>
                  <a:lnTo>
                    <a:pt x="2580634" y="425470"/>
                  </a:lnTo>
                  <a:lnTo>
                    <a:pt x="2592471" y="425470"/>
                  </a:lnTo>
                  <a:lnTo>
                    <a:pt x="2604309" y="425470"/>
                  </a:lnTo>
                  <a:lnTo>
                    <a:pt x="2616147" y="425470"/>
                  </a:lnTo>
                  <a:lnTo>
                    <a:pt x="2627985" y="425470"/>
                  </a:lnTo>
                  <a:lnTo>
                    <a:pt x="2639822" y="425470"/>
                  </a:lnTo>
                  <a:lnTo>
                    <a:pt x="2651660" y="425470"/>
                  </a:lnTo>
                  <a:lnTo>
                    <a:pt x="2663498" y="425470"/>
                  </a:lnTo>
                  <a:lnTo>
                    <a:pt x="2675336" y="425470"/>
                  </a:lnTo>
                  <a:lnTo>
                    <a:pt x="2687174" y="425470"/>
                  </a:lnTo>
                  <a:lnTo>
                    <a:pt x="2699011" y="425470"/>
                  </a:lnTo>
                  <a:lnTo>
                    <a:pt x="2710849" y="425470"/>
                  </a:lnTo>
                  <a:lnTo>
                    <a:pt x="2722687" y="425470"/>
                  </a:lnTo>
                  <a:lnTo>
                    <a:pt x="2734525" y="425470"/>
                  </a:lnTo>
                  <a:lnTo>
                    <a:pt x="2746362" y="425470"/>
                  </a:lnTo>
                  <a:lnTo>
                    <a:pt x="2758200" y="425470"/>
                  </a:lnTo>
                  <a:lnTo>
                    <a:pt x="2770038" y="425470"/>
                  </a:lnTo>
                  <a:lnTo>
                    <a:pt x="2781876" y="425470"/>
                  </a:lnTo>
                  <a:lnTo>
                    <a:pt x="2793713" y="425470"/>
                  </a:lnTo>
                  <a:lnTo>
                    <a:pt x="2805551" y="425470"/>
                  </a:lnTo>
                  <a:lnTo>
                    <a:pt x="2817389" y="425470"/>
                  </a:lnTo>
                  <a:lnTo>
                    <a:pt x="2829227" y="425470"/>
                  </a:lnTo>
                  <a:lnTo>
                    <a:pt x="2841065" y="425470"/>
                  </a:lnTo>
                  <a:lnTo>
                    <a:pt x="2852902" y="425470"/>
                  </a:lnTo>
                  <a:lnTo>
                    <a:pt x="2864740" y="425470"/>
                  </a:lnTo>
                  <a:lnTo>
                    <a:pt x="2876578" y="425470"/>
                  </a:lnTo>
                  <a:lnTo>
                    <a:pt x="2888416" y="425470"/>
                  </a:lnTo>
                  <a:lnTo>
                    <a:pt x="2900253" y="425470"/>
                  </a:lnTo>
                  <a:lnTo>
                    <a:pt x="2912091" y="425470"/>
                  </a:lnTo>
                  <a:lnTo>
                    <a:pt x="2923929" y="425470"/>
                  </a:lnTo>
                  <a:lnTo>
                    <a:pt x="2935767" y="425470"/>
                  </a:lnTo>
                  <a:lnTo>
                    <a:pt x="2947604" y="425470"/>
                  </a:lnTo>
                  <a:lnTo>
                    <a:pt x="2959442" y="425470"/>
                  </a:lnTo>
                  <a:lnTo>
                    <a:pt x="2971280" y="425470"/>
                  </a:lnTo>
                  <a:lnTo>
                    <a:pt x="2983118" y="425470"/>
                  </a:lnTo>
                  <a:lnTo>
                    <a:pt x="2994956" y="425470"/>
                  </a:lnTo>
                  <a:lnTo>
                    <a:pt x="3006793" y="425470"/>
                  </a:lnTo>
                  <a:lnTo>
                    <a:pt x="3018631" y="425470"/>
                  </a:lnTo>
                  <a:lnTo>
                    <a:pt x="3030469" y="425470"/>
                  </a:lnTo>
                  <a:lnTo>
                    <a:pt x="3042307" y="425470"/>
                  </a:lnTo>
                  <a:lnTo>
                    <a:pt x="3054144" y="425470"/>
                  </a:lnTo>
                  <a:lnTo>
                    <a:pt x="3065982" y="425470"/>
                  </a:lnTo>
                  <a:lnTo>
                    <a:pt x="3077820" y="425470"/>
                  </a:lnTo>
                  <a:lnTo>
                    <a:pt x="3089658" y="425470"/>
                  </a:lnTo>
                  <a:lnTo>
                    <a:pt x="3101496" y="425470"/>
                  </a:lnTo>
                  <a:lnTo>
                    <a:pt x="3113333" y="425470"/>
                  </a:lnTo>
                  <a:lnTo>
                    <a:pt x="3125171" y="425470"/>
                  </a:lnTo>
                  <a:lnTo>
                    <a:pt x="3137009" y="425470"/>
                  </a:lnTo>
                  <a:lnTo>
                    <a:pt x="3148847" y="425470"/>
                  </a:lnTo>
                  <a:lnTo>
                    <a:pt x="3160684" y="425470"/>
                  </a:lnTo>
                  <a:lnTo>
                    <a:pt x="3172522" y="425470"/>
                  </a:lnTo>
                  <a:lnTo>
                    <a:pt x="3184360" y="425470"/>
                  </a:lnTo>
                  <a:lnTo>
                    <a:pt x="3196198" y="425470"/>
                  </a:lnTo>
                  <a:lnTo>
                    <a:pt x="3208035" y="425470"/>
                  </a:lnTo>
                  <a:lnTo>
                    <a:pt x="3219873" y="425470"/>
                  </a:lnTo>
                  <a:lnTo>
                    <a:pt x="3231711" y="425470"/>
                  </a:lnTo>
                  <a:lnTo>
                    <a:pt x="3243549" y="425470"/>
                  </a:lnTo>
                  <a:lnTo>
                    <a:pt x="3255387" y="425470"/>
                  </a:lnTo>
                  <a:lnTo>
                    <a:pt x="3267224" y="425470"/>
                  </a:lnTo>
                  <a:lnTo>
                    <a:pt x="3279062" y="425470"/>
                  </a:lnTo>
                  <a:lnTo>
                    <a:pt x="3290900" y="425470"/>
                  </a:lnTo>
                  <a:lnTo>
                    <a:pt x="3302738" y="425470"/>
                  </a:lnTo>
                  <a:lnTo>
                    <a:pt x="3314575" y="425470"/>
                  </a:lnTo>
                  <a:lnTo>
                    <a:pt x="3326413" y="425470"/>
                  </a:lnTo>
                  <a:lnTo>
                    <a:pt x="3338251" y="425470"/>
                  </a:lnTo>
                  <a:lnTo>
                    <a:pt x="3350089" y="425470"/>
                  </a:lnTo>
                  <a:lnTo>
                    <a:pt x="3361926" y="425470"/>
                  </a:lnTo>
                  <a:lnTo>
                    <a:pt x="3373764" y="425470"/>
                  </a:lnTo>
                  <a:lnTo>
                    <a:pt x="3385602" y="425470"/>
                  </a:lnTo>
                  <a:lnTo>
                    <a:pt x="3397440" y="425470"/>
                  </a:lnTo>
                  <a:lnTo>
                    <a:pt x="3409278" y="425470"/>
                  </a:lnTo>
                  <a:lnTo>
                    <a:pt x="3421115" y="425470"/>
                  </a:lnTo>
                  <a:lnTo>
                    <a:pt x="3432953" y="425470"/>
                  </a:lnTo>
                  <a:lnTo>
                    <a:pt x="3444791" y="425470"/>
                  </a:lnTo>
                  <a:lnTo>
                    <a:pt x="3456629" y="425470"/>
                  </a:lnTo>
                  <a:lnTo>
                    <a:pt x="3468466" y="425470"/>
                  </a:lnTo>
                  <a:lnTo>
                    <a:pt x="3480304" y="425470"/>
                  </a:lnTo>
                  <a:lnTo>
                    <a:pt x="3492142" y="425470"/>
                  </a:lnTo>
                  <a:lnTo>
                    <a:pt x="3503980" y="425470"/>
                  </a:lnTo>
                  <a:lnTo>
                    <a:pt x="3515818" y="425470"/>
                  </a:lnTo>
                  <a:lnTo>
                    <a:pt x="3515818" y="425399"/>
                  </a:lnTo>
                  <a:lnTo>
                    <a:pt x="3527655" y="425386"/>
                  </a:lnTo>
                  <a:lnTo>
                    <a:pt x="3539493" y="425371"/>
                  </a:lnTo>
                  <a:lnTo>
                    <a:pt x="3551331" y="425354"/>
                  </a:lnTo>
                  <a:lnTo>
                    <a:pt x="3563169" y="425334"/>
                  </a:lnTo>
                  <a:lnTo>
                    <a:pt x="3575006" y="425310"/>
                  </a:lnTo>
                  <a:lnTo>
                    <a:pt x="3586844" y="425282"/>
                  </a:lnTo>
                  <a:lnTo>
                    <a:pt x="3598682" y="425249"/>
                  </a:lnTo>
                  <a:lnTo>
                    <a:pt x="3610520" y="425210"/>
                  </a:lnTo>
                  <a:lnTo>
                    <a:pt x="3622357" y="425165"/>
                  </a:lnTo>
                  <a:lnTo>
                    <a:pt x="3634195" y="425111"/>
                  </a:lnTo>
                  <a:lnTo>
                    <a:pt x="3646033" y="425048"/>
                  </a:lnTo>
                  <a:lnTo>
                    <a:pt x="3657871" y="424975"/>
                  </a:lnTo>
                  <a:lnTo>
                    <a:pt x="3669709" y="424888"/>
                  </a:lnTo>
                  <a:lnTo>
                    <a:pt x="3681546" y="424786"/>
                  </a:lnTo>
                  <a:lnTo>
                    <a:pt x="3693384" y="424666"/>
                  </a:lnTo>
                  <a:lnTo>
                    <a:pt x="3705222" y="424526"/>
                  </a:lnTo>
                  <a:lnTo>
                    <a:pt x="3717060" y="424361"/>
                  </a:lnTo>
                  <a:lnTo>
                    <a:pt x="3728897" y="424168"/>
                  </a:lnTo>
                  <a:lnTo>
                    <a:pt x="3740735" y="423941"/>
                  </a:lnTo>
                  <a:lnTo>
                    <a:pt x="3752573" y="423676"/>
                  </a:lnTo>
                  <a:lnTo>
                    <a:pt x="3764411" y="423364"/>
                  </a:lnTo>
                  <a:lnTo>
                    <a:pt x="3776248" y="422999"/>
                  </a:lnTo>
                  <a:lnTo>
                    <a:pt x="3788086" y="422571"/>
                  </a:lnTo>
                  <a:lnTo>
                    <a:pt x="3799924" y="422071"/>
                  </a:lnTo>
                  <a:lnTo>
                    <a:pt x="3811762" y="421486"/>
                  </a:lnTo>
                  <a:lnTo>
                    <a:pt x="3823600" y="420802"/>
                  </a:lnTo>
                  <a:lnTo>
                    <a:pt x="3835437" y="420004"/>
                  </a:lnTo>
                  <a:lnTo>
                    <a:pt x="3847275" y="419074"/>
                  </a:lnTo>
                  <a:lnTo>
                    <a:pt x="3859113" y="417992"/>
                  </a:lnTo>
                  <a:lnTo>
                    <a:pt x="3870951" y="416734"/>
                  </a:lnTo>
                  <a:lnTo>
                    <a:pt x="3882788" y="415275"/>
                  </a:lnTo>
                  <a:lnTo>
                    <a:pt x="3894626" y="413586"/>
                  </a:lnTo>
                  <a:lnTo>
                    <a:pt x="3906464" y="411637"/>
                  </a:lnTo>
                  <a:lnTo>
                    <a:pt x="3918302" y="409394"/>
                  </a:lnTo>
                  <a:lnTo>
                    <a:pt x="3930139" y="406821"/>
                  </a:lnTo>
                  <a:lnTo>
                    <a:pt x="3941977" y="403882"/>
                  </a:lnTo>
                  <a:lnTo>
                    <a:pt x="3953815" y="400538"/>
                  </a:lnTo>
                  <a:lnTo>
                    <a:pt x="3965653" y="396755"/>
                  </a:lnTo>
                  <a:lnTo>
                    <a:pt x="3977491" y="392498"/>
                  </a:lnTo>
                  <a:lnTo>
                    <a:pt x="3989328" y="387739"/>
                  </a:lnTo>
                  <a:lnTo>
                    <a:pt x="4001166" y="382458"/>
                  </a:lnTo>
                  <a:lnTo>
                    <a:pt x="4013004" y="376643"/>
                  </a:lnTo>
                  <a:lnTo>
                    <a:pt x="4024842" y="370298"/>
                  </a:lnTo>
                  <a:lnTo>
                    <a:pt x="4036679" y="363440"/>
                  </a:lnTo>
                  <a:lnTo>
                    <a:pt x="4048517" y="356104"/>
                  </a:lnTo>
                  <a:lnTo>
                    <a:pt x="4060355" y="348344"/>
                  </a:lnTo>
                  <a:lnTo>
                    <a:pt x="4072193" y="340232"/>
                  </a:lnTo>
                  <a:lnTo>
                    <a:pt x="4084031" y="331854"/>
                  </a:lnTo>
                  <a:lnTo>
                    <a:pt x="4095868" y="323312"/>
                  </a:lnTo>
                  <a:lnTo>
                    <a:pt x="4107706" y="314714"/>
                  </a:lnTo>
                  <a:lnTo>
                    <a:pt x="4119544" y="306172"/>
                  </a:lnTo>
                  <a:lnTo>
                    <a:pt x="4131382" y="297795"/>
                  </a:lnTo>
                  <a:lnTo>
                    <a:pt x="4143219" y="289682"/>
                  </a:lnTo>
                  <a:lnTo>
                    <a:pt x="4155057" y="281922"/>
                  </a:lnTo>
                  <a:lnTo>
                    <a:pt x="4166895" y="274586"/>
                  </a:lnTo>
                  <a:lnTo>
                    <a:pt x="4178733" y="267728"/>
                  </a:lnTo>
                  <a:lnTo>
                    <a:pt x="4190570" y="261383"/>
                  </a:lnTo>
                  <a:lnTo>
                    <a:pt x="4202408" y="255568"/>
                  </a:lnTo>
                  <a:lnTo>
                    <a:pt x="4214246" y="250287"/>
                  </a:lnTo>
                  <a:lnTo>
                    <a:pt x="4226084" y="245528"/>
                  </a:lnTo>
                  <a:lnTo>
                    <a:pt x="4237922" y="241272"/>
                  </a:lnTo>
                  <a:lnTo>
                    <a:pt x="4249759" y="237488"/>
                  </a:lnTo>
                  <a:lnTo>
                    <a:pt x="4261597" y="234145"/>
                  </a:lnTo>
                  <a:lnTo>
                    <a:pt x="4273435" y="231205"/>
                  </a:lnTo>
                  <a:lnTo>
                    <a:pt x="4285273" y="228632"/>
                  </a:lnTo>
                  <a:lnTo>
                    <a:pt x="4297110" y="226389"/>
                  </a:lnTo>
                  <a:lnTo>
                    <a:pt x="4308948" y="224440"/>
                  </a:lnTo>
                  <a:lnTo>
                    <a:pt x="4320786" y="222752"/>
                  </a:lnTo>
                  <a:lnTo>
                    <a:pt x="4332624" y="221292"/>
                  </a:lnTo>
                  <a:lnTo>
                    <a:pt x="4344461" y="220035"/>
                  </a:lnTo>
                  <a:lnTo>
                    <a:pt x="4356299" y="218952"/>
                  </a:lnTo>
                  <a:lnTo>
                    <a:pt x="4368137" y="218022"/>
                  </a:lnTo>
                  <a:lnTo>
                    <a:pt x="4379975" y="217224"/>
                  </a:lnTo>
                  <a:lnTo>
                    <a:pt x="4391813" y="216541"/>
                  </a:lnTo>
                  <a:lnTo>
                    <a:pt x="4403650" y="215956"/>
                  </a:lnTo>
                  <a:lnTo>
                    <a:pt x="4415488" y="215455"/>
                  </a:lnTo>
                  <a:lnTo>
                    <a:pt x="4427326" y="215028"/>
                  </a:lnTo>
                  <a:lnTo>
                    <a:pt x="4439164" y="214662"/>
                  </a:lnTo>
                  <a:lnTo>
                    <a:pt x="4451001" y="214351"/>
                  </a:lnTo>
                  <a:lnTo>
                    <a:pt x="4462839" y="214085"/>
                  </a:lnTo>
                  <a:lnTo>
                    <a:pt x="4474677" y="213858"/>
                  </a:lnTo>
                  <a:lnTo>
                    <a:pt x="4486515" y="213665"/>
                  </a:lnTo>
                  <a:lnTo>
                    <a:pt x="4498352" y="213500"/>
                  </a:lnTo>
                  <a:lnTo>
                    <a:pt x="4510190" y="213360"/>
                  </a:lnTo>
                  <a:lnTo>
                    <a:pt x="4522028" y="213240"/>
                  </a:lnTo>
                  <a:lnTo>
                    <a:pt x="4533866" y="213139"/>
                  </a:lnTo>
                  <a:lnTo>
                    <a:pt x="4545704" y="213052"/>
                  </a:lnTo>
                  <a:lnTo>
                    <a:pt x="4557541" y="212978"/>
                  </a:lnTo>
                  <a:lnTo>
                    <a:pt x="4569379" y="212915"/>
                  </a:lnTo>
                  <a:lnTo>
                    <a:pt x="4581217" y="212862"/>
                  </a:lnTo>
                  <a:lnTo>
                    <a:pt x="4593055" y="212816"/>
                  </a:lnTo>
                  <a:lnTo>
                    <a:pt x="4604892" y="212777"/>
                  </a:lnTo>
                  <a:lnTo>
                    <a:pt x="4616730" y="212744"/>
                  </a:lnTo>
                  <a:lnTo>
                    <a:pt x="4628568" y="212716"/>
                  </a:lnTo>
                  <a:lnTo>
                    <a:pt x="4640406" y="212693"/>
                  </a:lnTo>
                  <a:lnTo>
                    <a:pt x="4652244" y="212672"/>
                  </a:lnTo>
                  <a:lnTo>
                    <a:pt x="4664081" y="212655"/>
                  </a:lnTo>
                  <a:lnTo>
                    <a:pt x="4675919" y="212640"/>
                  </a:lnTo>
                  <a:lnTo>
                    <a:pt x="4687757" y="212628"/>
                  </a:lnTo>
                </a:path>
              </a:pathLst>
            </a:custGeom>
            <a:ln w="40651" cap="flat">
              <a:solidFill>
                <a:srgbClr val="E8E8E8">
                  <a:alpha val="100000"/>
                </a:srgbClr>
              </a:solidFill>
              <a:prstDash val="solid"/>
              <a:round/>
            </a:ln>
          </p:spPr>
          <p:txBody>
            <a:bodyPr/>
            <a:lstStyle/>
            <a:p/>
          </p:txBody>
        </p:sp>
        <p:sp>
          <p:nvSpPr>
            <p:cNvPr id="44" name="pl44"/>
            <p:cNvSpPr/>
            <p:nvPr/>
          </p:nvSpPr>
          <p:spPr>
            <a:xfrm>
              <a:off x="2482252" y="1543881"/>
              <a:ext cx="4687757" cy="1064426"/>
            </a:xfrm>
            <a:custGeom>
              <a:avLst/>
              <a:pathLst>
                <a:path w="4687757" h="1064426">
                  <a:moveTo>
                    <a:pt x="0" y="0"/>
                  </a:moveTo>
                  <a:lnTo>
                    <a:pt x="11837" y="12"/>
                  </a:lnTo>
                  <a:lnTo>
                    <a:pt x="23675" y="27"/>
                  </a:lnTo>
                  <a:lnTo>
                    <a:pt x="35513" y="44"/>
                  </a:lnTo>
                  <a:lnTo>
                    <a:pt x="47351" y="64"/>
                  </a:lnTo>
                  <a:lnTo>
                    <a:pt x="59188" y="88"/>
                  </a:lnTo>
                  <a:lnTo>
                    <a:pt x="71026" y="116"/>
                  </a:lnTo>
                  <a:lnTo>
                    <a:pt x="82864" y="149"/>
                  </a:lnTo>
                  <a:lnTo>
                    <a:pt x="94702" y="188"/>
                  </a:lnTo>
                  <a:lnTo>
                    <a:pt x="106539" y="234"/>
                  </a:lnTo>
                  <a:lnTo>
                    <a:pt x="118377" y="287"/>
                  </a:lnTo>
                  <a:lnTo>
                    <a:pt x="130215" y="350"/>
                  </a:lnTo>
                  <a:lnTo>
                    <a:pt x="142053" y="424"/>
                  </a:lnTo>
                  <a:lnTo>
                    <a:pt x="153891" y="510"/>
                  </a:lnTo>
                  <a:lnTo>
                    <a:pt x="165728" y="612"/>
                  </a:lnTo>
                  <a:lnTo>
                    <a:pt x="177566" y="732"/>
                  </a:lnTo>
                  <a:lnTo>
                    <a:pt x="189404" y="872"/>
                  </a:lnTo>
                  <a:lnTo>
                    <a:pt x="201242" y="1037"/>
                  </a:lnTo>
                  <a:lnTo>
                    <a:pt x="213079" y="1230"/>
                  </a:lnTo>
                  <a:lnTo>
                    <a:pt x="224917" y="1457"/>
                  </a:lnTo>
                  <a:lnTo>
                    <a:pt x="236755" y="1723"/>
                  </a:lnTo>
                  <a:lnTo>
                    <a:pt x="248593" y="2034"/>
                  </a:lnTo>
                  <a:lnTo>
                    <a:pt x="260430" y="2399"/>
                  </a:lnTo>
                  <a:lnTo>
                    <a:pt x="272268" y="2827"/>
                  </a:lnTo>
                  <a:lnTo>
                    <a:pt x="284106" y="3327"/>
                  </a:lnTo>
                  <a:lnTo>
                    <a:pt x="295944" y="3913"/>
                  </a:lnTo>
                  <a:lnTo>
                    <a:pt x="307782" y="4596"/>
                  </a:lnTo>
                  <a:lnTo>
                    <a:pt x="319619" y="5394"/>
                  </a:lnTo>
                  <a:lnTo>
                    <a:pt x="331457" y="6324"/>
                  </a:lnTo>
                  <a:lnTo>
                    <a:pt x="343295" y="7406"/>
                  </a:lnTo>
                  <a:lnTo>
                    <a:pt x="355133" y="8664"/>
                  </a:lnTo>
                  <a:lnTo>
                    <a:pt x="366970" y="10123"/>
                  </a:lnTo>
                  <a:lnTo>
                    <a:pt x="378808" y="11812"/>
                  </a:lnTo>
                  <a:lnTo>
                    <a:pt x="390646" y="13761"/>
                  </a:lnTo>
                  <a:lnTo>
                    <a:pt x="402484" y="16004"/>
                  </a:lnTo>
                  <a:lnTo>
                    <a:pt x="414321" y="18577"/>
                  </a:lnTo>
                  <a:lnTo>
                    <a:pt x="426159" y="21517"/>
                  </a:lnTo>
                  <a:lnTo>
                    <a:pt x="437997" y="24860"/>
                  </a:lnTo>
                  <a:lnTo>
                    <a:pt x="449835" y="28643"/>
                  </a:lnTo>
                  <a:lnTo>
                    <a:pt x="461673" y="32900"/>
                  </a:lnTo>
                  <a:lnTo>
                    <a:pt x="473510" y="37659"/>
                  </a:lnTo>
                  <a:lnTo>
                    <a:pt x="485348" y="42940"/>
                  </a:lnTo>
                  <a:lnTo>
                    <a:pt x="497186" y="48755"/>
                  </a:lnTo>
                  <a:lnTo>
                    <a:pt x="509024" y="55100"/>
                  </a:lnTo>
                  <a:lnTo>
                    <a:pt x="520861" y="61958"/>
                  </a:lnTo>
                  <a:lnTo>
                    <a:pt x="532699" y="69294"/>
                  </a:lnTo>
                  <a:lnTo>
                    <a:pt x="544537" y="77054"/>
                  </a:lnTo>
                  <a:lnTo>
                    <a:pt x="556375" y="85166"/>
                  </a:lnTo>
                  <a:lnTo>
                    <a:pt x="568213" y="93544"/>
                  </a:lnTo>
                  <a:lnTo>
                    <a:pt x="580050" y="102086"/>
                  </a:lnTo>
                  <a:lnTo>
                    <a:pt x="591888" y="110684"/>
                  </a:lnTo>
                  <a:lnTo>
                    <a:pt x="603726" y="119226"/>
                  </a:lnTo>
                  <a:lnTo>
                    <a:pt x="615564" y="127604"/>
                  </a:lnTo>
                  <a:lnTo>
                    <a:pt x="627401" y="135716"/>
                  </a:lnTo>
                  <a:lnTo>
                    <a:pt x="639239" y="143476"/>
                  </a:lnTo>
                  <a:lnTo>
                    <a:pt x="651077" y="150812"/>
                  </a:lnTo>
                  <a:lnTo>
                    <a:pt x="662915" y="157670"/>
                  </a:lnTo>
                  <a:lnTo>
                    <a:pt x="674752" y="164015"/>
                  </a:lnTo>
                  <a:lnTo>
                    <a:pt x="686590" y="169830"/>
                  </a:lnTo>
                  <a:lnTo>
                    <a:pt x="698428" y="175111"/>
                  </a:lnTo>
                  <a:lnTo>
                    <a:pt x="710266" y="179870"/>
                  </a:lnTo>
                  <a:lnTo>
                    <a:pt x="722104" y="184127"/>
                  </a:lnTo>
                  <a:lnTo>
                    <a:pt x="733941" y="187910"/>
                  </a:lnTo>
                  <a:lnTo>
                    <a:pt x="745779" y="191253"/>
                  </a:lnTo>
                  <a:lnTo>
                    <a:pt x="757617" y="194193"/>
                  </a:lnTo>
                  <a:lnTo>
                    <a:pt x="769455" y="196766"/>
                  </a:lnTo>
                  <a:lnTo>
                    <a:pt x="781292" y="199009"/>
                  </a:lnTo>
                  <a:lnTo>
                    <a:pt x="793130" y="200958"/>
                  </a:lnTo>
                  <a:lnTo>
                    <a:pt x="804968" y="202647"/>
                  </a:lnTo>
                  <a:lnTo>
                    <a:pt x="816806" y="204106"/>
                  </a:lnTo>
                  <a:lnTo>
                    <a:pt x="828643" y="205364"/>
                  </a:lnTo>
                  <a:lnTo>
                    <a:pt x="840481" y="206446"/>
                  </a:lnTo>
                  <a:lnTo>
                    <a:pt x="852319" y="207376"/>
                  </a:lnTo>
                  <a:lnTo>
                    <a:pt x="864157" y="208174"/>
                  </a:lnTo>
                  <a:lnTo>
                    <a:pt x="875995" y="208857"/>
                  </a:lnTo>
                  <a:lnTo>
                    <a:pt x="887832" y="209443"/>
                  </a:lnTo>
                  <a:lnTo>
                    <a:pt x="899670" y="209943"/>
                  </a:lnTo>
                  <a:lnTo>
                    <a:pt x="911508" y="210371"/>
                  </a:lnTo>
                  <a:lnTo>
                    <a:pt x="923346" y="210736"/>
                  </a:lnTo>
                  <a:lnTo>
                    <a:pt x="935183" y="211047"/>
                  </a:lnTo>
                  <a:lnTo>
                    <a:pt x="947021" y="211313"/>
                  </a:lnTo>
                  <a:lnTo>
                    <a:pt x="958859" y="211540"/>
                  </a:lnTo>
                  <a:lnTo>
                    <a:pt x="970697" y="211733"/>
                  </a:lnTo>
                  <a:lnTo>
                    <a:pt x="982534" y="211898"/>
                  </a:lnTo>
                  <a:lnTo>
                    <a:pt x="994372" y="212038"/>
                  </a:lnTo>
                  <a:lnTo>
                    <a:pt x="1006210" y="212158"/>
                  </a:lnTo>
                  <a:lnTo>
                    <a:pt x="1018048" y="212260"/>
                  </a:lnTo>
                  <a:lnTo>
                    <a:pt x="1029886" y="212346"/>
                  </a:lnTo>
                  <a:lnTo>
                    <a:pt x="1041723" y="212420"/>
                  </a:lnTo>
                  <a:lnTo>
                    <a:pt x="1053561" y="212483"/>
                  </a:lnTo>
                  <a:lnTo>
                    <a:pt x="1065399" y="212536"/>
                  </a:lnTo>
                  <a:lnTo>
                    <a:pt x="1077237" y="212582"/>
                  </a:lnTo>
                  <a:lnTo>
                    <a:pt x="1089074" y="212621"/>
                  </a:lnTo>
                  <a:lnTo>
                    <a:pt x="1100912" y="212654"/>
                  </a:lnTo>
                  <a:lnTo>
                    <a:pt x="1112750" y="212682"/>
                  </a:lnTo>
                  <a:lnTo>
                    <a:pt x="1124588" y="212706"/>
                  </a:lnTo>
                  <a:lnTo>
                    <a:pt x="1136426" y="212726"/>
                  </a:lnTo>
                  <a:lnTo>
                    <a:pt x="1148263" y="212743"/>
                  </a:lnTo>
                  <a:lnTo>
                    <a:pt x="1160101" y="212758"/>
                  </a:lnTo>
                  <a:lnTo>
                    <a:pt x="1171939" y="212770"/>
                  </a:lnTo>
                  <a:lnTo>
                    <a:pt x="1171939" y="212842"/>
                  </a:lnTo>
                  <a:lnTo>
                    <a:pt x="1183777" y="212842"/>
                  </a:lnTo>
                  <a:lnTo>
                    <a:pt x="1195614" y="212842"/>
                  </a:lnTo>
                  <a:lnTo>
                    <a:pt x="1207452" y="212842"/>
                  </a:lnTo>
                  <a:lnTo>
                    <a:pt x="1219290" y="212842"/>
                  </a:lnTo>
                  <a:lnTo>
                    <a:pt x="1231128" y="212842"/>
                  </a:lnTo>
                  <a:lnTo>
                    <a:pt x="1242965" y="212842"/>
                  </a:lnTo>
                  <a:lnTo>
                    <a:pt x="1254803" y="212842"/>
                  </a:lnTo>
                  <a:lnTo>
                    <a:pt x="1266641" y="212842"/>
                  </a:lnTo>
                  <a:lnTo>
                    <a:pt x="1278479" y="212842"/>
                  </a:lnTo>
                  <a:lnTo>
                    <a:pt x="1290317" y="212842"/>
                  </a:lnTo>
                  <a:lnTo>
                    <a:pt x="1302154" y="212842"/>
                  </a:lnTo>
                  <a:lnTo>
                    <a:pt x="1313992" y="212842"/>
                  </a:lnTo>
                  <a:lnTo>
                    <a:pt x="1325830" y="212842"/>
                  </a:lnTo>
                  <a:lnTo>
                    <a:pt x="1337668" y="212842"/>
                  </a:lnTo>
                  <a:lnTo>
                    <a:pt x="1349505" y="212842"/>
                  </a:lnTo>
                  <a:lnTo>
                    <a:pt x="1361343" y="212842"/>
                  </a:lnTo>
                  <a:lnTo>
                    <a:pt x="1373181" y="212842"/>
                  </a:lnTo>
                  <a:lnTo>
                    <a:pt x="1385019" y="212842"/>
                  </a:lnTo>
                  <a:lnTo>
                    <a:pt x="1396856" y="212842"/>
                  </a:lnTo>
                  <a:lnTo>
                    <a:pt x="1408694" y="212842"/>
                  </a:lnTo>
                  <a:lnTo>
                    <a:pt x="1420532" y="212842"/>
                  </a:lnTo>
                  <a:lnTo>
                    <a:pt x="1432370" y="212842"/>
                  </a:lnTo>
                  <a:lnTo>
                    <a:pt x="1444208" y="212842"/>
                  </a:lnTo>
                  <a:lnTo>
                    <a:pt x="1456045" y="212842"/>
                  </a:lnTo>
                  <a:lnTo>
                    <a:pt x="1467883" y="212842"/>
                  </a:lnTo>
                  <a:lnTo>
                    <a:pt x="1479721" y="212842"/>
                  </a:lnTo>
                  <a:lnTo>
                    <a:pt x="1491559" y="212842"/>
                  </a:lnTo>
                  <a:lnTo>
                    <a:pt x="1503396" y="212842"/>
                  </a:lnTo>
                  <a:lnTo>
                    <a:pt x="1515234" y="212842"/>
                  </a:lnTo>
                  <a:lnTo>
                    <a:pt x="1527072" y="212842"/>
                  </a:lnTo>
                  <a:lnTo>
                    <a:pt x="1538910" y="212842"/>
                  </a:lnTo>
                  <a:lnTo>
                    <a:pt x="1550748" y="212842"/>
                  </a:lnTo>
                  <a:lnTo>
                    <a:pt x="1562585" y="212842"/>
                  </a:lnTo>
                  <a:lnTo>
                    <a:pt x="1574423" y="212842"/>
                  </a:lnTo>
                  <a:lnTo>
                    <a:pt x="1586261" y="212842"/>
                  </a:lnTo>
                  <a:lnTo>
                    <a:pt x="1598099" y="212842"/>
                  </a:lnTo>
                  <a:lnTo>
                    <a:pt x="1609936" y="212842"/>
                  </a:lnTo>
                  <a:lnTo>
                    <a:pt x="1621774" y="212842"/>
                  </a:lnTo>
                  <a:lnTo>
                    <a:pt x="1633612" y="212842"/>
                  </a:lnTo>
                  <a:lnTo>
                    <a:pt x="1645450" y="212842"/>
                  </a:lnTo>
                  <a:lnTo>
                    <a:pt x="1657287" y="212842"/>
                  </a:lnTo>
                  <a:lnTo>
                    <a:pt x="1669125" y="212842"/>
                  </a:lnTo>
                  <a:lnTo>
                    <a:pt x="1680963" y="212842"/>
                  </a:lnTo>
                  <a:lnTo>
                    <a:pt x="1692801" y="212842"/>
                  </a:lnTo>
                  <a:lnTo>
                    <a:pt x="1704639" y="212842"/>
                  </a:lnTo>
                  <a:lnTo>
                    <a:pt x="1716476" y="212842"/>
                  </a:lnTo>
                  <a:lnTo>
                    <a:pt x="1728314" y="212842"/>
                  </a:lnTo>
                  <a:lnTo>
                    <a:pt x="1740152" y="212842"/>
                  </a:lnTo>
                  <a:lnTo>
                    <a:pt x="1751990" y="212842"/>
                  </a:lnTo>
                  <a:lnTo>
                    <a:pt x="1763827" y="212842"/>
                  </a:lnTo>
                  <a:lnTo>
                    <a:pt x="1775665" y="212842"/>
                  </a:lnTo>
                  <a:lnTo>
                    <a:pt x="1787503" y="212842"/>
                  </a:lnTo>
                  <a:lnTo>
                    <a:pt x="1799341" y="212842"/>
                  </a:lnTo>
                  <a:lnTo>
                    <a:pt x="1811178" y="212842"/>
                  </a:lnTo>
                  <a:lnTo>
                    <a:pt x="1823016" y="212842"/>
                  </a:lnTo>
                  <a:lnTo>
                    <a:pt x="1834854" y="212842"/>
                  </a:lnTo>
                  <a:lnTo>
                    <a:pt x="1846692" y="212842"/>
                  </a:lnTo>
                  <a:lnTo>
                    <a:pt x="1858530" y="212842"/>
                  </a:lnTo>
                  <a:lnTo>
                    <a:pt x="1870367" y="212842"/>
                  </a:lnTo>
                  <a:lnTo>
                    <a:pt x="1882205" y="212842"/>
                  </a:lnTo>
                  <a:lnTo>
                    <a:pt x="1894043" y="212842"/>
                  </a:lnTo>
                  <a:lnTo>
                    <a:pt x="1905881" y="212842"/>
                  </a:lnTo>
                  <a:lnTo>
                    <a:pt x="1917718" y="212842"/>
                  </a:lnTo>
                  <a:lnTo>
                    <a:pt x="1929556" y="212842"/>
                  </a:lnTo>
                  <a:lnTo>
                    <a:pt x="1941394" y="212842"/>
                  </a:lnTo>
                  <a:lnTo>
                    <a:pt x="1953232" y="212842"/>
                  </a:lnTo>
                  <a:lnTo>
                    <a:pt x="1965069" y="212842"/>
                  </a:lnTo>
                  <a:lnTo>
                    <a:pt x="1976907" y="212842"/>
                  </a:lnTo>
                  <a:lnTo>
                    <a:pt x="1988745" y="212842"/>
                  </a:lnTo>
                  <a:lnTo>
                    <a:pt x="2000583" y="212842"/>
                  </a:lnTo>
                  <a:lnTo>
                    <a:pt x="2012421" y="212842"/>
                  </a:lnTo>
                  <a:lnTo>
                    <a:pt x="2024258" y="212842"/>
                  </a:lnTo>
                  <a:lnTo>
                    <a:pt x="2036096" y="212842"/>
                  </a:lnTo>
                  <a:lnTo>
                    <a:pt x="2047934" y="212842"/>
                  </a:lnTo>
                  <a:lnTo>
                    <a:pt x="2059772" y="212842"/>
                  </a:lnTo>
                  <a:lnTo>
                    <a:pt x="2071609" y="212842"/>
                  </a:lnTo>
                  <a:lnTo>
                    <a:pt x="2083447" y="212842"/>
                  </a:lnTo>
                  <a:lnTo>
                    <a:pt x="2095285" y="212842"/>
                  </a:lnTo>
                  <a:lnTo>
                    <a:pt x="2107123" y="212842"/>
                  </a:lnTo>
                  <a:lnTo>
                    <a:pt x="2118961" y="212842"/>
                  </a:lnTo>
                  <a:lnTo>
                    <a:pt x="2130798" y="212842"/>
                  </a:lnTo>
                  <a:lnTo>
                    <a:pt x="2142636" y="212842"/>
                  </a:lnTo>
                  <a:lnTo>
                    <a:pt x="2154474" y="212842"/>
                  </a:lnTo>
                  <a:lnTo>
                    <a:pt x="2166312" y="212842"/>
                  </a:lnTo>
                  <a:lnTo>
                    <a:pt x="2178149" y="212842"/>
                  </a:lnTo>
                  <a:lnTo>
                    <a:pt x="2189987" y="212842"/>
                  </a:lnTo>
                  <a:lnTo>
                    <a:pt x="2201825" y="212842"/>
                  </a:lnTo>
                  <a:lnTo>
                    <a:pt x="2213663" y="212842"/>
                  </a:lnTo>
                  <a:lnTo>
                    <a:pt x="2225500" y="212842"/>
                  </a:lnTo>
                  <a:lnTo>
                    <a:pt x="2237338" y="212842"/>
                  </a:lnTo>
                  <a:lnTo>
                    <a:pt x="2249176" y="212842"/>
                  </a:lnTo>
                  <a:lnTo>
                    <a:pt x="2261014" y="212842"/>
                  </a:lnTo>
                  <a:lnTo>
                    <a:pt x="2272852" y="212842"/>
                  </a:lnTo>
                  <a:lnTo>
                    <a:pt x="2284689" y="212842"/>
                  </a:lnTo>
                  <a:lnTo>
                    <a:pt x="2296527" y="212842"/>
                  </a:lnTo>
                  <a:lnTo>
                    <a:pt x="2308365" y="212842"/>
                  </a:lnTo>
                  <a:lnTo>
                    <a:pt x="2320203" y="212842"/>
                  </a:lnTo>
                  <a:lnTo>
                    <a:pt x="2332040" y="212842"/>
                  </a:lnTo>
                  <a:lnTo>
                    <a:pt x="2343878" y="212842"/>
                  </a:lnTo>
                  <a:lnTo>
                    <a:pt x="2343878" y="213127"/>
                  </a:lnTo>
                  <a:lnTo>
                    <a:pt x="2355716" y="213178"/>
                  </a:lnTo>
                  <a:lnTo>
                    <a:pt x="2367554" y="213236"/>
                  </a:lnTo>
                  <a:lnTo>
                    <a:pt x="2379391" y="213306"/>
                  </a:lnTo>
                  <a:lnTo>
                    <a:pt x="2391229" y="213387"/>
                  </a:lnTo>
                  <a:lnTo>
                    <a:pt x="2403067" y="213482"/>
                  </a:lnTo>
                  <a:lnTo>
                    <a:pt x="2414905" y="213595"/>
                  </a:lnTo>
                  <a:lnTo>
                    <a:pt x="2426743" y="213727"/>
                  </a:lnTo>
                  <a:lnTo>
                    <a:pt x="2438580" y="213882"/>
                  </a:lnTo>
                  <a:lnTo>
                    <a:pt x="2450418" y="214064"/>
                  </a:lnTo>
                  <a:lnTo>
                    <a:pt x="2462256" y="214278"/>
                  </a:lnTo>
                  <a:lnTo>
                    <a:pt x="2474094" y="214529"/>
                  </a:lnTo>
                  <a:lnTo>
                    <a:pt x="2485931" y="214824"/>
                  </a:lnTo>
                  <a:lnTo>
                    <a:pt x="2497769" y="215171"/>
                  </a:lnTo>
                  <a:lnTo>
                    <a:pt x="2509607" y="215578"/>
                  </a:lnTo>
                  <a:lnTo>
                    <a:pt x="2521445" y="216056"/>
                  </a:lnTo>
                  <a:lnTo>
                    <a:pt x="2533283" y="216618"/>
                  </a:lnTo>
                  <a:lnTo>
                    <a:pt x="2545120" y="217276"/>
                  </a:lnTo>
                  <a:lnTo>
                    <a:pt x="2556958" y="218050"/>
                  </a:lnTo>
                  <a:lnTo>
                    <a:pt x="2568796" y="218957"/>
                  </a:lnTo>
                  <a:lnTo>
                    <a:pt x="2580634" y="220020"/>
                  </a:lnTo>
                  <a:lnTo>
                    <a:pt x="2592471" y="221267"/>
                  </a:lnTo>
                  <a:lnTo>
                    <a:pt x="2604309" y="222727"/>
                  </a:lnTo>
                  <a:lnTo>
                    <a:pt x="2616147" y="224438"/>
                  </a:lnTo>
                  <a:lnTo>
                    <a:pt x="2627985" y="226439"/>
                  </a:lnTo>
                  <a:lnTo>
                    <a:pt x="2639822" y="228780"/>
                  </a:lnTo>
                  <a:lnTo>
                    <a:pt x="2651660" y="231514"/>
                  </a:lnTo>
                  <a:lnTo>
                    <a:pt x="2663498" y="234705"/>
                  </a:lnTo>
                  <a:lnTo>
                    <a:pt x="2675336" y="238425"/>
                  </a:lnTo>
                  <a:lnTo>
                    <a:pt x="2687174" y="242755"/>
                  </a:lnTo>
                  <a:lnTo>
                    <a:pt x="2699011" y="247787"/>
                  </a:lnTo>
                  <a:lnTo>
                    <a:pt x="2710849" y="253623"/>
                  </a:lnTo>
                  <a:lnTo>
                    <a:pt x="2722687" y="260377"/>
                  </a:lnTo>
                  <a:lnTo>
                    <a:pt x="2734525" y="268173"/>
                  </a:lnTo>
                  <a:lnTo>
                    <a:pt x="2746362" y="277146"/>
                  </a:lnTo>
                  <a:lnTo>
                    <a:pt x="2758200" y="287438"/>
                  </a:lnTo>
                  <a:lnTo>
                    <a:pt x="2770038" y="299196"/>
                  </a:lnTo>
                  <a:lnTo>
                    <a:pt x="2781876" y="312569"/>
                  </a:lnTo>
                  <a:lnTo>
                    <a:pt x="2793713" y="327703"/>
                  </a:lnTo>
                  <a:lnTo>
                    <a:pt x="2805551" y="344730"/>
                  </a:lnTo>
                  <a:lnTo>
                    <a:pt x="2817389" y="363765"/>
                  </a:lnTo>
                  <a:lnTo>
                    <a:pt x="2829227" y="384890"/>
                  </a:lnTo>
                  <a:lnTo>
                    <a:pt x="2841065" y="408149"/>
                  </a:lnTo>
                  <a:lnTo>
                    <a:pt x="2852902" y="433530"/>
                  </a:lnTo>
                  <a:lnTo>
                    <a:pt x="2864740" y="460962"/>
                  </a:lnTo>
                  <a:lnTo>
                    <a:pt x="2876578" y="490306"/>
                  </a:lnTo>
                  <a:lnTo>
                    <a:pt x="2888416" y="521345"/>
                  </a:lnTo>
                  <a:lnTo>
                    <a:pt x="2900253" y="553795"/>
                  </a:lnTo>
                  <a:lnTo>
                    <a:pt x="2912091" y="587305"/>
                  </a:lnTo>
                  <a:lnTo>
                    <a:pt x="2923929" y="621474"/>
                  </a:lnTo>
                  <a:lnTo>
                    <a:pt x="2935767" y="655865"/>
                  </a:lnTo>
                  <a:lnTo>
                    <a:pt x="2947604" y="690034"/>
                  </a:lnTo>
                  <a:lnTo>
                    <a:pt x="2959442" y="723544"/>
                  </a:lnTo>
                  <a:lnTo>
                    <a:pt x="2971280" y="755994"/>
                  </a:lnTo>
                  <a:lnTo>
                    <a:pt x="2983118" y="787033"/>
                  </a:lnTo>
                  <a:lnTo>
                    <a:pt x="2994956" y="816377"/>
                  </a:lnTo>
                  <a:lnTo>
                    <a:pt x="3006793" y="843809"/>
                  </a:lnTo>
                  <a:lnTo>
                    <a:pt x="3018631" y="869190"/>
                  </a:lnTo>
                  <a:lnTo>
                    <a:pt x="3030469" y="892449"/>
                  </a:lnTo>
                  <a:lnTo>
                    <a:pt x="3042307" y="913574"/>
                  </a:lnTo>
                  <a:lnTo>
                    <a:pt x="3054144" y="932609"/>
                  </a:lnTo>
                  <a:lnTo>
                    <a:pt x="3065982" y="949636"/>
                  </a:lnTo>
                  <a:lnTo>
                    <a:pt x="3077820" y="964770"/>
                  </a:lnTo>
                  <a:lnTo>
                    <a:pt x="3089658" y="978143"/>
                  </a:lnTo>
                  <a:lnTo>
                    <a:pt x="3101496" y="989901"/>
                  </a:lnTo>
                  <a:lnTo>
                    <a:pt x="3113333" y="1000193"/>
                  </a:lnTo>
                  <a:lnTo>
                    <a:pt x="3125171" y="1009166"/>
                  </a:lnTo>
                  <a:lnTo>
                    <a:pt x="3137009" y="1016962"/>
                  </a:lnTo>
                  <a:lnTo>
                    <a:pt x="3148847" y="1023716"/>
                  </a:lnTo>
                  <a:lnTo>
                    <a:pt x="3160684" y="1029552"/>
                  </a:lnTo>
                  <a:lnTo>
                    <a:pt x="3172522" y="1034584"/>
                  </a:lnTo>
                  <a:lnTo>
                    <a:pt x="3184360" y="1038914"/>
                  </a:lnTo>
                  <a:lnTo>
                    <a:pt x="3196198" y="1042634"/>
                  </a:lnTo>
                  <a:lnTo>
                    <a:pt x="3208035" y="1045825"/>
                  </a:lnTo>
                  <a:lnTo>
                    <a:pt x="3219873" y="1048559"/>
                  </a:lnTo>
                  <a:lnTo>
                    <a:pt x="3231711" y="1050900"/>
                  </a:lnTo>
                  <a:lnTo>
                    <a:pt x="3243549" y="1052901"/>
                  </a:lnTo>
                  <a:lnTo>
                    <a:pt x="3255387" y="1054612"/>
                  </a:lnTo>
                  <a:lnTo>
                    <a:pt x="3267224" y="1056072"/>
                  </a:lnTo>
                  <a:lnTo>
                    <a:pt x="3279062" y="1057319"/>
                  </a:lnTo>
                  <a:lnTo>
                    <a:pt x="3290900" y="1058382"/>
                  </a:lnTo>
                  <a:lnTo>
                    <a:pt x="3302738" y="1059289"/>
                  </a:lnTo>
                  <a:lnTo>
                    <a:pt x="3314575" y="1060062"/>
                  </a:lnTo>
                  <a:lnTo>
                    <a:pt x="3326413" y="1060721"/>
                  </a:lnTo>
                  <a:lnTo>
                    <a:pt x="3338251" y="1061283"/>
                  </a:lnTo>
                  <a:lnTo>
                    <a:pt x="3350089" y="1061761"/>
                  </a:lnTo>
                  <a:lnTo>
                    <a:pt x="3361926" y="1062168"/>
                  </a:lnTo>
                  <a:lnTo>
                    <a:pt x="3373764" y="1062515"/>
                  </a:lnTo>
                  <a:lnTo>
                    <a:pt x="3385602" y="1062810"/>
                  </a:lnTo>
                  <a:lnTo>
                    <a:pt x="3397440" y="1063061"/>
                  </a:lnTo>
                  <a:lnTo>
                    <a:pt x="3409278" y="1063275"/>
                  </a:lnTo>
                  <a:lnTo>
                    <a:pt x="3421115" y="1063457"/>
                  </a:lnTo>
                  <a:lnTo>
                    <a:pt x="3432953" y="1063612"/>
                  </a:lnTo>
                  <a:lnTo>
                    <a:pt x="3444791" y="1063744"/>
                  </a:lnTo>
                  <a:lnTo>
                    <a:pt x="3456629" y="1063857"/>
                  </a:lnTo>
                  <a:lnTo>
                    <a:pt x="3468466" y="1063952"/>
                  </a:lnTo>
                  <a:lnTo>
                    <a:pt x="3480304" y="1064033"/>
                  </a:lnTo>
                  <a:lnTo>
                    <a:pt x="3492142" y="1064103"/>
                  </a:lnTo>
                  <a:lnTo>
                    <a:pt x="3503980" y="1064161"/>
                  </a:lnTo>
                  <a:lnTo>
                    <a:pt x="3515818" y="1064211"/>
                  </a:lnTo>
                  <a:lnTo>
                    <a:pt x="3515818" y="1064426"/>
                  </a:lnTo>
                  <a:lnTo>
                    <a:pt x="3527655" y="1064413"/>
                  </a:lnTo>
                  <a:lnTo>
                    <a:pt x="3539493" y="1064398"/>
                  </a:lnTo>
                  <a:lnTo>
                    <a:pt x="3551331" y="1064381"/>
                  </a:lnTo>
                  <a:lnTo>
                    <a:pt x="3563169" y="1064361"/>
                  </a:lnTo>
                  <a:lnTo>
                    <a:pt x="3575006" y="1064337"/>
                  </a:lnTo>
                  <a:lnTo>
                    <a:pt x="3586844" y="1064309"/>
                  </a:lnTo>
                  <a:lnTo>
                    <a:pt x="3598682" y="1064276"/>
                  </a:lnTo>
                  <a:lnTo>
                    <a:pt x="3610520" y="1064237"/>
                  </a:lnTo>
                  <a:lnTo>
                    <a:pt x="3622357" y="1064192"/>
                  </a:lnTo>
                  <a:lnTo>
                    <a:pt x="3634195" y="1064138"/>
                  </a:lnTo>
                  <a:lnTo>
                    <a:pt x="3646033" y="1064075"/>
                  </a:lnTo>
                  <a:lnTo>
                    <a:pt x="3657871" y="1064001"/>
                  </a:lnTo>
                  <a:lnTo>
                    <a:pt x="3669709" y="1063915"/>
                  </a:lnTo>
                  <a:lnTo>
                    <a:pt x="3681546" y="1063813"/>
                  </a:lnTo>
                  <a:lnTo>
                    <a:pt x="3693384" y="1063693"/>
                  </a:lnTo>
                  <a:lnTo>
                    <a:pt x="3705222" y="1063553"/>
                  </a:lnTo>
                  <a:lnTo>
                    <a:pt x="3717060" y="1063388"/>
                  </a:lnTo>
                  <a:lnTo>
                    <a:pt x="3728897" y="1063195"/>
                  </a:lnTo>
                  <a:lnTo>
                    <a:pt x="3740735" y="1062968"/>
                  </a:lnTo>
                  <a:lnTo>
                    <a:pt x="3752573" y="1062703"/>
                  </a:lnTo>
                  <a:lnTo>
                    <a:pt x="3764411" y="1062391"/>
                  </a:lnTo>
                  <a:lnTo>
                    <a:pt x="3776248" y="1062026"/>
                  </a:lnTo>
                  <a:lnTo>
                    <a:pt x="3788086" y="1061598"/>
                  </a:lnTo>
                  <a:lnTo>
                    <a:pt x="3799924" y="1061098"/>
                  </a:lnTo>
                  <a:lnTo>
                    <a:pt x="3811762" y="1060513"/>
                  </a:lnTo>
                  <a:lnTo>
                    <a:pt x="3823600" y="1059829"/>
                  </a:lnTo>
                  <a:lnTo>
                    <a:pt x="3835437" y="1059031"/>
                  </a:lnTo>
                  <a:lnTo>
                    <a:pt x="3847275" y="1058101"/>
                  </a:lnTo>
                  <a:lnTo>
                    <a:pt x="3859113" y="1057019"/>
                  </a:lnTo>
                  <a:lnTo>
                    <a:pt x="3870951" y="1055761"/>
                  </a:lnTo>
                  <a:lnTo>
                    <a:pt x="3882788" y="1054302"/>
                  </a:lnTo>
                  <a:lnTo>
                    <a:pt x="3894626" y="1052613"/>
                  </a:lnTo>
                  <a:lnTo>
                    <a:pt x="3906464" y="1050664"/>
                  </a:lnTo>
                  <a:lnTo>
                    <a:pt x="3918302" y="1048421"/>
                  </a:lnTo>
                  <a:lnTo>
                    <a:pt x="3930139" y="1045848"/>
                  </a:lnTo>
                  <a:lnTo>
                    <a:pt x="3941977" y="1042909"/>
                  </a:lnTo>
                  <a:lnTo>
                    <a:pt x="3953815" y="1039565"/>
                  </a:lnTo>
                  <a:lnTo>
                    <a:pt x="3965653" y="1035782"/>
                  </a:lnTo>
                  <a:lnTo>
                    <a:pt x="3977491" y="1031525"/>
                  </a:lnTo>
                  <a:lnTo>
                    <a:pt x="3989328" y="1026766"/>
                  </a:lnTo>
                  <a:lnTo>
                    <a:pt x="4001166" y="1021485"/>
                  </a:lnTo>
                  <a:lnTo>
                    <a:pt x="4013004" y="1015670"/>
                  </a:lnTo>
                  <a:lnTo>
                    <a:pt x="4024842" y="1009325"/>
                  </a:lnTo>
                  <a:lnTo>
                    <a:pt x="4036679" y="1002467"/>
                  </a:lnTo>
                  <a:lnTo>
                    <a:pt x="4048517" y="995131"/>
                  </a:lnTo>
                  <a:lnTo>
                    <a:pt x="4060355" y="987371"/>
                  </a:lnTo>
                  <a:lnTo>
                    <a:pt x="4072193" y="979259"/>
                  </a:lnTo>
                  <a:lnTo>
                    <a:pt x="4084031" y="970881"/>
                  </a:lnTo>
                  <a:lnTo>
                    <a:pt x="4095868" y="962339"/>
                  </a:lnTo>
                  <a:lnTo>
                    <a:pt x="4107706" y="953741"/>
                  </a:lnTo>
                  <a:lnTo>
                    <a:pt x="4119544" y="945199"/>
                  </a:lnTo>
                  <a:lnTo>
                    <a:pt x="4131382" y="936822"/>
                  </a:lnTo>
                  <a:lnTo>
                    <a:pt x="4143219" y="928709"/>
                  </a:lnTo>
                  <a:lnTo>
                    <a:pt x="4155057" y="920949"/>
                  </a:lnTo>
                  <a:lnTo>
                    <a:pt x="4166895" y="913613"/>
                  </a:lnTo>
                  <a:lnTo>
                    <a:pt x="4178733" y="906755"/>
                  </a:lnTo>
                  <a:lnTo>
                    <a:pt x="4190570" y="900410"/>
                  </a:lnTo>
                  <a:lnTo>
                    <a:pt x="4202408" y="894595"/>
                  </a:lnTo>
                  <a:lnTo>
                    <a:pt x="4214246" y="889314"/>
                  </a:lnTo>
                  <a:lnTo>
                    <a:pt x="4226084" y="884555"/>
                  </a:lnTo>
                  <a:lnTo>
                    <a:pt x="4237922" y="880299"/>
                  </a:lnTo>
                  <a:lnTo>
                    <a:pt x="4249759" y="876515"/>
                  </a:lnTo>
                  <a:lnTo>
                    <a:pt x="4261597" y="873172"/>
                  </a:lnTo>
                  <a:lnTo>
                    <a:pt x="4273435" y="870232"/>
                  </a:lnTo>
                  <a:lnTo>
                    <a:pt x="4285273" y="867659"/>
                  </a:lnTo>
                  <a:lnTo>
                    <a:pt x="4297110" y="865416"/>
                  </a:lnTo>
                  <a:lnTo>
                    <a:pt x="4308948" y="863467"/>
                  </a:lnTo>
                  <a:lnTo>
                    <a:pt x="4320786" y="861778"/>
                  </a:lnTo>
                  <a:lnTo>
                    <a:pt x="4332624" y="860319"/>
                  </a:lnTo>
                  <a:lnTo>
                    <a:pt x="4344461" y="859062"/>
                  </a:lnTo>
                  <a:lnTo>
                    <a:pt x="4356299" y="857979"/>
                  </a:lnTo>
                  <a:lnTo>
                    <a:pt x="4368137" y="857049"/>
                  </a:lnTo>
                  <a:lnTo>
                    <a:pt x="4379975" y="856251"/>
                  </a:lnTo>
                  <a:lnTo>
                    <a:pt x="4391813" y="855568"/>
                  </a:lnTo>
                  <a:lnTo>
                    <a:pt x="4403650" y="854983"/>
                  </a:lnTo>
                  <a:lnTo>
                    <a:pt x="4415488" y="854482"/>
                  </a:lnTo>
                  <a:lnTo>
                    <a:pt x="4427326" y="854055"/>
                  </a:lnTo>
                  <a:lnTo>
                    <a:pt x="4439164" y="853689"/>
                  </a:lnTo>
                  <a:lnTo>
                    <a:pt x="4451001" y="853378"/>
                  </a:lnTo>
                  <a:lnTo>
                    <a:pt x="4462839" y="853112"/>
                  </a:lnTo>
                  <a:lnTo>
                    <a:pt x="4474677" y="852885"/>
                  </a:lnTo>
                  <a:lnTo>
                    <a:pt x="4486515" y="852692"/>
                  </a:lnTo>
                  <a:lnTo>
                    <a:pt x="4498352" y="852527"/>
                  </a:lnTo>
                  <a:lnTo>
                    <a:pt x="4510190" y="852387"/>
                  </a:lnTo>
                  <a:lnTo>
                    <a:pt x="4522028" y="852267"/>
                  </a:lnTo>
                  <a:lnTo>
                    <a:pt x="4533866" y="852166"/>
                  </a:lnTo>
                  <a:lnTo>
                    <a:pt x="4545704" y="852079"/>
                  </a:lnTo>
                  <a:lnTo>
                    <a:pt x="4557541" y="852005"/>
                  </a:lnTo>
                  <a:lnTo>
                    <a:pt x="4569379" y="851942"/>
                  </a:lnTo>
                  <a:lnTo>
                    <a:pt x="4581217" y="851889"/>
                  </a:lnTo>
                  <a:lnTo>
                    <a:pt x="4593055" y="851843"/>
                  </a:lnTo>
                  <a:lnTo>
                    <a:pt x="4604892" y="851804"/>
                  </a:lnTo>
                  <a:lnTo>
                    <a:pt x="4616730" y="851771"/>
                  </a:lnTo>
                  <a:lnTo>
                    <a:pt x="4628568" y="851743"/>
                  </a:lnTo>
                  <a:lnTo>
                    <a:pt x="4640406" y="851720"/>
                  </a:lnTo>
                  <a:lnTo>
                    <a:pt x="4652244" y="851699"/>
                  </a:lnTo>
                  <a:lnTo>
                    <a:pt x="4664081" y="851682"/>
                  </a:lnTo>
                  <a:lnTo>
                    <a:pt x="4675919" y="851667"/>
                  </a:lnTo>
                  <a:lnTo>
                    <a:pt x="4687757" y="851655"/>
                  </a:lnTo>
                </a:path>
              </a:pathLst>
            </a:custGeom>
            <a:ln w="40651" cap="flat">
              <a:solidFill>
                <a:srgbClr val="E8E8E8">
                  <a:alpha val="100000"/>
                </a:srgbClr>
              </a:solidFill>
              <a:prstDash val="solid"/>
              <a:round/>
            </a:ln>
          </p:spPr>
          <p:txBody>
            <a:bodyPr/>
            <a:lstStyle/>
            <a:p/>
          </p:txBody>
        </p:sp>
        <p:sp>
          <p:nvSpPr>
            <p:cNvPr id="45" name="pl45"/>
            <p:cNvSpPr/>
            <p:nvPr/>
          </p:nvSpPr>
          <p:spPr>
            <a:xfrm>
              <a:off x="2482252" y="3886290"/>
              <a:ext cx="4687757" cy="1277054"/>
            </a:xfrm>
            <a:custGeom>
              <a:avLst/>
              <a:pathLst>
                <a:path w="4687757" h="1277054">
                  <a:moveTo>
                    <a:pt x="0" y="0"/>
                  </a:moveTo>
                  <a:lnTo>
                    <a:pt x="11837" y="75"/>
                  </a:lnTo>
                  <a:lnTo>
                    <a:pt x="23675" y="163"/>
                  </a:lnTo>
                  <a:lnTo>
                    <a:pt x="35513" y="267"/>
                  </a:lnTo>
                  <a:lnTo>
                    <a:pt x="47351" y="389"/>
                  </a:lnTo>
                  <a:lnTo>
                    <a:pt x="59188" y="532"/>
                  </a:lnTo>
                  <a:lnTo>
                    <a:pt x="71026" y="700"/>
                  </a:lnTo>
                  <a:lnTo>
                    <a:pt x="82864" y="898"/>
                  </a:lnTo>
                  <a:lnTo>
                    <a:pt x="94702" y="1131"/>
                  </a:lnTo>
                  <a:lnTo>
                    <a:pt x="106539" y="1404"/>
                  </a:lnTo>
                  <a:lnTo>
                    <a:pt x="118377" y="1725"/>
                  </a:lnTo>
                  <a:lnTo>
                    <a:pt x="130215" y="2102"/>
                  </a:lnTo>
                  <a:lnTo>
                    <a:pt x="142053" y="2545"/>
                  </a:lnTo>
                  <a:lnTo>
                    <a:pt x="153891" y="3065"/>
                  </a:lnTo>
                  <a:lnTo>
                    <a:pt x="165728" y="3675"/>
                  </a:lnTo>
                  <a:lnTo>
                    <a:pt x="177566" y="4393"/>
                  </a:lnTo>
                  <a:lnTo>
                    <a:pt x="189404" y="5235"/>
                  </a:lnTo>
                  <a:lnTo>
                    <a:pt x="201242" y="6223"/>
                  </a:lnTo>
                  <a:lnTo>
                    <a:pt x="213079" y="7383"/>
                  </a:lnTo>
                  <a:lnTo>
                    <a:pt x="224917" y="8743"/>
                  </a:lnTo>
                  <a:lnTo>
                    <a:pt x="236755" y="10338"/>
                  </a:lnTo>
                  <a:lnTo>
                    <a:pt x="248593" y="12208"/>
                  </a:lnTo>
                  <a:lnTo>
                    <a:pt x="260430" y="14399"/>
                  </a:lnTo>
                  <a:lnTo>
                    <a:pt x="272268" y="16965"/>
                  </a:lnTo>
                  <a:lnTo>
                    <a:pt x="284106" y="19967"/>
                  </a:lnTo>
                  <a:lnTo>
                    <a:pt x="295944" y="23478"/>
                  </a:lnTo>
                  <a:lnTo>
                    <a:pt x="307782" y="27579"/>
                  </a:lnTo>
                  <a:lnTo>
                    <a:pt x="319619" y="32366"/>
                  </a:lnTo>
                  <a:lnTo>
                    <a:pt x="331457" y="37946"/>
                  </a:lnTo>
                  <a:lnTo>
                    <a:pt x="343295" y="44441"/>
                  </a:lnTo>
                  <a:lnTo>
                    <a:pt x="355133" y="51988"/>
                  </a:lnTo>
                  <a:lnTo>
                    <a:pt x="366970" y="60742"/>
                  </a:lnTo>
                  <a:lnTo>
                    <a:pt x="378808" y="70874"/>
                  </a:lnTo>
                  <a:lnTo>
                    <a:pt x="390646" y="82568"/>
                  </a:lnTo>
                  <a:lnTo>
                    <a:pt x="402484" y="96027"/>
                  </a:lnTo>
                  <a:lnTo>
                    <a:pt x="414321" y="111465"/>
                  </a:lnTo>
                  <a:lnTo>
                    <a:pt x="426159" y="129102"/>
                  </a:lnTo>
                  <a:lnTo>
                    <a:pt x="437997" y="149162"/>
                  </a:lnTo>
                  <a:lnTo>
                    <a:pt x="449835" y="171863"/>
                  </a:lnTo>
                  <a:lnTo>
                    <a:pt x="461673" y="197404"/>
                  </a:lnTo>
                  <a:lnTo>
                    <a:pt x="473510" y="225956"/>
                  </a:lnTo>
                  <a:lnTo>
                    <a:pt x="485348" y="257644"/>
                  </a:lnTo>
                  <a:lnTo>
                    <a:pt x="497186" y="292531"/>
                  </a:lnTo>
                  <a:lnTo>
                    <a:pt x="509024" y="330603"/>
                  </a:lnTo>
                  <a:lnTo>
                    <a:pt x="520861" y="371752"/>
                  </a:lnTo>
                  <a:lnTo>
                    <a:pt x="532699" y="415767"/>
                  </a:lnTo>
                  <a:lnTo>
                    <a:pt x="544537" y="462326"/>
                  </a:lnTo>
                  <a:lnTo>
                    <a:pt x="556375" y="511001"/>
                  </a:lnTo>
                  <a:lnTo>
                    <a:pt x="568213" y="561266"/>
                  </a:lnTo>
                  <a:lnTo>
                    <a:pt x="580050" y="612519"/>
                  </a:lnTo>
                  <a:lnTo>
                    <a:pt x="591888" y="664106"/>
                  </a:lnTo>
                  <a:lnTo>
                    <a:pt x="603726" y="715359"/>
                  </a:lnTo>
                  <a:lnTo>
                    <a:pt x="615564" y="765624"/>
                  </a:lnTo>
                  <a:lnTo>
                    <a:pt x="627401" y="814299"/>
                  </a:lnTo>
                  <a:lnTo>
                    <a:pt x="639239" y="860858"/>
                  </a:lnTo>
                  <a:lnTo>
                    <a:pt x="651077" y="904873"/>
                  </a:lnTo>
                  <a:lnTo>
                    <a:pt x="662915" y="946022"/>
                  </a:lnTo>
                  <a:lnTo>
                    <a:pt x="674752" y="984094"/>
                  </a:lnTo>
                  <a:lnTo>
                    <a:pt x="686590" y="1018981"/>
                  </a:lnTo>
                  <a:lnTo>
                    <a:pt x="698428" y="1050669"/>
                  </a:lnTo>
                  <a:lnTo>
                    <a:pt x="710266" y="1079221"/>
                  </a:lnTo>
                  <a:lnTo>
                    <a:pt x="722104" y="1104762"/>
                  </a:lnTo>
                  <a:lnTo>
                    <a:pt x="733941" y="1127463"/>
                  </a:lnTo>
                  <a:lnTo>
                    <a:pt x="745779" y="1147523"/>
                  </a:lnTo>
                  <a:lnTo>
                    <a:pt x="757617" y="1165160"/>
                  </a:lnTo>
                  <a:lnTo>
                    <a:pt x="769455" y="1180598"/>
                  </a:lnTo>
                  <a:lnTo>
                    <a:pt x="781292" y="1194057"/>
                  </a:lnTo>
                  <a:lnTo>
                    <a:pt x="793130" y="1205751"/>
                  </a:lnTo>
                  <a:lnTo>
                    <a:pt x="804968" y="1215882"/>
                  </a:lnTo>
                  <a:lnTo>
                    <a:pt x="816806" y="1224637"/>
                  </a:lnTo>
                  <a:lnTo>
                    <a:pt x="828643" y="1232184"/>
                  </a:lnTo>
                  <a:lnTo>
                    <a:pt x="840481" y="1238679"/>
                  </a:lnTo>
                  <a:lnTo>
                    <a:pt x="852319" y="1244259"/>
                  </a:lnTo>
                  <a:lnTo>
                    <a:pt x="864157" y="1249046"/>
                  </a:lnTo>
                  <a:lnTo>
                    <a:pt x="875995" y="1253147"/>
                  </a:lnTo>
                  <a:lnTo>
                    <a:pt x="887832" y="1256658"/>
                  </a:lnTo>
                  <a:lnTo>
                    <a:pt x="899670" y="1259660"/>
                  </a:lnTo>
                  <a:lnTo>
                    <a:pt x="911508" y="1262226"/>
                  </a:lnTo>
                  <a:lnTo>
                    <a:pt x="923346" y="1264417"/>
                  </a:lnTo>
                  <a:lnTo>
                    <a:pt x="935183" y="1266287"/>
                  </a:lnTo>
                  <a:lnTo>
                    <a:pt x="947021" y="1267882"/>
                  </a:lnTo>
                  <a:lnTo>
                    <a:pt x="958859" y="1269242"/>
                  </a:lnTo>
                  <a:lnTo>
                    <a:pt x="970697" y="1270402"/>
                  </a:lnTo>
                  <a:lnTo>
                    <a:pt x="982534" y="1271390"/>
                  </a:lnTo>
                  <a:lnTo>
                    <a:pt x="994372" y="1272232"/>
                  </a:lnTo>
                  <a:lnTo>
                    <a:pt x="1006210" y="1272949"/>
                  </a:lnTo>
                  <a:lnTo>
                    <a:pt x="1018048" y="1273560"/>
                  </a:lnTo>
                  <a:lnTo>
                    <a:pt x="1029886" y="1274080"/>
                  </a:lnTo>
                  <a:lnTo>
                    <a:pt x="1041723" y="1274523"/>
                  </a:lnTo>
                  <a:lnTo>
                    <a:pt x="1053561" y="1274900"/>
                  </a:lnTo>
                  <a:lnTo>
                    <a:pt x="1065399" y="1275221"/>
                  </a:lnTo>
                  <a:lnTo>
                    <a:pt x="1077237" y="1275494"/>
                  </a:lnTo>
                  <a:lnTo>
                    <a:pt x="1089074" y="1275727"/>
                  </a:lnTo>
                  <a:lnTo>
                    <a:pt x="1100912" y="1275925"/>
                  </a:lnTo>
                  <a:lnTo>
                    <a:pt x="1112750" y="1276093"/>
                  </a:lnTo>
                  <a:lnTo>
                    <a:pt x="1124588" y="1276236"/>
                  </a:lnTo>
                  <a:lnTo>
                    <a:pt x="1136426" y="1276358"/>
                  </a:lnTo>
                  <a:lnTo>
                    <a:pt x="1148263" y="1276462"/>
                  </a:lnTo>
                  <a:lnTo>
                    <a:pt x="1160101" y="1276550"/>
                  </a:lnTo>
                  <a:lnTo>
                    <a:pt x="1171939" y="1276625"/>
                  </a:lnTo>
                  <a:lnTo>
                    <a:pt x="1171939" y="1277054"/>
                  </a:lnTo>
                  <a:lnTo>
                    <a:pt x="1183777" y="1277054"/>
                  </a:lnTo>
                  <a:lnTo>
                    <a:pt x="1195614" y="1277054"/>
                  </a:lnTo>
                  <a:lnTo>
                    <a:pt x="1207452" y="1277054"/>
                  </a:lnTo>
                  <a:lnTo>
                    <a:pt x="1219290" y="1277054"/>
                  </a:lnTo>
                  <a:lnTo>
                    <a:pt x="1231128" y="1277054"/>
                  </a:lnTo>
                  <a:lnTo>
                    <a:pt x="1242965" y="1277054"/>
                  </a:lnTo>
                  <a:lnTo>
                    <a:pt x="1254803" y="1277054"/>
                  </a:lnTo>
                  <a:lnTo>
                    <a:pt x="1266641" y="1277054"/>
                  </a:lnTo>
                  <a:lnTo>
                    <a:pt x="1278479" y="1277054"/>
                  </a:lnTo>
                  <a:lnTo>
                    <a:pt x="1290317" y="1277054"/>
                  </a:lnTo>
                  <a:lnTo>
                    <a:pt x="1302154" y="1277054"/>
                  </a:lnTo>
                  <a:lnTo>
                    <a:pt x="1313992" y="1277054"/>
                  </a:lnTo>
                  <a:lnTo>
                    <a:pt x="1325830" y="1277054"/>
                  </a:lnTo>
                  <a:lnTo>
                    <a:pt x="1337668" y="1277054"/>
                  </a:lnTo>
                  <a:lnTo>
                    <a:pt x="1349505" y="1277054"/>
                  </a:lnTo>
                  <a:lnTo>
                    <a:pt x="1361343" y="1277054"/>
                  </a:lnTo>
                  <a:lnTo>
                    <a:pt x="1373181" y="1277054"/>
                  </a:lnTo>
                  <a:lnTo>
                    <a:pt x="1385019" y="1277054"/>
                  </a:lnTo>
                  <a:lnTo>
                    <a:pt x="1396856" y="1277054"/>
                  </a:lnTo>
                  <a:lnTo>
                    <a:pt x="1408694" y="1277054"/>
                  </a:lnTo>
                  <a:lnTo>
                    <a:pt x="1420532" y="1277054"/>
                  </a:lnTo>
                  <a:lnTo>
                    <a:pt x="1432370" y="1277054"/>
                  </a:lnTo>
                  <a:lnTo>
                    <a:pt x="1444208" y="1277054"/>
                  </a:lnTo>
                  <a:lnTo>
                    <a:pt x="1456045" y="1277054"/>
                  </a:lnTo>
                  <a:lnTo>
                    <a:pt x="1467883" y="1277054"/>
                  </a:lnTo>
                  <a:lnTo>
                    <a:pt x="1479721" y="1277054"/>
                  </a:lnTo>
                  <a:lnTo>
                    <a:pt x="1491559" y="1277054"/>
                  </a:lnTo>
                  <a:lnTo>
                    <a:pt x="1503396" y="1277054"/>
                  </a:lnTo>
                  <a:lnTo>
                    <a:pt x="1515234" y="1277054"/>
                  </a:lnTo>
                  <a:lnTo>
                    <a:pt x="1527072" y="1277054"/>
                  </a:lnTo>
                  <a:lnTo>
                    <a:pt x="1538910" y="1277054"/>
                  </a:lnTo>
                  <a:lnTo>
                    <a:pt x="1550748" y="1277054"/>
                  </a:lnTo>
                  <a:lnTo>
                    <a:pt x="1562585" y="1277054"/>
                  </a:lnTo>
                  <a:lnTo>
                    <a:pt x="1574423" y="1277054"/>
                  </a:lnTo>
                  <a:lnTo>
                    <a:pt x="1586261" y="1277054"/>
                  </a:lnTo>
                  <a:lnTo>
                    <a:pt x="1598099" y="1277054"/>
                  </a:lnTo>
                  <a:lnTo>
                    <a:pt x="1609936" y="1277054"/>
                  </a:lnTo>
                  <a:lnTo>
                    <a:pt x="1621774" y="1277054"/>
                  </a:lnTo>
                  <a:lnTo>
                    <a:pt x="1633612" y="1277054"/>
                  </a:lnTo>
                  <a:lnTo>
                    <a:pt x="1645450" y="1277054"/>
                  </a:lnTo>
                  <a:lnTo>
                    <a:pt x="1657287" y="1277054"/>
                  </a:lnTo>
                  <a:lnTo>
                    <a:pt x="1669125" y="1277054"/>
                  </a:lnTo>
                  <a:lnTo>
                    <a:pt x="1680963" y="1277054"/>
                  </a:lnTo>
                  <a:lnTo>
                    <a:pt x="1692801" y="1277054"/>
                  </a:lnTo>
                  <a:lnTo>
                    <a:pt x="1704639" y="1277054"/>
                  </a:lnTo>
                  <a:lnTo>
                    <a:pt x="1716476" y="1277054"/>
                  </a:lnTo>
                  <a:lnTo>
                    <a:pt x="1728314" y="1277054"/>
                  </a:lnTo>
                  <a:lnTo>
                    <a:pt x="1740152" y="1277054"/>
                  </a:lnTo>
                  <a:lnTo>
                    <a:pt x="1751990" y="1277054"/>
                  </a:lnTo>
                  <a:lnTo>
                    <a:pt x="1763827" y="1277054"/>
                  </a:lnTo>
                  <a:lnTo>
                    <a:pt x="1775665" y="1277054"/>
                  </a:lnTo>
                  <a:lnTo>
                    <a:pt x="1787503" y="1277054"/>
                  </a:lnTo>
                  <a:lnTo>
                    <a:pt x="1799341" y="1277054"/>
                  </a:lnTo>
                  <a:lnTo>
                    <a:pt x="1811178" y="1277054"/>
                  </a:lnTo>
                  <a:lnTo>
                    <a:pt x="1823016" y="1277054"/>
                  </a:lnTo>
                  <a:lnTo>
                    <a:pt x="1834854" y="1277054"/>
                  </a:lnTo>
                  <a:lnTo>
                    <a:pt x="1846692" y="1277054"/>
                  </a:lnTo>
                  <a:lnTo>
                    <a:pt x="1858530" y="1277054"/>
                  </a:lnTo>
                  <a:lnTo>
                    <a:pt x="1870367" y="1277054"/>
                  </a:lnTo>
                  <a:lnTo>
                    <a:pt x="1882205" y="1277054"/>
                  </a:lnTo>
                  <a:lnTo>
                    <a:pt x="1894043" y="1277054"/>
                  </a:lnTo>
                  <a:lnTo>
                    <a:pt x="1905881" y="1277054"/>
                  </a:lnTo>
                  <a:lnTo>
                    <a:pt x="1917718" y="1277054"/>
                  </a:lnTo>
                  <a:lnTo>
                    <a:pt x="1929556" y="1277054"/>
                  </a:lnTo>
                  <a:lnTo>
                    <a:pt x="1941394" y="1277054"/>
                  </a:lnTo>
                  <a:lnTo>
                    <a:pt x="1953232" y="1277054"/>
                  </a:lnTo>
                  <a:lnTo>
                    <a:pt x="1965069" y="1277054"/>
                  </a:lnTo>
                  <a:lnTo>
                    <a:pt x="1976907" y="1277054"/>
                  </a:lnTo>
                  <a:lnTo>
                    <a:pt x="1988745" y="1277054"/>
                  </a:lnTo>
                  <a:lnTo>
                    <a:pt x="2000583" y="1277054"/>
                  </a:lnTo>
                  <a:lnTo>
                    <a:pt x="2012421" y="1277054"/>
                  </a:lnTo>
                  <a:lnTo>
                    <a:pt x="2024258" y="1277054"/>
                  </a:lnTo>
                  <a:lnTo>
                    <a:pt x="2036096" y="1277054"/>
                  </a:lnTo>
                  <a:lnTo>
                    <a:pt x="2047934" y="1277054"/>
                  </a:lnTo>
                  <a:lnTo>
                    <a:pt x="2059772" y="1277054"/>
                  </a:lnTo>
                  <a:lnTo>
                    <a:pt x="2071609" y="1277054"/>
                  </a:lnTo>
                  <a:lnTo>
                    <a:pt x="2083447" y="1277054"/>
                  </a:lnTo>
                  <a:lnTo>
                    <a:pt x="2095285" y="1277054"/>
                  </a:lnTo>
                  <a:lnTo>
                    <a:pt x="2107123" y="1277054"/>
                  </a:lnTo>
                  <a:lnTo>
                    <a:pt x="2118961" y="1277054"/>
                  </a:lnTo>
                  <a:lnTo>
                    <a:pt x="2130798" y="1277054"/>
                  </a:lnTo>
                  <a:lnTo>
                    <a:pt x="2142636" y="1277054"/>
                  </a:lnTo>
                  <a:lnTo>
                    <a:pt x="2154474" y="1277054"/>
                  </a:lnTo>
                  <a:lnTo>
                    <a:pt x="2166312" y="1277054"/>
                  </a:lnTo>
                  <a:lnTo>
                    <a:pt x="2178149" y="1277054"/>
                  </a:lnTo>
                  <a:lnTo>
                    <a:pt x="2189987" y="1277054"/>
                  </a:lnTo>
                  <a:lnTo>
                    <a:pt x="2201825" y="1277054"/>
                  </a:lnTo>
                  <a:lnTo>
                    <a:pt x="2213663" y="1277054"/>
                  </a:lnTo>
                  <a:lnTo>
                    <a:pt x="2225500" y="1277054"/>
                  </a:lnTo>
                  <a:lnTo>
                    <a:pt x="2237338" y="1277054"/>
                  </a:lnTo>
                  <a:lnTo>
                    <a:pt x="2249176" y="1277054"/>
                  </a:lnTo>
                  <a:lnTo>
                    <a:pt x="2261014" y="1277054"/>
                  </a:lnTo>
                  <a:lnTo>
                    <a:pt x="2272852" y="1277054"/>
                  </a:lnTo>
                  <a:lnTo>
                    <a:pt x="2284689" y="1277054"/>
                  </a:lnTo>
                  <a:lnTo>
                    <a:pt x="2296527" y="1277054"/>
                  </a:lnTo>
                  <a:lnTo>
                    <a:pt x="2308365" y="1277054"/>
                  </a:lnTo>
                  <a:lnTo>
                    <a:pt x="2320203" y="1277054"/>
                  </a:lnTo>
                  <a:lnTo>
                    <a:pt x="2332040" y="1277054"/>
                  </a:lnTo>
                  <a:lnTo>
                    <a:pt x="2343878" y="1277054"/>
                  </a:lnTo>
                  <a:lnTo>
                    <a:pt x="2343878" y="1277054"/>
                  </a:lnTo>
                  <a:lnTo>
                    <a:pt x="2355716" y="1277054"/>
                  </a:lnTo>
                  <a:lnTo>
                    <a:pt x="2367554" y="1277054"/>
                  </a:lnTo>
                  <a:lnTo>
                    <a:pt x="2379391" y="1277054"/>
                  </a:lnTo>
                  <a:lnTo>
                    <a:pt x="2391229" y="1277054"/>
                  </a:lnTo>
                  <a:lnTo>
                    <a:pt x="2403067" y="1277054"/>
                  </a:lnTo>
                  <a:lnTo>
                    <a:pt x="2414905" y="1277054"/>
                  </a:lnTo>
                  <a:lnTo>
                    <a:pt x="2426743" y="1277054"/>
                  </a:lnTo>
                  <a:lnTo>
                    <a:pt x="2438580" y="1277054"/>
                  </a:lnTo>
                  <a:lnTo>
                    <a:pt x="2450418" y="1277054"/>
                  </a:lnTo>
                  <a:lnTo>
                    <a:pt x="2462256" y="1277054"/>
                  </a:lnTo>
                  <a:lnTo>
                    <a:pt x="2474094" y="1277054"/>
                  </a:lnTo>
                  <a:lnTo>
                    <a:pt x="2485931" y="1277054"/>
                  </a:lnTo>
                  <a:lnTo>
                    <a:pt x="2497769" y="1277054"/>
                  </a:lnTo>
                  <a:lnTo>
                    <a:pt x="2509607" y="1277054"/>
                  </a:lnTo>
                  <a:lnTo>
                    <a:pt x="2521445" y="1277054"/>
                  </a:lnTo>
                  <a:lnTo>
                    <a:pt x="2533283" y="1277054"/>
                  </a:lnTo>
                  <a:lnTo>
                    <a:pt x="2545120" y="1277054"/>
                  </a:lnTo>
                  <a:lnTo>
                    <a:pt x="2556958" y="1277054"/>
                  </a:lnTo>
                  <a:lnTo>
                    <a:pt x="2568796" y="1277054"/>
                  </a:lnTo>
                  <a:lnTo>
                    <a:pt x="2580634" y="1277054"/>
                  </a:lnTo>
                  <a:lnTo>
                    <a:pt x="2592471" y="1277054"/>
                  </a:lnTo>
                  <a:lnTo>
                    <a:pt x="2604309" y="1277054"/>
                  </a:lnTo>
                  <a:lnTo>
                    <a:pt x="2616147" y="1277054"/>
                  </a:lnTo>
                  <a:lnTo>
                    <a:pt x="2627985" y="1277054"/>
                  </a:lnTo>
                  <a:lnTo>
                    <a:pt x="2639822" y="1277054"/>
                  </a:lnTo>
                  <a:lnTo>
                    <a:pt x="2651660" y="1277054"/>
                  </a:lnTo>
                  <a:lnTo>
                    <a:pt x="2663498" y="1277054"/>
                  </a:lnTo>
                  <a:lnTo>
                    <a:pt x="2675336" y="1277054"/>
                  </a:lnTo>
                  <a:lnTo>
                    <a:pt x="2687174" y="1277054"/>
                  </a:lnTo>
                  <a:lnTo>
                    <a:pt x="2699011" y="1277054"/>
                  </a:lnTo>
                  <a:lnTo>
                    <a:pt x="2710849" y="1277054"/>
                  </a:lnTo>
                  <a:lnTo>
                    <a:pt x="2722687" y="1277054"/>
                  </a:lnTo>
                  <a:lnTo>
                    <a:pt x="2734525" y="1277054"/>
                  </a:lnTo>
                  <a:lnTo>
                    <a:pt x="2746362" y="1277054"/>
                  </a:lnTo>
                  <a:lnTo>
                    <a:pt x="2758200" y="1277054"/>
                  </a:lnTo>
                  <a:lnTo>
                    <a:pt x="2770038" y="1277054"/>
                  </a:lnTo>
                  <a:lnTo>
                    <a:pt x="2781876" y="1277054"/>
                  </a:lnTo>
                  <a:lnTo>
                    <a:pt x="2793713" y="1277054"/>
                  </a:lnTo>
                  <a:lnTo>
                    <a:pt x="2805551" y="1277054"/>
                  </a:lnTo>
                  <a:lnTo>
                    <a:pt x="2817389" y="1277054"/>
                  </a:lnTo>
                  <a:lnTo>
                    <a:pt x="2829227" y="1277054"/>
                  </a:lnTo>
                  <a:lnTo>
                    <a:pt x="2841065" y="1277054"/>
                  </a:lnTo>
                  <a:lnTo>
                    <a:pt x="2852902" y="1277054"/>
                  </a:lnTo>
                  <a:lnTo>
                    <a:pt x="2864740" y="1277054"/>
                  </a:lnTo>
                  <a:lnTo>
                    <a:pt x="2876578" y="1277054"/>
                  </a:lnTo>
                  <a:lnTo>
                    <a:pt x="2888416" y="1277054"/>
                  </a:lnTo>
                  <a:lnTo>
                    <a:pt x="2900253" y="1277054"/>
                  </a:lnTo>
                  <a:lnTo>
                    <a:pt x="2912091" y="1277054"/>
                  </a:lnTo>
                  <a:lnTo>
                    <a:pt x="2923929" y="1277054"/>
                  </a:lnTo>
                  <a:lnTo>
                    <a:pt x="2935767" y="1277054"/>
                  </a:lnTo>
                  <a:lnTo>
                    <a:pt x="2947604" y="1277054"/>
                  </a:lnTo>
                  <a:lnTo>
                    <a:pt x="2959442" y="1277054"/>
                  </a:lnTo>
                  <a:lnTo>
                    <a:pt x="2971280" y="1277054"/>
                  </a:lnTo>
                  <a:lnTo>
                    <a:pt x="2983118" y="1277054"/>
                  </a:lnTo>
                  <a:lnTo>
                    <a:pt x="2994956" y="1277054"/>
                  </a:lnTo>
                  <a:lnTo>
                    <a:pt x="3006793" y="1277054"/>
                  </a:lnTo>
                  <a:lnTo>
                    <a:pt x="3018631" y="1277054"/>
                  </a:lnTo>
                  <a:lnTo>
                    <a:pt x="3030469" y="1277054"/>
                  </a:lnTo>
                  <a:lnTo>
                    <a:pt x="3042307" y="1277054"/>
                  </a:lnTo>
                  <a:lnTo>
                    <a:pt x="3054144" y="1277054"/>
                  </a:lnTo>
                  <a:lnTo>
                    <a:pt x="3065982" y="1277054"/>
                  </a:lnTo>
                  <a:lnTo>
                    <a:pt x="3077820" y="1277054"/>
                  </a:lnTo>
                  <a:lnTo>
                    <a:pt x="3089658" y="1277054"/>
                  </a:lnTo>
                  <a:lnTo>
                    <a:pt x="3101496" y="1277054"/>
                  </a:lnTo>
                  <a:lnTo>
                    <a:pt x="3113333" y="1277054"/>
                  </a:lnTo>
                  <a:lnTo>
                    <a:pt x="3125171" y="1277054"/>
                  </a:lnTo>
                  <a:lnTo>
                    <a:pt x="3137009" y="1277054"/>
                  </a:lnTo>
                  <a:lnTo>
                    <a:pt x="3148847" y="1277054"/>
                  </a:lnTo>
                  <a:lnTo>
                    <a:pt x="3160684" y="1277054"/>
                  </a:lnTo>
                  <a:lnTo>
                    <a:pt x="3172522" y="1277054"/>
                  </a:lnTo>
                  <a:lnTo>
                    <a:pt x="3184360" y="1277054"/>
                  </a:lnTo>
                  <a:lnTo>
                    <a:pt x="3196198" y="1277054"/>
                  </a:lnTo>
                  <a:lnTo>
                    <a:pt x="3208035" y="1277054"/>
                  </a:lnTo>
                  <a:lnTo>
                    <a:pt x="3219873" y="1277054"/>
                  </a:lnTo>
                  <a:lnTo>
                    <a:pt x="3231711" y="1277054"/>
                  </a:lnTo>
                  <a:lnTo>
                    <a:pt x="3243549" y="1277054"/>
                  </a:lnTo>
                  <a:lnTo>
                    <a:pt x="3255387" y="1277054"/>
                  </a:lnTo>
                  <a:lnTo>
                    <a:pt x="3267224" y="1277054"/>
                  </a:lnTo>
                  <a:lnTo>
                    <a:pt x="3279062" y="1277054"/>
                  </a:lnTo>
                  <a:lnTo>
                    <a:pt x="3290900" y="1277054"/>
                  </a:lnTo>
                  <a:lnTo>
                    <a:pt x="3302738" y="1277054"/>
                  </a:lnTo>
                  <a:lnTo>
                    <a:pt x="3314575" y="1277054"/>
                  </a:lnTo>
                  <a:lnTo>
                    <a:pt x="3326413" y="1277054"/>
                  </a:lnTo>
                  <a:lnTo>
                    <a:pt x="3338251" y="1277054"/>
                  </a:lnTo>
                  <a:lnTo>
                    <a:pt x="3350089" y="1277054"/>
                  </a:lnTo>
                  <a:lnTo>
                    <a:pt x="3361926" y="1277054"/>
                  </a:lnTo>
                  <a:lnTo>
                    <a:pt x="3373764" y="1277054"/>
                  </a:lnTo>
                  <a:lnTo>
                    <a:pt x="3385602" y="1277054"/>
                  </a:lnTo>
                  <a:lnTo>
                    <a:pt x="3397440" y="1277054"/>
                  </a:lnTo>
                  <a:lnTo>
                    <a:pt x="3409278" y="1277054"/>
                  </a:lnTo>
                  <a:lnTo>
                    <a:pt x="3421115" y="1277054"/>
                  </a:lnTo>
                  <a:lnTo>
                    <a:pt x="3432953" y="1277054"/>
                  </a:lnTo>
                  <a:lnTo>
                    <a:pt x="3444791" y="1277054"/>
                  </a:lnTo>
                  <a:lnTo>
                    <a:pt x="3456629" y="1277054"/>
                  </a:lnTo>
                  <a:lnTo>
                    <a:pt x="3468466" y="1277054"/>
                  </a:lnTo>
                  <a:lnTo>
                    <a:pt x="3480304" y="1277054"/>
                  </a:lnTo>
                  <a:lnTo>
                    <a:pt x="3492142" y="1277054"/>
                  </a:lnTo>
                  <a:lnTo>
                    <a:pt x="3503980" y="1277054"/>
                  </a:lnTo>
                  <a:lnTo>
                    <a:pt x="3515818" y="1277054"/>
                  </a:lnTo>
                  <a:lnTo>
                    <a:pt x="3515818" y="1277054"/>
                  </a:lnTo>
                  <a:lnTo>
                    <a:pt x="3527655" y="1277054"/>
                  </a:lnTo>
                  <a:lnTo>
                    <a:pt x="3539493" y="1277054"/>
                  </a:lnTo>
                  <a:lnTo>
                    <a:pt x="3551331" y="1277054"/>
                  </a:lnTo>
                  <a:lnTo>
                    <a:pt x="3563169" y="1277054"/>
                  </a:lnTo>
                  <a:lnTo>
                    <a:pt x="3575006" y="1277054"/>
                  </a:lnTo>
                  <a:lnTo>
                    <a:pt x="3586844" y="1277054"/>
                  </a:lnTo>
                  <a:lnTo>
                    <a:pt x="3598682" y="1277054"/>
                  </a:lnTo>
                  <a:lnTo>
                    <a:pt x="3610520" y="1277054"/>
                  </a:lnTo>
                  <a:lnTo>
                    <a:pt x="3622357" y="1277054"/>
                  </a:lnTo>
                  <a:lnTo>
                    <a:pt x="3634195" y="1277054"/>
                  </a:lnTo>
                  <a:lnTo>
                    <a:pt x="3646033" y="1277054"/>
                  </a:lnTo>
                  <a:lnTo>
                    <a:pt x="3657871" y="1277054"/>
                  </a:lnTo>
                  <a:lnTo>
                    <a:pt x="3669709" y="1277054"/>
                  </a:lnTo>
                  <a:lnTo>
                    <a:pt x="3681546" y="1277054"/>
                  </a:lnTo>
                  <a:lnTo>
                    <a:pt x="3693384" y="1277054"/>
                  </a:lnTo>
                  <a:lnTo>
                    <a:pt x="3705222" y="1277054"/>
                  </a:lnTo>
                  <a:lnTo>
                    <a:pt x="3717060" y="1277054"/>
                  </a:lnTo>
                  <a:lnTo>
                    <a:pt x="3728897" y="1277054"/>
                  </a:lnTo>
                  <a:lnTo>
                    <a:pt x="3740735" y="1277054"/>
                  </a:lnTo>
                  <a:lnTo>
                    <a:pt x="3752573" y="1277054"/>
                  </a:lnTo>
                  <a:lnTo>
                    <a:pt x="3764411" y="1277054"/>
                  </a:lnTo>
                  <a:lnTo>
                    <a:pt x="3776248" y="1277054"/>
                  </a:lnTo>
                  <a:lnTo>
                    <a:pt x="3788086" y="1277054"/>
                  </a:lnTo>
                  <a:lnTo>
                    <a:pt x="3799924" y="1277054"/>
                  </a:lnTo>
                  <a:lnTo>
                    <a:pt x="3811762" y="1277054"/>
                  </a:lnTo>
                  <a:lnTo>
                    <a:pt x="3823600" y="1277054"/>
                  </a:lnTo>
                  <a:lnTo>
                    <a:pt x="3835437" y="1277054"/>
                  </a:lnTo>
                  <a:lnTo>
                    <a:pt x="3847275" y="1277054"/>
                  </a:lnTo>
                  <a:lnTo>
                    <a:pt x="3859113" y="1277054"/>
                  </a:lnTo>
                  <a:lnTo>
                    <a:pt x="3870951" y="1277054"/>
                  </a:lnTo>
                  <a:lnTo>
                    <a:pt x="3882788" y="1277054"/>
                  </a:lnTo>
                  <a:lnTo>
                    <a:pt x="3894626" y="1277054"/>
                  </a:lnTo>
                  <a:lnTo>
                    <a:pt x="3906464" y="1277054"/>
                  </a:lnTo>
                  <a:lnTo>
                    <a:pt x="3918302" y="1277054"/>
                  </a:lnTo>
                  <a:lnTo>
                    <a:pt x="3930139" y="1277054"/>
                  </a:lnTo>
                  <a:lnTo>
                    <a:pt x="3941977" y="1277054"/>
                  </a:lnTo>
                  <a:lnTo>
                    <a:pt x="3953815" y="1277054"/>
                  </a:lnTo>
                  <a:lnTo>
                    <a:pt x="3965653" y="1277054"/>
                  </a:lnTo>
                  <a:lnTo>
                    <a:pt x="3977491" y="1277054"/>
                  </a:lnTo>
                  <a:lnTo>
                    <a:pt x="3989328" y="1277054"/>
                  </a:lnTo>
                  <a:lnTo>
                    <a:pt x="4001166" y="1277054"/>
                  </a:lnTo>
                  <a:lnTo>
                    <a:pt x="4013004" y="1277054"/>
                  </a:lnTo>
                  <a:lnTo>
                    <a:pt x="4024842" y="1277054"/>
                  </a:lnTo>
                  <a:lnTo>
                    <a:pt x="4036679" y="1277054"/>
                  </a:lnTo>
                  <a:lnTo>
                    <a:pt x="4048517" y="1277054"/>
                  </a:lnTo>
                  <a:lnTo>
                    <a:pt x="4060355" y="1277054"/>
                  </a:lnTo>
                  <a:lnTo>
                    <a:pt x="4072193" y="1277054"/>
                  </a:lnTo>
                  <a:lnTo>
                    <a:pt x="4084031" y="1277054"/>
                  </a:lnTo>
                  <a:lnTo>
                    <a:pt x="4095868" y="1277054"/>
                  </a:lnTo>
                  <a:lnTo>
                    <a:pt x="4107706" y="1277054"/>
                  </a:lnTo>
                  <a:lnTo>
                    <a:pt x="4119544" y="1277054"/>
                  </a:lnTo>
                  <a:lnTo>
                    <a:pt x="4131382" y="1277054"/>
                  </a:lnTo>
                  <a:lnTo>
                    <a:pt x="4143219" y="1277054"/>
                  </a:lnTo>
                  <a:lnTo>
                    <a:pt x="4155057" y="1277054"/>
                  </a:lnTo>
                  <a:lnTo>
                    <a:pt x="4166895" y="1277054"/>
                  </a:lnTo>
                  <a:lnTo>
                    <a:pt x="4178733" y="1277054"/>
                  </a:lnTo>
                  <a:lnTo>
                    <a:pt x="4190570" y="1277054"/>
                  </a:lnTo>
                  <a:lnTo>
                    <a:pt x="4202408" y="1277054"/>
                  </a:lnTo>
                  <a:lnTo>
                    <a:pt x="4214246" y="1277054"/>
                  </a:lnTo>
                  <a:lnTo>
                    <a:pt x="4226084" y="1277054"/>
                  </a:lnTo>
                  <a:lnTo>
                    <a:pt x="4237922" y="1277054"/>
                  </a:lnTo>
                  <a:lnTo>
                    <a:pt x="4249759" y="1277054"/>
                  </a:lnTo>
                  <a:lnTo>
                    <a:pt x="4261597" y="1277054"/>
                  </a:lnTo>
                  <a:lnTo>
                    <a:pt x="4273435" y="1277054"/>
                  </a:lnTo>
                  <a:lnTo>
                    <a:pt x="4285273" y="1277054"/>
                  </a:lnTo>
                  <a:lnTo>
                    <a:pt x="4297110" y="1277054"/>
                  </a:lnTo>
                  <a:lnTo>
                    <a:pt x="4308948" y="1277054"/>
                  </a:lnTo>
                  <a:lnTo>
                    <a:pt x="4320786" y="1277054"/>
                  </a:lnTo>
                  <a:lnTo>
                    <a:pt x="4332624" y="1277054"/>
                  </a:lnTo>
                  <a:lnTo>
                    <a:pt x="4344461" y="1277054"/>
                  </a:lnTo>
                  <a:lnTo>
                    <a:pt x="4356299" y="1277054"/>
                  </a:lnTo>
                  <a:lnTo>
                    <a:pt x="4368137" y="1277054"/>
                  </a:lnTo>
                  <a:lnTo>
                    <a:pt x="4379975" y="1277054"/>
                  </a:lnTo>
                  <a:lnTo>
                    <a:pt x="4391813" y="1277054"/>
                  </a:lnTo>
                  <a:lnTo>
                    <a:pt x="4403650" y="1277054"/>
                  </a:lnTo>
                  <a:lnTo>
                    <a:pt x="4415488" y="1277054"/>
                  </a:lnTo>
                  <a:lnTo>
                    <a:pt x="4427326" y="1277054"/>
                  </a:lnTo>
                  <a:lnTo>
                    <a:pt x="4439164" y="1277054"/>
                  </a:lnTo>
                  <a:lnTo>
                    <a:pt x="4451001" y="1277054"/>
                  </a:lnTo>
                  <a:lnTo>
                    <a:pt x="4462839" y="1277054"/>
                  </a:lnTo>
                  <a:lnTo>
                    <a:pt x="4474677" y="1277054"/>
                  </a:lnTo>
                  <a:lnTo>
                    <a:pt x="4486515" y="1277054"/>
                  </a:lnTo>
                  <a:lnTo>
                    <a:pt x="4498352" y="1277054"/>
                  </a:lnTo>
                  <a:lnTo>
                    <a:pt x="4510190" y="1277054"/>
                  </a:lnTo>
                  <a:lnTo>
                    <a:pt x="4522028" y="1277054"/>
                  </a:lnTo>
                  <a:lnTo>
                    <a:pt x="4533866" y="1277054"/>
                  </a:lnTo>
                  <a:lnTo>
                    <a:pt x="4545704" y="1277054"/>
                  </a:lnTo>
                  <a:lnTo>
                    <a:pt x="4557541" y="1277054"/>
                  </a:lnTo>
                  <a:lnTo>
                    <a:pt x="4569379" y="1277054"/>
                  </a:lnTo>
                  <a:lnTo>
                    <a:pt x="4581217" y="1277054"/>
                  </a:lnTo>
                  <a:lnTo>
                    <a:pt x="4593055" y="1277054"/>
                  </a:lnTo>
                  <a:lnTo>
                    <a:pt x="4604892" y="1277054"/>
                  </a:lnTo>
                  <a:lnTo>
                    <a:pt x="4616730" y="1277054"/>
                  </a:lnTo>
                  <a:lnTo>
                    <a:pt x="4628568" y="1277054"/>
                  </a:lnTo>
                  <a:lnTo>
                    <a:pt x="4640406" y="1277054"/>
                  </a:lnTo>
                  <a:lnTo>
                    <a:pt x="4652244" y="1277054"/>
                  </a:lnTo>
                  <a:lnTo>
                    <a:pt x="4664081" y="1277054"/>
                  </a:lnTo>
                  <a:lnTo>
                    <a:pt x="4675919" y="1277054"/>
                  </a:lnTo>
                  <a:lnTo>
                    <a:pt x="4687757" y="1277054"/>
                  </a:lnTo>
                </a:path>
              </a:pathLst>
            </a:custGeom>
            <a:ln w="40651" cap="flat">
              <a:solidFill>
                <a:srgbClr val="E8E8E8">
                  <a:alpha val="100000"/>
                </a:srgbClr>
              </a:solidFill>
              <a:prstDash val="solid"/>
              <a:round/>
            </a:ln>
          </p:spPr>
          <p:txBody>
            <a:bodyPr/>
            <a:lstStyle/>
            <a:p/>
          </p:txBody>
        </p:sp>
        <p:sp>
          <p:nvSpPr>
            <p:cNvPr id="46" name="pl46"/>
            <p:cNvSpPr/>
            <p:nvPr/>
          </p:nvSpPr>
          <p:spPr>
            <a:xfrm>
              <a:off x="2482252" y="2821292"/>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47" name="pl47"/>
            <p:cNvSpPr/>
            <p:nvPr/>
          </p:nvSpPr>
          <p:spPr>
            <a:xfrm>
              <a:off x="2482252" y="905068"/>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48" name="pl48"/>
            <p:cNvSpPr/>
            <p:nvPr/>
          </p:nvSpPr>
          <p:spPr>
            <a:xfrm>
              <a:off x="2482252" y="5589172"/>
              <a:ext cx="4687757" cy="212842"/>
            </a:xfrm>
            <a:custGeom>
              <a:avLst/>
              <a:pathLst>
                <a:path w="4687757" h="212842">
                  <a:moveTo>
                    <a:pt x="0" y="212842"/>
                  </a:moveTo>
                  <a:lnTo>
                    <a:pt x="11837" y="212829"/>
                  </a:lnTo>
                  <a:lnTo>
                    <a:pt x="23675" y="212815"/>
                  </a:lnTo>
                  <a:lnTo>
                    <a:pt x="35513" y="212797"/>
                  </a:lnTo>
                  <a:lnTo>
                    <a:pt x="47351" y="212777"/>
                  </a:lnTo>
                  <a:lnTo>
                    <a:pt x="59188" y="212753"/>
                  </a:lnTo>
                  <a:lnTo>
                    <a:pt x="71026" y="212725"/>
                  </a:lnTo>
                  <a:lnTo>
                    <a:pt x="82864" y="212692"/>
                  </a:lnTo>
                  <a:lnTo>
                    <a:pt x="94702" y="212653"/>
                  </a:lnTo>
                  <a:lnTo>
                    <a:pt x="106539" y="212608"/>
                  </a:lnTo>
                  <a:lnTo>
                    <a:pt x="118377" y="212554"/>
                  </a:lnTo>
                  <a:lnTo>
                    <a:pt x="130215" y="212492"/>
                  </a:lnTo>
                  <a:lnTo>
                    <a:pt x="142053" y="212418"/>
                  </a:lnTo>
                  <a:lnTo>
                    <a:pt x="153891" y="212331"/>
                  </a:lnTo>
                  <a:lnTo>
                    <a:pt x="165728" y="212229"/>
                  </a:lnTo>
                  <a:lnTo>
                    <a:pt x="177566" y="212110"/>
                  </a:lnTo>
                  <a:lnTo>
                    <a:pt x="189404" y="211969"/>
                  </a:lnTo>
                  <a:lnTo>
                    <a:pt x="201242" y="211805"/>
                  </a:lnTo>
                  <a:lnTo>
                    <a:pt x="213079" y="211611"/>
                  </a:lnTo>
                  <a:lnTo>
                    <a:pt x="224917" y="211385"/>
                  </a:lnTo>
                  <a:lnTo>
                    <a:pt x="236755" y="211119"/>
                  </a:lnTo>
                  <a:lnTo>
                    <a:pt x="248593" y="210807"/>
                  </a:lnTo>
                  <a:lnTo>
                    <a:pt x="260430" y="210442"/>
                  </a:lnTo>
                  <a:lnTo>
                    <a:pt x="272268" y="210014"/>
                  </a:lnTo>
                  <a:lnTo>
                    <a:pt x="284106" y="209514"/>
                  </a:lnTo>
                  <a:lnTo>
                    <a:pt x="295944" y="208929"/>
                  </a:lnTo>
                  <a:lnTo>
                    <a:pt x="307782" y="208245"/>
                  </a:lnTo>
                  <a:lnTo>
                    <a:pt x="319619" y="207447"/>
                  </a:lnTo>
                  <a:lnTo>
                    <a:pt x="331457" y="206518"/>
                  </a:lnTo>
                  <a:lnTo>
                    <a:pt x="343295" y="205435"/>
                  </a:lnTo>
                  <a:lnTo>
                    <a:pt x="355133" y="204177"/>
                  </a:lnTo>
                  <a:lnTo>
                    <a:pt x="366970" y="202718"/>
                  </a:lnTo>
                  <a:lnTo>
                    <a:pt x="378808" y="201030"/>
                  </a:lnTo>
                  <a:lnTo>
                    <a:pt x="390646" y="199080"/>
                  </a:lnTo>
                  <a:lnTo>
                    <a:pt x="402484" y="196837"/>
                  </a:lnTo>
                  <a:lnTo>
                    <a:pt x="414321" y="194264"/>
                  </a:lnTo>
                  <a:lnTo>
                    <a:pt x="426159" y="191325"/>
                  </a:lnTo>
                  <a:lnTo>
                    <a:pt x="437997" y="187981"/>
                  </a:lnTo>
                  <a:lnTo>
                    <a:pt x="449835" y="184198"/>
                  </a:lnTo>
                  <a:lnTo>
                    <a:pt x="461673" y="179941"/>
                  </a:lnTo>
                  <a:lnTo>
                    <a:pt x="473510" y="175182"/>
                  </a:lnTo>
                  <a:lnTo>
                    <a:pt x="485348" y="169901"/>
                  </a:lnTo>
                  <a:lnTo>
                    <a:pt x="497186" y="164087"/>
                  </a:lnTo>
                  <a:lnTo>
                    <a:pt x="509024" y="157741"/>
                  </a:lnTo>
                  <a:lnTo>
                    <a:pt x="520861" y="150883"/>
                  </a:lnTo>
                  <a:lnTo>
                    <a:pt x="532699" y="143547"/>
                  </a:lnTo>
                  <a:lnTo>
                    <a:pt x="544537" y="135787"/>
                  </a:lnTo>
                  <a:lnTo>
                    <a:pt x="556375" y="127675"/>
                  </a:lnTo>
                  <a:lnTo>
                    <a:pt x="568213" y="119297"/>
                  </a:lnTo>
                  <a:lnTo>
                    <a:pt x="580050" y="110755"/>
                  </a:lnTo>
                  <a:lnTo>
                    <a:pt x="591888" y="102157"/>
                  </a:lnTo>
                  <a:lnTo>
                    <a:pt x="603726" y="93615"/>
                  </a:lnTo>
                  <a:lnTo>
                    <a:pt x="615564" y="85238"/>
                  </a:lnTo>
                  <a:lnTo>
                    <a:pt x="627401" y="77125"/>
                  </a:lnTo>
                  <a:lnTo>
                    <a:pt x="639239" y="69365"/>
                  </a:lnTo>
                  <a:lnTo>
                    <a:pt x="651077" y="62030"/>
                  </a:lnTo>
                  <a:lnTo>
                    <a:pt x="662915" y="55171"/>
                  </a:lnTo>
                  <a:lnTo>
                    <a:pt x="674752" y="48826"/>
                  </a:lnTo>
                  <a:lnTo>
                    <a:pt x="686590" y="43012"/>
                  </a:lnTo>
                  <a:lnTo>
                    <a:pt x="698428" y="37730"/>
                  </a:lnTo>
                  <a:lnTo>
                    <a:pt x="710266" y="32972"/>
                  </a:lnTo>
                  <a:lnTo>
                    <a:pt x="722104" y="28715"/>
                  </a:lnTo>
                  <a:lnTo>
                    <a:pt x="733941" y="24931"/>
                  </a:lnTo>
                  <a:lnTo>
                    <a:pt x="745779" y="21588"/>
                  </a:lnTo>
                  <a:lnTo>
                    <a:pt x="757617" y="18648"/>
                  </a:lnTo>
                  <a:lnTo>
                    <a:pt x="769455" y="16076"/>
                  </a:lnTo>
                  <a:lnTo>
                    <a:pt x="781292" y="13832"/>
                  </a:lnTo>
                  <a:lnTo>
                    <a:pt x="793130" y="11883"/>
                  </a:lnTo>
                  <a:lnTo>
                    <a:pt x="804968" y="10195"/>
                  </a:lnTo>
                  <a:lnTo>
                    <a:pt x="816806" y="8736"/>
                  </a:lnTo>
                  <a:lnTo>
                    <a:pt x="828643" y="7478"/>
                  </a:lnTo>
                  <a:lnTo>
                    <a:pt x="840481" y="6395"/>
                  </a:lnTo>
                  <a:lnTo>
                    <a:pt x="852319" y="5465"/>
                  </a:lnTo>
                  <a:lnTo>
                    <a:pt x="864157" y="4668"/>
                  </a:lnTo>
                  <a:lnTo>
                    <a:pt x="875995" y="3984"/>
                  </a:lnTo>
                  <a:lnTo>
                    <a:pt x="887832" y="3399"/>
                  </a:lnTo>
                  <a:lnTo>
                    <a:pt x="899670" y="2898"/>
                  </a:lnTo>
                  <a:lnTo>
                    <a:pt x="911508" y="2471"/>
                  </a:lnTo>
                  <a:lnTo>
                    <a:pt x="923346" y="2106"/>
                  </a:lnTo>
                  <a:lnTo>
                    <a:pt x="935183" y="1794"/>
                  </a:lnTo>
                  <a:lnTo>
                    <a:pt x="947021" y="1528"/>
                  </a:lnTo>
                  <a:lnTo>
                    <a:pt x="958859" y="1301"/>
                  </a:lnTo>
                  <a:lnTo>
                    <a:pt x="970697" y="1108"/>
                  </a:lnTo>
                  <a:lnTo>
                    <a:pt x="982534" y="943"/>
                  </a:lnTo>
                  <a:lnTo>
                    <a:pt x="994372" y="803"/>
                  </a:lnTo>
                  <a:lnTo>
                    <a:pt x="1006210" y="684"/>
                  </a:lnTo>
                  <a:lnTo>
                    <a:pt x="1018048" y="582"/>
                  </a:lnTo>
                  <a:lnTo>
                    <a:pt x="1029886" y="495"/>
                  </a:lnTo>
                  <a:lnTo>
                    <a:pt x="1041723" y="421"/>
                  </a:lnTo>
                  <a:lnTo>
                    <a:pt x="1053561" y="358"/>
                  </a:lnTo>
                  <a:lnTo>
                    <a:pt x="1065399" y="305"/>
                  </a:lnTo>
                  <a:lnTo>
                    <a:pt x="1077237" y="259"/>
                  </a:lnTo>
                  <a:lnTo>
                    <a:pt x="1089074" y="221"/>
                  </a:lnTo>
                  <a:lnTo>
                    <a:pt x="1100912" y="188"/>
                  </a:lnTo>
                  <a:lnTo>
                    <a:pt x="1112750" y="160"/>
                  </a:lnTo>
                  <a:lnTo>
                    <a:pt x="1124588" y="136"/>
                  </a:lnTo>
                  <a:lnTo>
                    <a:pt x="1136426" y="115"/>
                  </a:lnTo>
                  <a:lnTo>
                    <a:pt x="1148263" y="98"/>
                  </a:lnTo>
                  <a:lnTo>
                    <a:pt x="1160101" y="83"/>
                  </a:lnTo>
                  <a:lnTo>
                    <a:pt x="1171939" y="71"/>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49" name="pl49"/>
            <p:cNvSpPr/>
            <p:nvPr/>
          </p:nvSpPr>
          <p:spPr>
            <a:xfrm>
              <a:off x="2482252" y="3034206"/>
              <a:ext cx="4687757" cy="425756"/>
            </a:xfrm>
            <a:custGeom>
              <a:avLst/>
              <a:pathLst>
                <a:path w="4687757" h="425756">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142"/>
                  </a:lnTo>
                  <a:lnTo>
                    <a:pt x="2355716" y="167"/>
                  </a:lnTo>
                  <a:lnTo>
                    <a:pt x="2367554" y="197"/>
                  </a:lnTo>
                  <a:lnTo>
                    <a:pt x="2379391" y="231"/>
                  </a:lnTo>
                  <a:lnTo>
                    <a:pt x="2391229" y="272"/>
                  </a:lnTo>
                  <a:lnTo>
                    <a:pt x="2403067" y="320"/>
                  </a:lnTo>
                  <a:lnTo>
                    <a:pt x="2414905" y="376"/>
                  </a:lnTo>
                  <a:lnTo>
                    <a:pt x="2426743" y="442"/>
                  </a:lnTo>
                  <a:lnTo>
                    <a:pt x="2438580" y="519"/>
                  </a:lnTo>
                  <a:lnTo>
                    <a:pt x="2450418" y="610"/>
                  </a:lnTo>
                  <a:lnTo>
                    <a:pt x="2462256" y="717"/>
                  </a:lnTo>
                  <a:lnTo>
                    <a:pt x="2474094" y="843"/>
                  </a:lnTo>
                  <a:lnTo>
                    <a:pt x="2485931" y="991"/>
                  </a:lnTo>
                  <a:lnTo>
                    <a:pt x="2497769" y="1164"/>
                  </a:lnTo>
                  <a:lnTo>
                    <a:pt x="2509607" y="1368"/>
                  </a:lnTo>
                  <a:lnTo>
                    <a:pt x="2521445" y="1607"/>
                  </a:lnTo>
                  <a:lnTo>
                    <a:pt x="2533283" y="1887"/>
                  </a:lnTo>
                  <a:lnTo>
                    <a:pt x="2545120" y="2217"/>
                  </a:lnTo>
                  <a:lnTo>
                    <a:pt x="2556958" y="2603"/>
                  </a:lnTo>
                  <a:lnTo>
                    <a:pt x="2568796" y="3057"/>
                  </a:lnTo>
                  <a:lnTo>
                    <a:pt x="2580634" y="3589"/>
                  </a:lnTo>
                  <a:lnTo>
                    <a:pt x="2592471" y="4212"/>
                  </a:lnTo>
                  <a:lnTo>
                    <a:pt x="2604309" y="4942"/>
                  </a:lnTo>
                  <a:lnTo>
                    <a:pt x="2616147" y="5797"/>
                  </a:lnTo>
                  <a:lnTo>
                    <a:pt x="2627985" y="6798"/>
                  </a:lnTo>
                  <a:lnTo>
                    <a:pt x="2639822" y="7968"/>
                  </a:lnTo>
                  <a:lnTo>
                    <a:pt x="2651660" y="9336"/>
                  </a:lnTo>
                  <a:lnTo>
                    <a:pt x="2663498" y="10931"/>
                  </a:lnTo>
                  <a:lnTo>
                    <a:pt x="2675336" y="12791"/>
                  </a:lnTo>
                  <a:lnTo>
                    <a:pt x="2687174" y="14956"/>
                  </a:lnTo>
                  <a:lnTo>
                    <a:pt x="2699011" y="17472"/>
                  </a:lnTo>
                  <a:lnTo>
                    <a:pt x="2710849" y="20390"/>
                  </a:lnTo>
                  <a:lnTo>
                    <a:pt x="2722687" y="23767"/>
                  </a:lnTo>
                  <a:lnTo>
                    <a:pt x="2734525" y="27665"/>
                  </a:lnTo>
                  <a:lnTo>
                    <a:pt x="2746362" y="32152"/>
                  </a:lnTo>
                  <a:lnTo>
                    <a:pt x="2758200" y="37297"/>
                  </a:lnTo>
                  <a:lnTo>
                    <a:pt x="2770038" y="43176"/>
                  </a:lnTo>
                  <a:lnTo>
                    <a:pt x="2781876" y="49863"/>
                  </a:lnTo>
                  <a:lnTo>
                    <a:pt x="2793713" y="57430"/>
                  </a:lnTo>
                  <a:lnTo>
                    <a:pt x="2805551" y="65944"/>
                  </a:lnTo>
                  <a:lnTo>
                    <a:pt x="2817389" y="75461"/>
                  </a:lnTo>
                  <a:lnTo>
                    <a:pt x="2829227" y="86024"/>
                  </a:lnTo>
                  <a:lnTo>
                    <a:pt x="2841065" y="97653"/>
                  </a:lnTo>
                  <a:lnTo>
                    <a:pt x="2852902" y="110343"/>
                  </a:lnTo>
                  <a:lnTo>
                    <a:pt x="2864740" y="124060"/>
                  </a:lnTo>
                  <a:lnTo>
                    <a:pt x="2876578" y="138731"/>
                  </a:lnTo>
                  <a:lnTo>
                    <a:pt x="2888416" y="154251"/>
                  </a:lnTo>
                  <a:lnTo>
                    <a:pt x="2900253" y="170476"/>
                  </a:lnTo>
                  <a:lnTo>
                    <a:pt x="2912091" y="187231"/>
                  </a:lnTo>
                  <a:lnTo>
                    <a:pt x="2923929" y="204315"/>
                  </a:lnTo>
                  <a:lnTo>
                    <a:pt x="2935767" y="221511"/>
                  </a:lnTo>
                  <a:lnTo>
                    <a:pt x="2947604" y="238595"/>
                  </a:lnTo>
                  <a:lnTo>
                    <a:pt x="2959442" y="255350"/>
                  </a:lnTo>
                  <a:lnTo>
                    <a:pt x="2971280" y="271575"/>
                  </a:lnTo>
                  <a:lnTo>
                    <a:pt x="2983118" y="287095"/>
                  </a:lnTo>
                  <a:lnTo>
                    <a:pt x="2994956" y="301767"/>
                  </a:lnTo>
                  <a:lnTo>
                    <a:pt x="3006793" y="315483"/>
                  </a:lnTo>
                  <a:lnTo>
                    <a:pt x="3018631" y="328174"/>
                  </a:lnTo>
                  <a:lnTo>
                    <a:pt x="3030469" y="339803"/>
                  </a:lnTo>
                  <a:lnTo>
                    <a:pt x="3042307" y="350365"/>
                  </a:lnTo>
                  <a:lnTo>
                    <a:pt x="3054144" y="359883"/>
                  </a:lnTo>
                  <a:lnTo>
                    <a:pt x="3065982" y="368397"/>
                  </a:lnTo>
                  <a:lnTo>
                    <a:pt x="3077820" y="375963"/>
                  </a:lnTo>
                  <a:lnTo>
                    <a:pt x="3089658" y="382650"/>
                  </a:lnTo>
                  <a:lnTo>
                    <a:pt x="3101496" y="388529"/>
                  </a:lnTo>
                  <a:lnTo>
                    <a:pt x="3113333" y="393675"/>
                  </a:lnTo>
                  <a:lnTo>
                    <a:pt x="3125171" y="398161"/>
                  </a:lnTo>
                  <a:lnTo>
                    <a:pt x="3137009" y="402060"/>
                  </a:lnTo>
                  <a:lnTo>
                    <a:pt x="3148847" y="405437"/>
                  </a:lnTo>
                  <a:lnTo>
                    <a:pt x="3160684" y="408355"/>
                  </a:lnTo>
                  <a:lnTo>
                    <a:pt x="3172522" y="410871"/>
                  </a:lnTo>
                  <a:lnTo>
                    <a:pt x="3184360" y="413036"/>
                  </a:lnTo>
                  <a:lnTo>
                    <a:pt x="3196198" y="414895"/>
                  </a:lnTo>
                  <a:lnTo>
                    <a:pt x="3208035" y="416491"/>
                  </a:lnTo>
                  <a:lnTo>
                    <a:pt x="3219873" y="417858"/>
                  </a:lnTo>
                  <a:lnTo>
                    <a:pt x="3231711" y="419028"/>
                  </a:lnTo>
                  <a:lnTo>
                    <a:pt x="3243549" y="420029"/>
                  </a:lnTo>
                  <a:lnTo>
                    <a:pt x="3255387" y="420884"/>
                  </a:lnTo>
                  <a:lnTo>
                    <a:pt x="3267224" y="421615"/>
                  </a:lnTo>
                  <a:lnTo>
                    <a:pt x="3279062" y="422238"/>
                  </a:lnTo>
                  <a:lnTo>
                    <a:pt x="3290900" y="422770"/>
                  </a:lnTo>
                  <a:lnTo>
                    <a:pt x="3302738" y="423223"/>
                  </a:lnTo>
                  <a:lnTo>
                    <a:pt x="3314575" y="423610"/>
                  </a:lnTo>
                  <a:lnTo>
                    <a:pt x="3326413" y="423939"/>
                  </a:lnTo>
                  <a:lnTo>
                    <a:pt x="3338251" y="424220"/>
                  </a:lnTo>
                  <a:lnTo>
                    <a:pt x="3350089" y="424459"/>
                  </a:lnTo>
                  <a:lnTo>
                    <a:pt x="3361926" y="424663"/>
                  </a:lnTo>
                  <a:lnTo>
                    <a:pt x="3373764" y="424836"/>
                  </a:lnTo>
                  <a:lnTo>
                    <a:pt x="3385602" y="424984"/>
                  </a:lnTo>
                  <a:lnTo>
                    <a:pt x="3397440" y="425109"/>
                  </a:lnTo>
                  <a:lnTo>
                    <a:pt x="3409278" y="425216"/>
                  </a:lnTo>
                  <a:lnTo>
                    <a:pt x="3421115" y="425307"/>
                  </a:lnTo>
                  <a:lnTo>
                    <a:pt x="3432953" y="425385"/>
                  </a:lnTo>
                  <a:lnTo>
                    <a:pt x="3444791" y="425451"/>
                  </a:lnTo>
                  <a:lnTo>
                    <a:pt x="3456629" y="425507"/>
                  </a:lnTo>
                  <a:lnTo>
                    <a:pt x="3468466" y="425555"/>
                  </a:lnTo>
                  <a:lnTo>
                    <a:pt x="3480304" y="425595"/>
                  </a:lnTo>
                  <a:lnTo>
                    <a:pt x="3492142" y="425630"/>
                  </a:lnTo>
                  <a:lnTo>
                    <a:pt x="3503980" y="425659"/>
                  </a:lnTo>
                  <a:lnTo>
                    <a:pt x="3515818" y="425684"/>
                  </a:lnTo>
                  <a:lnTo>
                    <a:pt x="3515818" y="425756"/>
                  </a:lnTo>
                  <a:lnTo>
                    <a:pt x="3527655" y="425743"/>
                  </a:lnTo>
                  <a:lnTo>
                    <a:pt x="3539493" y="425728"/>
                  </a:lnTo>
                  <a:lnTo>
                    <a:pt x="3551331" y="425711"/>
                  </a:lnTo>
                  <a:lnTo>
                    <a:pt x="3563169" y="425691"/>
                  </a:lnTo>
                  <a:lnTo>
                    <a:pt x="3575006" y="425667"/>
                  </a:lnTo>
                  <a:lnTo>
                    <a:pt x="3586844" y="425639"/>
                  </a:lnTo>
                  <a:lnTo>
                    <a:pt x="3598682" y="425606"/>
                  </a:lnTo>
                  <a:lnTo>
                    <a:pt x="3610520" y="425567"/>
                  </a:lnTo>
                  <a:lnTo>
                    <a:pt x="3622357" y="425522"/>
                  </a:lnTo>
                  <a:lnTo>
                    <a:pt x="3634195" y="425468"/>
                  </a:lnTo>
                  <a:lnTo>
                    <a:pt x="3646033" y="425405"/>
                  </a:lnTo>
                  <a:lnTo>
                    <a:pt x="3657871" y="425332"/>
                  </a:lnTo>
                  <a:lnTo>
                    <a:pt x="3669709" y="425245"/>
                  </a:lnTo>
                  <a:lnTo>
                    <a:pt x="3681546" y="425143"/>
                  </a:lnTo>
                  <a:lnTo>
                    <a:pt x="3693384" y="425023"/>
                  </a:lnTo>
                  <a:lnTo>
                    <a:pt x="3705222" y="424883"/>
                  </a:lnTo>
                  <a:lnTo>
                    <a:pt x="3717060" y="424718"/>
                  </a:lnTo>
                  <a:lnTo>
                    <a:pt x="3728897" y="424525"/>
                  </a:lnTo>
                  <a:lnTo>
                    <a:pt x="3740735" y="424298"/>
                  </a:lnTo>
                  <a:lnTo>
                    <a:pt x="3752573" y="424033"/>
                  </a:lnTo>
                  <a:lnTo>
                    <a:pt x="3764411" y="423721"/>
                  </a:lnTo>
                  <a:lnTo>
                    <a:pt x="3776248" y="423356"/>
                  </a:lnTo>
                  <a:lnTo>
                    <a:pt x="3788086" y="422928"/>
                  </a:lnTo>
                  <a:lnTo>
                    <a:pt x="3799924" y="422428"/>
                  </a:lnTo>
                  <a:lnTo>
                    <a:pt x="3811762" y="421843"/>
                  </a:lnTo>
                  <a:lnTo>
                    <a:pt x="3823600" y="421159"/>
                  </a:lnTo>
                  <a:lnTo>
                    <a:pt x="3835437" y="420361"/>
                  </a:lnTo>
                  <a:lnTo>
                    <a:pt x="3847275" y="419431"/>
                  </a:lnTo>
                  <a:lnTo>
                    <a:pt x="3859113" y="418349"/>
                  </a:lnTo>
                  <a:lnTo>
                    <a:pt x="3870951" y="417091"/>
                  </a:lnTo>
                  <a:lnTo>
                    <a:pt x="3882788" y="415632"/>
                  </a:lnTo>
                  <a:lnTo>
                    <a:pt x="3894626" y="413943"/>
                  </a:lnTo>
                  <a:lnTo>
                    <a:pt x="3906464" y="411994"/>
                  </a:lnTo>
                  <a:lnTo>
                    <a:pt x="3918302" y="409751"/>
                  </a:lnTo>
                  <a:lnTo>
                    <a:pt x="3930139" y="407178"/>
                  </a:lnTo>
                  <a:lnTo>
                    <a:pt x="3941977" y="404239"/>
                  </a:lnTo>
                  <a:lnTo>
                    <a:pt x="3953815" y="400895"/>
                  </a:lnTo>
                  <a:lnTo>
                    <a:pt x="3965653" y="397112"/>
                  </a:lnTo>
                  <a:lnTo>
                    <a:pt x="3977491" y="392855"/>
                  </a:lnTo>
                  <a:lnTo>
                    <a:pt x="3989328" y="388096"/>
                  </a:lnTo>
                  <a:lnTo>
                    <a:pt x="4001166" y="382815"/>
                  </a:lnTo>
                  <a:lnTo>
                    <a:pt x="4013004" y="377000"/>
                  </a:lnTo>
                  <a:lnTo>
                    <a:pt x="4024842" y="370655"/>
                  </a:lnTo>
                  <a:lnTo>
                    <a:pt x="4036679" y="363797"/>
                  </a:lnTo>
                  <a:lnTo>
                    <a:pt x="4048517" y="356461"/>
                  </a:lnTo>
                  <a:lnTo>
                    <a:pt x="4060355" y="348701"/>
                  </a:lnTo>
                  <a:lnTo>
                    <a:pt x="4072193" y="340589"/>
                  </a:lnTo>
                  <a:lnTo>
                    <a:pt x="4084031" y="332211"/>
                  </a:lnTo>
                  <a:lnTo>
                    <a:pt x="4095868" y="323669"/>
                  </a:lnTo>
                  <a:lnTo>
                    <a:pt x="4107706" y="315071"/>
                  </a:lnTo>
                  <a:lnTo>
                    <a:pt x="4119544" y="306529"/>
                  </a:lnTo>
                  <a:lnTo>
                    <a:pt x="4131382" y="298152"/>
                  </a:lnTo>
                  <a:lnTo>
                    <a:pt x="4143219" y="290039"/>
                  </a:lnTo>
                  <a:lnTo>
                    <a:pt x="4155057" y="282279"/>
                  </a:lnTo>
                  <a:lnTo>
                    <a:pt x="4166895" y="274943"/>
                  </a:lnTo>
                  <a:lnTo>
                    <a:pt x="4178733" y="268085"/>
                  </a:lnTo>
                  <a:lnTo>
                    <a:pt x="4190570" y="261740"/>
                  </a:lnTo>
                  <a:lnTo>
                    <a:pt x="4202408" y="255925"/>
                  </a:lnTo>
                  <a:lnTo>
                    <a:pt x="4214246" y="250644"/>
                  </a:lnTo>
                  <a:lnTo>
                    <a:pt x="4226084" y="245885"/>
                  </a:lnTo>
                  <a:lnTo>
                    <a:pt x="4237922" y="241629"/>
                  </a:lnTo>
                  <a:lnTo>
                    <a:pt x="4249759" y="237845"/>
                  </a:lnTo>
                  <a:lnTo>
                    <a:pt x="4261597" y="234502"/>
                  </a:lnTo>
                  <a:lnTo>
                    <a:pt x="4273435" y="231562"/>
                  </a:lnTo>
                  <a:lnTo>
                    <a:pt x="4285273" y="228989"/>
                  </a:lnTo>
                  <a:lnTo>
                    <a:pt x="4297110" y="226746"/>
                  </a:lnTo>
                  <a:lnTo>
                    <a:pt x="4308948" y="224797"/>
                  </a:lnTo>
                  <a:lnTo>
                    <a:pt x="4320786" y="223109"/>
                  </a:lnTo>
                  <a:lnTo>
                    <a:pt x="4332624" y="221649"/>
                  </a:lnTo>
                  <a:lnTo>
                    <a:pt x="4344461" y="220392"/>
                  </a:lnTo>
                  <a:lnTo>
                    <a:pt x="4356299" y="219309"/>
                  </a:lnTo>
                  <a:lnTo>
                    <a:pt x="4368137" y="218379"/>
                  </a:lnTo>
                  <a:lnTo>
                    <a:pt x="4379975" y="217581"/>
                  </a:lnTo>
                  <a:lnTo>
                    <a:pt x="4391813" y="216898"/>
                  </a:lnTo>
                  <a:lnTo>
                    <a:pt x="4403650" y="216313"/>
                  </a:lnTo>
                  <a:lnTo>
                    <a:pt x="4415488" y="215812"/>
                  </a:lnTo>
                  <a:lnTo>
                    <a:pt x="4427326" y="215385"/>
                  </a:lnTo>
                  <a:lnTo>
                    <a:pt x="4439164" y="215019"/>
                  </a:lnTo>
                  <a:lnTo>
                    <a:pt x="4451001" y="214708"/>
                  </a:lnTo>
                  <a:lnTo>
                    <a:pt x="4462839" y="214442"/>
                  </a:lnTo>
                  <a:lnTo>
                    <a:pt x="4474677" y="214215"/>
                  </a:lnTo>
                  <a:lnTo>
                    <a:pt x="4486515" y="214022"/>
                  </a:lnTo>
                  <a:lnTo>
                    <a:pt x="4498352" y="213857"/>
                  </a:lnTo>
                  <a:lnTo>
                    <a:pt x="4510190" y="213717"/>
                  </a:lnTo>
                  <a:lnTo>
                    <a:pt x="4522028" y="213597"/>
                  </a:lnTo>
                  <a:lnTo>
                    <a:pt x="4533866" y="213496"/>
                  </a:lnTo>
                  <a:lnTo>
                    <a:pt x="4545704" y="213409"/>
                  </a:lnTo>
                  <a:lnTo>
                    <a:pt x="4557541" y="213335"/>
                  </a:lnTo>
                  <a:lnTo>
                    <a:pt x="4569379" y="213272"/>
                  </a:lnTo>
                  <a:lnTo>
                    <a:pt x="4581217" y="213219"/>
                  </a:lnTo>
                  <a:lnTo>
                    <a:pt x="4593055" y="213173"/>
                  </a:lnTo>
                  <a:lnTo>
                    <a:pt x="4604892" y="213134"/>
                  </a:lnTo>
                  <a:lnTo>
                    <a:pt x="4616730" y="213101"/>
                  </a:lnTo>
                  <a:lnTo>
                    <a:pt x="4628568" y="213073"/>
                  </a:lnTo>
                  <a:lnTo>
                    <a:pt x="4640406" y="213050"/>
                  </a:lnTo>
                  <a:lnTo>
                    <a:pt x="4652244" y="213029"/>
                  </a:lnTo>
                  <a:lnTo>
                    <a:pt x="4664081" y="213012"/>
                  </a:lnTo>
                  <a:lnTo>
                    <a:pt x="4675919" y="212997"/>
                  </a:lnTo>
                  <a:lnTo>
                    <a:pt x="4687757" y="212985"/>
                  </a:lnTo>
                </a:path>
              </a:pathLst>
            </a:custGeom>
            <a:ln w="40651" cap="flat">
              <a:solidFill>
                <a:srgbClr val="E8E8E8">
                  <a:alpha val="100000"/>
                </a:srgbClr>
              </a:solidFill>
              <a:prstDash val="solid"/>
              <a:round/>
            </a:ln>
          </p:spPr>
          <p:txBody>
            <a:bodyPr/>
            <a:lstStyle/>
            <a:p/>
          </p:txBody>
        </p:sp>
        <p:sp>
          <p:nvSpPr>
            <p:cNvPr id="50" name="pl50"/>
            <p:cNvSpPr/>
            <p:nvPr/>
          </p:nvSpPr>
          <p:spPr>
            <a:xfrm>
              <a:off x="2482252" y="3672948"/>
              <a:ext cx="4687757" cy="851440"/>
            </a:xfrm>
            <a:custGeom>
              <a:avLst/>
              <a:pathLst>
                <a:path w="4687757" h="851440">
                  <a:moveTo>
                    <a:pt x="0" y="851440"/>
                  </a:moveTo>
                  <a:lnTo>
                    <a:pt x="11837" y="851403"/>
                  </a:lnTo>
                  <a:lnTo>
                    <a:pt x="23675" y="851359"/>
                  </a:lnTo>
                  <a:lnTo>
                    <a:pt x="35513" y="851307"/>
                  </a:lnTo>
                  <a:lnTo>
                    <a:pt x="47351" y="851246"/>
                  </a:lnTo>
                  <a:lnTo>
                    <a:pt x="59188" y="851174"/>
                  </a:lnTo>
                  <a:lnTo>
                    <a:pt x="71026" y="851090"/>
                  </a:lnTo>
                  <a:lnTo>
                    <a:pt x="82864" y="850991"/>
                  </a:lnTo>
                  <a:lnTo>
                    <a:pt x="94702" y="850875"/>
                  </a:lnTo>
                  <a:lnTo>
                    <a:pt x="106539" y="850738"/>
                  </a:lnTo>
                  <a:lnTo>
                    <a:pt x="118377" y="850578"/>
                  </a:lnTo>
                  <a:lnTo>
                    <a:pt x="130215" y="850389"/>
                  </a:lnTo>
                  <a:lnTo>
                    <a:pt x="142053" y="850168"/>
                  </a:lnTo>
                  <a:lnTo>
                    <a:pt x="153891" y="849908"/>
                  </a:lnTo>
                  <a:lnTo>
                    <a:pt x="165728" y="849602"/>
                  </a:lnTo>
                  <a:lnTo>
                    <a:pt x="177566" y="849244"/>
                  </a:lnTo>
                  <a:lnTo>
                    <a:pt x="189404" y="848823"/>
                  </a:lnTo>
                  <a:lnTo>
                    <a:pt x="201242" y="848329"/>
                  </a:lnTo>
                  <a:lnTo>
                    <a:pt x="213079" y="847749"/>
                  </a:lnTo>
                  <a:lnTo>
                    <a:pt x="224917" y="847069"/>
                  </a:lnTo>
                  <a:lnTo>
                    <a:pt x="236755" y="846271"/>
                  </a:lnTo>
                  <a:lnTo>
                    <a:pt x="248593" y="845336"/>
                  </a:lnTo>
                  <a:lnTo>
                    <a:pt x="260430" y="844241"/>
                  </a:lnTo>
                  <a:lnTo>
                    <a:pt x="272268" y="842958"/>
                  </a:lnTo>
                  <a:lnTo>
                    <a:pt x="284106" y="841457"/>
                  </a:lnTo>
                  <a:lnTo>
                    <a:pt x="295944" y="839701"/>
                  </a:lnTo>
                  <a:lnTo>
                    <a:pt x="307782" y="837651"/>
                  </a:lnTo>
                  <a:lnTo>
                    <a:pt x="319619" y="835257"/>
                  </a:lnTo>
                  <a:lnTo>
                    <a:pt x="331457" y="832467"/>
                  </a:lnTo>
                  <a:lnTo>
                    <a:pt x="343295" y="829220"/>
                  </a:lnTo>
                  <a:lnTo>
                    <a:pt x="355133" y="825446"/>
                  </a:lnTo>
                  <a:lnTo>
                    <a:pt x="366970" y="821069"/>
                  </a:lnTo>
                  <a:lnTo>
                    <a:pt x="378808" y="816003"/>
                  </a:lnTo>
                  <a:lnTo>
                    <a:pt x="390646" y="810156"/>
                  </a:lnTo>
                  <a:lnTo>
                    <a:pt x="402484" y="803427"/>
                  </a:lnTo>
                  <a:lnTo>
                    <a:pt x="414321" y="795708"/>
                  </a:lnTo>
                  <a:lnTo>
                    <a:pt x="426159" y="786889"/>
                  </a:lnTo>
                  <a:lnTo>
                    <a:pt x="437997" y="776859"/>
                  </a:lnTo>
                  <a:lnTo>
                    <a:pt x="449835" y="765509"/>
                  </a:lnTo>
                  <a:lnTo>
                    <a:pt x="461673" y="752738"/>
                  </a:lnTo>
                  <a:lnTo>
                    <a:pt x="473510" y="738462"/>
                  </a:lnTo>
                  <a:lnTo>
                    <a:pt x="485348" y="722618"/>
                  </a:lnTo>
                  <a:lnTo>
                    <a:pt x="497186" y="705175"/>
                  </a:lnTo>
                  <a:lnTo>
                    <a:pt x="509024" y="686139"/>
                  </a:lnTo>
                  <a:lnTo>
                    <a:pt x="520861" y="665564"/>
                  </a:lnTo>
                  <a:lnTo>
                    <a:pt x="532699" y="643557"/>
                  </a:lnTo>
                  <a:lnTo>
                    <a:pt x="544537" y="620277"/>
                  </a:lnTo>
                  <a:lnTo>
                    <a:pt x="556375" y="595940"/>
                  </a:lnTo>
                  <a:lnTo>
                    <a:pt x="568213" y="570807"/>
                  </a:lnTo>
                  <a:lnTo>
                    <a:pt x="580050" y="545181"/>
                  </a:lnTo>
                  <a:lnTo>
                    <a:pt x="591888" y="519387"/>
                  </a:lnTo>
                  <a:lnTo>
                    <a:pt x="603726" y="493761"/>
                  </a:lnTo>
                  <a:lnTo>
                    <a:pt x="615564" y="468628"/>
                  </a:lnTo>
                  <a:lnTo>
                    <a:pt x="627401" y="444291"/>
                  </a:lnTo>
                  <a:lnTo>
                    <a:pt x="639239" y="421011"/>
                  </a:lnTo>
                  <a:lnTo>
                    <a:pt x="651077" y="399004"/>
                  </a:lnTo>
                  <a:lnTo>
                    <a:pt x="662915" y="378429"/>
                  </a:lnTo>
                  <a:lnTo>
                    <a:pt x="674752" y="359393"/>
                  </a:lnTo>
                  <a:lnTo>
                    <a:pt x="686590" y="341950"/>
                  </a:lnTo>
                  <a:lnTo>
                    <a:pt x="698428" y="326106"/>
                  </a:lnTo>
                  <a:lnTo>
                    <a:pt x="710266" y="311830"/>
                  </a:lnTo>
                  <a:lnTo>
                    <a:pt x="722104" y="299059"/>
                  </a:lnTo>
                  <a:lnTo>
                    <a:pt x="733941" y="287709"/>
                  </a:lnTo>
                  <a:lnTo>
                    <a:pt x="745779" y="277679"/>
                  </a:lnTo>
                  <a:lnTo>
                    <a:pt x="757617" y="268860"/>
                  </a:lnTo>
                  <a:lnTo>
                    <a:pt x="769455" y="261141"/>
                  </a:lnTo>
                  <a:lnTo>
                    <a:pt x="781292" y="254412"/>
                  </a:lnTo>
                  <a:lnTo>
                    <a:pt x="793130" y="248565"/>
                  </a:lnTo>
                  <a:lnTo>
                    <a:pt x="804968" y="243499"/>
                  </a:lnTo>
                  <a:lnTo>
                    <a:pt x="816806" y="239122"/>
                  </a:lnTo>
                  <a:lnTo>
                    <a:pt x="828643" y="235348"/>
                  </a:lnTo>
                  <a:lnTo>
                    <a:pt x="840481" y="232101"/>
                  </a:lnTo>
                  <a:lnTo>
                    <a:pt x="852319" y="229311"/>
                  </a:lnTo>
                  <a:lnTo>
                    <a:pt x="864157" y="226917"/>
                  </a:lnTo>
                  <a:lnTo>
                    <a:pt x="875995" y="224867"/>
                  </a:lnTo>
                  <a:lnTo>
                    <a:pt x="887832" y="223111"/>
                  </a:lnTo>
                  <a:lnTo>
                    <a:pt x="899670" y="221610"/>
                  </a:lnTo>
                  <a:lnTo>
                    <a:pt x="911508" y="220327"/>
                  </a:lnTo>
                  <a:lnTo>
                    <a:pt x="923346" y="219232"/>
                  </a:lnTo>
                  <a:lnTo>
                    <a:pt x="935183" y="218297"/>
                  </a:lnTo>
                  <a:lnTo>
                    <a:pt x="947021" y="217499"/>
                  </a:lnTo>
                  <a:lnTo>
                    <a:pt x="958859" y="216819"/>
                  </a:lnTo>
                  <a:lnTo>
                    <a:pt x="970697" y="216239"/>
                  </a:lnTo>
                  <a:lnTo>
                    <a:pt x="982534" y="215745"/>
                  </a:lnTo>
                  <a:lnTo>
                    <a:pt x="994372" y="215324"/>
                  </a:lnTo>
                  <a:lnTo>
                    <a:pt x="1006210" y="214965"/>
                  </a:lnTo>
                  <a:lnTo>
                    <a:pt x="1018048" y="214660"/>
                  </a:lnTo>
                  <a:lnTo>
                    <a:pt x="1029886" y="214400"/>
                  </a:lnTo>
                  <a:lnTo>
                    <a:pt x="1041723" y="214179"/>
                  </a:lnTo>
                  <a:lnTo>
                    <a:pt x="1053561" y="213990"/>
                  </a:lnTo>
                  <a:lnTo>
                    <a:pt x="1065399" y="213830"/>
                  </a:lnTo>
                  <a:lnTo>
                    <a:pt x="1077237" y="213693"/>
                  </a:lnTo>
                  <a:lnTo>
                    <a:pt x="1089074" y="213577"/>
                  </a:lnTo>
                  <a:lnTo>
                    <a:pt x="1100912" y="213478"/>
                  </a:lnTo>
                  <a:lnTo>
                    <a:pt x="1112750" y="213394"/>
                  </a:lnTo>
                  <a:lnTo>
                    <a:pt x="1124588" y="213322"/>
                  </a:lnTo>
                  <a:lnTo>
                    <a:pt x="1136426" y="213261"/>
                  </a:lnTo>
                  <a:lnTo>
                    <a:pt x="1148263" y="213209"/>
                  </a:lnTo>
                  <a:lnTo>
                    <a:pt x="1160101" y="213165"/>
                  </a:lnTo>
                  <a:lnTo>
                    <a:pt x="1171939" y="213127"/>
                  </a:lnTo>
                  <a:lnTo>
                    <a:pt x="1171939" y="212842"/>
                  </a:lnTo>
                  <a:lnTo>
                    <a:pt x="1183777" y="212829"/>
                  </a:lnTo>
                  <a:lnTo>
                    <a:pt x="1195614" y="212815"/>
                  </a:lnTo>
                  <a:lnTo>
                    <a:pt x="1207452" y="212797"/>
                  </a:lnTo>
                  <a:lnTo>
                    <a:pt x="1219290" y="212777"/>
                  </a:lnTo>
                  <a:lnTo>
                    <a:pt x="1231128" y="212753"/>
                  </a:lnTo>
                  <a:lnTo>
                    <a:pt x="1242965" y="212725"/>
                  </a:lnTo>
                  <a:lnTo>
                    <a:pt x="1254803" y="212692"/>
                  </a:lnTo>
                  <a:lnTo>
                    <a:pt x="1266641" y="212653"/>
                  </a:lnTo>
                  <a:lnTo>
                    <a:pt x="1278479" y="212608"/>
                  </a:lnTo>
                  <a:lnTo>
                    <a:pt x="1290317" y="212554"/>
                  </a:lnTo>
                  <a:lnTo>
                    <a:pt x="1302154" y="212492"/>
                  </a:lnTo>
                  <a:lnTo>
                    <a:pt x="1313992" y="212418"/>
                  </a:lnTo>
                  <a:lnTo>
                    <a:pt x="1325830" y="212331"/>
                  </a:lnTo>
                  <a:lnTo>
                    <a:pt x="1337668" y="212229"/>
                  </a:lnTo>
                  <a:lnTo>
                    <a:pt x="1349505" y="212110"/>
                  </a:lnTo>
                  <a:lnTo>
                    <a:pt x="1361343" y="211969"/>
                  </a:lnTo>
                  <a:lnTo>
                    <a:pt x="1373181" y="211805"/>
                  </a:lnTo>
                  <a:lnTo>
                    <a:pt x="1385019" y="211611"/>
                  </a:lnTo>
                  <a:lnTo>
                    <a:pt x="1396856" y="211385"/>
                  </a:lnTo>
                  <a:lnTo>
                    <a:pt x="1408694" y="211119"/>
                  </a:lnTo>
                  <a:lnTo>
                    <a:pt x="1420532" y="210807"/>
                  </a:lnTo>
                  <a:lnTo>
                    <a:pt x="1432370" y="210442"/>
                  </a:lnTo>
                  <a:lnTo>
                    <a:pt x="1444208" y="210014"/>
                  </a:lnTo>
                  <a:lnTo>
                    <a:pt x="1456045" y="209514"/>
                  </a:lnTo>
                  <a:lnTo>
                    <a:pt x="1467883" y="208929"/>
                  </a:lnTo>
                  <a:lnTo>
                    <a:pt x="1479721" y="208245"/>
                  </a:lnTo>
                  <a:lnTo>
                    <a:pt x="1491559" y="207447"/>
                  </a:lnTo>
                  <a:lnTo>
                    <a:pt x="1503396" y="206518"/>
                  </a:lnTo>
                  <a:lnTo>
                    <a:pt x="1515234" y="205435"/>
                  </a:lnTo>
                  <a:lnTo>
                    <a:pt x="1527072" y="204177"/>
                  </a:lnTo>
                  <a:lnTo>
                    <a:pt x="1538910" y="202718"/>
                  </a:lnTo>
                  <a:lnTo>
                    <a:pt x="1550748" y="201030"/>
                  </a:lnTo>
                  <a:lnTo>
                    <a:pt x="1562585" y="199080"/>
                  </a:lnTo>
                  <a:lnTo>
                    <a:pt x="1574423" y="196837"/>
                  </a:lnTo>
                  <a:lnTo>
                    <a:pt x="1586261" y="194264"/>
                  </a:lnTo>
                  <a:lnTo>
                    <a:pt x="1598099" y="191325"/>
                  </a:lnTo>
                  <a:lnTo>
                    <a:pt x="1609936" y="187981"/>
                  </a:lnTo>
                  <a:lnTo>
                    <a:pt x="1621774" y="184198"/>
                  </a:lnTo>
                  <a:lnTo>
                    <a:pt x="1633612" y="179941"/>
                  </a:lnTo>
                  <a:lnTo>
                    <a:pt x="1645450" y="175182"/>
                  </a:lnTo>
                  <a:lnTo>
                    <a:pt x="1657287" y="169901"/>
                  </a:lnTo>
                  <a:lnTo>
                    <a:pt x="1669125" y="164087"/>
                  </a:lnTo>
                  <a:lnTo>
                    <a:pt x="1680963" y="157741"/>
                  </a:lnTo>
                  <a:lnTo>
                    <a:pt x="1692801" y="150883"/>
                  </a:lnTo>
                  <a:lnTo>
                    <a:pt x="1704639" y="143547"/>
                  </a:lnTo>
                  <a:lnTo>
                    <a:pt x="1716476" y="135787"/>
                  </a:lnTo>
                  <a:lnTo>
                    <a:pt x="1728314" y="127675"/>
                  </a:lnTo>
                  <a:lnTo>
                    <a:pt x="1740152" y="119297"/>
                  </a:lnTo>
                  <a:lnTo>
                    <a:pt x="1751990" y="110755"/>
                  </a:lnTo>
                  <a:lnTo>
                    <a:pt x="1763827" y="102157"/>
                  </a:lnTo>
                  <a:lnTo>
                    <a:pt x="1775665" y="93615"/>
                  </a:lnTo>
                  <a:lnTo>
                    <a:pt x="1787503" y="85238"/>
                  </a:lnTo>
                  <a:lnTo>
                    <a:pt x="1799341" y="77125"/>
                  </a:lnTo>
                  <a:lnTo>
                    <a:pt x="1811178" y="69365"/>
                  </a:lnTo>
                  <a:lnTo>
                    <a:pt x="1823016" y="62030"/>
                  </a:lnTo>
                  <a:lnTo>
                    <a:pt x="1834854" y="55171"/>
                  </a:lnTo>
                  <a:lnTo>
                    <a:pt x="1846692" y="48826"/>
                  </a:lnTo>
                  <a:lnTo>
                    <a:pt x="1858530" y="43012"/>
                  </a:lnTo>
                  <a:lnTo>
                    <a:pt x="1870367" y="37730"/>
                  </a:lnTo>
                  <a:lnTo>
                    <a:pt x="1882205" y="32972"/>
                  </a:lnTo>
                  <a:lnTo>
                    <a:pt x="1894043" y="28715"/>
                  </a:lnTo>
                  <a:lnTo>
                    <a:pt x="1905881" y="24931"/>
                  </a:lnTo>
                  <a:lnTo>
                    <a:pt x="1917718" y="21588"/>
                  </a:lnTo>
                  <a:lnTo>
                    <a:pt x="1929556" y="18648"/>
                  </a:lnTo>
                  <a:lnTo>
                    <a:pt x="1941394" y="16076"/>
                  </a:lnTo>
                  <a:lnTo>
                    <a:pt x="1953232" y="13832"/>
                  </a:lnTo>
                  <a:lnTo>
                    <a:pt x="1965069" y="11883"/>
                  </a:lnTo>
                  <a:lnTo>
                    <a:pt x="1976907" y="10195"/>
                  </a:lnTo>
                  <a:lnTo>
                    <a:pt x="1988745" y="8736"/>
                  </a:lnTo>
                  <a:lnTo>
                    <a:pt x="2000583" y="7478"/>
                  </a:lnTo>
                  <a:lnTo>
                    <a:pt x="2012421" y="6395"/>
                  </a:lnTo>
                  <a:lnTo>
                    <a:pt x="2024258" y="5465"/>
                  </a:lnTo>
                  <a:lnTo>
                    <a:pt x="2036096" y="4668"/>
                  </a:lnTo>
                  <a:lnTo>
                    <a:pt x="2047934" y="3984"/>
                  </a:lnTo>
                  <a:lnTo>
                    <a:pt x="2059772" y="3399"/>
                  </a:lnTo>
                  <a:lnTo>
                    <a:pt x="2071609" y="2898"/>
                  </a:lnTo>
                  <a:lnTo>
                    <a:pt x="2083447" y="2471"/>
                  </a:lnTo>
                  <a:lnTo>
                    <a:pt x="2095285" y="2106"/>
                  </a:lnTo>
                  <a:lnTo>
                    <a:pt x="2107123" y="1794"/>
                  </a:lnTo>
                  <a:lnTo>
                    <a:pt x="2118961" y="1528"/>
                  </a:lnTo>
                  <a:lnTo>
                    <a:pt x="2130798" y="1301"/>
                  </a:lnTo>
                  <a:lnTo>
                    <a:pt x="2142636" y="1108"/>
                  </a:lnTo>
                  <a:lnTo>
                    <a:pt x="2154474" y="943"/>
                  </a:lnTo>
                  <a:lnTo>
                    <a:pt x="2166312" y="803"/>
                  </a:lnTo>
                  <a:lnTo>
                    <a:pt x="2178149" y="684"/>
                  </a:lnTo>
                  <a:lnTo>
                    <a:pt x="2189987" y="582"/>
                  </a:lnTo>
                  <a:lnTo>
                    <a:pt x="2201825" y="495"/>
                  </a:lnTo>
                  <a:lnTo>
                    <a:pt x="2213663" y="421"/>
                  </a:lnTo>
                  <a:lnTo>
                    <a:pt x="2225500" y="358"/>
                  </a:lnTo>
                  <a:lnTo>
                    <a:pt x="2237338" y="305"/>
                  </a:lnTo>
                  <a:lnTo>
                    <a:pt x="2249176" y="259"/>
                  </a:lnTo>
                  <a:lnTo>
                    <a:pt x="2261014" y="221"/>
                  </a:lnTo>
                  <a:lnTo>
                    <a:pt x="2272852" y="188"/>
                  </a:lnTo>
                  <a:lnTo>
                    <a:pt x="2284689" y="160"/>
                  </a:lnTo>
                  <a:lnTo>
                    <a:pt x="2296527" y="136"/>
                  </a:lnTo>
                  <a:lnTo>
                    <a:pt x="2308365" y="115"/>
                  </a:lnTo>
                  <a:lnTo>
                    <a:pt x="2320203" y="98"/>
                  </a:lnTo>
                  <a:lnTo>
                    <a:pt x="2332040" y="83"/>
                  </a:lnTo>
                  <a:lnTo>
                    <a:pt x="2343878" y="71"/>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51" name="pl51"/>
            <p:cNvSpPr/>
            <p:nvPr/>
          </p:nvSpPr>
          <p:spPr>
            <a:xfrm>
              <a:off x="2482252" y="4098775"/>
              <a:ext cx="4687757" cy="425756"/>
            </a:xfrm>
            <a:custGeom>
              <a:avLst/>
              <a:pathLst>
                <a:path w="4687757" h="425756">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71"/>
                  </a:lnTo>
                  <a:lnTo>
                    <a:pt x="1183777" y="83"/>
                  </a:lnTo>
                  <a:lnTo>
                    <a:pt x="1195614" y="98"/>
                  </a:lnTo>
                  <a:lnTo>
                    <a:pt x="1207452" y="115"/>
                  </a:lnTo>
                  <a:lnTo>
                    <a:pt x="1219290" y="136"/>
                  </a:lnTo>
                  <a:lnTo>
                    <a:pt x="1231128" y="160"/>
                  </a:lnTo>
                  <a:lnTo>
                    <a:pt x="1242965" y="188"/>
                  </a:lnTo>
                  <a:lnTo>
                    <a:pt x="1254803" y="221"/>
                  </a:lnTo>
                  <a:lnTo>
                    <a:pt x="1266641" y="259"/>
                  </a:lnTo>
                  <a:lnTo>
                    <a:pt x="1278479" y="305"/>
                  </a:lnTo>
                  <a:lnTo>
                    <a:pt x="1290317" y="358"/>
                  </a:lnTo>
                  <a:lnTo>
                    <a:pt x="1302154" y="421"/>
                  </a:lnTo>
                  <a:lnTo>
                    <a:pt x="1313992" y="495"/>
                  </a:lnTo>
                  <a:lnTo>
                    <a:pt x="1325830" y="582"/>
                  </a:lnTo>
                  <a:lnTo>
                    <a:pt x="1337668" y="684"/>
                  </a:lnTo>
                  <a:lnTo>
                    <a:pt x="1349505" y="803"/>
                  </a:lnTo>
                  <a:lnTo>
                    <a:pt x="1361343" y="943"/>
                  </a:lnTo>
                  <a:lnTo>
                    <a:pt x="1373181" y="1108"/>
                  </a:lnTo>
                  <a:lnTo>
                    <a:pt x="1385019" y="1301"/>
                  </a:lnTo>
                  <a:lnTo>
                    <a:pt x="1396856" y="1528"/>
                  </a:lnTo>
                  <a:lnTo>
                    <a:pt x="1408694" y="1794"/>
                  </a:lnTo>
                  <a:lnTo>
                    <a:pt x="1420532" y="2106"/>
                  </a:lnTo>
                  <a:lnTo>
                    <a:pt x="1432370" y="2471"/>
                  </a:lnTo>
                  <a:lnTo>
                    <a:pt x="1444208" y="2898"/>
                  </a:lnTo>
                  <a:lnTo>
                    <a:pt x="1456045" y="3399"/>
                  </a:lnTo>
                  <a:lnTo>
                    <a:pt x="1467883" y="3984"/>
                  </a:lnTo>
                  <a:lnTo>
                    <a:pt x="1479721" y="4668"/>
                  </a:lnTo>
                  <a:lnTo>
                    <a:pt x="1491559" y="5465"/>
                  </a:lnTo>
                  <a:lnTo>
                    <a:pt x="1503396" y="6395"/>
                  </a:lnTo>
                  <a:lnTo>
                    <a:pt x="1515234" y="7478"/>
                  </a:lnTo>
                  <a:lnTo>
                    <a:pt x="1527072" y="8736"/>
                  </a:lnTo>
                  <a:lnTo>
                    <a:pt x="1538910" y="10195"/>
                  </a:lnTo>
                  <a:lnTo>
                    <a:pt x="1550748" y="11883"/>
                  </a:lnTo>
                  <a:lnTo>
                    <a:pt x="1562585" y="13832"/>
                  </a:lnTo>
                  <a:lnTo>
                    <a:pt x="1574423" y="16076"/>
                  </a:lnTo>
                  <a:lnTo>
                    <a:pt x="1586261" y="18648"/>
                  </a:lnTo>
                  <a:lnTo>
                    <a:pt x="1598099" y="21588"/>
                  </a:lnTo>
                  <a:lnTo>
                    <a:pt x="1609936" y="24931"/>
                  </a:lnTo>
                  <a:lnTo>
                    <a:pt x="1621774" y="28715"/>
                  </a:lnTo>
                  <a:lnTo>
                    <a:pt x="1633612" y="32972"/>
                  </a:lnTo>
                  <a:lnTo>
                    <a:pt x="1645450" y="37730"/>
                  </a:lnTo>
                  <a:lnTo>
                    <a:pt x="1657287" y="43012"/>
                  </a:lnTo>
                  <a:lnTo>
                    <a:pt x="1669125" y="48826"/>
                  </a:lnTo>
                  <a:lnTo>
                    <a:pt x="1680963" y="55171"/>
                  </a:lnTo>
                  <a:lnTo>
                    <a:pt x="1692801" y="62030"/>
                  </a:lnTo>
                  <a:lnTo>
                    <a:pt x="1704639" y="69365"/>
                  </a:lnTo>
                  <a:lnTo>
                    <a:pt x="1716476" y="77125"/>
                  </a:lnTo>
                  <a:lnTo>
                    <a:pt x="1728314" y="85238"/>
                  </a:lnTo>
                  <a:lnTo>
                    <a:pt x="1740152" y="93615"/>
                  </a:lnTo>
                  <a:lnTo>
                    <a:pt x="1751990" y="102157"/>
                  </a:lnTo>
                  <a:lnTo>
                    <a:pt x="1763827" y="110755"/>
                  </a:lnTo>
                  <a:lnTo>
                    <a:pt x="1775665" y="119297"/>
                  </a:lnTo>
                  <a:lnTo>
                    <a:pt x="1787503" y="127675"/>
                  </a:lnTo>
                  <a:lnTo>
                    <a:pt x="1799341" y="135787"/>
                  </a:lnTo>
                  <a:lnTo>
                    <a:pt x="1811178" y="143547"/>
                  </a:lnTo>
                  <a:lnTo>
                    <a:pt x="1823016" y="150883"/>
                  </a:lnTo>
                  <a:lnTo>
                    <a:pt x="1834854" y="157741"/>
                  </a:lnTo>
                  <a:lnTo>
                    <a:pt x="1846692" y="164087"/>
                  </a:lnTo>
                  <a:lnTo>
                    <a:pt x="1858530" y="169901"/>
                  </a:lnTo>
                  <a:lnTo>
                    <a:pt x="1870367" y="175182"/>
                  </a:lnTo>
                  <a:lnTo>
                    <a:pt x="1882205" y="179941"/>
                  </a:lnTo>
                  <a:lnTo>
                    <a:pt x="1894043" y="184198"/>
                  </a:lnTo>
                  <a:lnTo>
                    <a:pt x="1905881" y="187981"/>
                  </a:lnTo>
                  <a:lnTo>
                    <a:pt x="1917718" y="191325"/>
                  </a:lnTo>
                  <a:lnTo>
                    <a:pt x="1929556" y="194264"/>
                  </a:lnTo>
                  <a:lnTo>
                    <a:pt x="1941394" y="196837"/>
                  </a:lnTo>
                  <a:lnTo>
                    <a:pt x="1953232" y="199080"/>
                  </a:lnTo>
                  <a:lnTo>
                    <a:pt x="1965069" y="201030"/>
                  </a:lnTo>
                  <a:lnTo>
                    <a:pt x="1976907" y="202718"/>
                  </a:lnTo>
                  <a:lnTo>
                    <a:pt x="1988745" y="204177"/>
                  </a:lnTo>
                  <a:lnTo>
                    <a:pt x="2000583" y="205435"/>
                  </a:lnTo>
                  <a:lnTo>
                    <a:pt x="2012421" y="206518"/>
                  </a:lnTo>
                  <a:lnTo>
                    <a:pt x="2024258" y="207447"/>
                  </a:lnTo>
                  <a:lnTo>
                    <a:pt x="2036096" y="208245"/>
                  </a:lnTo>
                  <a:lnTo>
                    <a:pt x="2047934" y="208929"/>
                  </a:lnTo>
                  <a:lnTo>
                    <a:pt x="2059772" y="209514"/>
                  </a:lnTo>
                  <a:lnTo>
                    <a:pt x="2071609" y="210014"/>
                  </a:lnTo>
                  <a:lnTo>
                    <a:pt x="2083447" y="210442"/>
                  </a:lnTo>
                  <a:lnTo>
                    <a:pt x="2095285" y="210807"/>
                  </a:lnTo>
                  <a:lnTo>
                    <a:pt x="2107123" y="211119"/>
                  </a:lnTo>
                  <a:lnTo>
                    <a:pt x="2118961" y="211385"/>
                  </a:lnTo>
                  <a:lnTo>
                    <a:pt x="2130798" y="211611"/>
                  </a:lnTo>
                  <a:lnTo>
                    <a:pt x="2142636" y="211805"/>
                  </a:lnTo>
                  <a:lnTo>
                    <a:pt x="2154474" y="211969"/>
                  </a:lnTo>
                  <a:lnTo>
                    <a:pt x="2166312" y="212110"/>
                  </a:lnTo>
                  <a:lnTo>
                    <a:pt x="2178149" y="212229"/>
                  </a:lnTo>
                  <a:lnTo>
                    <a:pt x="2189987" y="212331"/>
                  </a:lnTo>
                  <a:lnTo>
                    <a:pt x="2201825" y="212418"/>
                  </a:lnTo>
                  <a:lnTo>
                    <a:pt x="2213663" y="212492"/>
                  </a:lnTo>
                  <a:lnTo>
                    <a:pt x="2225500" y="212554"/>
                  </a:lnTo>
                  <a:lnTo>
                    <a:pt x="2237338" y="212608"/>
                  </a:lnTo>
                  <a:lnTo>
                    <a:pt x="2249176" y="212653"/>
                  </a:lnTo>
                  <a:lnTo>
                    <a:pt x="2261014" y="212692"/>
                  </a:lnTo>
                  <a:lnTo>
                    <a:pt x="2272852" y="212725"/>
                  </a:lnTo>
                  <a:lnTo>
                    <a:pt x="2284689" y="212753"/>
                  </a:lnTo>
                  <a:lnTo>
                    <a:pt x="2296527" y="212777"/>
                  </a:lnTo>
                  <a:lnTo>
                    <a:pt x="2308365" y="212797"/>
                  </a:lnTo>
                  <a:lnTo>
                    <a:pt x="2320203" y="212815"/>
                  </a:lnTo>
                  <a:lnTo>
                    <a:pt x="2332040" y="212829"/>
                  </a:lnTo>
                  <a:lnTo>
                    <a:pt x="2343878" y="212842"/>
                  </a:lnTo>
                  <a:lnTo>
                    <a:pt x="2343878" y="212985"/>
                  </a:lnTo>
                  <a:lnTo>
                    <a:pt x="2355716" y="212997"/>
                  </a:lnTo>
                  <a:lnTo>
                    <a:pt x="2367554" y="213012"/>
                  </a:lnTo>
                  <a:lnTo>
                    <a:pt x="2379391" y="213029"/>
                  </a:lnTo>
                  <a:lnTo>
                    <a:pt x="2391229" y="213050"/>
                  </a:lnTo>
                  <a:lnTo>
                    <a:pt x="2403067" y="213073"/>
                  </a:lnTo>
                  <a:lnTo>
                    <a:pt x="2414905" y="213101"/>
                  </a:lnTo>
                  <a:lnTo>
                    <a:pt x="2426743" y="213134"/>
                  </a:lnTo>
                  <a:lnTo>
                    <a:pt x="2438580" y="213173"/>
                  </a:lnTo>
                  <a:lnTo>
                    <a:pt x="2450418" y="213219"/>
                  </a:lnTo>
                  <a:lnTo>
                    <a:pt x="2462256" y="213272"/>
                  </a:lnTo>
                  <a:lnTo>
                    <a:pt x="2474094" y="213335"/>
                  </a:lnTo>
                  <a:lnTo>
                    <a:pt x="2485931" y="213409"/>
                  </a:lnTo>
                  <a:lnTo>
                    <a:pt x="2497769" y="213496"/>
                  </a:lnTo>
                  <a:lnTo>
                    <a:pt x="2509607" y="213597"/>
                  </a:lnTo>
                  <a:lnTo>
                    <a:pt x="2521445" y="213717"/>
                  </a:lnTo>
                  <a:lnTo>
                    <a:pt x="2533283" y="213857"/>
                  </a:lnTo>
                  <a:lnTo>
                    <a:pt x="2545120" y="214022"/>
                  </a:lnTo>
                  <a:lnTo>
                    <a:pt x="2556958" y="214215"/>
                  </a:lnTo>
                  <a:lnTo>
                    <a:pt x="2568796" y="214442"/>
                  </a:lnTo>
                  <a:lnTo>
                    <a:pt x="2580634" y="214708"/>
                  </a:lnTo>
                  <a:lnTo>
                    <a:pt x="2592471" y="215019"/>
                  </a:lnTo>
                  <a:lnTo>
                    <a:pt x="2604309" y="215385"/>
                  </a:lnTo>
                  <a:lnTo>
                    <a:pt x="2616147" y="215812"/>
                  </a:lnTo>
                  <a:lnTo>
                    <a:pt x="2627985" y="216313"/>
                  </a:lnTo>
                  <a:lnTo>
                    <a:pt x="2639822" y="216898"/>
                  </a:lnTo>
                  <a:lnTo>
                    <a:pt x="2651660" y="217581"/>
                  </a:lnTo>
                  <a:lnTo>
                    <a:pt x="2663498" y="218379"/>
                  </a:lnTo>
                  <a:lnTo>
                    <a:pt x="2675336" y="219309"/>
                  </a:lnTo>
                  <a:lnTo>
                    <a:pt x="2687174" y="220392"/>
                  </a:lnTo>
                  <a:lnTo>
                    <a:pt x="2699011" y="221649"/>
                  </a:lnTo>
                  <a:lnTo>
                    <a:pt x="2710849" y="223109"/>
                  </a:lnTo>
                  <a:lnTo>
                    <a:pt x="2722687" y="224797"/>
                  </a:lnTo>
                  <a:lnTo>
                    <a:pt x="2734525" y="226746"/>
                  </a:lnTo>
                  <a:lnTo>
                    <a:pt x="2746362" y="228989"/>
                  </a:lnTo>
                  <a:lnTo>
                    <a:pt x="2758200" y="231562"/>
                  </a:lnTo>
                  <a:lnTo>
                    <a:pt x="2770038" y="234502"/>
                  </a:lnTo>
                  <a:lnTo>
                    <a:pt x="2781876" y="237845"/>
                  </a:lnTo>
                  <a:lnTo>
                    <a:pt x="2793713" y="241629"/>
                  </a:lnTo>
                  <a:lnTo>
                    <a:pt x="2805551" y="245885"/>
                  </a:lnTo>
                  <a:lnTo>
                    <a:pt x="2817389" y="250644"/>
                  </a:lnTo>
                  <a:lnTo>
                    <a:pt x="2829227" y="255925"/>
                  </a:lnTo>
                  <a:lnTo>
                    <a:pt x="2841065" y="261740"/>
                  </a:lnTo>
                  <a:lnTo>
                    <a:pt x="2852902" y="268085"/>
                  </a:lnTo>
                  <a:lnTo>
                    <a:pt x="2864740" y="274943"/>
                  </a:lnTo>
                  <a:lnTo>
                    <a:pt x="2876578" y="282279"/>
                  </a:lnTo>
                  <a:lnTo>
                    <a:pt x="2888416" y="290039"/>
                  </a:lnTo>
                  <a:lnTo>
                    <a:pt x="2900253" y="298152"/>
                  </a:lnTo>
                  <a:lnTo>
                    <a:pt x="2912091" y="306529"/>
                  </a:lnTo>
                  <a:lnTo>
                    <a:pt x="2923929" y="315071"/>
                  </a:lnTo>
                  <a:lnTo>
                    <a:pt x="2935767" y="323669"/>
                  </a:lnTo>
                  <a:lnTo>
                    <a:pt x="2947604" y="332211"/>
                  </a:lnTo>
                  <a:lnTo>
                    <a:pt x="2959442" y="340589"/>
                  </a:lnTo>
                  <a:lnTo>
                    <a:pt x="2971280" y="348701"/>
                  </a:lnTo>
                  <a:lnTo>
                    <a:pt x="2983118" y="356461"/>
                  </a:lnTo>
                  <a:lnTo>
                    <a:pt x="2994956" y="363797"/>
                  </a:lnTo>
                  <a:lnTo>
                    <a:pt x="3006793" y="370655"/>
                  </a:lnTo>
                  <a:lnTo>
                    <a:pt x="3018631" y="377000"/>
                  </a:lnTo>
                  <a:lnTo>
                    <a:pt x="3030469" y="382815"/>
                  </a:lnTo>
                  <a:lnTo>
                    <a:pt x="3042307" y="388096"/>
                  </a:lnTo>
                  <a:lnTo>
                    <a:pt x="3054144" y="392855"/>
                  </a:lnTo>
                  <a:lnTo>
                    <a:pt x="3065982" y="397112"/>
                  </a:lnTo>
                  <a:lnTo>
                    <a:pt x="3077820" y="400895"/>
                  </a:lnTo>
                  <a:lnTo>
                    <a:pt x="3089658" y="404239"/>
                  </a:lnTo>
                  <a:lnTo>
                    <a:pt x="3101496" y="407178"/>
                  </a:lnTo>
                  <a:lnTo>
                    <a:pt x="3113333" y="409751"/>
                  </a:lnTo>
                  <a:lnTo>
                    <a:pt x="3125171" y="411994"/>
                  </a:lnTo>
                  <a:lnTo>
                    <a:pt x="3137009" y="413943"/>
                  </a:lnTo>
                  <a:lnTo>
                    <a:pt x="3148847" y="415632"/>
                  </a:lnTo>
                  <a:lnTo>
                    <a:pt x="3160684" y="417091"/>
                  </a:lnTo>
                  <a:lnTo>
                    <a:pt x="3172522" y="418349"/>
                  </a:lnTo>
                  <a:lnTo>
                    <a:pt x="3184360" y="419431"/>
                  </a:lnTo>
                  <a:lnTo>
                    <a:pt x="3196198" y="420361"/>
                  </a:lnTo>
                  <a:lnTo>
                    <a:pt x="3208035" y="421159"/>
                  </a:lnTo>
                  <a:lnTo>
                    <a:pt x="3219873" y="421843"/>
                  </a:lnTo>
                  <a:lnTo>
                    <a:pt x="3231711" y="422428"/>
                  </a:lnTo>
                  <a:lnTo>
                    <a:pt x="3243549" y="422928"/>
                  </a:lnTo>
                  <a:lnTo>
                    <a:pt x="3255387" y="423356"/>
                  </a:lnTo>
                  <a:lnTo>
                    <a:pt x="3267224" y="423721"/>
                  </a:lnTo>
                  <a:lnTo>
                    <a:pt x="3279062" y="424033"/>
                  </a:lnTo>
                  <a:lnTo>
                    <a:pt x="3290900" y="424298"/>
                  </a:lnTo>
                  <a:lnTo>
                    <a:pt x="3302738" y="424525"/>
                  </a:lnTo>
                  <a:lnTo>
                    <a:pt x="3314575" y="424718"/>
                  </a:lnTo>
                  <a:lnTo>
                    <a:pt x="3326413" y="424883"/>
                  </a:lnTo>
                  <a:lnTo>
                    <a:pt x="3338251" y="425023"/>
                  </a:lnTo>
                  <a:lnTo>
                    <a:pt x="3350089" y="425143"/>
                  </a:lnTo>
                  <a:lnTo>
                    <a:pt x="3361926" y="425245"/>
                  </a:lnTo>
                  <a:lnTo>
                    <a:pt x="3373764" y="425332"/>
                  </a:lnTo>
                  <a:lnTo>
                    <a:pt x="3385602" y="425405"/>
                  </a:lnTo>
                  <a:lnTo>
                    <a:pt x="3397440" y="425468"/>
                  </a:lnTo>
                  <a:lnTo>
                    <a:pt x="3409278" y="425522"/>
                  </a:lnTo>
                  <a:lnTo>
                    <a:pt x="3421115" y="425567"/>
                  </a:lnTo>
                  <a:lnTo>
                    <a:pt x="3432953" y="425606"/>
                  </a:lnTo>
                  <a:lnTo>
                    <a:pt x="3444791" y="425639"/>
                  </a:lnTo>
                  <a:lnTo>
                    <a:pt x="3456629" y="425667"/>
                  </a:lnTo>
                  <a:lnTo>
                    <a:pt x="3468466" y="425691"/>
                  </a:lnTo>
                  <a:lnTo>
                    <a:pt x="3480304" y="425711"/>
                  </a:lnTo>
                  <a:lnTo>
                    <a:pt x="3492142" y="425728"/>
                  </a:lnTo>
                  <a:lnTo>
                    <a:pt x="3503980" y="425743"/>
                  </a:lnTo>
                  <a:lnTo>
                    <a:pt x="3515818" y="425756"/>
                  </a:lnTo>
                  <a:lnTo>
                    <a:pt x="3515818" y="425684"/>
                  </a:lnTo>
                  <a:lnTo>
                    <a:pt x="3527655" y="425659"/>
                  </a:lnTo>
                  <a:lnTo>
                    <a:pt x="3539493" y="425630"/>
                  </a:lnTo>
                  <a:lnTo>
                    <a:pt x="3551331" y="425595"/>
                  </a:lnTo>
                  <a:lnTo>
                    <a:pt x="3563169" y="425555"/>
                  </a:lnTo>
                  <a:lnTo>
                    <a:pt x="3575006" y="425507"/>
                  </a:lnTo>
                  <a:lnTo>
                    <a:pt x="3586844" y="425451"/>
                  </a:lnTo>
                  <a:lnTo>
                    <a:pt x="3598682" y="425385"/>
                  </a:lnTo>
                  <a:lnTo>
                    <a:pt x="3610520" y="425307"/>
                  </a:lnTo>
                  <a:lnTo>
                    <a:pt x="3622357" y="425216"/>
                  </a:lnTo>
                  <a:lnTo>
                    <a:pt x="3634195" y="425109"/>
                  </a:lnTo>
                  <a:lnTo>
                    <a:pt x="3646033" y="424984"/>
                  </a:lnTo>
                  <a:lnTo>
                    <a:pt x="3657871" y="424836"/>
                  </a:lnTo>
                  <a:lnTo>
                    <a:pt x="3669709" y="424663"/>
                  </a:lnTo>
                  <a:lnTo>
                    <a:pt x="3681546" y="424459"/>
                  </a:lnTo>
                  <a:lnTo>
                    <a:pt x="3693384" y="424220"/>
                  </a:lnTo>
                  <a:lnTo>
                    <a:pt x="3705222" y="423939"/>
                  </a:lnTo>
                  <a:lnTo>
                    <a:pt x="3717060" y="423610"/>
                  </a:lnTo>
                  <a:lnTo>
                    <a:pt x="3728897" y="423223"/>
                  </a:lnTo>
                  <a:lnTo>
                    <a:pt x="3740735" y="422770"/>
                  </a:lnTo>
                  <a:lnTo>
                    <a:pt x="3752573" y="422238"/>
                  </a:lnTo>
                  <a:lnTo>
                    <a:pt x="3764411" y="421615"/>
                  </a:lnTo>
                  <a:lnTo>
                    <a:pt x="3776248" y="420884"/>
                  </a:lnTo>
                  <a:lnTo>
                    <a:pt x="3788086" y="420029"/>
                  </a:lnTo>
                  <a:lnTo>
                    <a:pt x="3799924" y="419028"/>
                  </a:lnTo>
                  <a:lnTo>
                    <a:pt x="3811762" y="417858"/>
                  </a:lnTo>
                  <a:lnTo>
                    <a:pt x="3823600" y="416491"/>
                  </a:lnTo>
                  <a:lnTo>
                    <a:pt x="3835437" y="414895"/>
                  </a:lnTo>
                  <a:lnTo>
                    <a:pt x="3847275" y="413036"/>
                  </a:lnTo>
                  <a:lnTo>
                    <a:pt x="3859113" y="410871"/>
                  </a:lnTo>
                  <a:lnTo>
                    <a:pt x="3870951" y="408355"/>
                  </a:lnTo>
                  <a:lnTo>
                    <a:pt x="3882788" y="405437"/>
                  </a:lnTo>
                  <a:lnTo>
                    <a:pt x="3894626" y="402060"/>
                  </a:lnTo>
                  <a:lnTo>
                    <a:pt x="3906464" y="398161"/>
                  </a:lnTo>
                  <a:lnTo>
                    <a:pt x="3918302" y="393675"/>
                  </a:lnTo>
                  <a:lnTo>
                    <a:pt x="3930139" y="388529"/>
                  </a:lnTo>
                  <a:lnTo>
                    <a:pt x="3941977" y="382650"/>
                  </a:lnTo>
                  <a:lnTo>
                    <a:pt x="3953815" y="375963"/>
                  </a:lnTo>
                  <a:lnTo>
                    <a:pt x="3965653" y="368397"/>
                  </a:lnTo>
                  <a:lnTo>
                    <a:pt x="3977491" y="359883"/>
                  </a:lnTo>
                  <a:lnTo>
                    <a:pt x="3989328" y="350365"/>
                  </a:lnTo>
                  <a:lnTo>
                    <a:pt x="4001166" y="339803"/>
                  </a:lnTo>
                  <a:lnTo>
                    <a:pt x="4013004" y="328174"/>
                  </a:lnTo>
                  <a:lnTo>
                    <a:pt x="4024842" y="315483"/>
                  </a:lnTo>
                  <a:lnTo>
                    <a:pt x="4036679" y="301767"/>
                  </a:lnTo>
                  <a:lnTo>
                    <a:pt x="4048517" y="287095"/>
                  </a:lnTo>
                  <a:lnTo>
                    <a:pt x="4060355" y="271575"/>
                  </a:lnTo>
                  <a:lnTo>
                    <a:pt x="4072193" y="255350"/>
                  </a:lnTo>
                  <a:lnTo>
                    <a:pt x="4084031" y="238595"/>
                  </a:lnTo>
                  <a:lnTo>
                    <a:pt x="4095868" y="221511"/>
                  </a:lnTo>
                  <a:lnTo>
                    <a:pt x="4107706" y="204315"/>
                  </a:lnTo>
                  <a:lnTo>
                    <a:pt x="4119544" y="187231"/>
                  </a:lnTo>
                  <a:lnTo>
                    <a:pt x="4131382" y="170476"/>
                  </a:lnTo>
                  <a:lnTo>
                    <a:pt x="4143219" y="154251"/>
                  </a:lnTo>
                  <a:lnTo>
                    <a:pt x="4155057" y="138731"/>
                  </a:lnTo>
                  <a:lnTo>
                    <a:pt x="4166895" y="124060"/>
                  </a:lnTo>
                  <a:lnTo>
                    <a:pt x="4178733" y="110343"/>
                  </a:lnTo>
                  <a:lnTo>
                    <a:pt x="4190570" y="97653"/>
                  </a:lnTo>
                  <a:lnTo>
                    <a:pt x="4202408" y="86024"/>
                  </a:lnTo>
                  <a:lnTo>
                    <a:pt x="4214246" y="75461"/>
                  </a:lnTo>
                  <a:lnTo>
                    <a:pt x="4226084" y="65944"/>
                  </a:lnTo>
                  <a:lnTo>
                    <a:pt x="4237922" y="57430"/>
                  </a:lnTo>
                  <a:lnTo>
                    <a:pt x="4249759" y="49863"/>
                  </a:lnTo>
                  <a:lnTo>
                    <a:pt x="4261597" y="43176"/>
                  </a:lnTo>
                  <a:lnTo>
                    <a:pt x="4273435" y="37297"/>
                  </a:lnTo>
                  <a:lnTo>
                    <a:pt x="4285273" y="32152"/>
                  </a:lnTo>
                  <a:lnTo>
                    <a:pt x="4297110" y="27665"/>
                  </a:lnTo>
                  <a:lnTo>
                    <a:pt x="4308948" y="23767"/>
                  </a:lnTo>
                  <a:lnTo>
                    <a:pt x="4320786" y="20390"/>
                  </a:lnTo>
                  <a:lnTo>
                    <a:pt x="4332624" y="17472"/>
                  </a:lnTo>
                  <a:lnTo>
                    <a:pt x="4344461" y="14956"/>
                  </a:lnTo>
                  <a:lnTo>
                    <a:pt x="4356299" y="12791"/>
                  </a:lnTo>
                  <a:lnTo>
                    <a:pt x="4368137" y="10931"/>
                  </a:lnTo>
                  <a:lnTo>
                    <a:pt x="4379975" y="9336"/>
                  </a:lnTo>
                  <a:lnTo>
                    <a:pt x="4391813" y="7968"/>
                  </a:lnTo>
                  <a:lnTo>
                    <a:pt x="4403650" y="6798"/>
                  </a:lnTo>
                  <a:lnTo>
                    <a:pt x="4415488" y="5797"/>
                  </a:lnTo>
                  <a:lnTo>
                    <a:pt x="4427326" y="4942"/>
                  </a:lnTo>
                  <a:lnTo>
                    <a:pt x="4439164" y="4212"/>
                  </a:lnTo>
                  <a:lnTo>
                    <a:pt x="4451001" y="3589"/>
                  </a:lnTo>
                  <a:lnTo>
                    <a:pt x="4462839" y="3057"/>
                  </a:lnTo>
                  <a:lnTo>
                    <a:pt x="4474677" y="2603"/>
                  </a:lnTo>
                  <a:lnTo>
                    <a:pt x="4486515" y="2217"/>
                  </a:lnTo>
                  <a:lnTo>
                    <a:pt x="4498352" y="1887"/>
                  </a:lnTo>
                  <a:lnTo>
                    <a:pt x="4510190" y="1607"/>
                  </a:lnTo>
                  <a:lnTo>
                    <a:pt x="4522028" y="1368"/>
                  </a:lnTo>
                  <a:lnTo>
                    <a:pt x="4533866" y="1164"/>
                  </a:lnTo>
                  <a:lnTo>
                    <a:pt x="4545704" y="991"/>
                  </a:lnTo>
                  <a:lnTo>
                    <a:pt x="4557541" y="843"/>
                  </a:lnTo>
                  <a:lnTo>
                    <a:pt x="4569379" y="717"/>
                  </a:lnTo>
                  <a:lnTo>
                    <a:pt x="4581217" y="610"/>
                  </a:lnTo>
                  <a:lnTo>
                    <a:pt x="4593055" y="519"/>
                  </a:lnTo>
                  <a:lnTo>
                    <a:pt x="4604892" y="442"/>
                  </a:lnTo>
                  <a:lnTo>
                    <a:pt x="4616730" y="376"/>
                  </a:lnTo>
                  <a:lnTo>
                    <a:pt x="4628568" y="320"/>
                  </a:lnTo>
                  <a:lnTo>
                    <a:pt x="4640406" y="272"/>
                  </a:lnTo>
                  <a:lnTo>
                    <a:pt x="4652244" y="231"/>
                  </a:lnTo>
                  <a:lnTo>
                    <a:pt x="4664081" y="197"/>
                  </a:lnTo>
                  <a:lnTo>
                    <a:pt x="4675919" y="167"/>
                  </a:lnTo>
                  <a:lnTo>
                    <a:pt x="4687757" y="142"/>
                  </a:lnTo>
                </a:path>
              </a:pathLst>
            </a:custGeom>
            <a:ln w="40651" cap="flat">
              <a:solidFill>
                <a:srgbClr val="F26A21">
                  <a:alpha val="100000"/>
                </a:srgbClr>
              </a:solidFill>
              <a:prstDash val="solid"/>
              <a:round/>
            </a:ln>
          </p:spPr>
          <p:txBody>
            <a:bodyPr/>
            <a:lstStyle/>
            <a:p/>
          </p:txBody>
        </p:sp>
        <p:sp>
          <p:nvSpPr>
            <p:cNvPr id="52" name="pt52"/>
            <p:cNvSpPr/>
            <p:nvPr/>
          </p:nvSpPr>
          <p:spPr>
            <a:xfrm>
              <a:off x="2423549"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3595489"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7111307"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5939367"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4767428"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4767428" y="10592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7111307" y="10592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3595489" y="10592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5939367" y="10592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2423549" y="10592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3595489" y="12721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2423549" y="12721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5939367" y="12721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4767428" y="12721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4767428" y="148510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5939367" y="148510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2423549" y="148510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3595489" y="148510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7111307" y="12721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2423549" y="169802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5939367" y="169802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3595489" y="169802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2423549" y="191093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3595489" y="191093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2423549" y="21238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4767428" y="169802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3595489" y="21238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7111307" y="148510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4767428" y="191093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4767428" y="21238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7111307" y="169802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2423549" y="233676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4767428" y="233676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3595489" y="233676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5939367" y="191093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5939367" y="21238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7111307" y="191093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7111307" y="21238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4767428" y="25496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3595489" y="25496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7111307" y="233676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2423549" y="25496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5939367" y="233676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7111307" y="25496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5939367" y="25496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4767428" y="276259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2423549" y="276259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7111307" y="276259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5939367" y="276259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2423549" y="297550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4767428" y="297550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3595489" y="276259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3595489" y="297550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7111307" y="297550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5939367" y="297550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4767428" y="31884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3595489" y="31884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9" name="pt109"/>
            <p:cNvSpPr/>
            <p:nvPr/>
          </p:nvSpPr>
          <p:spPr>
            <a:xfrm>
              <a:off x="2423549" y="31884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0" name="pt110"/>
            <p:cNvSpPr/>
            <p:nvPr/>
          </p:nvSpPr>
          <p:spPr>
            <a:xfrm>
              <a:off x="2423549" y="340133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1" name="pt111"/>
            <p:cNvSpPr/>
            <p:nvPr/>
          </p:nvSpPr>
          <p:spPr>
            <a:xfrm>
              <a:off x="4767428" y="340133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2" name="pt112"/>
            <p:cNvSpPr/>
            <p:nvPr/>
          </p:nvSpPr>
          <p:spPr>
            <a:xfrm>
              <a:off x="3595489" y="340133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3" name="pt113"/>
            <p:cNvSpPr/>
            <p:nvPr/>
          </p:nvSpPr>
          <p:spPr>
            <a:xfrm>
              <a:off x="7111307" y="31884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4" name="pt114"/>
            <p:cNvSpPr/>
            <p:nvPr/>
          </p:nvSpPr>
          <p:spPr>
            <a:xfrm>
              <a:off x="2423549" y="361424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5" name="pt115"/>
            <p:cNvSpPr/>
            <p:nvPr/>
          </p:nvSpPr>
          <p:spPr>
            <a:xfrm>
              <a:off x="5939367" y="31884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6" name="pt116"/>
            <p:cNvSpPr/>
            <p:nvPr/>
          </p:nvSpPr>
          <p:spPr>
            <a:xfrm>
              <a:off x="7111307" y="340133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7" name="pt117"/>
            <p:cNvSpPr/>
            <p:nvPr/>
          </p:nvSpPr>
          <p:spPr>
            <a:xfrm>
              <a:off x="3595489" y="361424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8" name="pt118"/>
            <p:cNvSpPr/>
            <p:nvPr/>
          </p:nvSpPr>
          <p:spPr>
            <a:xfrm>
              <a:off x="5939367" y="340133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9" name="pt119"/>
            <p:cNvSpPr/>
            <p:nvPr/>
          </p:nvSpPr>
          <p:spPr>
            <a:xfrm>
              <a:off x="2423549" y="382715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0" name="pt120"/>
            <p:cNvSpPr/>
            <p:nvPr/>
          </p:nvSpPr>
          <p:spPr>
            <a:xfrm>
              <a:off x="7111307" y="361424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1" name="pt121"/>
            <p:cNvSpPr/>
            <p:nvPr/>
          </p:nvSpPr>
          <p:spPr>
            <a:xfrm>
              <a:off x="5939367" y="361424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2" name="pt122"/>
            <p:cNvSpPr/>
            <p:nvPr/>
          </p:nvSpPr>
          <p:spPr>
            <a:xfrm>
              <a:off x="4767428" y="361424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3" name="pt123"/>
            <p:cNvSpPr/>
            <p:nvPr/>
          </p:nvSpPr>
          <p:spPr>
            <a:xfrm>
              <a:off x="3595489" y="382715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4" name="pt124"/>
            <p:cNvSpPr/>
            <p:nvPr/>
          </p:nvSpPr>
          <p:spPr>
            <a:xfrm>
              <a:off x="5939367" y="382715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5" name="pt125"/>
            <p:cNvSpPr/>
            <p:nvPr/>
          </p:nvSpPr>
          <p:spPr>
            <a:xfrm>
              <a:off x="4767428" y="382715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6" name="pt126"/>
            <p:cNvSpPr/>
            <p:nvPr/>
          </p:nvSpPr>
          <p:spPr>
            <a:xfrm>
              <a:off x="2423549" y="4040073"/>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27" name="pt127"/>
            <p:cNvSpPr/>
            <p:nvPr/>
          </p:nvSpPr>
          <p:spPr>
            <a:xfrm>
              <a:off x="2423549" y="425298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8" name="pt128"/>
            <p:cNvSpPr/>
            <p:nvPr/>
          </p:nvSpPr>
          <p:spPr>
            <a:xfrm>
              <a:off x="7111307" y="382715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9" name="pt129"/>
            <p:cNvSpPr/>
            <p:nvPr/>
          </p:nvSpPr>
          <p:spPr>
            <a:xfrm>
              <a:off x="5939367" y="40400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0" name="pt130"/>
            <p:cNvSpPr/>
            <p:nvPr/>
          </p:nvSpPr>
          <p:spPr>
            <a:xfrm>
              <a:off x="4767428" y="40400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1" name="pt131"/>
            <p:cNvSpPr/>
            <p:nvPr/>
          </p:nvSpPr>
          <p:spPr>
            <a:xfrm>
              <a:off x="2423549" y="44659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2" name="pt132"/>
            <p:cNvSpPr/>
            <p:nvPr/>
          </p:nvSpPr>
          <p:spPr>
            <a:xfrm>
              <a:off x="5939367" y="425298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3" name="pt133"/>
            <p:cNvSpPr/>
            <p:nvPr/>
          </p:nvSpPr>
          <p:spPr>
            <a:xfrm>
              <a:off x="7111307" y="4040073"/>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34" name="pt134"/>
            <p:cNvSpPr/>
            <p:nvPr/>
          </p:nvSpPr>
          <p:spPr>
            <a:xfrm>
              <a:off x="5939367" y="4465900"/>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35" name="pt135"/>
            <p:cNvSpPr/>
            <p:nvPr/>
          </p:nvSpPr>
          <p:spPr>
            <a:xfrm>
              <a:off x="2423549" y="467881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6" name="pt136"/>
            <p:cNvSpPr/>
            <p:nvPr/>
          </p:nvSpPr>
          <p:spPr>
            <a:xfrm>
              <a:off x="4767428" y="4252986"/>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37" name="pt137"/>
            <p:cNvSpPr/>
            <p:nvPr/>
          </p:nvSpPr>
          <p:spPr>
            <a:xfrm>
              <a:off x="3595489" y="4040073"/>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38" name="pt138"/>
            <p:cNvSpPr/>
            <p:nvPr/>
          </p:nvSpPr>
          <p:spPr>
            <a:xfrm>
              <a:off x="5939367" y="467881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9" name="pt139"/>
            <p:cNvSpPr/>
            <p:nvPr/>
          </p:nvSpPr>
          <p:spPr>
            <a:xfrm>
              <a:off x="7111307" y="425298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0" name="pt140"/>
            <p:cNvSpPr/>
            <p:nvPr/>
          </p:nvSpPr>
          <p:spPr>
            <a:xfrm>
              <a:off x="7111307" y="44659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1" name="pt141"/>
            <p:cNvSpPr/>
            <p:nvPr/>
          </p:nvSpPr>
          <p:spPr>
            <a:xfrm>
              <a:off x="4767428" y="44659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2" name="pt142"/>
            <p:cNvSpPr/>
            <p:nvPr/>
          </p:nvSpPr>
          <p:spPr>
            <a:xfrm>
              <a:off x="3595489" y="425298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3" name="pt143"/>
            <p:cNvSpPr/>
            <p:nvPr/>
          </p:nvSpPr>
          <p:spPr>
            <a:xfrm>
              <a:off x="2423549" y="489172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4" name="pt144"/>
            <p:cNvSpPr/>
            <p:nvPr/>
          </p:nvSpPr>
          <p:spPr>
            <a:xfrm>
              <a:off x="3595489" y="44659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5" name="pt145"/>
            <p:cNvSpPr/>
            <p:nvPr/>
          </p:nvSpPr>
          <p:spPr>
            <a:xfrm>
              <a:off x="3595489" y="467881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6" name="pt146"/>
            <p:cNvSpPr/>
            <p:nvPr/>
          </p:nvSpPr>
          <p:spPr>
            <a:xfrm>
              <a:off x="4767428" y="467881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7" name="pt147"/>
            <p:cNvSpPr/>
            <p:nvPr/>
          </p:nvSpPr>
          <p:spPr>
            <a:xfrm>
              <a:off x="7111307" y="467881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8" name="pt148"/>
            <p:cNvSpPr/>
            <p:nvPr/>
          </p:nvSpPr>
          <p:spPr>
            <a:xfrm>
              <a:off x="7111307" y="489172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9" name="pt149"/>
            <p:cNvSpPr/>
            <p:nvPr/>
          </p:nvSpPr>
          <p:spPr>
            <a:xfrm>
              <a:off x="7111307" y="510464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0" name="pt150"/>
            <p:cNvSpPr/>
            <p:nvPr/>
          </p:nvSpPr>
          <p:spPr>
            <a:xfrm>
              <a:off x="5939367" y="489172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1" name="pt151"/>
            <p:cNvSpPr/>
            <p:nvPr/>
          </p:nvSpPr>
          <p:spPr>
            <a:xfrm>
              <a:off x="4767428" y="489172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2" name="pt152"/>
            <p:cNvSpPr/>
            <p:nvPr/>
          </p:nvSpPr>
          <p:spPr>
            <a:xfrm>
              <a:off x="3595489" y="489172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3" name="pt153"/>
            <p:cNvSpPr/>
            <p:nvPr/>
          </p:nvSpPr>
          <p:spPr>
            <a:xfrm>
              <a:off x="5939367" y="510464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4" name="pt154"/>
            <p:cNvSpPr/>
            <p:nvPr/>
          </p:nvSpPr>
          <p:spPr>
            <a:xfrm>
              <a:off x="2423549" y="510464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5" name="pt155"/>
            <p:cNvSpPr/>
            <p:nvPr/>
          </p:nvSpPr>
          <p:spPr>
            <a:xfrm>
              <a:off x="5939367" y="531755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6" name="pt156"/>
            <p:cNvSpPr/>
            <p:nvPr/>
          </p:nvSpPr>
          <p:spPr>
            <a:xfrm>
              <a:off x="4767428" y="510464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7" name="pt157"/>
            <p:cNvSpPr/>
            <p:nvPr/>
          </p:nvSpPr>
          <p:spPr>
            <a:xfrm>
              <a:off x="3595489" y="510464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8" name="pt158"/>
            <p:cNvSpPr/>
            <p:nvPr/>
          </p:nvSpPr>
          <p:spPr>
            <a:xfrm>
              <a:off x="7111307" y="531755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9" name="pt159"/>
            <p:cNvSpPr/>
            <p:nvPr/>
          </p:nvSpPr>
          <p:spPr>
            <a:xfrm>
              <a:off x="2423549" y="531755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0" name="pt160"/>
            <p:cNvSpPr/>
            <p:nvPr/>
          </p:nvSpPr>
          <p:spPr>
            <a:xfrm>
              <a:off x="3595489" y="531755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1" name="pt161"/>
            <p:cNvSpPr/>
            <p:nvPr/>
          </p:nvSpPr>
          <p:spPr>
            <a:xfrm>
              <a:off x="4767428" y="531755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2" name="pt162"/>
            <p:cNvSpPr/>
            <p:nvPr/>
          </p:nvSpPr>
          <p:spPr>
            <a:xfrm>
              <a:off x="7111307" y="55304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3" name="pt163"/>
            <p:cNvSpPr/>
            <p:nvPr/>
          </p:nvSpPr>
          <p:spPr>
            <a:xfrm>
              <a:off x="5939367" y="55304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4" name="pt164"/>
            <p:cNvSpPr/>
            <p:nvPr/>
          </p:nvSpPr>
          <p:spPr>
            <a:xfrm>
              <a:off x="4767428" y="55304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5" name="pt165"/>
            <p:cNvSpPr/>
            <p:nvPr/>
          </p:nvSpPr>
          <p:spPr>
            <a:xfrm>
              <a:off x="3595489" y="55304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6" name="pt166"/>
            <p:cNvSpPr/>
            <p:nvPr/>
          </p:nvSpPr>
          <p:spPr>
            <a:xfrm>
              <a:off x="2423549" y="55304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7" name="pt167"/>
            <p:cNvSpPr/>
            <p:nvPr/>
          </p:nvSpPr>
          <p:spPr>
            <a:xfrm>
              <a:off x="3595489"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8" name="pt168"/>
            <p:cNvSpPr/>
            <p:nvPr/>
          </p:nvSpPr>
          <p:spPr>
            <a:xfrm>
              <a:off x="4767428"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9" name="pt169"/>
            <p:cNvSpPr/>
            <p:nvPr/>
          </p:nvSpPr>
          <p:spPr>
            <a:xfrm>
              <a:off x="5939367"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0" name="pt170"/>
            <p:cNvSpPr/>
            <p:nvPr/>
          </p:nvSpPr>
          <p:spPr>
            <a:xfrm>
              <a:off x="7111307"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1" name="pt171"/>
            <p:cNvSpPr/>
            <p:nvPr/>
          </p:nvSpPr>
          <p:spPr>
            <a:xfrm>
              <a:off x="2423549"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2" name="tx172"/>
            <p:cNvSpPr/>
            <p:nvPr/>
          </p:nvSpPr>
          <p:spPr>
            <a:xfrm>
              <a:off x="1282384" y="831643"/>
              <a:ext cx="108267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Nigeria (2,980,000)</a:t>
              </a:r>
            </a:p>
          </p:txBody>
        </p:sp>
        <p:sp>
          <p:nvSpPr>
            <p:cNvPr id="173" name="tx173"/>
            <p:cNvSpPr/>
            <p:nvPr/>
          </p:nvSpPr>
          <p:spPr>
            <a:xfrm>
              <a:off x="1514518" y="1044556"/>
              <a:ext cx="85053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DRC (757,000)</a:t>
              </a:r>
            </a:p>
          </p:txBody>
        </p:sp>
        <p:sp>
          <p:nvSpPr>
            <p:cNvPr id="174" name="tx174"/>
            <p:cNvSpPr/>
            <p:nvPr/>
          </p:nvSpPr>
          <p:spPr>
            <a:xfrm>
              <a:off x="1198028" y="1257470"/>
              <a:ext cx="116702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Cameroon (216,000)</a:t>
              </a:r>
            </a:p>
          </p:txBody>
        </p:sp>
        <p:sp>
          <p:nvSpPr>
            <p:cNvPr id="175" name="tx175"/>
            <p:cNvSpPr/>
            <p:nvPr/>
          </p:nvSpPr>
          <p:spPr>
            <a:xfrm>
              <a:off x="1556634" y="1470384"/>
              <a:ext cx="8084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Mali (165,000)</a:t>
              </a:r>
            </a:p>
          </p:txBody>
        </p:sp>
        <p:sp>
          <p:nvSpPr>
            <p:cNvPr id="176" name="tx176"/>
            <p:cNvSpPr/>
            <p:nvPr/>
          </p:nvSpPr>
          <p:spPr>
            <a:xfrm>
              <a:off x="1486173" y="1683298"/>
              <a:ext cx="87888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Chad (154,000)</a:t>
              </a:r>
            </a:p>
          </p:txBody>
        </p:sp>
        <p:sp>
          <p:nvSpPr>
            <p:cNvPr id="177" name="tx177"/>
            <p:cNvSpPr/>
            <p:nvPr/>
          </p:nvSpPr>
          <p:spPr>
            <a:xfrm>
              <a:off x="1082486" y="1896212"/>
              <a:ext cx="128257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Cote d'Ivoire (141,000)</a:t>
              </a:r>
            </a:p>
          </p:txBody>
        </p:sp>
        <p:sp>
          <p:nvSpPr>
            <p:cNvPr id="178" name="tx178"/>
            <p:cNvSpPr/>
            <p:nvPr/>
          </p:nvSpPr>
          <p:spPr>
            <a:xfrm>
              <a:off x="1380697" y="2109125"/>
              <a:ext cx="98436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Guinea (136,000)</a:t>
              </a:r>
            </a:p>
          </p:txBody>
        </p:sp>
        <p:sp>
          <p:nvSpPr>
            <p:cNvPr id="179" name="tx179"/>
            <p:cNvSpPr/>
            <p:nvPr/>
          </p:nvSpPr>
          <p:spPr>
            <a:xfrm>
              <a:off x="1521496" y="2322039"/>
              <a:ext cx="84356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CAR (116,000)</a:t>
              </a:r>
            </a:p>
          </p:txBody>
        </p:sp>
        <p:sp>
          <p:nvSpPr>
            <p:cNvPr id="180" name="tx180"/>
            <p:cNvSpPr/>
            <p:nvPr/>
          </p:nvSpPr>
          <p:spPr>
            <a:xfrm>
              <a:off x="1535391" y="2534953"/>
              <a:ext cx="82966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Benin (89,000)</a:t>
              </a:r>
            </a:p>
          </p:txBody>
        </p:sp>
        <p:sp>
          <p:nvSpPr>
            <p:cNvPr id="181" name="tx181"/>
            <p:cNvSpPr/>
            <p:nvPr/>
          </p:nvSpPr>
          <p:spPr>
            <a:xfrm>
              <a:off x="1556634" y="2747867"/>
              <a:ext cx="8084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Niger (59,000)</a:t>
              </a:r>
            </a:p>
          </p:txBody>
        </p:sp>
        <p:sp>
          <p:nvSpPr>
            <p:cNvPr id="182" name="tx182"/>
            <p:cNvSpPr/>
            <p:nvPr/>
          </p:nvSpPr>
          <p:spPr>
            <a:xfrm>
              <a:off x="1394715" y="2960781"/>
              <a:ext cx="97034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Senegal (45,000)</a:t>
              </a:r>
            </a:p>
          </p:txBody>
        </p:sp>
        <p:sp>
          <p:nvSpPr>
            <p:cNvPr id="183" name="tx183"/>
            <p:cNvSpPr/>
            <p:nvPr/>
          </p:nvSpPr>
          <p:spPr>
            <a:xfrm>
              <a:off x="1486173" y="3173694"/>
              <a:ext cx="87888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Congo (34,000)</a:t>
              </a:r>
            </a:p>
          </p:txBody>
        </p:sp>
        <p:sp>
          <p:nvSpPr>
            <p:cNvPr id="184" name="tx184"/>
            <p:cNvSpPr/>
            <p:nvPr/>
          </p:nvSpPr>
          <p:spPr>
            <a:xfrm>
              <a:off x="1113733" y="3386608"/>
              <a:ext cx="125132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Burkina Faso (34,000)</a:t>
              </a:r>
            </a:p>
          </p:txBody>
        </p:sp>
        <p:sp>
          <p:nvSpPr>
            <p:cNvPr id="185" name="tx185"/>
            <p:cNvSpPr/>
            <p:nvPr/>
          </p:nvSpPr>
          <p:spPr>
            <a:xfrm>
              <a:off x="1479194" y="3599522"/>
              <a:ext cx="88586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Liberia (30,000)</a:t>
              </a:r>
            </a:p>
          </p:txBody>
        </p:sp>
        <p:sp>
          <p:nvSpPr>
            <p:cNvPr id="186" name="tx186"/>
            <p:cNvSpPr/>
            <p:nvPr/>
          </p:nvSpPr>
          <p:spPr>
            <a:xfrm>
              <a:off x="1268366" y="3812436"/>
              <a:ext cx="109669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Mauritania (21,000)</a:t>
              </a:r>
            </a:p>
          </p:txBody>
        </p:sp>
        <p:sp>
          <p:nvSpPr>
            <p:cNvPr id="187" name="tx187"/>
            <p:cNvSpPr/>
            <p:nvPr/>
          </p:nvSpPr>
          <p:spPr>
            <a:xfrm>
              <a:off x="1570591" y="4025349"/>
              <a:ext cx="79446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Togo (16,000)</a:t>
              </a:r>
            </a:p>
          </p:txBody>
        </p:sp>
        <p:sp>
          <p:nvSpPr>
            <p:cNvPr id="188" name="tx188"/>
            <p:cNvSpPr/>
            <p:nvPr/>
          </p:nvSpPr>
          <p:spPr>
            <a:xfrm>
              <a:off x="1479133" y="4238263"/>
              <a:ext cx="88592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Gabon (16,000)</a:t>
              </a:r>
            </a:p>
          </p:txBody>
        </p:sp>
        <p:sp>
          <p:nvSpPr>
            <p:cNvPr id="189" name="tx189"/>
            <p:cNvSpPr/>
            <p:nvPr/>
          </p:nvSpPr>
          <p:spPr>
            <a:xfrm>
              <a:off x="1134668" y="4451177"/>
              <a:ext cx="123038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Sierra Leone (15,000)</a:t>
              </a:r>
            </a:p>
          </p:txBody>
        </p:sp>
        <p:sp>
          <p:nvSpPr>
            <p:cNvPr id="190" name="tx190"/>
            <p:cNvSpPr/>
            <p:nvPr/>
          </p:nvSpPr>
          <p:spPr>
            <a:xfrm>
              <a:off x="1416020" y="4664091"/>
              <a:ext cx="94903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Gambia (14,000)</a:t>
              </a:r>
            </a:p>
          </p:txBody>
        </p:sp>
        <p:sp>
          <p:nvSpPr>
            <p:cNvPr id="191" name="tx191"/>
            <p:cNvSpPr/>
            <p:nvPr/>
          </p:nvSpPr>
          <p:spPr>
            <a:xfrm>
              <a:off x="846400" y="4877005"/>
              <a:ext cx="151865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Equatorial Guinea (12,000)</a:t>
              </a:r>
            </a:p>
          </p:txBody>
        </p:sp>
        <p:sp>
          <p:nvSpPr>
            <p:cNvPr id="192" name="tx192"/>
            <p:cNvSpPr/>
            <p:nvPr/>
          </p:nvSpPr>
          <p:spPr>
            <a:xfrm>
              <a:off x="1549471" y="5089918"/>
              <a:ext cx="81558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Ghana (9,000)</a:t>
              </a:r>
            </a:p>
          </p:txBody>
        </p:sp>
        <p:sp>
          <p:nvSpPr>
            <p:cNvPr id="193" name="tx193"/>
            <p:cNvSpPr/>
            <p:nvPr/>
          </p:nvSpPr>
          <p:spPr>
            <a:xfrm>
              <a:off x="1099653" y="5302832"/>
              <a:ext cx="126540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Guinea-Bissau (6,000)</a:t>
              </a:r>
            </a:p>
          </p:txBody>
        </p:sp>
        <p:sp>
          <p:nvSpPr>
            <p:cNvPr id="194" name="tx194"/>
            <p:cNvSpPr/>
            <p:nvPr/>
          </p:nvSpPr>
          <p:spPr>
            <a:xfrm>
              <a:off x="1285842" y="5515746"/>
              <a:ext cx="107921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Cabo Verde (&lt;500)</a:t>
              </a:r>
            </a:p>
          </p:txBody>
        </p:sp>
        <p:sp>
          <p:nvSpPr>
            <p:cNvPr id="195" name="tx195"/>
            <p:cNvSpPr/>
            <p:nvPr/>
          </p:nvSpPr>
          <p:spPr>
            <a:xfrm>
              <a:off x="639153" y="5728660"/>
              <a:ext cx="172590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Sao Tome and Principe (&lt;200)</a:t>
              </a:r>
            </a:p>
          </p:txBody>
        </p:sp>
        <p:sp>
          <p:nvSpPr>
            <p:cNvPr id="196" name="tx196"/>
            <p:cNvSpPr/>
            <p:nvPr/>
          </p:nvSpPr>
          <p:spPr>
            <a:xfrm>
              <a:off x="7287203" y="831643"/>
              <a:ext cx="108267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Nigeria (2,174,000)</a:t>
              </a:r>
            </a:p>
          </p:txBody>
        </p:sp>
        <p:sp>
          <p:nvSpPr>
            <p:cNvPr id="197" name="tx197"/>
            <p:cNvSpPr/>
            <p:nvPr/>
          </p:nvSpPr>
          <p:spPr>
            <a:xfrm>
              <a:off x="7287203" y="1044556"/>
              <a:ext cx="85053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DRC (788,000)</a:t>
              </a:r>
            </a:p>
          </p:txBody>
        </p:sp>
        <p:sp>
          <p:nvSpPr>
            <p:cNvPr id="198" name="tx198"/>
            <p:cNvSpPr/>
            <p:nvPr/>
          </p:nvSpPr>
          <p:spPr>
            <a:xfrm>
              <a:off x="7287203" y="1257470"/>
              <a:ext cx="128257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Cote d'Ivoire (156,000)</a:t>
              </a:r>
            </a:p>
          </p:txBody>
        </p:sp>
        <p:sp>
          <p:nvSpPr>
            <p:cNvPr id="199" name="tx199"/>
            <p:cNvSpPr/>
            <p:nvPr/>
          </p:nvSpPr>
          <p:spPr>
            <a:xfrm>
              <a:off x="7287203" y="1470384"/>
              <a:ext cx="116702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Cameroon (132,000)</a:t>
              </a:r>
            </a:p>
          </p:txBody>
        </p:sp>
        <p:sp>
          <p:nvSpPr>
            <p:cNvPr id="200" name="tx200"/>
            <p:cNvSpPr/>
            <p:nvPr/>
          </p:nvSpPr>
          <p:spPr>
            <a:xfrm>
              <a:off x="7287203" y="1683298"/>
              <a:ext cx="87888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Chad (121,000)</a:t>
              </a:r>
            </a:p>
          </p:txBody>
        </p:sp>
        <p:sp>
          <p:nvSpPr>
            <p:cNvPr id="201" name="tx201"/>
            <p:cNvSpPr/>
            <p:nvPr/>
          </p:nvSpPr>
          <p:spPr>
            <a:xfrm>
              <a:off x="7287203" y="1896212"/>
              <a:ext cx="98436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Guinea (103,000)</a:t>
              </a:r>
            </a:p>
          </p:txBody>
        </p:sp>
        <p:sp>
          <p:nvSpPr>
            <p:cNvPr id="202" name="tx202"/>
            <p:cNvSpPr/>
            <p:nvPr/>
          </p:nvSpPr>
          <p:spPr>
            <a:xfrm>
              <a:off x="7287203" y="2109125"/>
              <a:ext cx="7732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CAR (97,000)</a:t>
              </a:r>
            </a:p>
          </p:txBody>
        </p:sp>
        <p:sp>
          <p:nvSpPr>
            <p:cNvPr id="203" name="tx203"/>
            <p:cNvSpPr/>
            <p:nvPr/>
          </p:nvSpPr>
          <p:spPr>
            <a:xfrm>
              <a:off x="7287203" y="2322039"/>
              <a:ext cx="73808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Mali (94,000)</a:t>
              </a:r>
            </a:p>
          </p:txBody>
        </p:sp>
        <p:sp>
          <p:nvSpPr>
            <p:cNvPr id="204" name="tx204"/>
            <p:cNvSpPr/>
            <p:nvPr/>
          </p:nvSpPr>
          <p:spPr>
            <a:xfrm>
              <a:off x="7287203" y="2534953"/>
              <a:ext cx="82966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Benin (84,000)</a:t>
              </a:r>
            </a:p>
          </p:txBody>
        </p:sp>
        <p:sp>
          <p:nvSpPr>
            <p:cNvPr id="205" name="tx205"/>
            <p:cNvSpPr/>
            <p:nvPr/>
          </p:nvSpPr>
          <p:spPr>
            <a:xfrm>
              <a:off x="7287203" y="2747867"/>
              <a:ext cx="8084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Niger (54,000)</a:t>
              </a:r>
            </a:p>
          </p:txBody>
        </p:sp>
        <p:sp>
          <p:nvSpPr>
            <p:cNvPr id="206" name="tx206"/>
            <p:cNvSpPr/>
            <p:nvPr/>
          </p:nvSpPr>
          <p:spPr>
            <a:xfrm>
              <a:off x="7287203" y="2960781"/>
              <a:ext cx="125132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Burkina Faso (35,000)</a:t>
              </a:r>
            </a:p>
          </p:txBody>
        </p:sp>
        <p:sp>
          <p:nvSpPr>
            <p:cNvPr id="207" name="tx207"/>
            <p:cNvSpPr/>
            <p:nvPr/>
          </p:nvSpPr>
          <p:spPr>
            <a:xfrm>
              <a:off x="7287203" y="3173694"/>
              <a:ext cx="97034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Senegal (32,000)</a:t>
              </a:r>
            </a:p>
          </p:txBody>
        </p:sp>
        <p:sp>
          <p:nvSpPr>
            <p:cNvPr id="208" name="tx208"/>
            <p:cNvSpPr/>
            <p:nvPr/>
          </p:nvSpPr>
          <p:spPr>
            <a:xfrm>
              <a:off x="7287203" y="3386608"/>
              <a:ext cx="88592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Gabon (24,000)</a:t>
              </a:r>
            </a:p>
          </p:txBody>
        </p:sp>
        <p:sp>
          <p:nvSpPr>
            <p:cNvPr id="209" name="tx209"/>
            <p:cNvSpPr/>
            <p:nvPr/>
          </p:nvSpPr>
          <p:spPr>
            <a:xfrm>
              <a:off x="7287203" y="3599522"/>
              <a:ext cx="123038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Sierra Leone (20,000)</a:t>
              </a:r>
            </a:p>
          </p:txBody>
        </p:sp>
        <p:sp>
          <p:nvSpPr>
            <p:cNvPr id="210" name="tx210"/>
            <p:cNvSpPr/>
            <p:nvPr/>
          </p:nvSpPr>
          <p:spPr>
            <a:xfrm>
              <a:off x="7287203" y="3812436"/>
              <a:ext cx="88586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Liberia (15,000)</a:t>
              </a:r>
            </a:p>
          </p:txBody>
        </p:sp>
        <p:sp>
          <p:nvSpPr>
            <p:cNvPr id="211" name="tx211"/>
            <p:cNvSpPr/>
            <p:nvPr/>
          </p:nvSpPr>
          <p:spPr>
            <a:xfrm>
              <a:off x="7287203" y="4025349"/>
              <a:ext cx="79446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Togo (14,000)</a:t>
              </a:r>
            </a:p>
          </p:txBody>
        </p:sp>
        <p:sp>
          <p:nvSpPr>
            <p:cNvPr id="212" name="tx212"/>
            <p:cNvSpPr/>
            <p:nvPr/>
          </p:nvSpPr>
          <p:spPr>
            <a:xfrm>
              <a:off x="7287203" y="4238263"/>
              <a:ext cx="87888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Congo (13,000)</a:t>
              </a:r>
            </a:p>
          </p:txBody>
        </p:sp>
        <p:sp>
          <p:nvSpPr>
            <p:cNvPr id="213" name="tx213"/>
            <p:cNvSpPr/>
            <p:nvPr/>
          </p:nvSpPr>
          <p:spPr>
            <a:xfrm>
              <a:off x="7287203" y="4451177"/>
              <a:ext cx="94903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Gambia (13,000)</a:t>
              </a:r>
            </a:p>
          </p:txBody>
        </p:sp>
        <p:sp>
          <p:nvSpPr>
            <p:cNvPr id="214" name="tx214"/>
            <p:cNvSpPr/>
            <p:nvPr/>
          </p:nvSpPr>
          <p:spPr>
            <a:xfrm>
              <a:off x="7287203" y="4664091"/>
              <a:ext cx="144832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Equatorial Guinea (9,000)</a:t>
              </a:r>
            </a:p>
          </p:txBody>
        </p:sp>
        <p:sp>
          <p:nvSpPr>
            <p:cNvPr id="215" name="tx215"/>
            <p:cNvSpPr/>
            <p:nvPr/>
          </p:nvSpPr>
          <p:spPr>
            <a:xfrm>
              <a:off x="7287203" y="4877005"/>
              <a:ext cx="81558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Ghana (9,000)</a:t>
              </a:r>
            </a:p>
          </p:txBody>
        </p:sp>
        <p:sp>
          <p:nvSpPr>
            <p:cNvPr id="216" name="tx216"/>
            <p:cNvSpPr/>
            <p:nvPr/>
          </p:nvSpPr>
          <p:spPr>
            <a:xfrm>
              <a:off x="7287203" y="5089918"/>
              <a:ext cx="102635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Mauritania (9,000)</a:t>
              </a:r>
            </a:p>
          </p:txBody>
        </p:sp>
        <p:sp>
          <p:nvSpPr>
            <p:cNvPr id="217" name="tx217"/>
            <p:cNvSpPr/>
            <p:nvPr/>
          </p:nvSpPr>
          <p:spPr>
            <a:xfrm>
              <a:off x="7287203" y="5302832"/>
              <a:ext cx="126540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Guinea-Bissau (6,000)</a:t>
              </a:r>
            </a:p>
          </p:txBody>
        </p:sp>
        <p:sp>
          <p:nvSpPr>
            <p:cNvPr id="218" name="tx218"/>
            <p:cNvSpPr/>
            <p:nvPr/>
          </p:nvSpPr>
          <p:spPr>
            <a:xfrm>
              <a:off x="7287203" y="5515746"/>
              <a:ext cx="183138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Sao Tome and Principe (&lt;1,000)</a:t>
              </a:r>
            </a:p>
          </p:txBody>
        </p:sp>
        <p:sp>
          <p:nvSpPr>
            <p:cNvPr id="219" name="tx219"/>
            <p:cNvSpPr/>
            <p:nvPr/>
          </p:nvSpPr>
          <p:spPr>
            <a:xfrm>
              <a:off x="7287203" y="5728660"/>
              <a:ext cx="107921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Cabo Verde (&lt;500)</a:t>
              </a:r>
            </a:p>
          </p:txBody>
        </p:sp>
        <p:sp>
          <p:nvSpPr>
            <p:cNvPr id="220" name="tx220"/>
            <p:cNvSpPr/>
            <p:nvPr/>
          </p:nvSpPr>
          <p:spPr>
            <a:xfrm>
              <a:off x="570259" y="864741"/>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221" name="tx221"/>
            <p:cNvSpPr/>
            <p:nvPr/>
          </p:nvSpPr>
          <p:spPr>
            <a:xfrm>
              <a:off x="570259" y="1077655"/>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222" name="tx222"/>
            <p:cNvSpPr/>
            <p:nvPr/>
          </p:nvSpPr>
          <p:spPr>
            <a:xfrm>
              <a:off x="570259" y="1289150"/>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223" name="tx223"/>
            <p:cNvSpPr/>
            <p:nvPr/>
          </p:nvSpPr>
          <p:spPr>
            <a:xfrm>
              <a:off x="570259" y="1503810"/>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224" name="tx224"/>
            <p:cNvSpPr/>
            <p:nvPr/>
          </p:nvSpPr>
          <p:spPr>
            <a:xfrm>
              <a:off x="570259" y="1716451"/>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225" name="tx225"/>
            <p:cNvSpPr/>
            <p:nvPr/>
          </p:nvSpPr>
          <p:spPr>
            <a:xfrm>
              <a:off x="570259" y="1927946"/>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226" name="tx226"/>
            <p:cNvSpPr/>
            <p:nvPr/>
          </p:nvSpPr>
          <p:spPr>
            <a:xfrm>
              <a:off x="570259" y="2143588"/>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227" name="tx227"/>
            <p:cNvSpPr/>
            <p:nvPr/>
          </p:nvSpPr>
          <p:spPr>
            <a:xfrm>
              <a:off x="570259" y="2353773"/>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228" name="tx228"/>
            <p:cNvSpPr/>
            <p:nvPr/>
          </p:nvSpPr>
          <p:spPr>
            <a:xfrm>
              <a:off x="570259" y="2566687"/>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229" name="tx229"/>
            <p:cNvSpPr/>
            <p:nvPr/>
          </p:nvSpPr>
          <p:spPr>
            <a:xfrm>
              <a:off x="508103" y="277960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230" name="tx230"/>
            <p:cNvSpPr/>
            <p:nvPr/>
          </p:nvSpPr>
          <p:spPr>
            <a:xfrm>
              <a:off x="508103" y="299387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231" name="tx231"/>
            <p:cNvSpPr/>
            <p:nvPr/>
          </p:nvSpPr>
          <p:spPr>
            <a:xfrm>
              <a:off x="508103" y="3206793"/>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232" name="tx232"/>
            <p:cNvSpPr/>
            <p:nvPr/>
          </p:nvSpPr>
          <p:spPr>
            <a:xfrm>
              <a:off x="508103" y="3418287"/>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233" name="tx233"/>
            <p:cNvSpPr/>
            <p:nvPr/>
          </p:nvSpPr>
          <p:spPr>
            <a:xfrm>
              <a:off x="508103" y="3632620"/>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234" name="tx234"/>
            <p:cNvSpPr/>
            <p:nvPr/>
          </p:nvSpPr>
          <p:spPr>
            <a:xfrm>
              <a:off x="508103" y="384417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235" name="tx235"/>
            <p:cNvSpPr/>
            <p:nvPr/>
          </p:nvSpPr>
          <p:spPr>
            <a:xfrm>
              <a:off x="508103" y="405708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236" name="tx236"/>
            <p:cNvSpPr/>
            <p:nvPr/>
          </p:nvSpPr>
          <p:spPr>
            <a:xfrm>
              <a:off x="508103" y="4271361"/>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237" name="tx237"/>
            <p:cNvSpPr/>
            <p:nvPr/>
          </p:nvSpPr>
          <p:spPr>
            <a:xfrm>
              <a:off x="508103" y="448291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238" name="tx238"/>
            <p:cNvSpPr/>
            <p:nvPr/>
          </p:nvSpPr>
          <p:spPr>
            <a:xfrm>
              <a:off x="508103" y="469582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239" name="tx239"/>
            <p:cNvSpPr/>
            <p:nvPr/>
          </p:nvSpPr>
          <p:spPr>
            <a:xfrm>
              <a:off x="508103" y="490873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240" name="tx240"/>
            <p:cNvSpPr/>
            <p:nvPr/>
          </p:nvSpPr>
          <p:spPr>
            <a:xfrm>
              <a:off x="508103" y="5123017"/>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21</a:t>
              </a:r>
            </a:p>
          </p:txBody>
        </p:sp>
        <p:sp>
          <p:nvSpPr>
            <p:cNvPr id="241" name="tx241"/>
            <p:cNvSpPr/>
            <p:nvPr/>
          </p:nvSpPr>
          <p:spPr>
            <a:xfrm>
              <a:off x="508103" y="5335930"/>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22</a:t>
              </a:r>
            </a:p>
          </p:txBody>
        </p:sp>
        <p:sp>
          <p:nvSpPr>
            <p:cNvPr id="242" name="tx242"/>
            <p:cNvSpPr/>
            <p:nvPr/>
          </p:nvSpPr>
          <p:spPr>
            <a:xfrm>
              <a:off x="508103" y="55474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23</a:t>
              </a:r>
            </a:p>
          </p:txBody>
        </p:sp>
        <p:sp>
          <p:nvSpPr>
            <p:cNvPr id="243" name="tx243"/>
            <p:cNvSpPr/>
            <p:nvPr/>
          </p:nvSpPr>
          <p:spPr>
            <a:xfrm>
              <a:off x="508103" y="576175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24</a:t>
              </a:r>
            </a:p>
          </p:txBody>
        </p:sp>
        <p:sp>
          <p:nvSpPr>
            <p:cNvPr id="244" name="tx244"/>
            <p:cNvSpPr/>
            <p:nvPr/>
          </p:nvSpPr>
          <p:spPr>
            <a:xfrm>
              <a:off x="2326863"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245" name="tx245"/>
            <p:cNvSpPr/>
            <p:nvPr/>
          </p:nvSpPr>
          <p:spPr>
            <a:xfrm>
              <a:off x="3498802"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246" name="tx246"/>
            <p:cNvSpPr/>
            <p:nvPr/>
          </p:nvSpPr>
          <p:spPr>
            <a:xfrm>
              <a:off x="4670741" y="610738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247" name="tx247"/>
            <p:cNvSpPr/>
            <p:nvPr/>
          </p:nvSpPr>
          <p:spPr>
            <a:xfrm>
              <a:off x="5842681"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248" name="tx248"/>
            <p:cNvSpPr/>
            <p:nvPr/>
          </p:nvSpPr>
          <p:spPr>
            <a:xfrm>
              <a:off x="7014620"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249" name="tx249"/>
            <p:cNvSpPr/>
            <p:nvPr/>
          </p:nvSpPr>
          <p:spPr>
            <a:xfrm>
              <a:off x="695044" y="398022"/>
              <a:ext cx="5227453"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Countries ranked by number of zero-dose children, WCAR, 2021-2025</a:t>
              </a:r>
            </a:p>
          </p:txBody>
        </p:sp>
        <p:sp>
          <p:nvSpPr>
            <p:cNvPr id="250" name="tx250"/>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251" name="tx251"/>
            <p:cNvSpPr/>
            <p:nvPr/>
          </p:nvSpPr>
          <p:spPr>
            <a:xfrm>
              <a:off x="5800628" y="6569876"/>
              <a:ext cx="327378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Number in parentheses is the number of zero-dose children.</a:t>
              </a:r>
            </a:p>
          </p:txBody>
        </p:sp>
      </p:grpSp>
      <p:sp>
        <p:nvSpPr>
          <p:cNvPr id="25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50" i="0" b="0" u="none">
                <a:solidFill>
                  <a:srgbClr val="FFFFFF">
                    <a:alpha val="100000"/>
                  </a:srgbClr>
                </a:solidFill>
                <a:latin typeface="Arial"/>
                <a:cs typeface="Arial"/>
                <a:ea typeface="Arial"/>
                <a:sym typeface="Arial"/>
              </a:rPr>
              <a:t>This chart compares the ranking of countries in the region based on the absolute number of zero-dose children, with rank 1 representing the country with the most zero-dose children.
In 2021, Togo ranked number 16 out of 24 countries with 16,000 zero-dose children.
In 2025, Togo ranked number 16 out of 24 countries with 14,000 zero-dose children.
Note: Absolute numbers of zero-dose children is based on a combination of programme performance and surviving infant target population size. Countries may climb to a higher rank despite a decline in number of zero-dose children as the ranking also depends on performance of other countries in the region.</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83899" y="4238603"/>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5" name="pl5"/>
            <p:cNvSpPr/>
            <p:nvPr/>
          </p:nvSpPr>
          <p:spPr>
            <a:xfrm>
              <a:off x="983899" y="3345037"/>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6" name="pl6"/>
            <p:cNvSpPr/>
            <p:nvPr/>
          </p:nvSpPr>
          <p:spPr>
            <a:xfrm>
              <a:off x="983899" y="2451470"/>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7" name="pl7"/>
            <p:cNvSpPr/>
            <p:nvPr/>
          </p:nvSpPr>
          <p:spPr>
            <a:xfrm>
              <a:off x="983899" y="4685387"/>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8" name="pl8"/>
            <p:cNvSpPr/>
            <p:nvPr/>
          </p:nvSpPr>
          <p:spPr>
            <a:xfrm>
              <a:off x="983899" y="3791820"/>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9" name="pl9"/>
            <p:cNvSpPr/>
            <p:nvPr/>
          </p:nvSpPr>
          <p:spPr>
            <a:xfrm>
              <a:off x="983899" y="2898253"/>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0" name="pl10"/>
            <p:cNvSpPr/>
            <p:nvPr/>
          </p:nvSpPr>
          <p:spPr>
            <a:xfrm>
              <a:off x="983899" y="2004687"/>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1" name="pl11"/>
            <p:cNvSpPr/>
            <p:nvPr/>
          </p:nvSpPr>
          <p:spPr>
            <a:xfrm>
              <a:off x="1434255"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562966"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3691678"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820390"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949102"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707781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8206525"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723359"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949102"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17484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400586"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626329"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852071"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07781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332670" y="4159107"/>
              <a:ext cx="203168" cy="526279"/>
            </a:xfrm>
            <a:prstGeom prst="rect">
              <a:avLst/>
            </a:prstGeom>
            <a:solidFill>
              <a:srgbClr val="80BD41">
                <a:alpha val="100000"/>
              </a:srgbClr>
            </a:solidFill>
          </p:spPr>
          <p:txBody>
            <a:bodyPr/>
            <a:lstStyle/>
            <a:p/>
          </p:txBody>
        </p:sp>
        <p:sp>
          <p:nvSpPr>
            <p:cNvPr id="26" name="rc26"/>
            <p:cNvSpPr/>
            <p:nvPr/>
          </p:nvSpPr>
          <p:spPr>
            <a:xfrm>
              <a:off x="1332670" y="3863073"/>
              <a:ext cx="203168" cy="164460"/>
            </a:xfrm>
            <a:prstGeom prst="rect">
              <a:avLst/>
            </a:prstGeom>
            <a:solidFill>
              <a:srgbClr val="0058AB">
                <a:alpha val="100000"/>
              </a:srgbClr>
            </a:solidFill>
          </p:spPr>
          <p:txBody>
            <a:bodyPr/>
            <a:lstStyle/>
            <a:p/>
          </p:txBody>
        </p:sp>
        <p:sp>
          <p:nvSpPr>
            <p:cNvPr id="27" name="rc27"/>
            <p:cNvSpPr/>
            <p:nvPr/>
          </p:nvSpPr>
          <p:spPr>
            <a:xfrm>
              <a:off x="1332670" y="4027534"/>
              <a:ext cx="203168" cy="131573"/>
            </a:xfrm>
            <a:prstGeom prst="rect">
              <a:avLst/>
            </a:prstGeom>
            <a:solidFill>
              <a:srgbClr val="1CABE2">
                <a:alpha val="100000"/>
              </a:srgbClr>
            </a:solidFill>
          </p:spPr>
          <p:txBody>
            <a:bodyPr/>
            <a:lstStyle/>
            <a:p/>
          </p:txBody>
        </p:sp>
        <p:sp>
          <p:nvSpPr>
            <p:cNvPr id="28" name="rc28"/>
            <p:cNvSpPr/>
            <p:nvPr/>
          </p:nvSpPr>
          <p:spPr>
            <a:xfrm>
              <a:off x="1558413" y="4263337"/>
              <a:ext cx="203168" cy="422049"/>
            </a:xfrm>
            <a:prstGeom prst="rect">
              <a:avLst/>
            </a:prstGeom>
            <a:solidFill>
              <a:srgbClr val="80BD41">
                <a:alpha val="100000"/>
              </a:srgbClr>
            </a:solidFill>
          </p:spPr>
          <p:txBody>
            <a:bodyPr/>
            <a:lstStyle/>
            <a:p/>
          </p:txBody>
        </p:sp>
        <p:sp>
          <p:nvSpPr>
            <p:cNvPr id="29" name="rc29"/>
            <p:cNvSpPr/>
            <p:nvPr/>
          </p:nvSpPr>
          <p:spPr>
            <a:xfrm>
              <a:off x="1558413" y="3841292"/>
              <a:ext cx="203168" cy="312314"/>
            </a:xfrm>
            <a:prstGeom prst="rect">
              <a:avLst/>
            </a:prstGeom>
            <a:solidFill>
              <a:srgbClr val="0058AB">
                <a:alpha val="100000"/>
              </a:srgbClr>
            </a:solidFill>
          </p:spPr>
          <p:txBody>
            <a:bodyPr/>
            <a:lstStyle/>
            <a:p/>
          </p:txBody>
        </p:sp>
        <p:sp>
          <p:nvSpPr>
            <p:cNvPr id="30" name="rc30"/>
            <p:cNvSpPr/>
            <p:nvPr/>
          </p:nvSpPr>
          <p:spPr>
            <a:xfrm>
              <a:off x="1558413" y="4153607"/>
              <a:ext cx="203168" cy="109729"/>
            </a:xfrm>
            <a:prstGeom prst="rect">
              <a:avLst/>
            </a:prstGeom>
            <a:solidFill>
              <a:srgbClr val="1CABE2">
                <a:alpha val="100000"/>
              </a:srgbClr>
            </a:solidFill>
          </p:spPr>
          <p:txBody>
            <a:bodyPr/>
            <a:lstStyle/>
            <a:p/>
          </p:txBody>
        </p:sp>
        <p:sp>
          <p:nvSpPr>
            <p:cNvPr id="31" name="rc31"/>
            <p:cNvSpPr/>
            <p:nvPr/>
          </p:nvSpPr>
          <p:spPr>
            <a:xfrm>
              <a:off x="1784155" y="4175737"/>
              <a:ext cx="203168" cy="509650"/>
            </a:xfrm>
            <a:prstGeom prst="rect">
              <a:avLst/>
            </a:prstGeom>
            <a:solidFill>
              <a:srgbClr val="80BD41">
                <a:alpha val="100000"/>
              </a:srgbClr>
            </a:solidFill>
          </p:spPr>
          <p:txBody>
            <a:bodyPr/>
            <a:lstStyle/>
            <a:p/>
          </p:txBody>
        </p:sp>
        <p:sp>
          <p:nvSpPr>
            <p:cNvPr id="32" name="rc32"/>
            <p:cNvSpPr/>
            <p:nvPr/>
          </p:nvSpPr>
          <p:spPr>
            <a:xfrm>
              <a:off x="1784155" y="3821571"/>
              <a:ext cx="203168" cy="215952"/>
            </a:xfrm>
            <a:prstGeom prst="rect">
              <a:avLst/>
            </a:prstGeom>
            <a:solidFill>
              <a:srgbClr val="0058AB">
                <a:alpha val="100000"/>
              </a:srgbClr>
            </a:solidFill>
          </p:spPr>
          <p:txBody>
            <a:bodyPr/>
            <a:lstStyle/>
            <a:p/>
          </p:txBody>
        </p:sp>
        <p:sp>
          <p:nvSpPr>
            <p:cNvPr id="33" name="rc33"/>
            <p:cNvSpPr/>
            <p:nvPr/>
          </p:nvSpPr>
          <p:spPr>
            <a:xfrm>
              <a:off x="1784155" y="4037524"/>
              <a:ext cx="203168" cy="138212"/>
            </a:xfrm>
            <a:prstGeom prst="rect">
              <a:avLst/>
            </a:prstGeom>
            <a:solidFill>
              <a:srgbClr val="1CABE2">
                <a:alpha val="100000"/>
              </a:srgbClr>
            </a:solidFill>
          </p:spPr>
          <p:txBody>
            <a:bodyPr/>
            <a:lstStyle/>
            <a:p/>
          </p:txBody>
        </p:sp>
        <p:sp>
          <p:nvSpPr>
            <p:cNvPr id="34" name="rc34"/>
            <p:cNvSpPr/>
            <p:nvPr/>
          </p:nvSpPr>
          <p:spPr>
            <a:xfrm>
              <a:off x="2009898" y="4051017"/>
              <a:ext cx="203168" cy="634369"/>
            </a:xfrm>
            <a:prstGeom prst="rect">
              <a:avLst/>
            </a:prstGeom>
            <a:solidFill>
              <a:srgbClr val="80BD41">
                <a:alpha val="100000"/>
              </a:srgbClr>
            </a:solidFill>
          </p:spPr>
          <p:txBody>
            <a:bodyPr/>
            <a:lstStyle/>
            <a:p/>
          </p:txBody>
        </p:sp>
        <p:sp>
          <p:nvSpPr>
            <p:cNvPr id="35" name="rc35"/>
            <p:cNvSpPr/>
            <p:nvPr/>
          </p:nvSpPr>
          <p:spPr>
            <a:xfrm>
              <a:off x="2009898" y="3804317"/>
              <a:ext cx="203168" cy="149784"/>
            </a:xfrm>
            <a:prstGeom prst="rect">
              <a:avLst/>
            </a:prstGeom>
            <a:solidFill>
              <a:srgbClr val="0058AB">
                <a:alpha val="100000"/>
              </a:srgbClr>
            </a:solidFill>
          </p:spPr>
          <p:txBody>
            <a:bodyPr/>
            <a:lstStyle/>
            <a:p/>
          </p:txBody>
        </p:sp>
        <p:sp>
          <p:nvSpPr>
            <p:cNvPr id="36" name="rc36"/>
            <p:cNvSpPr/>
            <p:nvPr/>
          </p:nvSpPr>
          <p:spPr>
            <a:xfrm>
              <a:off x="2009898" y="3954101"/>
              <a:ext cx="203168" cy="96916"/>
            </a:xfrm>
            <a:prstGeom prst="rect">
              <a:avLst/>
            </a:prstGeom>
            <a:solidFill>
              <a:srgbClr val="1CABE2">
                <a:alpha val="100000"/>
              </a:srgbClr>
            </a:solidFill>
          </p:spPr>
          <p:txBody>
            <a:bodyPr/>
            <a:lstStyle/>
            <a:p/>
          </p:txBody>
        </p:sp>
        <p:sp>
          <p:nvSpPr>
            <p:cNvPr id="37" name="rc37"/>
            <p:cNvSpPr/>
            <p:nvPr/>
          </p:nvSpPr>
          <p:spPr>
            <a:xfrm>
              <a:off x="2235640" y="4049560"/>
              <a:ext cx="203168" cy="635826"/>
            </a:xfrm>
            <a:prstGeom prst="rect">
              <a:avLst/>
            </a:prstGeom>
            <a:solidFill>
              <a:srgbClr val="80BD41">
                <a:alpha val="100000"/>
              </a:srgbClr>
            </a:solidFill>
          </p:spPr>
          <p:txBody>
            <a:bodyPr/>
            <a:lstStyle/>
            <a:p/>
          </p:txBody>
        </p:sp>
        <p:sp>
          <p:nvSpPr>
            <p:cNvPr id="38" name="rc38"/>
            <p:cNvSpPr/>
            <p:nvPr/>
          </p:nvSpPr>
          <p:spPr>
            <a:xfrm>
              <a:off x="2235640" y="3789854"/>
              <a:ext cx="203168" cy="152241"/>
            </a:xfrm>
            <a:prstGeom prst="rect">
              <a:avLst/>
            </a:prstGeom>
            <a:solidFill>
              <a:srgbClr val="0058AB">
                <a:alpha val="100000"/>
              </a:srgbClr>
            </a:solidFill>
          </p:spPr>
          <p:txBody>
            <a:bodyPr/>
            <a:lstStyle/>
            <a:p/>
          </p:txBody>
        </p:sp>
        <p:sp>
          <p:nvSpPr>
            <p:cNvPr id="39" name="rc39"/>
            <p:cNvSpPr/>
            <p:nvPr/>
          </p:nvSpPr>
          <p:spPr>
            <a:xfrm>
              <a:off x="2235640" y="3942096"/>
              <a:ext cx="203168" cy="107464"/>
            </a:xfrm>
            <a:prstGeom prst="rect">
              <a:avLst/>
            </a:prstGeom>
            <a:solidFill>
              <a:srgbClr val="1CABE2">
                <a:alpha val="100000"/>
              </a:srgbClr>
            </a:solidFill>
          </p:spPr>
          <p:txBody>
            <a:bodyPr/>
            <a:lstStyle/>
            <a:p/>
          </p:txBody>
        </p:sp>
        <p:sp>
          <p:nvSpPr>
            <p:cNvPr id="40" name="rc40"/>
            <p:cNvSpPr/>
            <p:nvPr/>
          </p:nvSpPr>
          <p:spPr>
            <a:xfrm>
              <a:off x="2461382" y="3925256"/>
              <a:ext cx="203168" cy="760130"/>
            </a:xfrm>
            <a:prstGeom prst="rect">
              <a:avLst/>
            </a:prstGeom>
            <a:solidFill>
              <a:srgbClr val="80BD41">
                <a:alpha val="100000"/>
              </a:srgbClr>
            </a:solidFill>
          </p:spPr>
          <p:txBody>
            <a:bodyPr/>
            <a:lstStyle/>
            <a:p/>
          </p:txBody>
        </p:sp>
        <p:sp>
          <p:nvSpPr>
            <p:cNvPr id="41" name="rc41"/>
            <p:cNvSpPr/>
            <p:nvPr/>
          </p:nvSpPr>
          <p:spPr>
            <a:xfrm>
              <a:off x="2461382" y="3758396"/>
              <a:ext cx="203168" cy="83427"/>
            </a:xfrm>
            <a:prstGeom prst="rect">
              <a:avLst/>
            </a:prstGeom>
            <a:solidFill>
              <a:srgbClr val="0058AB">
                <a:alpha val="100000"/>
              </a:srgbClr>
            </a:solidFill>
          </p:spPr>
          <p:txBody>
            <a:bodyPr/>
            <a:lstStyle/>
            <a:p/>
          </p:txBody>
        </p:sp>
        <p:sp>
          <p:nvSpPr>
            <p:cNvPr id="42" name="rc42"/>
            <p:cNvSpPr/>
            <p:nvPr/>
          </p:nvSpPr>
          <p:spPr>
            <a:xfrm>
              <a:off x="2461382" y="3841824"/>
              <a:ext cx="203168" cy="83432"/>
            </a:xfrm>
            <a:prstGeom prst="rect">
              <a:avLst/>
            </a:prstGeom>
            <a:solidFill>
              <a:srgbClr val="1CABE2">
                <a:alpha val="100000"/>
              </a:srgbClr>
            </a:solidFill>
          </p:spPr>
          <p:txBody>
            <a:bodyPr/>
            <a:lstStyle/>
            <a:p/>
          </p:txBody>
        </p:sp>
        <p:sp>
          <p:nvSpPr>
            <p:cNvPr id="43" name="rc43"/>
            <p:cNvSpPr/>
            <p:nvPr/>
          </p:nvSpPr>
          <p:spPr>
            <a:xfrm>
              <a:off x="2687125" y="3878907"/>
              <a:ext cx="203168" cy="806479"/>
            </a:xfrm>
            <a:prstGeom prst="rect">
              <a:avLst/>
            </a:prstGeom>
            <a:solidFill>
              <a:srgbClr val="80BD41">
                <a:alpha val="100000"/>
              </a:srgbClr>
            </a:solidFill>
          </p:spPr>
          <p:txBody>
            <a:bodyPr/>
            <a:lstStyle/>
            <a:p/>
          </p:txBody>
        </p:sp>
        <p:sp>
          <p:nvSpPr>
            <p:cNvPr id="44" name="rc44"/>
            <p:cNvSpPr/>
            <p:nvPr/>
          </p:nvSpPr>
          <p:spPr>
            <a:xfrm>
              <a:off x="2687125" y="3725290"/>
              <a:ext cx="203168" cy="86407"/>
            </a:xfrm>
            <a:prstGeom prst="rect">
              <a:avLst/>
            </a:prstGeom>
            <a:solidFill>
              <a:srgbClr val="0058AB">
                <a:alpha val="100000"/>
              </a:srgbClr>
            </a:solidFill>
          </p:spPr>
          <p:txBody>
            <a:bodyPr/>
            <a:lstStyle/>
            <a:p/>
          </p:txBody>
        </p:sp>
        <p:sp>
          <p:nvSpPr>
            <p:cNvPr id="45" name="rc45"/>
            <p:cNvSpPr/>
            <p:nvPr/>
          </p:nvSpPr>
          <p:spPr>
            <a:xfrm>
              <a:off x="2687125" y="3811697"/>
              <a:ext cx="203168" cy="67209"/>
            </a:xfrm>
            <a:prstGeom prst="rect">
              <a:avLst/>
            </a:prstGeom>
            <a:solidFill>
              <a:srgbClr val="1CABE2">
                <a:alpha val="100000"/>
              </a:srgbClr>
            </a:solidFill>
          </p:spPr>
          <p:txBody>
            <a:bodyPr/>
            <a:lstStyle/>
            <a:p/>
          </p:txBody>
        </p:sp>
        <p:sp>
          <p:nvSpPr>
            <p:cNvPr id="46" name="rc46"/>
            <p:cNvSpPr/>
            <p:nvPr/>
          </p:nvSpPr>
          <p:spPr>
            <a:xfrm>
              <a:off x="2912867" y="3866634"/>
              <a:ext cx="203168" cy="818752"/>
            </a:xfrm>
            <a:prstGeom prst="rect">
              <a:avLst/>
            </a:prstGeom>
            <a:solidFill>
              <a:srgbClr val="80BD41">
                <a:alpha val="100000"/>
              </a:srgbClr>
            </a:solidFill>
          </p:spPr>
          <p:txBody>
            <a:bodyPr/>
            <a:lstStyle/>
            <a:p/>
          </p:txBody>
        </p:sp>
        <p:sp>
          <p:nvSpPr>
            <p:cNvPr id="47" name="rc47"/>
            <p:cNvSpPr/>
            <p:nvPr/>
          </p:nvSpPr>
          <p:spPr>
            <a:xfrm>
              <a:off x="2912867" y="3686906"/>
              <a:ext cx="203168" cy="59909"/>
            </a:xfrm>
            <a:prstGeom prst="rect">
              <a:avLst/>
            </a:prstGeom>
            <a:solidFill>
              <a:srgbClr val="0058AB">
                <a:alpha val="100000"/>
              </a:srgbClr>
            </a:solidFill>
          </p:spPr>
          <p:txBody>
            <a:bodyPr/>
            <a:lstStyle/>
            <a:p/>
          </p:txBody>
        </p:sp>
        <p:sp>
          <p:nvSpPr>
            <p:cNvPr id="48" name="rc48"/>
            <p:cNvSpPr/>
            <p:nvPr/>
          </p:nvSpPr>
          <p:spPr>
            <a:xfrm>
              <a:off x="2912867" y="3746816"/>
              <a:ext cx="203168" cy="119818"/>
            </a:xfrm>
            <a:prstGeom prst="rect">
              <a:avLst/>
            </a:prstGeom>
            <a:solidFill>
              <a:srgbClr val="1CABE2">
                <a:alpha val="100000"/>
              </a:srgbClr>
            </a:solidFill>
          </p:spPr>
          <p:txBody>
            <a:bodyPr/>
            <a:lstStyle/>
            <a:p/>
          </p:txBody>
        </p:sp>
        <p:sp>
          <p:nvSpPr>
            <p:cNvPr id="49" name="rc49"/>
            <p:cNvSpPr/>
            <p:nvPr/>
          </p:nvSpPr>
          <p:spPr>
            <a:xfrm>
              <a:off x="3138609" y="3853333"/>
              <a:ext cx="203168" cy="832053"/>
            </a:xfrm>
            <a:prstGeom prst="rect">
              <a:avLst/>
            </a:prstGeom>
            <a:solidFill>
              <a:srgbClr val="80BD41">
                <a:alpha val="100000"/>
              </a:srgbClr>
            </a:solidFill>
          </p:spPr>
          <p:txBody>
            <a:bodyPr/>
            <a:lstStyle/>
            <a:p/>
          </p:txBody>
        </p:sp>
        <p:sp>
          <p:nvSpPr>
            <p:cNvPr id="50" name="rc50"/>
            <p:cNvSpPr/>
            <p:nvPr/>
          </p:nvSpPr>
          <p:spPr>
            <a:xfrm>
              <a:off x="3138609" y="3658160"/>
              <a:ext cx="203168" cy="82176"/>
            </a:xfrm>
            <a:prstGeom prst="rect">
              <a:avLst/>
            </a:prstGeom>
            <a:solidFill>
              <a:srgbClr val="0058AB">
                <a:alpha val="100000"/>
              </a:srgbClr>
            </a:solidFill>
          </p:spPr>
          <p:txBody>
            <a:bodyPr/>
            <a:lstStyle/>
            <a:p/>
          </p:txBody>
        </p:sp>
        <p:sp>
          <p:nvSpPr>
            <p:cNvPr id="51" name="rc51"/>
            <p:cNvSpPr/>
            <p:nvPr/>
          </p:nvSpPr>
          <p:spPr>
            <a:xfrm>
              <a:off x="3138609" y="3740337"/>
              <a:ext cx="203168" cy="112995"/>
            </a:xfrm>
            <a:prstGeom prst="rect">
              <a:avLst/>
            </a:prstGeom>
            <a:solidFill>
              <a:srgbClr val="1CABE2">
                <a:alpha val="100000"/>
              </a:srgbClr>
            </a:solidFill>
          </p:spPr>
          <p:txBody>
            <a:bodyPr/>
            <a:lstStyle/>
            <a:p/>
          </p:txBody>
        </p:sp>
        <p:sp>
          <p:nvSpPr>
            <p:cNvPr id="52" name="rc52"/>
            <p:cNvSpPr/>
            <p:nvPr/>
          </p:nvSpPr>
          <p:spPr>
            <a:xfrm>
              <a:off x="3364352" y="3858315"/>
              <a:ext cx="203168" cy="827071"/>
            </a:xfrm>
            <a:prstGeom prst="rect">
              <a:avLst/>
            </a:prstGeom>
            <a:solidFill>
              <a:srgbClr val="80BD41">
                <a:alpha val="100000"/>
              </a:srgbClr>
            </a:solidFill>
          </p:spPr>
          <p:txBody>
            <a:bodyPr/>
            <a:lstStyle/>
            <a:p/>
          </p:txBody>
        </p:sp>
        <p:sp>
          <p:nvSpPr>
            <p:cNvPr id="53" name="rc53"/>
            <p:cNvSpPr/>
            <p:nvPr/>
          </p:nvSpPr>
          <p:spPr>
            <a:xfrm>
              <a:off x="3364352" y="3625036"/>
              <a:ext cx="203168" cy="74224"/>
            </a:xfrm>
            <a:prstGeom prst="rect">
              <a:avLst/>
            </a:prstGeom>
            <a:solidFill>
              <a:srgbClr val="0058AB">
                <a:alpha val="100000"/>
              </a:srgbClr>
            </a:solidFill>
          </p:spPr>
          <p:txBody>
            <a:bodyPr/>
            <a:lstStyle/>
            <a:p/>
          </p:txBody>
        </p:sp>
        <p:sp>
          <p:nvSpPr>
            <p:cNvPr id="54" name="rc54"/>
            <p:cNvSpPr/>
            <p:nvPr/>
          </p:nvSpPr>
          <p:spPr>
            <a:xfrm>
              <a:off x="3364352" y="3699260"/>
              <a:ext cx="203168" cy="159054"/>
            </a:xfrm>
            <a:prstGeom prst="rect">
              <a:avLst/>
            </a:prstGeom>
            <a:solidFill>
              <a:srgbClr val="1CABE2">
                <a:alpha val="100000"/>
              </a:srgbClr>
            </a:solidFill>
          </p:spPr>
          <p:txBody>
            <a:bodyPr/>
            <a:lstStyle/>
            <a:p/>
          </p:txBody>
        </p:sp>
        <p:sp>
          <p:nvSpPr>
            <p:cNvPr id="55" name="rc55"/>
            <p:cNvSpPr/>
            <p:nvPr/>
          </p:nvSpPr>
          <p:spPr>
            <a:xfrm>
              <a:off x="3590094" y="3783291"/>
              <a:ext cx="203168" cy="902095"/>
            </a:xfrm>
            <a:prstGeom prst="rect">
              <a:avLst/>
            </a:prstGeom>
            <a:solidFill>
              <a:srgbClr val="80BD41">
                <a:alpha val="100000"/>
              </a:srgbClr>
            </a:solidFill>
          </p:spPr>
          <p:txBody>
            <a:bodyPr/>
            <a:lstStyle/>
            <a:p/>
          </p:txBody>
        </p:sp>
        <p:sp>
          <p:nvSpPr>
            <p:cNvPr id="56" name="rc56"/>
            <p:cNvSpPr/>
            <p:nvPr/>
          </p:nvSpPr>
          <p:spPr>
            <a:xfrm>
              <a:off x="3590094" y="3598524"/>
              <a:ext cx="203168" cy="32606"/>
            </a:xfrm>
            <a:prstGeom prst="rect">
              <a:avLst/>
            </a:prstGeom>
            <a:solidFill>
              <a:srgbClr val="0058AB">
                <a:alpha val="100000"/>
              </a:srgbClr>
            </a:solidFill>
          </p:spPr>
          <p:txBody>
            <a:bodyPr/>
            <a:lstStyle/>
            <a:p/>
          </p:txBody>
        </p:sp>
        <p:sp>
          <p:nvSpPr>
            <p:cNvPr id="57" name="rc57"/>
            <p:cNvSpPr/>
            <p:nvPr/>
          </p:nvSpPr>
          <p:spPr>
            <a:xfrm>
              <a:off x="3590094" y="3631130"/>
              <a:ext cx="203168" cy="152160"/>
            </a:xfrm>
            <a:prstGeom prst="rect">
              <a:avLst/>
            </a:prstGeom>
            <a:solidFill>
              <a:srgbClr val="1CABE2">
                <a:alpha val="100000"/>
              </a:srgbClr>
            </a:solidFill>
          </p:spPr>
          <p:txBody>
            <a:bodyPr/>
            <a:lstStyle/>
            <a:p/>
          </p:txBody>
        </p:sp>
        <p:sp>
          <p:nvSpPr>
            <p:cNvPr id="58" name="rc58"/>
            <p:cNvSpPr/>
            <p:nvPr/>
          </p:nvSpPr>
          <p:spPr>
            <a:xfrm>
              <a:off x="3815836" y="3755514"/>
              <a:ext cx="203168" cy="929872"/>
            </a:xfrm>
            <a:prstGeom prst="rect">
              <a:avLst/>
            </a:prstGeom>
            <a:solidFill>
              <a:srgbClr val="80BD41">
                <a:alpha val="100000"/>
              </a:srgbClr>
            </a:solidFill>
          </p:spPr>
          <p:txBody>
            <a:bodyPr/>
            <a:lstStyle/>
            <a:p/>
          </p:txBody>
        </p:sp>
        <p:sp>
          <p:nvSpPr>
            <p:cNvPr id="59" name="rc59"/>
            <p:cNvSpPr/>
            <p:nvPr/>
          </p:nvSpPr>
          <p:spPr>
            <a:xfrm>
              <a:off x="3815836" y="3591420"/>
              <a:ext cx="203168" cy="65636"/>
            </a:xfrm>
            <a:prstGeom prst="rect">
              <a:avLst/>
            </a:prstGeom>
            <a:solidFill>
              <a:srgbClr val="0058AB">
                <a:alpha val="100000"/>
              </a:srgbClr>
            </a:solidFill>
          </p:spPr>
          <p:txBody>
            <a:bodyPr/>
            <a:lstStyle/>
            <a:p/>
          </p:txBody>
        </p:sp>
        <p:sp>
          <p:nvSpPr>
            <p:cNvPr id="60" name="rc60"/>
            <p:cNvSpPr/>
            <p:nvPr/>
          </p:nvSpPr>
          <p:spPr>
            <a:xfrm>
              <a:off x="3815836" y="3657057"/>
              <a:ext cx="203168" cy="98457"/>
            </a:xfrm>
            <a:prstGeom prst="rect">
              <a:avLst/>
            </a:prstGeom>
            <a:solidFill>
              <a:srgbClr val="1CABE2">
                <a:alpha val="100000"/>
              </a:srgbClr>
            </a:solidFill>
          </p:spPr>
          <p:txBody>
            <a:bodyPr/>
            <a:lstStyle/>
            <a:p/>
          </p:txBody>
        </p:sp>
        <p:sp>
          <p:nvSpPr>
            <p:cNvPr id="61" name="rc61"/>
            <p:cNvSpPr/>
            <p:nvPr/>
          </p:nvSpPr>
          <p:spPr>
            <a:xfrm>
              <a:off x="4041579" y="3765469"/>
              <a:ext cx="203168" cy="919917"/>
            </a:xfrm>
            <a:prstGeom prst="rect">
              <a:avLst/>
            </a:prstGeom>
            <a:solidFill>
              <a:srgbClr val="80BD41">
                <a:alpha val="100000"/>
              </a:srgbClr>
            </a:solidFill>
          </p:spPr>
          <p:txBody>
            <a:bodyPr/>
            <a:lstStyle/>
            <a:p/>
          </p:txBody>
        </p:sp>
        <p:sp>
          <p:nvSpPr>
            <p:cNvPr id="62" name="rc62"/>
            <p:cNvSpPr/>
            <p:nvPr/>
          </p:nvSpPr>
          <p:spPr>
            <a:xfrm>
              <a:off x="4041579" y="3590245"/>
              <a:ext cx="203168" cy="65708"/>
            </a:xfrm>
            <a:prstGeom prst="rect">
              <a:avLst/>
            </a:prstGeom>
            <a:solidFill>
              <a:srgbClr val="0058AB">
                <a:alpha val="100000"/>
              </a:srgbClr>
            </a:solidFill>
          </p:spPr>
          <p:txBody>
            <a:bodyPr/>
            <a:lstStyle/>
            <a:p/>
          </p:txBody>
        </p:sp>
        <p:sp>
          <p:nvSpPr>
            <p:cNvPr id="63" name="rc63"/>
            <p:cNvSpPr/>
            <p:nvPr/>
          </p:nvSpPr>
          <p:spPr>
            <a:xfrm>
              <a:off x="4041579" y="3655953"/>
              <a:ext cx="203168" cy="109515"/>
            </a:xfrm>
            <a:prstGeom prst="rect">
              <a:avLst/>
            </a:prstGeom>
            <a:solidFill>
              <a:srgbClr val="1CABE2">
                <a:alpha val="100000"/>
              </a:srgbClr>
            </a:solidFill>
          </p:spPr>
          <p:txBody>
            <a:bodyPr/>
            <a:lstStyle/>
            <a:p/>
          </p:txBody>
        </p:sp>
        <p:sp>
          <p:nvSpPr>
            <p:cNvPr id="64" name="rc64"/>
            <p:cNvSpPr/>
            <p:nvPr/>
          </p:nvSpPr>
          <p:spPr>
            <a:xfrm>
              <a:off x="4267321" y="3759670"/>
              <a:ext cx="203168" cy="925717"/>
            </a:xfrm>
            <a:prstGeom prst="rect">
              <a:avLst/>
            </a:prstGeom>
            <a:solidFill>
              <a:srgbClr val="80BD41">
                <a:alpha val="100000"/>
              </a:srgbClr>
            </a:solidFill>
          </p:spPr>
          <p:txBody>
            <a:bodyPr/>
            <a:lstStyle/>
            <a:p/>
          </p:txBody>
        </p:sp>
        <p:sp>
          <p:nvSpPr>
            <p:cNvPr id="65" name="rc65"/>
            <p:cNvSpPr/>
            <p:nvPr/>
          </p:nvSpPr>
          <p:spPr>
            <a:xfrm>
              <a:off x="4267321" y="3583342"/>
              <a:ext cx="203168" cy="66123"/>
            </a:xfrm>
            <a:prstGeom prst="rect">
              <a:avLst/>
            </a:prstGeom>
            <a:solidFill>
              <a:srgbClr val="0058AB">
                <a:alpha val="100000"/>
              </a:srgbClr>
            </a:solidFill>
          </p:spPr>
          <p:txBody>
            <a:bodyPr/>
            <a:lstStyle/>
            <a:p/>
          </p:txBody>
        </p:sp>
        <p:sp>
          <p:nvSpPr>
            <p:cNvPr id="66" name="rc66"/>
            <p:cNvSpPr/>
            <p:nvPr/>
          </p:nvSpPr>
          <p:spPr>
            <a:xfrm>
              <a:off x="4267321" y="3649466"/>
              <a:ext cx="203168" cy="110203"/>
            </a:xfrm>
            <a:prstGeom prst="rect">
              <a:avLst/>
            </a:prstGeom>
            <a:solidFill>
              <a:srgbClr val="1CABE2">
                <a:alpha val="100000"/>
              </a:srgbClr>
            </a:solidFill>
          </p:spPr>
          <p:txBody>
            <a:bodyPr/>
            <a:lstStyle/>
            <a:p/>
          </p:txBody>
        </p:sp>
        <p:sp>
          <p:nvSpPr>
            <p:cNvPr id="67" name="rc67"/>
            <p:cNvSpPr/>
            <p:nvPr/>
          </p:nvSpPr>
          <p:spPr>
            <a:xfrm>
              <a:off x="4493063" y="3746172"/>
              <a:ext cx="203168" cy="939214"/>
            </a:xfrm>
            <a:prstGeom prst="rect">
              <a:avLst/>
            </a:prstGeom>
            <a:solidFill>
              <a:srgbClr val="80BD41">
                <a:alpha val="100000"/>
              </a:srgbClr>
            </a:solidFill>
          </p:spPr>
          <p:txBody>
            <a:bodyPr/>
            <a:lstStyle/>
            <a:p/>
          </p:txBody>
        </p:sp>
        <p:sp>
          <p:nvSpPr>
            <p:cNvPr id="68" name="rc68"/>
            <p:cNvSpPr/>
            <p:nvPr/>
          </p:nvSpPr>
          <p:spPr>
            <a:xfrm>
              <a:off x="4493063" y="3567276"/>
              <a:ext cx="203168" cy="122990"/>
            </a:xfrm>
            <a:prstGeom prst="rect">
              <a:avLst/>
            </a:prstGeom>
            <a:solidFill>
              <a:srgbClr val="0058AB">
                <a:alpha val="100000"/>
              </a:srgbClr>
            </a:solidFill>
          </p:spPr>
          <p:txBody>
            <a:bodyPr/>
            <a:lstStyle/>
            <a:p/>
          </p:txBody>
        </p:sp>
        <p:sp>
          <p:nvSpPr>
            <p:cNvPr id="69" name="rc69"/>
            <p:cNvSpPr/>
            <p:nvPr/>
          </p:nvSpPr>
          <p:spPr>
            <a:xfrm>
              <a:off x="4493063" y="3690266"/>
              <a:ext cx="203168" cy="55905"/>
            </a:xfrm>
            <a:prstGeom prst="rect">
              <a:avLst/>
            </a:prstGeom>
            <a:solidFill>
              <a:srgbClr val="1CABE2">
                <a:alpha val="100000"/>
              </a:srgbClr>
            </a:solidFill>
          </p:spPr>
          <p:txBody>
            <a:bodyPr/>
            <a:lstStyle/>
            <a:p/>
          </p:txBody>
        </p:sp>
        <p:sp>
          <p:nvSpPr>
            <p:cNvPr id="70" name="rc70"/>
            <p:cNvSpPr/>
            <p:nvPr/>
          </p:nvSpPr>
          <p:spPr>
            <a:xfrm>
              <a:off x="4718806" y="3752972"/>
              <a:ext cx="203168" cy="932414"/>
            </a:xfrm>
            <a:prstGeom prst="rect">
              <a:avLst/>
            </a:prstGeom>
            <a:solidFill>
              <a:srgbClr val="80BD41">
                <a:alpha val="100000"/>
              </a:srgbClr>
            </a:solidFill>
          </p:spPr>
          <p:txBody>
            <a:bodyPr/>
            <a:lstStyle/>
            <a:p/>
          </p:txBody>
        </p:sp>
        <p:sp>
          <p:nvSpPr>
            <p:cNvPr id="71" name="rc71"/>
            <p:cNvSpPr/>
            <p:nvPr/>
          </p:nvSpPr>
          <p:spPr>
            <a:xfrm>
              <a:off x="4718806" y="3548296"/>
              <a:ext cx="203168" cy="136452"/>
            </a:xfrm>
            <a:prstGeom prst="rect">
              <a:avLst/>
            </a:prstGeom>
            <a:solidFill>
              <a:srgbClr val="0058AB">
                <a:alpha val="100000"/>
              </a:srgbClr>
            </a:solidFill>
          </p:spPr>
          <p:txBody>
            <a:bodyPr/>
            <a:lstStyle/>
            <a:p/>
          </p:txBody>
        </p:sp>
        <p:sp>
          <p:nvSpPr>
            <p:cNvPr id="72" name="rc72"/>
            <p:cNvSpPr/>
            <p:nvPr/>
          </p:nvSpPr>
          <p:spPr>
            <a:xfrm>
              <a:off x="4718806" y="3684748"/>
              <a:ext cx="203168" cy="68223"/>
            </a:xfrm>
            <a:prstGeom prst="rect">
              <a:avLst/>
            </a:prstGeom>
            <a:solidFill>
              <a:srgbClr val="1CABE2">
                <a:alpha val="100000"/>
              </a:srgbClr>
            </a:solidFill>
          </p:spPr>
          <p:txBody>
            <a:bodyPr/>
            <a:lstStyle/>
            <a:p/>
          </p:txBody>
        </p:sp>
        <p:sp>
          <p:nvSpPr>
            <p:cNvPr id="73" name="rc73"/>
            <p:cNvSpPr/>
            <p:nvPr/>
          </p:nvSpPr>
          <p:spPr>
            <a:xfrm>
              <a:off x="4944548" y="3735458"/>
              <a:ext cx="203168" cy="949928"/>
            </a:xfrm>
            <a:prstGeom prst="rect">
              <a:avLst/>
            </a:prstGeom>
            <a:solidFill>
              <a:srgbClr val="80BD41">
                <a:alpha val="100000"/>
              </a:srgbClr>
            </a:solidFill>
          </p:spPr>
          <p:txBody>
            <a:bodyPr/>
            <a:lstStyle/>
            <a:p/>
          </p:txBody>
        </p:sp>
        <p:sp>
          <p:nvSpPr>
            <p:cNvPr id="74" name="rc74"/>
            <p:cNvSpPr/>
            <p:nvPr/>
          </p:nvSpPr>
          <p:spPr>
            <a:xfrm>
              <a:off x="4944548" y="3526936"/>
              <a:ext cx="203168" cy="127431"/>
            </a:xfrm>
            <a:prstGeom prst="rect">
              <a:avLst/>
            </a:prstGeom>
            <a:solidFill>
              <a:srgbClr val="0058AB">
                <a:alpha val="100000"/>
              </a:srgbClr>
            </a:solidFill>
          </p:spPr>
          <p:txBody>
            <a:bodyPr/>
            <a:lstStyle/>
            <a:p/>
          </p:txBody>
        </p:sp>
        <p:sp>
          <p:nvSpPr>
            <p:cNvPr id="75" name="rc75"/>
            <p:cNvSpPr/>
            <p:nvPr/>
          </p:nvSpPr>
          <p:spPr>
            <a:xfrm>
              <a:off x="4944548" y="3654367"/>
              <a:ext cx="203168" cy="81091"/>
            </a:xfrm>
            <a:prstGeom prst="rect">
              <a:avLst/>
            </a:prstGeom>
            <a:solidFill>
              <a:srgbClr val="1CABE2">
                <a:alpha val="100000"/>
              </a:srgbClr>
            </a:solidFill>
          </p:spPr>
          <p:txBody>
            <a:bodyPr/>
            <a:lstStyle/>
            <a:p/>
          </p:txBody>
        </p:sp>
        <p:sp>
          <p:nvSpPr>
            <p:cNvPr id="76" name="rc76"/>
            <p:cNvSpPr/>
            <p:nvPr/>
          </p:nvSpPr>
          <p:spPr>
            <a:xfrm>
              <a:off x="5170291" y="3700788"/>
              <a:ext cx="203168" cy="984598"/>
            </a:xfrm>
            <a:prstGeom prst="rect">
              <a:avLst/>
            </a:prstGeom>
            <a:solidFill>
              <a:srgbClr val="80BD41">
                <a:alpha val="100000"/>
              </a:srgbClr>
            </a:solidFill>
          </p:spPr>
          <p:txBody>
            <a:bodyPr/>
            <a:lstStyle/>
            <a:p/>
          </p:txBody>
        </p:sp>
        <p:sp>
          <p:nvSpPr>
            <p:cNvPr id="77" name="rc77"/>
            <p:cNvSpPr/>
            <p:nvPr/>
          </p:nvSpPr>
          <p:spPr>
            <a:xfrm>
              <a:off x="5170291" y="3513246"/>
              <a:ext cx="203168" cy="128937"/>
            </a:xfrm>
            <a:prstGeom prst="rect">
              <a:avLst/>
            </a:prstGeom>
            <a:solidFill>
              <a:srgbClr val="0058AB">
                <a:alpha val="100000"/>
              </a:srgbClr>
            </a:solidFill>
          </p:spPr>
          <p:txBody>
            <a:bodyPr/>
            <a:lstStyle/>
            <a:p/>
          </p:txBody>
        </p:sp>
        <p:sp>
          <p:nvSpPr>
            <p:cNvPr id="78" name="rc78"/>
            <p:cNvSpPr/>
            <p:nvPr/>
          </p:nvSpPr>
          <p:spPr>
            <a:xfrm>
              <a:off x="5170291" y="3642183"/>
              <a:ext cx="203168" cy="58604"/>
            </a:xfrm>
            <a:prstGeom prst="rect">
              <a:avLst/>
            </a:prstGeom>
            <a:solidFill>
              <a:srgbClr val="1CABE2">
                <a:alpha val="100000"/>
              </a:srgbClr>
            </a:solidFill>
          </p:spPr>
          <p:txBody>
            <a:bodyPr/>
            <a:lstStyle/>
            <a:p/>
          </p:txBody>
        </p:sp>
        <p:sp>
          <p:nvSpPr>
            <p:cNvPr id="79" name="rc79"/>
            <p:cNvSpPr/>
            <p:nvPr/>
          </p:nvSpPr>
          <p:spPr>
            <a:xfrm>
              <a:off x="5396033" y="3690333"/>
              <a:ext cx="203168" cy="995053"/>
            </a:xfrm>
            <a:prstGeom prst="rect">
              <a:avLst/>
            </a:prstGeom>
            <a:solidFill>
              <a:srgbClr val="80BD41">
                <a:alpha val="100000"/>
              </a:srgbClr>
            </a:solidFill>
          </p:spPr>
          <p:txBody>
            <a:bodyPr/>
            <a:lstStyle/>
            <a:p/>
          </p:txBody>
        </p:sp>
        <p:sp>
          <p:nvSpPr>
            <p:cNvPr id="80" name="rc80"/>
            <p:cNvSpPr/>
            <p:nvPr/>
          </p:nvSpPr>
          <p:spPr>
            <a:xfrm>
              <a:off x="5396033" y="3500799"/>
              <a:ext cx="203168" cy="118460"/>
            </a:xfrm>
            <a:prstGeom prst="rect">
              <a:avLst/>
            </a:prstGeom>
            <a:solidFill>
              <a:srgbClr val="0058AB">
                <a:alpha val="100000"/>
              </a:srgbClr>
            </a:solidFill>
          </p:spPr>
          <p:txBody>
            <a:bodyPr/>
            <a:lstStyle/>
            <a:p/>
          </p:txBody>
        </p:sp>
        <p:sp>
          <p:nvSpPr>
            <p:cNvPr id="81" name="rc81"/>
            <p:cNvSpPr/>
            <p:nvPr/>
          </p:nvSpPr>
          <p:spPr>
            <a:xfrm>
              <a:off x="5396033" y="3619259"/>
              <a:ext cx="203168" cy="71074"/>
            </a:xfrm>
            <a:prstGeom prst="rect">
              <a:avLst/>
            </a:prstGeom>
            <a:solidFill>
              <a:srgbClr val="1CABE2">
                <a:alpha val="100000"/>
              </a:srgbClr>
            </a:solidFill>
          </p:spPr>
          <p:txBody>
            <a:bodyPr/>
            <a:lstStyle/>
            <a:p/>
          </p:txBody>
        </p:sp>
        <p:sp>
          <p:nvSpPr>
            <p:cNvPr id="82" name="rc82"/>
            <p:cNvSpPr/>
            <p:nvPr/>
          </p:nvSpPr>
          <p:spPr>
            <a:xfrm>
              <a:off x="5621775" y="3631760"/>
              <a:ext cx="203168" cy="1053626"/>
            </a:xfrm>
            <a:prstGeom prst="rect">
              <a:avLst/>
            </a:prstGeom>
            <a:solidFill>
              <a:srgbClr val="80BD41">
                <a:alpha val="100000"/>
              </a:srgbClr>
            </a:solidFill>
          </p:spPr>
          <p:txBody>
            <a:bodyPr/>
            <a:lstStyle/>
            <a:p/>
          </p:txBody>
        </p:sp>
        <p:sp>
          <p:nvSpPr>
            <p:cNvPr id="83" name="rc83"/>
            <p:cNvSpPr/>
            <p:nvPr/>
          </p:nvSpPr>
          <p:spPr>
            <a:xfrm>
              <a:off x="5621775" y="3488083"/>
              <a:ext cx="203168" cy="83812"/>
            </a:xfrm>
            <a:prstGeom prst="rect">
              <a:avLst/>
            </a:prstGeom>
            <a:solidFill>
              <a:srgbClr val="0058AB">
                <a:alpha val="100000"/>
              </a:srgbClr>
            </a:solidFill>
          </p:spPr>
          <p:txBody>
            <a:bodyPr/>
            <a:lstStyle/>
            <a:p/>
          </p:txBody>
        </p:sp>
        <p:sp>
          <p:nvSpPr>
            <p:cNvPr id="84" name="rc84"/>
            <p:cNvSpPr/>
            <p:nvPr/>
          </p:nvSpPr>
          <p:spPr>
            <a:xfrm>
              <a:off x="5621775" y="3571895"/>
              <a:ext cx="203168" cy="59864"/>
            </a:xfrm>
            <a:prstGeom prst="rect">
              <a:avLst/>
            </a:prstGeom>
            <a:solidFill>
              <a:srgbClr val="1CABE2">
                <a:alpha val="100000"/>
              </a:srgbClr>
            </a:solidFill>
          </p:spPr>
          <p:txBody>
            <a:bodyPr/>
            <a:lstStyle/>
            <a:p/>
          </p:txBody>
        </p:sp>
        <p:sp>
          <p:nvSpPr>
            <p:cNvPr id="85" name="rc85"/>
            <p:cNvSpPr/>
            <p:nvPr/>
          </p:nvSpPr>
          <p:spPr>
            <a:xfrm>
              <a:off x="5847518" y="3632560"/>
              <a:ext cx="203168" cy="1052826"/>
            </a:xfrm>
            <a:prstGeom prst="rect">
              <a:avLst/>
            </a:prstGeom>
            <a:solidFill>
              <a:srgbClr val="80BD41">
                <a:alpha val="100000"/>
              </a:srgbClr>
            </a:solidFill>
          </p:spPr>
          <p:txBody>
            <a:bodyPr/>
            <a:lstStyle/>
            <a:p/>
          </p:txBody>
        </p:sp>
        <p:sp>
          <p:nvSpPr>
            <p:cNvPr id="86" name="rc86"/>
            <p:cNvSpPr/>
            <p:nvPr/>
          </p:nvSpPr>
          <p:spPr>
            <a:xfrm>
              <a:off x="5847518" y="3475243"/>
              <a:ext cx="203168" cy="96813"/>
            </a:xfrm>
            <a:prstGeom prst="rect">
              <a:avLst/>
            </a:prstGeom>
            <a:solidFill>
              <a:srgbClr val="0058AB">
                <a:alpha val="100000"/>
              </a:srgbClr>
            </a:solidFill>
          </p:spPr>
          <p:txBody>
            <a:bodyPr/>
            <a:lstStyle/>
            <a:p/>
          </p:txBody>
        </p:sp>
        <p:sp>
          <p:nvSpPr>
            <p:cNvPr id="87" name="rc87"/>
            <p:cNvSpPr/>
            <p:nvPr/>
          </p:nvSpPr>
          <p:spPr>
            <a:xfrm>
              <a:off x="5847518" y="3572056"/>
              <a:ext cx="203168" cy="60503"/>
            </a:xfrm>
            <a:prstGeom prst="rect">
              <a:avLst/>
            </a:prstGeom>
            <a:solidFill>
              <a:srgbClr val="1CABE2">
                <a:alpha val="100000"/>
              </a:srgbClr>
            </a:solidFill>
          </p:spPr>
          <p:txBody>
            <a:bodyPr/>
            <a:lstStyle/>
            <a:p/>
          </p:txBody>
        </p:sp>
        <p:sp>
          <p:nvSpPr>
            <p:cNvPr id="88" name="rc88"/>
            <p:cNvSpPr/>
            <p:nvPr/>
          </p:nvSpPr>
          <p:spPr>
            <a:xfrm>
              <a:off x="6073260" y="3584084"/>
              <a:ext cx="203168" cy="1101302"/>
            </a:xfrm>
            <a:prstGeom prst="rect">
              <a:avLst/>
            </a:prstGeom>
            <a:solidFill>
              <a:srgbClr val="80BD41">
                <a:alpha val="100000"/>
              </a:srgbClr>
            </a:solidFill>
          </p:spPr>
          <p:txBody>
            <a:bodyPr/>
            <a:lstStyle/>
            <a:p/>
          </p:txBody>
        </p:sp>
        <p:sp>
          <p:nvSpPr>
            <p:cNvPr id="89" name="rc89"/>
            <p:cNvSpPr/>
            <p:nvPr/>
          </p:nvSpPr>
          <p:spPr>
            <a:xfrm>
              <a:off x="6073260" y="3461719"/>
              <a:ext cx="203168" cy="73419"/>
            </a:xfrm>
            <a:prstGeom prst="rect">
              <a:avLst/>
            </a:prstGeom>
            <a:solidFill>
              <a:srgbClr val="0058AB">
                <a:alpha val="100000"/>
              </a:srgbClr>
            </a:solidFill>
          </p:spPr>
          <p:txBody>
            <a:bodyPr/>
            <a:lstStyle/>
            <a:p/>
          </p:txBody>
        </p:sp>
        <p:sp>
          <p:nvSpPr>
            <p:cNvPr id="90" name="rc90"/>
            <p:cNvSpPr/>
            <p:nvPr/>
          </p:nvSpPr>
          <p:spPr>
            <a:xfrm>
              <a:off x="6073260" y="3535139"/>
              <a:ext cx="203168" cy="48945"/>
            </a:xfrm>
            <a:prstGeom prst="rect">
              <a:avLst/>
            </a:prstGeom>
            <a:solidFill>
              <a:srgbClr val="1CABE2">
                <a:alpha val="100000"/>
              </a:srgbClr>
            </a:solidFill>
          </p:spPr>
          <p:txBody>
            <a:bodyPr/>
            <a:lstStyle/>
            <a:p/>
          </p:txBody>
        </p:sp>
        <p:sp>
          <p:nvSpPr>
            <p:cNvPr id="91" name="rc91"/>
            <p:cNvSpPr/>
            <p:nvPr/>
          </p:nvSpPr>
          <p:spPr>
            <a:xfrm>
              <a:off x="6299002" y="3573759"/>
              <a:ext cx="203168" cy="1111628"/>
            </a:xfrm>
            <a:prstGeom prst="rect">
              <a:avLst/>
            </a:prstGeom>
            <a:solidFill>
              <a:srgbClr val="80BD41">
                <a:alpha val="100000"/>
              </a:srgbClr>
            </a:solidFill>
          </p:spPr>
          <p:txBody>
            <a:bodyPr/>
            <a:lstStyle/>
            <a:p/>
          </p:txBody>
        </p:sp>
        <p:sp>
          <p:nvSpPr>
            <p:cNvPr id="92" name="rc92"/>
            <p:cNvSpPr/>
            <p:nvPr/>
          </p:nvSpPr>
          <p:spPr>
            <a:xfrm>
              <a:off x="6299002" y="3450245"/>
              <a:ext cx="203168" cy="61758"/>
            </a:xfrm>
            <a:prstGeom prst="rect">
              <a:avLst/>
            </a:prstGeom>
            <a:solidFill>
              <a:srgbClr val="0058AB">
                <a:alpha val="100000"/>
              </a:srgbClr>
            </a:solidFill>
          </p:spPr>
          <p:txBody>
            <a:bodyPr/>
            <a:lstStyle/>
            <a:p/>
          </p:txBody>
        </p:sp>
        <p:sp>
          <p:nvSpPr>
            <p:cNvPr id="93" name="rc93"/>
            <p:cNvSpPr/>
            <p:nvPr/>
          </p:nvSpPr>
          <p:spPr>
            <a:xfrm>
              <a:off x="6299002" y="3512004"/>
              <a:ext cx="203168" cy="61754"/>
            </a:xfrm>
            <a:prstGeom prst="rect">
              <a:avLst/>
            </a:prstGeom>
            <a:solidFill>
              <a:srgbClr val="1CABE2">
                <a:alpha val="100000"/>
              </a:srgbClr>
            </a:solidFill>
          </p:spPr>
          <p:txBody>
            <a:bodyPr/>
            <a:lstStyle/>
            <a:p/>
          </p:txBody>
        </p:sp>
        <p:sp>
          <p:nvSpPr>
            <p:cNvPr id="94" name="rc94"/>
            <p:cNvSpPr/>
            <p:nvPr/>
          </p:nvSpPr>
          <p:spPr>
            <a:xfrm>
              <a:off x="6524745" y="3560659"/>
              <a:ext cx="203168" cy="1124727"/>
            </a:xfrm>
            <a:prstGeom prst="rect">
              <a:avLst/>
            </a:prstGeom>
            <a:solidFill>
              <a:srgbClr val="80BD41">
                <a:alpha val="100000"/>
              </a:srgbClr>
            </a:solidFill>
          </p:spPr>
          <p:txBody>
            <a:bodyPr/>
            <a:lstStyle/>
            <a:p/>
          </p:txBody>
        </p:sp>
        <p:sp>
          <p:nvSpPr>
            <p:cNvPr id="95" name="rc95"/>
            <p:cNvSpPr/>
            <p:nvPr/>
          </p:nvSpPr>
          <p:spPr>
            <a:xfrm>
              <a:off x="6524745" y="3435689"/>
              <a:ext cx="203168" cy="62482"/>
            </a:xfrm>
            <a:prstGeom prst="rect">
              <a:avLst/>
            </a:prstGeom>
            <a:solidFill>
              <a:srgbClr val="0058AB">
                <a:alpha val="100000"/>
              </a:srgbClr>
            </a:solidFill>
          </p:spPr>
          <p:txBody>
            <a:bodyPr/>
            <a:lstStyle/>
            <a:p/>
          </p:txBody>
        </p:sp>
        <p:sp>
          <p:nvSpPr>
            <p:cNvPr id="96" name="rc96"/>
            <p:cNvSpPr/>
            <p:nvPr/>
          </p:nvSpPr>
          <p:spPr>
            <a:xfrm>
              <a:off x="6524745" y="3498172"/>
              <a:ext cx="203168" cy="62487"/>
            </a:xfrm>
            <a:prstGeom prst="rect">
              <a:avLst/>
            </a:prstGeom>
            <a:solidFill>
              <a:srgbClr val="1CABE2">
                <a:alpha val="100000"/>
              </a:srgbClr>
            </a:solidFill>
          </p:spPr>
          <p:txBody>
            <a:bodyPr/>
            <a:lstStyle/>
            <a:p/>
          </p:txBody>
        </p:sp>
        <p:sp>
          <p:nvSpPr>
            <p:cNvPr id="97" name="rc97"/>
            <p:cNvSpPr/>
            <p:nvPr/>
          </p:nvSpPr>
          <p:spPr>
            <a:xfrm>
              <a:off x="6750487" y="3549060"/>
              <a:ext cx="203168" cy="1136326"/>
            </a:xfrm>
            <a:prstGeom prst="rect">
              <a:avLst/>
            </a:prstGeom>
            <a:solidFill>
              <a:srgbClr val="80BD41">
                <a:alpha val="100000"/>
              </a:srgbClr>
            </a:solidFill>
          </p:spPr>
          <p:txBody>
            <a:bodyPr/>
            <a:lstStyle/>
            <a:p/>
          </p:txBody>
        </p:sp>
        <p:sp>
          <p:nvSpPr>
            <p:cNvPr id="98" name="rc98"/>
            <p:cNvSpPr/>
            <p:nvPr/>
          </p:nvSpPr>
          <p:spPr>
            <a:xfrm>
              <a:off x="6750487" y="3422804"/>
              <a:ext cx="203168" cy="63130"/>
            </a:xfrm>
            <a:prstGeom prst="rect">
              <a:avLst/>
            </a:prstGeom>
            <a:solidFill>
              <a:srgbClr val="0058AB">
                <a:alpha val="100000"/>
              </a:srgbClr>
            </a:solidFill>
          </p:spPr>
          <p:txBody>
            <a:bodyPr/>
            <a:lstStyle/>
            <a:p/>
          </p:txBody>
        </p:sp>
        <p:sp>
          <p:nvSpPr>
            <p:cNvPr id="99" name="rc99"/>
            <p:cNvSpPr/>
            <p:nvPr/>
          </p:nvSpPr>
          <p:spPr>
            <a:xfrm>
              <a:off x="6750487" y="3485934"/>
              <a:ext cx="203168" cy="63126"/>
            </a:xfrm>
            <a:prstGeom prst="rect">
              <a:avLst/>
            </a:prstGeom>
            <a:solidFill>
              <a:srgbClr val="1CABE2">
                <a:alpha val="100000"/>
              </a:srgbClr>
            </a:solidFill>
          </p:spPr>
          <p:txBody>
            <a:bodyPr/>
            <a:lstStyle/>
            <a:p/>
          </p:txBody>
        </p:sp>
        <p:sp>
          <p:nvSpPr>
            <p:cNvPr id="100" name="rc100"/>
            <p:cNvSpPr/>
            <p:nvPr/>
          </p:nvSpPr>
          <p:spPr>
            <a:xfrm>
              <a:off x="6976229" y="3534920"/>
              <a:ext cx="203168" cy="1150467"/>
            </a:xfrm>
            <a:prstGeom prst="rect">
              <a:avLst/>
            </a:prstGeom>
            <a:solidFill>
              <a:srgbClr val="80BD41">
                <a:alpha val="100000"/>
              </a:srgbClr>
            </a:solidFill>
          </p:spPr>
          <p:txBody>
            <a:bodyPr/>
            <a:lstStyle/>
            <a:p/>
          </p:txBody>
        </p:sp>
        <p:sp>
          <p:nvSpPr>
            <p:cNvPr id="101" name="rc101"/>
            <p:cNvSpPr/>
            <p:nvPr/>
          </p:nvSpPr>
          <p:spPr>
            <a:xfrm>
              <a:off x="6976229" y="3407091"/>
              <a:ext cx="203168" cy="63916"/>
            </a:xfrm>
            <a:prstGeom prst="rect">
              <a:avLst/>
            </a:prstGeom>
            <a:solidFill>
              <a:srgbClr val="0058AB">
                <a:alpha val="100000"/>
              </a:srgbClr>
            </a:solidFill>
          </p:spPr>
          <p:txBody>
            <a:bodyPr/>
            <a:lstStyle/>
            <a:p/>
          </p:txBody>
        </p:sp>
        <p:sp>
          <p:nvSpPr>
            <p:cNvPr id="102" name="rc102"/>
            <p:cNvSpPr/>
            <p:nvPr/>
          </p:nvSpPr>
          <p:spPr>
            <a:xfrm>
              <a:off x="6976229" y="3471007"/>
              <a:ext cx="203168" cy="63912"/>
            </a:xfrm>
            <a:prstGeom prst="rect">
              <a:avLst/>
            </a:prstGeom>
            <a:solidFill>
              <a:srgbClr val="1CABE2">
                <a:alpha val="100000"/>
              </a:srgbClr>
            </a:solidFill>
          </p:spPr>
          <p:txBody>
            <a:bodyPr/>
            <a:lstStyle/>
            <a:p/>
          </p:txBody>
        </p:sp>
        <p:sp>
          <p:nvSpPr>
            <p:cNvPr id="103" name="rc103"/>
            <p:cNvSpPr/>
            <p:nvPr/>
          </p:nvSpPr>
          <p:spPr>
            <a:xfrm>
              <a:off x="7201972" y="3391998"/>
              <a:ext cx="203168" cy="58741"/>
            </a:xfrm>
            <a:prstGeom prst="rect">
              <a:avLst/>
            </a:prstGeom>
            <a:solidFill>
              <a:srgbClr val="F26A21">
                <a:alpha val="100000"/>
              </a:srgbClr>
            </a:solidFill>
          </p:spPr>
          <p:txBody>
            <a:bodyPr/>
            <a:lstStyle/>
            <a:p/>
          </p:txBody>
        </p:sp>
        <p:sp>
          <p:nvSpPr>
            <p:cNvPr id="104" name="rc104"/>
            <p:cNvSpPr/>
            <p:nvPr/>
          </p:nvSpPr>
          <p:spPr>
            <a:xfrm>
              <a:off x="7201972" y="3450740"/>
              <a:ext cx="203168" cy="1234646"/>
            </a:xfrm>
            <a:prstGeom prst="rect">
              <a:avLst/>
            </a:prstGeom>
            <a:solidFill>
              <a:srgbClr val="FFC20E">
                <a:alpha val="100000"/>
              </a:srgbClr>
            </a:solidFill>
          </p:spPr>
          <p:txBody>
            <a:bodyPr/>
            <a:lstStyle/>
            <a:p/>
          </p:txBody>
        </p:sp>
        <p:sp>
          <p:nvSpPr>
            <p:cNvPr id="105" name="rc105"/>
            <p:cNvSpPr/>
            <p:nvPr/>
          </p:nvSpPr>
          <p:spPr>
            <a:xfrm>
              <a:off x="7427714" y="3374627"/>
              <a:ext cx="203168" cy="53985"/>
            </a:xfrm>
            <a:prstGeom prst="rect">
              <a:avLst/>
            </a:prstGeom>
            <a:solidFill>
              <a:srgbClr val="F26A21">
                <a:alpha val="100000"/>
              </a:srgbClr>
            </a:solidFill>
          </p:spPr>
          <p:txBody>
            <a:bodyPr/>
            <a:lstStyle/>
            <a:p/>
          </p:txBody>
        </p:sp>
        <p:sp>
          <p:nvSpPr>
            <p:cNvPr id="106" name="rc106"/>
            <p:cNvSpPr/>
            <p:nvPr/>
          </p:nvSpPr>
          <p:spPr>
            <a:xfrm>
              <a:off x="7427714" y="3428613"/>
              <a:ext cx="203168" cy="1256773"/>
            </a:xfrm>
            <a:prstGeom prst="rect">
              <a:avLst/>
            </a:prstGeom>
            <a:solidFill>
              <a:srgbClr val="FFC20E">
                <a:alpha val="100000"/>
              </a:srgbClr>
            </a:solidFill>
          </p:spPr>
          <p:txBody>
            <a:bodyPr/>
            <a:lstStyle/>
            <a:p/>
          </p:txBody>
        </p:sp>
        <p:sp>
          <p:nvSpPr>
            <p:cNvPr id="107" name="rc107"/>
            <p:cNvSpPr/>
            <p:nvPr/>
          </p:nvSpPr>
          <p:spPr>
            <a:xfrm>
              <a:off x="7653457" y="3359191"/>
              <a:ext cx="203168" cy="49614"/>
            </a:xfrm>
            <a:prstGeom prst="rect">
              <a:avLst/>
            </a:prstGeom>
            <a:solidFill>
              <a:srgbClr val="F26A21">
                <a:alpha val="100000"/>
              </a:srgbClr>
            </a:solidFill>
          </p:spPr>
          <p:txBody>
            <a:bodyPr/>
            <a:lstStyle/>
            <a:p/>
          </p:txBody>
        </p:sp>
        <p:sp>
          <p:nvSpPr>
            <p:cNvPr id="108" name="rc108"/>
            <p:cNvSpPr/>
            <p:nvPr/>
          </p:nvSpPr>
          <p:spPr>
            <a:xfrm>
              <a:off x="7653457" y="3408806"/>
              <a:ext cx="203168" cy="1276580"/>
            </a:xfrm>
            <a:prstGeom prst="rect">
              <a:avLst/>
            </a:prstGeom>
            <a:solidFill>
              <a:srgbClr val="FFC20E">
                <a:alpha val="100000"/>
              </a:srgbClr>
            </a:solidFill>
          </p:spPr>
          <p:txBody>
            <a:bodyPr/>
            <a:lstStyle/>
            <a:p/>
          </p:txBody>
        </p:sp>
        <p:sp>
          <p:nvSpPr>
            <p:cNvPr id="109" name="rc109"/>
            <p:cNvSpPr/>
            <p:nvPr/>
          </p:nvSpPr>
          <p:spPr>
            <a:xfrm>
              <a:off x="7879199" y="3341547"/>
              <a:ext cx="203168" cy="45597"/>
            </a:xfrm>
            <a:prstGeom prst="rect">
              <a:avLst/>
            </a:prstGeom>
            <a:solidFill>
              <a:srgbClr val="F26A21">
                <a:alpha val="100000"/>
              </a:srgbClr>
            </a:solidFill>
          </p:spPr>
          <p:txBody>
            <a:bodyPr/>
            <a:lstStyle/>
            <a:p/>
          </p:txBody>
        </p:sp>
        <p:sp>
          <p:nvSpPr>
            <p:cNvPr id="110" name="rc110"/>
            <p:cNvSpPr/>
            <p:nvPr/>
          </p:nvSpPr>
          <p:spPr>
            <a:xfrm>
              <a:off x="7879199" y="3387145"/>
              <a:ext cx="203168" cy="1298241"/>
            </a:xfrm>
            <a:prstGeom prst="rect">
              <a:avLst/>
            </a:prstGeom>
            <a:solidFill>
              <a:srgbClr val="FFC20E">
                <a:alpha val="100000"/>
              </a:srgbClr>
            </a:solidFill>
          </p:spPr>
          <p:txBody>
            <a:bodyPr/>
            <a:lstStyle/>
            <a:p/>
          </p:txBody>
        </p:sp>
        <p:sp>
          <p:nvSpPr>
            <p:cNvPr id="111" name="rc111"/>
            <p:cNvSpPr/>
            <p:nvPr/>
          </p:nvSpPr>
          <p:spPr>
            <a:xfrm>
              <a:off x="8104941" y="3323104"/>
              <a:ext cx="203168" cy="41906"/>
            </a:xfrm>
            <a:prstGeom prst="rect">
              <a:avLst/>
            </a:prstGeom>
            <a:solidFill>
              <a:srgbClr val="F26A21">
                <a:alpha val="100000"/>
              </a:srgbClr>
            </a:solidFill>
          </p:spPr>
          <p:txBody>
            <a:bodyPr/>
            <a:lstStyle/>
            <a:p/>
          </p:txBody>
        </p:sp>
        <p:sp>
          <p:nvSpPr>
            <p:cNvPr id="112" name="rc112"/>
            <p:cNvSpPr/>
            <p:nvPr/>
          </p:nvSpPr>
          <p:spPr>
            <a:xfrm>
              <a:off x="8104941" y="3365010"/>
              <a:ext cx="203168" cy="1320376"/>
            </a:xfrm>
            <a:prstGeom prst="rect">
              <a:avLst/>
            </a:prstGeom>
            <a:solidFill>
              <a:srgbClr val="FFC20E">
                <a:alpha val="100000"/>
              </a:srgbClr>
            </a:solidFill>
          </p:spPr>
          <p:txBody>
            <a:bodyPr/>
            <a:lstStyle/>
            <a:p/>
          </p:txBody>
        </p:sp>
        <p:sp>
          <p:nvSpPr>
            <p:cNvPr id="113" name="pl113"/>
            <p:cNvSpPr/>
            <p:nvPr/>
          </p:nvSpPr>
          <p:spPr>
            <a:xfrm>
              <a:off x="1434255" y="2123856"/>
              <a:ext cx="5643558" cy="897855"/>
            </a:xfrm>
            <a:custGeom>
              <a:avLst/>
              <a:pathLst>
                <a:path w="5643558" h="897855">
                  <a:moveTo>
                    <a:pt x="0" y="448927"/>
                  </a:moveTo>
                  <a:lnTo>
                    <a:pt x="225742" y="897855"/>
                  </a:lnTo>
                  <a:lnTo>
                    <a:pt x="451484" y="580965"/>
                  </a:lnTo>
                  <a:lnTo>
                    <a:pt x="677227" y="369705"/>
                  </a:lnTo>
                  <a:lnTo>
                    <a:pt x="902969" y="369705"/>
                  </a:lnTo>
                  <a:lnTo>
                    <a:pt x="1128711" y="158445"/>
                  </a:lnTo>
                  <a:lnTo>
                    <a:pt x="1354454" y="158445"/>
                  </a:lnTo>
                  <a:lnTo>
                    <a:pt x="1580196" y="79222"/>
                  </a:lnTo>
                  <a:lnTo>
                    <a:pt x="1805938" y="132037"/>
                  </a:lnTo>
                  <a:lnTo>
                    <a:pt x="2031681" y="105630"/>
                  </a:lnTo>
                  <a:lnTo>
                    <a:pt x="2257423" y="0"/>
                  </a:lnTo>
                  <a:lnTo>
                    <a:pt x="2483165" y="79222"/>
                  </a:lnTo>
                  <a:lnTo>
                    <a:pt x="2708908" y="79222"/>
                  </a:lnTo>
                  <a:lnTo>
                    <a:pt x="2934650" y="79222"/>
                  </a:lnTo>
                  <a:lnTo>
                    <a:pt x="3160393" y="211260"/>
                  </a:lnTo>
                  <a:lnTo>
                    <a:pt x="3386135" y="237667"/>
                  </a:lnTo>
                  <a:lnTo>
                    <a:pt x="3611877" y="211260"/>
                  </a:lnTo>
                  <a:lnTo>
                    <a:pt x="3837620" y="211260"/>
                  </a:lnTo>
                  <a:lnTo>
                    <a:pt x="4063362" y="184852"/>
                  </a:lnTo>
                  <a:lnTo>
                    <a:pt x="4289104" y="105630"/>
                  </a:lnTo>
                  <a:lnTo>
                    <a:pt x="4514847" y="132037"/>
                  </a:lnTo>
                  <a:lnTo>
                    <a:pt x="4740589" y="79222"/>
                  </a:lnTo>
                  <a:lnTo>
                    <a:pt x="4966331" y="52815"/>
                  </a:lnTo>
                  <a:lnTo>
                    <a:pt x="5192074" y="52815"/>
                  </a:lnTo>
                  <a:lnTo>
                    <a:pt x="5417816" y="52815"/>
                  </a:lnTo>
                  <a:lnTo>
                    <a:pt x="5643558" y="52815"/>
                  </a:lnTo>
                </a:path>
              </a:pathLst>
            </a:custGeom>
            <a:ln w="27101" cap="flat">
              <a:solidFill>
                <a:srgbClr val="0058AB">
                  <a:alpha val="100000"/>
                </a:srgbClr>
              </a:solidFill>
              <a:prstDash val="solid"/>
              <a:round/>
            </a:ln>
          </p:spPr>
          <p:txBody>
            <a:bodyPr/>
            <a:lstStyle/>
            <a:p/>
          </p:txBody>
        </p:sp>
        <p:sp>
          <p:nvSpPr>
            <p:cNvPr id="114" name="pl114"/>
            <p:cNvSpPr/>
            <p:nvPr/>
          </p:nvSpPr>
          <p:spPr>
            <a:xfrm>
              <a:off x="1434255" y="2308709"/>
              <a:ext cx="5643558" cy="1056301"/>
            </a:xfrm>
            <a:custGeom>
              <a:avLst/>
              <a:pathLst>
                <a:path w="5643558" h="1056301">
                  <a:moveTo>
                    <a:pt x="0" y="686595"/>
                  </a:moveTo>
                  <a:lnTo>
                    <a:pt x="225742" y="1056301"/>
                  </a:lnTo>
                  <a:lnTo>
                    <a:pt x="451484" y="818633"/>
                  </a:lnTo>
                  <a:lnTo>
                    <a:pt x="677227" y="475335"/>
                  </a:lnTo>
                  <a:lnTo>
                    <a:pt x="902969" y="501743"/>
                  </a:lnTo>
                  <a:lnTo>
                    <a:pt x="1128711" y="211260"/>
                  </a:lnTo>
                  <a:lnTo>
                    <a:pt x="1354454" y="158445"/>
                  </a:lnTo>
                  <a:lnTo>
                    <a:pt x="1580196" y="211260"/>
                  </a:lnTo>
                  <a:lnTo>
                    <a:pt x="1805938" y="237667"/>
                  </a:lnTo>
                  <a:lnTo>
                    <a:pt x="2031681" y="316890"/>
                  </a:lnTo>
                  <a:lnTo>
                    <a:pt x="2257423" y="184852"/>
                  </a:lnTo>
                  <a:lnTo>
                    <a:pt x="2483165" y="132037"/>
                  </a:lnTo>
                  <a:lnTo>
                    <a:pt x="2708908" y="158445"/>
                  </a:lnTo>
                  <a:lnTo>
                    <a:pt x="2934650" y="158445"/>
                  </a:lnTo>
                  <a:lnTo>
                    <a:pt x="3160393" y="158445"/>
                  </a:lnTo>
                  <a:lnTo>
                    <a:pt x="3386135" y="211260"/>
                  </a:lnTo>
                  <a:lnTo>
                    <a:pt x="3611877" y="211260"/>
                  </a:lnTo>
                  <a:lnTo>
                    <a:pt x="3837620" y="158445"/>
                  </a:lnTo>
                  <a:lnTo>
                    <a:pt x="4063362" y="158445"/>
                  </a:lnTo>
                  <a:lnTo>
                    <a:pt x="4289104" y="52815"/>
                  </a:lnTo>
                  <a:lnTo>
                    <a:pt x="4514847" y="79222"/>
                  </a:lnTo>
                  <a:lnTo>
                    <a:pt x="4740589" y="0"/>
                  </a:lnTo>
                  <a:lnTo>
                    <a:pt x="4966331" y="0"/>
                  </a:lnTo>
                  <a:lnTo>
                    <a:pt x="5192074" y="0"/>
                  </a:lnTo>
                  <a:lnTo>
                    <a:pt x="5417816" y="0"/>
                  </a:lnTo>
                  <a:lnTo>
                    <a:pt x="5643558" y="0"/>
                  </a:lnTo>
                </a:path>
              </a:pathLst>
            </a:custGeom>
            <a:ln w="27101" cap="flat">
              <a:solidFill>
                <a:srgbClr val="80BD41">
                  <a:alpha val="100000"/>
                </a:srgbClr>
              </a:solidFill>
              <a:prstDash val="solid"/>
              <a:round/>
            </a:ln>
          </p:spPr>
          <p:txBody>
            <a:bodyPr/>
            <a:lstStyle/>
            <a:p/>
          </p:txBody>
        </p:sp>
        <p:sp>
          <p:nvSpPr>
            <p:cNvPr id="115" name="tx115"/>
            <p:cNvSpPr/>
            <p:nvPr/>
          </p:nvSpPr>
          <p:spPr>
            <a:xfrm>
              <a:off x="1365926" y="236865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80</a:t>
              </a:r>
            </a:p>
          </p:txBody>
        </p:sp>
        <p:sp>
          <p:nvSpPr>
            <p:cNvPr id="116" name="tx116"/>
            <p:cNvSpPr/>
            <p:nvPr/>
          </p:nvSpPr>
          <p:spPr>
            <a:xfrm>
              <a:off x="2494638" y="207816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91</a:t>
              </a:r>
            </a:p>
          </p:txBody>
        </p:sp>
        <p:sp>
          <p:nvSpPr>
            <p:cNvPr id="117" name="tx117"/>
            <p:cNvSpPr/>
            <p:nvPr/>
          </p:nvSpPr>
          <p:spPr>
            <a:xfrm>
              <a:off x="3623350" y="191972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97</a:t>
              </a:r>
            </a:p>
          </p:txBody>
        </p:sp>
        <p:sp>
          <p:nvSpPr>
            <p:cNvPr id="118" name="tx118"/>
            <p:cNvSpPr/>
            <p:nvPr/>
          </p:nvSpPr>
          <p:spPr>
            <a:xfrm>
              <a:off x="4752062" y="215739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88</a:t>
              </a:r>
            </a:p>
          </p:txBody>
        </p:sp>
        <p:sp>
          <p:nvSpPr>
            <p:cNvPr id="119" name="tx119"/>
            <p:cNvSpPr/>
            <p:nvPr/>
          </p:nvSpPr>
          <p:spPr>
            <a:xfrm>
              <a:off x="5655031" y="2025293"/>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93</a:t>
              </a:r>
            </a:p>
          </p:txBody>
        </p:sp>
        <p:sp>
          <p:nvSpPr>
            <p:cNvPr id="120" name="tx120"/>
            <p:cNvSpPr/>
            <p:nvPr/>
          </p:nvSpPr>
          <p:spPr>
            <a:xfrm>
              <a:off x="5880773" y="205176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92</a:t>
              </a:r>
            </a:p>
          </p:txBody>
        </p:sp>
        <p:sp>
          <p:nvSpPr>
            <p:cNvPr id="121" name="tx121"/>
            <p:cNvSpPr/>
            <p:nvPr/>
          </p:nvSpPr>
          <p:spPr>
            <a:xfrm>
              <a:off x="6106516" y="199894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94</a:t>
              </a:r>
            </a:p>
          </p:txBody>
        </p:sp>
        <p:sp>
          <p:nvSpPr>
            <p:cNvPr id="122" name="tx122"/>
            <p:cNvSpPr/>
            <p:nvPr/>
          </p:nvSpPr>
          <p:spPr>
            <a:xfrm>
              <a:off x="6332258" y="197253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95</a:t>
              </a:r>
            </a:p>
          </p:txBody>
        </p:sp>
        <p:sp>
          <p:nvSpPr>
            <p:cNvPr id="123" name="tx123"/>
            <p:cNvSpPr/>
            <p:nvPr/>
          </p:nvSpPr>
          <p:spPr>
            <a:xfrm>
              <a:off x="6558000" y="197253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95</a:t>
              </a:r>
            </a:p>
          </p:txBody>
        </p:sp>
        <p:sp>
          <p:nvSpPr>
            <p:cNvPr id="124" name="tx124"/>
            <p:cNvSpPr/>
            <p:nvPr/>
          </p:nvSpPr>
          <p:spPr>
            <a:xfrm>
              <a:off x="6783743" y="197253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95</a:t>
              </a:r>
            </a:p>
          </p:txBody>
        </p:sp>
        <p:sp>
          <p:nvSpPr>
            <p:cNvPr id="125" name="tx125"/>
            <p:cNvSpPr/>
            <p:nvPr/>
          </p:nvSpPr>
          <p:spPr>
            <a:xfrm>
              <a:off x="7009485" y="197253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95</a:t>
              </a:r>
            </a:p>
          </p:txBody>
        </p:sp>
        <p:sp>
          <p:nvSpPr>
            <p:cNvPr id="126" name="tx126"/>
            <p:cNvSpPr/>
            <p:nvPr/>
          </p:nvSpPr>
          <p:spPr>
            <a:xfrm>
              <a:off x="1365926" y="306380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64</a:t>
              </a:r>
            </a:p>
          </p:txBody>
        </p:sp>
        <p:sp>
          <p:nvSpPr>
            <p:cNvPr id="127" name="tx127"/>
            <p:cNvSpPr/>
            <p:nvPr/>
          </p:nvSpPr>
          <p:spPr>
            <a:xfrm>
              <a:off x="2494638" y="258846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82</a:t>
              </a:r>
            </a:p>
          </p:txBody>
        </p:sp>
        <p:sp>
          <p:nvSpPr>
            <p:cNvPr id="128" name="tx128"/>
            <p:cNvSpPr/>
            <p:nvPr/>
          </p:nvSpPr>
          <p:spPr>
            <a:xfrm>
              <a:off x="3623350" y="2561998"/>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83</a:t>
              </a:r>
            </a:p>
          </p:txBody>
        </p:sp>
        <p:sp>
          <p:nvSpPr>
            <p:cNvPr id="129" name="tx129"/>
            <p:cNvSpPr/>
            <p:nvPr/>
          </p:nvSpPr>
          <p:spPr>
            <a:xfrm>
              <a:off x="4752062" y="258846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82</a:t>
              </a:r>
            </a:p>
          </p:txBody>
        </p:sp>
        <p:sp>
          <p:nvSpPr>
            <p:cNvPr id="130" name="tx130"/>
            <p:cNvSpPr/>
            <p:nvPr/>
          </p:nvSpPr>
          <p:spPr>
            <a:xfrm>
              <a:off x="5655031" y="243002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88</a:t>
              </a:r>
            </a:p>
          </p:txBody>
        </p:sp>
        <p:sp>
          <p:nvSpPr>
            <p:cNvPr id="131" name="tx131"/>
            <p:cNvSpPr/>
            <p:nvPr/>
          </p:nvSpPr>
          <p:spPr>
            <a:xfrm>
              <a:off x="5880773" y="245642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87</a:t>
              </a:r>
            </a:p>
          </p:txBody>
        </p:sp>
        <p:sp>
          <p:nvSpPr>
            <p:cNvPr id="132" name="tx132"/>
            <p:cNvSpPr/>
            <p:nvPr/>
          </p:nvSpPr>
          <p:spPr>
            <a:xfrm>
              <a:off x="6106516" y="237720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90</a:t>
              </a:r>
            </a:p>
          </p:txBody>
        </p:sp>
        <p:sp>
          <p:nvSpPr>
            <p:cNvPr id="133" name="tx133"/>
            <p:cNvSpPr/>
            <p:nvPr/>
          </p:nvSpPr>
          <p:spPr>
            <a:xfrm>
              <a:off x="6332258" y="237720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90</a:t>
              </a:r>
            </a:p>
          </p:txBody>
        </p:sp>
        <p:sp>
          <p:nvSpPr>
            <p:cNvPr id="134" name="tx134"/>
            <p:cNvSpPr/>
            <p:nvPr/>
          </p:nvSpPr>
          <p:spPr>
            <a:xfrm>
              <a:off x="6558000" y="237720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90</a:t>
              </a:r>
            </a:p>
          </p:txBody>
        </p:sp>
        <p:sp>
          <p:nvSpPr>
            <p:cNvPr id="135" name="tx135"/>
            <p:cNvSpPr/>
            <p:nvPr/>
          </p:nvSpPr>
          <p:spPr>
            <a:xfrm>
              <a:off x="6783743" y="237720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90</a:t>
              </a:r>
            </a:p>
          </p:txBody>
        </p:sp>
        <p:sp>
          <p:nvSpPr>
            <p:cNvPr id="136" name="tx136"/>
            <p:cNvSpPr/>
            <p:nvPr/>
          </p:nvSpPr>
          <p:spPr>
            <a:xfrm>
              <a:off x="7009485" y="237720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90</a:t>
              </a:r>
            </a:p>
          </p:txBody>
        </p:sp>
        <p:sp>
          <p:nvSpPr>
            <p:cNvPr id="137" name="tx137"/>
            <p:cNvSpPr/>
            <p:nvPr/>
          </p:nvSpPr>
          <p:spPr>
            <a:xfrm>
              <a:off x="857700" y="464274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8" name="tx138"/>
            <p:cNvSpPr/>
            <p:nvPr/>
          </p:nvSpPr>
          <p:spPr>
            <a:xfrm>
              <a:off x="508103" y="3734391"/>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200,000</a:t>
              </a:r>
            </a:p>
          </p:txBody>
        </p:sp>
        <p:sp>
          <p:nvSpPr>
            <p:cNvPr id="139" name="tx139"/>
            <p:cNvSpPr/>
            <p:nvPr/>
          </p:nvSpPr>
          <p:spPr>
            <a:xfrm>
              <a:off x="508103" y="2840824"/>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400,000</a:t>
              </a:r>
            </a:p>
          </p:txBody>
        </p:sp>
        <p:sp>
          <p:nvSpPr>
            <p:cNvPr id="140" name="tx140"/>
            <p:cNvSpPr/>
            <p:nvPr/>
          </p:nvSpPr>
          <p:spPr>
            <a:xfrm>
              <a:off x="508103" y="1947258"/>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600,000</a:t>
              </a:r>
            </a:p>
          </p:txBody>
        </p:sp>
        <p:sp>
          <p:nvSpPr>
            <p:cNvPr id="141" name="tx141"/>
            <p:cNvSpPr/>
            <p:nvPr/>
          </p:nvSpPr>
          <p:spPr>
            <a:xfrm>
              <a:off x="8719511" y="464274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42" name="tx142"/>
            <p:cNvSpPr/>
            <p:nvPr/>
          </p:nvSpPr>
          <p:spPr>
            <a:xfrm>
              <a:off x="8719511" y="398255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143" name="tx143"/>
            <p:cNvSpPr/>
            <p:nvPr/>
          </p:nvSpPr>
          <p:spPr>
            <a:xfrm>
              <a:off x="8719511" y="332237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44" name="tx144"/>
            <p:cNvSpPr/>
            <p:nvPr/>
          </p:nvSpPr>
          <p:spPr>
            <a:xfrm>
              <a:off x="8719511" y="2663578"/>
              <a:ext cx="127136"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a:t>
              </a:r>
            </a:p>
          </p:txBody>
        </p:sp>
        <p:sp>
          <p:nvSpPr>
            <p:cNvPr id="145" name="tx145"/>
            <p:cNvSpPr/>
            <p:nvPr/>
          </p:nvSpPr>
          <p:spPr>
            <a:xfrm>
              <a:off x="8719511" y="2001995"/>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146" name="tx146"/>
            <p:cNvSpPr/>
            <p:nvPr/>
          </p:nvSpPr>
          <p:spPr>
            <a:xfrm rot="-5400000">
              <a:off x="1306253"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147" name="tx147"/>
            <p:cNvSpPr/>
            <p:nvPr/>
          </p:nvSpPr>
          <p:spPr>
            <a:xfrm rot="-5400000">
              <a:off x="2434965"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148" name="tx148"/>
            <p:cNvSpPr/>
            <p:nvPr/>
          </p:nvSpPr>
          <p:spPr>
            <a:xfrm rot="-5400000">
              <a:off x="3563677"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49" name="tx149"/>
            <p:cNvSpPr/>
            <p:nvPr/>
          </p:nvSpPr>
          <p:spPr>
            <a:xfrm rot="-5400000">
              <a:off x="4692388"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50" name="tx150"/>
            <p:cNvSpPr/>
            <p:nvPr/>
          </p:nvSpPr>
          <p:spPr>
            <a:xfrm rot="-5400000">
              <a:off x="582110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1" name="tx151"/>
            <p:cNvSpPr/>
            <p:nvPr/>
          </p:nvSpPr>
          <p:spPr>
            <a:xfrm rot="-5400000">
              <a:off x="6949812"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52" name="tx152"/>
            <p:cNvSpPr/>
            <p:nvPr/>
          </p:nvSpPr>
          <p:spPr>
            <a:xfrm rot="-5400000">
              <a:off x="8078496" y="4971991"/>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2030</a:t>
              </a:r>
            </a:p>
          </p:txBody>
        </p:sp>
        <p:sp>
          <p:nvSpPr>
            <p:cNvPr id="153" name="tx153"/>
            <p:cNvSpPr/>
            <p:nvPr/>
          </p:nvSpPr>
          <p:spPr>
            <a:xfrm rot="-5400000">
              <a:off x="5595358"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54" name="tx154"/>
            <p:cNvSpPr/>
            <p:nvPr/>
          </p:nvSpPr>
          <p:spPr>
            <a:xfrm rot="-5400000">
              <a:off x="582110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5" name="tx155"/>
            <p:cNvSpPr/>
            <p:nvPr/>
          </p:nvSpPr>
          <p:spPr>
            <a:xfrm rot="-5400000">
              <a:off x="6046843"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56" name="tx156"/>
            <p:cNvSpPr/>
            <p:nvPr/>
          </p:nvSpPr>
          <p:spPr>
            <a:xfrm rot="-5400000">
              <a:off x="6272585"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57" name="tx157"/>
            <p:cNvSpPr/>
            <p:nvPr/>
          </p:nvSpPr>
          <p:spPr>
            <a:xfrm rot="-5400000">
              <a:off x="6498299" y="4971991"/>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58" name="tx158"/>
            <p:cNvSpPr/>
            <p:nvPr/>
          </p:nvSpPr>
          <p:spPr>
            <a:xfrm rot="-5400000">
              <a:off x="672407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59" name="tx159"/>
            <p:cNvSpPr/>
            <p:nvPr/>
          </p:nvSpPr>
          <p:spPr>
            <a:xfrm rot="-5400000">
              <a:off x="6949812"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60" name="tx160"/>
            <p:cNvSpPr/>
            <p:nvPr/>
          </p:nvSpPr>
          <p:spPr>
            <a:xfrm rot="-5400000">
              <a:off x="89338" y="3247286"/>
              <a:ext cx="60573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a:t>
              </a:r>
            </a:p>
          </p:txBody>
        </p:sp>
        <p:sp>
          <p:nvSpPr>
            <p:cNvPr id="161" name="tx161"/>
            <p:cNvSpPr/>
            <p:nvPr/>
          </p:nvSpPr>
          <p:spPr>
            <a:xfrm rot="5400000">
              <a:off x="8609062" y="323343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62" name="rc162"/>
            <p:cNvSpPr/>
            <p:nvPr/>
          </p:nvSpPr>
          <p:spPr>
            <a:xfrm>
              <a:off x="1715824" y="5522891"/>
              <a:ext cx="201455" cy="201456"/>
            </a:xfrm>
            <a:prstGeom prst="rect">
              <a:avLst/>
            </a:prstGeom>
            <a:solidFill>
              <a:srgbClr val="80BD41">
                <a:alpha val="100000"/>
              </a:srgbClr>
            </a:solidFill>
          </p:spPr>
          <p:txBody>
            <a:bodyPr/>
            <a:lstStyle/>
            <a:p/>
          </p:txBody>
        </p:sp>
        <p:sp>
          <p:nvSpPr>
            <p:cNvPr id="163" name="rc163"/>
            <p:cNvSpPr/>
            <p:nvPr/>
          </p:nvSpPr>
          <p:spPr>
            <a:xfrm>
              <a:off x="2617773" y="5522891"/>
              <a:ext cx="201456" cy="201456"/>
            </a:xfrm>
            <a:prstGeom prst="rect">
              <a:avLst/>
            </a:prstGeom>
            <a:solidFill>
              <a:srgbClr val="1CABE2">
                <a:alpha val="100000"/>
              </a:srgbClr>
            </a:solidFill>
          </p:spPr>
          <p:txBody>
            <a:bodyPr/>
            <a:lstStyle/>
            <a:p/>
          </p:txBody>
        </p:sp>
        <p:sp>
          <p:nvSpPr>
            <p:cNvPr id="164" name="rc164"/>
            <p:cNvSpPr/>
            <p:nvPr/>
          </p:nvSpPr>
          <p:spPr>
            <a:xfrm>
              <a:off x="3690596" y="5522891"/>
              <a:ext cx="201456" cy="201456"/>
            </a:xfrm>
            <a:prstGeom prst="rect">
              <a:avLst/>
            </a:prstGeom>
            <a:solidFill>
              <a:srgbClr val="0058AB">
                <a:alpha val="100000"/>
              </a:srgbClr>
            </a:solidFill>
          </p:spPr>
          <p:txBody>
            <a:bodyPr/>
            <a:lstStyle/>
            <a:p/>
          </p:txBody>
        </p:sp>
        <p:sp>
          <p:nvSpPr>
            <p:cNvPr id="165" name="rc165"/>
            <p:cNvSpPr/>
            <p:nvPr/>
          </p:nvSpPr>
          <p:spPr>
            <a:xfrm>
              <a:off x="4685930" y="5522891"/>
              <a:ext cx="201456" cy="201456"/>
            </a:xfrm>
            <a:prstGeom prst="rect">
              <a:avLst/>
            </a:prstGeom>
            <a:solidFill>
              <a:srgbClr val="FFC20E">
                <a:alpha val="100000"/>
              </a:srgbClr>
            </a:solidFill>
          </p:spPr>
          <p:txBody>
            <a:bodyPr/>
            <a:lstStyle/>
            <a:p/>
          </p:txBody>
        </p:sp>
        <p:sp>
          <p:nvSpPr>
            <p:cNvPr id="166" name="rc166"/>
            <p:cNvSpPr/>
            <p:nvPr/>
          </p:nvSpPr>
          <p:spPr>
            <a:xfrm>
              <a:off x="6590063" y="5522891"/>
              <a:ext cx="201456" cy="201456"/>
            </a:xfrm>
            <a:prstGeom prst="rect">
              <a:avLst/>
            </a:prstGeom>
            <a:solidFill>
              <a:srgbClr val="F26A21">
                <a:alpha val="100000"/>
              </a:srgbClr>
            </a:solidFill>
          </p:spPr>
          <p:txBody>
            <a:bodyPr/>
            <a:lstStyle/>
            <a:p/>
          </p:txBody>
        </p:sp>
        <p:sp>
          <p:nvSpPr>
            <p:cNvPr id="167" name="tx167"/>
            <p:cNvSpPr/>
            <p:nvPr/>
          </p:nvSpPr>
          <p:spPr>
            <a:xfrm>
              <a:off x="1995869" y="5571982"/>
              <a:ext cx="54331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Full DTP</a:t>
              </a:r>
            </a:p>
          </p:txBody>
        </p:sp>
        <p:sp>
          <p:nvSpPr>
            <p:cNvPr id="168" name="tx168"/>
            <p:cNvSpPr/>
            <p:nvPr/>
          </p:nvSpPr>
          <p:spPr>
            <a:xfrm>
              <a:off x="2897818" y="5571982"/>
              <a:ext cx="7141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Partial DTP</a:t>
              </a:r>
            </a:p>
          </p:txBody>
        </p:sp>
        <p:sp>
          <p:nvSpPr>
            <p:cNvPr id="169" name="tx169"/>
            <p:cNvSpPr/>
            <p:nvPr/>
          </p:nvSpPr>
          <p:spPr>
            <a:xfrm>
              <a:off x="3970641" y="5571982"/>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70" name="tx170"/>
            <p:cNvSpPr/>
            <p:nvPr/>
          </p:nvSpPr>
          <p:spPr>
            <a:xfrm>
              <a:off x="4965975" y="5543810"/>
              <a:ext cx="1545499"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vaccinated target</a:t>
              </a:r>
            </a:p>
          </p:txBody>
        </p:sp>
        <p:sp>
          <p:nvSpPr>
            <p:cNvPr id="171" name="tx171"/>
            <p:cNvSpPr/>
            <p:nvPr/>
          </p:nvSpPr>
          <p:spPr>
            <a:xfrm>
              <a:off x="6870108" y="5543810"/>
              <a:ext cx="1063848"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ZD target</a:t>
              </a:r>
            </a:p>
          </p:txBody>
        </p:sp>
        <p:sp>
          <p:nvSpPr>
            <p:cNvPr id="172" name="pl172"/>
            <p:cNvSpPr/>
            <p:nvPr/>
          </p:nvSpPr>
          <p:spPr>
            <a:xfrm>
              <a:off x="3547895" y="612143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73" name="pl173"/>
            <p:cNvSpPr/>
            <p:nvPr/>
          </p:nvSpPr>
          <p:spPr>
            <a:xfrm>
              <a:off x="4877130" y="6121431"/>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74" name="tx174"/>
            <p:cNvSpPr/>
            <p:nvPr/>
          </p:nvSpPr>
          <p:spPr>
            <a:xfrm>
              <a:off x="3814994" y="604162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75" name="tx175"/>
            <p:cNvSpPr/>
            <p:nvPr/>
          </p:nvSpPr>
          <p:spPr>
            <a:xfrm>
              <a:off x="5144229" y="604162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76" name="tx176"/>
            <p:cNvSpPr/>
            <p:nvPr/>
          </p:nvSpPr>
          <p:spPr>
            <a:xfrm>
              <a:off x="983899" y="1330710"/>
              <a:ext cx="675553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 coverage (%), number of children fully, partially and unvaccinated for DTP 2000-2025 </a:t>
              </a:r>
            </a:p>
          </p:txBody>
        </p:sp>
        <p:sp>
          <p:nvSpPr>
            <p:cNvPr id="177" name="tx177"/>
            <p:cNvSpPr/>
            <p:nvPr/>
          </p:nvSpPr>
          <p:spPr>
            <a:xfrm>
              <a:off x="983899" y="1513317"/>
              <a:ext cx="4054219"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and projections to 2030 based on IA2030 target , Togo</a:t>
              </a:r>
            </a:p>
          </p:txBody>
        </p:sp>
        <p:sp>
          <p:nvSpPr>
            <p:cNvPr id="178" name="tx178"/>
            <p:cNvSpPr/>
            <p:nvPr/>
          </p:nvSpPr>
          <p:spPr>
            <a:xfrm>
              <a:off x="4408364" y="6345398"/>
              <a:ext cx="424851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Sources: WHO/UNICEF Estimates of National Immunization Coverage, 2025 revision;</a:t>
              </a:r>
            </a:p>
          </p:txBody>
        </p:sp>
        <p:sp>
          <p:nvSpPr>
            <p:cNvPr id="179" name="tx179"/>
            <p:cNvSpPr/>
            <p:nvPr/>
          </p:nvSpPr>
          <p:spPr>
            <a:xfrm>
              <a:off x="1854583" y="6466099"/>
              <a:ext cx="680229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United Nations, Department of Economic and Social Affairs, Population Division (2024). World Population Prospects 2024, Online Edition.</a:t>
              </a:r>
            </a:p>
          </p:txBody>
        </p:sp>
        <p:sp>
          <p:nvSpPr>
            <p:cNvPr id="180" name="tx180"/>
            <p:cNvSpPr/>
            <p:nvPr/>
          </p:nvSpPr>
          <p:spPr>
            <a:xfrm>
              <a:off x="1897530" y="6586855"/>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grpSp>
      <p:sp>
        <p:nvSpPr>
          <p:cNvPr id="18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calls on all countries to reduce the number of zero dose children in 2019 by half by 2030. This chart shows the annual number of children required to be vaccinated to reach the ZD target.
IA2030 calls on all countries to reduce the number of zero dose children in 2019 by half by 2030. This chart shows the annual number of children required to be vaccinated to reach the ZD target.
Togo is projected to have a  moderate increase (10,000-50,000) in the number of surviving infants by 2030. Therefore, maintaining current coverage requires vaccinating an increasing number of children.
To achieve the IA2030 ZD target, more (~1.69%) children need to be vaccinated with DTP1 each year. This will require increases in immunization programme and health system capacity.</a:t>
            </a:r>
          </a:p>
        </p:txBody>
      </p:sp>
      <p:sp>
        <p:nvSpPr>
          <p:cNvPr id="182"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More children need to be vaccinated each year to achieve the IA2030 goal of halving the number of zero-dose children by 2030, with a projected moderate increase in surviving infants.</a:t>
            </a:r>
          </a:p>
        </p:txBody>
      </p:sp>
      <p:grpSp xmlns:pic="http://schemas.openxmlformats.org/drawingml/2006/picture">
        <p:nvGrpSpPr>
          <p:cNvPr id="183" name=""/>
          <p:cNvGrpSpPr/>
          <p:nvPr/>
        </p:nvGrpSpPr>
        <p:grpSpPr>
          <a:xfrm>
            <a:off x="292608" y="1051560"/>
            <a:ext cx="8595360" cy="28575"/>
            <a:chOff x="292608" y="1051560"/>
            <a:chExt cx="8595360" cy="28575"/>
          </a:xfrm>
        </p:grpSpPr>
        <p:sp>
          <p:nvSpPr>
            <p:cNvPr id="184"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85"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20330" y="4579522"/>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5" name="pl5"/>
            <p:cNvSpPr/>
            <p:nvPr/>
          </p:nvSpPr>
          <p:spPr>
            <a:xfrm>
              <a:off x="920330" y="3637344"/>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6" name="pl6"/>
            <p:cNvSpPr/>
            <p:nvPr/>
          </p:nvSpPr>
          <p:spPr>
            <a:xfrm>
              <a:off x="920330" y="2695166"/>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7" name="pl7"/>
            <p:cNvSpPr/>
            <p:nvPr/>
          </p:nvSpPr>
          <p:spPr>
            <a:xfrm>
              <a:off x="920330" y="1752989"/>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8" name="pl8"/>
            <p:cNvSpPr/>
            <p:nvPr/>
          </p:nvSpPr>
          <p:spPr>
            <a:xfrm>
              <a:off x="920330" y="5050611"/>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9" name="pl9"/>
            <p:cNvSpPr/>
            <p:nvPr/>
          </p:nvSpPr>
          <p:spPr>
            <a:xfrm>
              <a:off x="920330" y="4108433"/>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0" name="pl10"/>
            <p:cNvSpPr/>
            <p:nvPr/>
          </p:nvSpPr>
          <p:spPr>
            <a:xfrm>
              <a:off x="920330" y="3166255"/>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1" name="pl11"/>
            <p:cNvSpPr/>
            <p:nvPr/>
          </p:nvSpPr>
          <p:spPr>
            <a:xfrm>
              <a:off x="920330" y="2224077"/>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2" name="pl12"/>
            <p:cNvSpPr/>
            <p:nvPr/>
          </p:nvSpPr>
          <p:spPr>
            <a:xfrm>
              <a:off x="1398924"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63882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87871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11861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35851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59840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838302"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078199"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318095"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557992"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797888"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4037785"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277681"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451757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4757474"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499737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523726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547716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71706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595695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1968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436749"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676645"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6916542"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156438"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396335"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7396335"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9" name="pl39"/>
            <p:cNvSpPr/>
            <p:nvPr/>
          </p:nvSpPr>
          <p:spPr>
            <a:xfrm>
              <a:off x="859581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40" name="rc40"/>
            <p:cNvSpPr/>
            <p:nvPr/>
          </p:nvSpPr>
          <p:spPr>
            <a:xfrm>
              <a:off x="1290970" y="3316533"/>
              <a:ext cx="215906" cy="1734078"/>
            </a:xfrm>
            <a:prstGeom prst="rect">
              <a:avLst/>
            </a:prstGeom>
            <a:solidFill>
              <a:srgbClr val="0058AB">
                <a:alpha val="100000"/>
              </a:srgbClr>
            </a:solidFill>
          </p:spPr>
          <p:txBody>
            <a:bodyPr/>
            <a:lstStyle/>
            <a:p/>
          </p:txBody>
        </p:sp>
        <p:sp>
          <p:nvSpPr>
            <p:cNvPr id="41" name="rc41"/>
            <p:cNvSpPr/>
            <p:nvPr/>
          </p:nvSpPr>
          <p:spPr>
            <a:xfrm>
              <a:off x="1530867" y="1757558"/>
              <a:ext cx="215906" cy="3293053"/>
            </a:xfrm>
            <a:prstGeom prst="rect">
              <a:avLst/>
            </a:prstGeom>
            <a:solidFill>
              <a:srgbClr val="0058AB">
                <a:alpha val="100000"/>
              </a:srgbClr>
            </a:solidFill>
          </p:spPr>
          <p:txBody>
            <a:bodyPr/>
            <a:lstStyle/>
            <a:p/>
          </p:txBody>
        </p:sp>
        <p:sp>
          <p:nvSpPr>
            <p:cNvPr id="42" name="rc42"/>
            <p:cNvSpPr/>
            <p:nvPr/>
          </p:nvSpPr>
          <p:spPr>
            <a:xfrm>
              <a:off x="1770763" y="2773603"/>
              <a:ext cx="215906" cy="2277008"/>
            </a:xfrm>
            <a:prstGeom prst="rect">
              <a:avLst/>
            </a:prstGeom>
            <a:solidFill>
              <a:srgbClr val="0058AB">
                <a:alpha val="100000"/>
              </a:srgbClr>
            </a:solidFill>
          </p:spPr>
          <p:txBody>
            <a:bodyPr/>
            <a:lstStyle/>
            <a:p/>
          </p:txBody>
        </p:sp>
        <p:sp>
          <p:nvSpPr>
            <p:cNvPr id="43" name="rc43"/>
            <p:cNvSpPr/>
            <p:nvPr/>
          </p:nvSpPr>
          <p:spPr>
            <a:xfrm>
              <a:off x="2010660" y="3471285"/>
              <a:ext cx="215906" cy="1579325"/>
            </a:xfrm>
            <a:prstGeom prst="rect">
              <a:avLst/>
            </a:prstGeom>
            <a:solidFill>
              <a:srgbClr val="0058AB">
                <a:alpha val="100000"/>
              </a:srgbClr>
            </a:solidFill>
          </p:spPr>
          <p:txBody>
            <a:bodyPr/>
            <a:lstStyle/>
            <a:p/>
          </p:txBody>
        </p:sp>
        <p:sp>
          <p:nvSpPr>
            <p:cNvPr id="44" name="rc44"/>
            <p:cNvSpPr/>
            <p:nvPr/>
          </p:nvSpPr>
          <p:spPr>
            <a:xfrm>
              <a:off x="2250556" y="3445376"/>
              <a:ext cx="215906" cy="1605235"/>
            </a:xfrm>
            <a:prstGeom prst="rect">
              <a:avLst/>
            </a:prstGeom>
            <a:solidFill>
              <a:srgbClr val="0058AB">
                <a:alpha val="100000"/>
              </a:srgbClr>
            </a:solidFill>
          </p:spPr>
          <p:txBody>
            <a:bodyPr/>
            <a:lstStyle/>
            <a:p/>
          </p:txBody>
        </p:sp>
        <p:sp>
          <p:nvSpPr>
            <p:cNvPr id="45" name="rc45"/>
            <p:cNvSpPr/>
            <p:nvPr/>
          </p:nvSpPr>
          <p:spPr>
            <a:xfrm>
              <a:off x="2490453" y="4170947"/>
              <a:ext cx="215906" cy="879664"/>
            </a:xfrm>
            <a:prstGeom prst="rect">
              <a:avLst/>
            </a:prstGeom>
            <a:solidFill>
              <a:srgbClr val="0058AB">
                <a:alpha val="100000"/>
              </a:srgbClr>
            </a:solidFill>
          </p:spPr>
          <p:txBody>
            <a:bodyPr/>
            <a:lstStyle/>
            <a:p/>
          </p:txBody>
        </p:sp>
        <p:sp>
          <p:nvSpPr>
            <p:cNvPr id="46" name="rc46"/>
            <p:cNvSpPr/>
            <p:nvPr/>
          </p:nvSpPr>
          <p:spPr>
            <a:xfrm>
              <a:off x="2730349" y="4139525"/>
              <a:ext cx="215906" cy="911086"/>
            </a:xfrm>
            <a:prstGeom prst="rect">
              <a:avLst/>
            </a:prstGeom>
            <a:solidFill>
              <a:srgbClr val="0058AB">
                <a:alpha val="100000"/>
              </a:srgbClr>
            </a:solidFill>
          </p:spPr>
          <p:txBody>
            <a:bodyPr/>
            <a:lstStyle/>
            <a:p/>
          </p:txBody>
        </p:sp>
        <p:sp>
          <p:nvSpPr>
            <p:cNvPr id="47" name="rc47"/>
            <p:cNvSpPr/>
            <p:nvPr/>
          </p:nvSpPr>
          <p:spPr>
            <a:xfrm>
              <a:off x="2970245" y="4418928"/>
              <a:ext cx="215906" cy="631683"/>
            </a:xfrm>
            <a:prstGeom prst="rect">
              <a:avLst/>
            </a:prstGeom>
            <a:solidFill>
              <a:srgbClr val="0058AB">
                <a:alpha val="100000"/>
              </a:srgbClr>
            </a:solidFill>
          </p:spPr>
          <p:txBody>
            <a:bodyPr/>
            <a:lstStyle/>
            <a:p/>
          </p:txBody>
        </p:sp>
        <p:sp>
          <p:nvSpPr>
            <p:cNvPr id="48" name="rc48"/>
            <p:cNvSpPr/>
            <p:nvPr/>
          </p:nvSpPr>
          <p:spPr>
            <a:xfrm>
              <a:off x="3210142" y="4184137"/>
              <a:ext cx="215906" cy="866473"/>
            </a:xfrm>
            <a:prstGeom prst="rect">
              <a:avLst/>
            </a:prstGeom>
            <a:solidFill>
              <a:srgbClr val="0058AB">
                <a:alpha val="100000"/>
              </a:srgbClr>
            </a:solidFill>
          </p:spPr>
          <p:txBody>
            <a:bodyPr/>
            <a:lstStyle/>
            <a:p/>
          </p:txBody>
        </p:sp>
        <p:sp>
          <p:nvSpPr>
            <p:cNvPr id="49" name="rc49"/>
            <p:cNvSpPr/>
            <p:nvPr/>
          </p:nvSpPr>
          <p:spPr>
            <a:xfrm>
              <a:off x="3450038" y="4267991"/>
              <a:ext cx="215906" cy="782620"/>
            </a:xfrm>
            <a:prstGeom prst="rect">
              <a:avLst/>
            </a:prstGeom>
            <a:solidFill>
              <a:srgbClr val="0058AB">
                <a:alpha val="100000"/>
              </a:srgbClr>
            </a:solidFill>
          </p:spPr>
          <p:txBody>
            <a:bodyPr/>
            <a:lstStyle/>
            <a:p/>
          </p:txBody>
        </p:sp>
        <p:sp>
          <p:nvSpPr>
            <p:cNvPr id="50" name="rc50"/>
            <p:cNvSpPr/>
            <p:nvPr/>
          </p:nvSpPr>
          <p:spPr>
            <a:xfrm>
              <a:off x="3689935" y="4706810"/>
              <a:ext cx="215906" cy="343800"/>
            </a:xfrm>
            <a:prstGeom prst="rect">
              <a:avLst/>
            </a:prstGeom>
            <a:solidFill>
              <a:srgbClr val="0058AB">
                <a:alpha val="100000"/>
              </a:srgbClr>
            </a:solidFill>
          </p:spPr>
          <p:txBody>
            <a:bodyPr/>
            <a:lstStyle/>
            <a:p/>
          </p:txBody>
        </p:sp>
        <p:sp>
          <p:nvSpPr>
            <p:cNvPr id="51" name="rc51"/>
            <p:cNvSpPr/>
            <p:nvPr/>
          </p:nvSpPr>
          <p:spPr>
            <a:xfrm>
              <a:off x="3929831" y="4358534"/>
              <a:ext cx="215906" cy="692076"/>
            </a:xfrm>
            <a:prstGeom prst="rect">
              <a:avLst/>
            </a:prstGeom>
            <a:solidFill>
              <a:srgbClr val="0058AB">
                <a:alpha val="100000"/>
              </a:srgbClr>
            </a:solidFill>
          </p:spPr>
          <p:txBody>
            <a:bodyPr/>
            <a:lstStyle/>
            <a:p/>
          </p:txBody>
        </p:sp>
        <p:sp>
          <p:nvSpPr>
            <p:cNvPr id="52" name="rc52"/>
            <p:cNvSpPr/>
            <p:nvPr/>
          </p:nvSpPr>
          <p:spPr>
            <a:xfrm>
              <a:off x="4169728" y="4357781"/>
              <a:ext cx="215906" cy="692830"/>
            </a:xfrm>
            <a:prstGeom prst="rect">
              <a:avLst/>
            </a:prstGeom>
            <a:solidFill>
              <a:srgbClr val="0058AB">
                <a:alpha val="100000"/>
              </a:srgbClr>
            </a:solidFill>
          </p:spPr>
          <p:txBody>
            <a:bodyPr/>
            <a:lstStyle/>
            <a:p/>
          </p:txBody>
        </p:sp>
        <p:sp>
          <p:nvSpPr>
            <p:cNvPr id="53" name="rc53"/>
            <p:cNvSpPr/>
            <p:nvPr/>
          </p:nvSpPr>
          <p:spPr>
            <a:xfrm>
              <a:off x="4409624" y="4353400"/>
              <a:ext cx="215906" cy="697211"/>
            </a:xfrm>
            <a:prstGeom prst="rect">
              <a:avLst/>
            </a:prstGeom>
            <a:solidFill>
              <a:srgbClr val="0058AB">
                <a:alpha val="100000"/>
              </a:srgbClr>
            </a:solidFill>
          </p:spPr>
          <p:txBody>
            <a:bodyPr/>
            <a:lstStyle/>
            <a:p/>
          </p:txBody>
        </p:sp>
        <p:sp>
          <p:nvSpPr>
            <p:cNvPr id="54" name="rc54"/>
            <p:cNvSpPr/>
            <p:nvPr/>
          </p:nvSpPr>
          <p:spPr>
            <a:xfrm>
              <a:off x="4649521" y="3753798"/>
              <a:ext cx="215906" cy="1296813"/>
            </a:xfrm>
            <a:prstGeom prst="rect">
              <a:avLst/>
            </a:prstGeom>
            <a:solidFill>
              <a:srgbClr val="0058AB">
                <a:alpha val="100000"/>
              </a:srgbClr>
            </a:solidFill>
          </p:spPr>
          <p:txBody>
            <a:bodyPr/>
            <a:lstStyle/>
            <a:p/>
          </p:txBody>
        </p:sp>
        <p:sp>
          <p:nvSpPr>
            <p:cNvPr id="55" name="rc55"/>
            <p:cNvSpPr/>
            <p:nvPr/>
          </p:nvSpPr>
          <p:spPr>
            <a:xfrm>
              <a:off x="4889417" y="3611858"/>
              <a:ext cx="215906" cy="1438752"/>
            </a:xfrm>
            <a:prstGeom prst="rect">
              <a:avLst/>
            </a:prstGeom>
            <a:solidFill>
              <a:srgbClr val="0058AB">
                <a:alpha val="100000"/>
              </a:srgbClr>
            </a:solidFill>
          </p:spPr>
          <p:txBody>
            <a:bodyPr/>
            <a:lstStyle/>
            <a:p/>
          </p:txBody>
        </p:sp>
        <p:sp>
          <p:nvSpPr>
            <p:cNvPr id="56" name="rc56"/>
            <p:cNvSpPr/>
            <p:nvPr/>
          </p:nvSpPr>
          <p:spPr>
            <a:xfrm>
              <a:off x="5129313" y="3706971"/>
              <a:ext cx="215906" cy="1343639"/>
            </a:xfrm>
            <a:prstGeom prst="rect">
              <a:avLst/>
            </a:prstGeom>
            <a:solidFill>
              <a:srgbClr val="0058AB">
                <a:alpha val="100000"/>
              </a:srgbClr>
            </a:solidFill>
          </p:spPr>
          <p:txBody>
            <a:bodyPr/>
            <a:lstStyle/>
            <a:p/>
          </p:txBody>
        </p:sp>
        <p:sp>
          <p:nvSpPr>
            <p:cNvPr id="57" name="rc57"/>
            <p:cNvSpPr/>
            <p:nvPr/>
          </p:nvSpPr>
          <p:spPr>
            <a:xfrm>
              <a:off x="5369210" y="3691096"/>
              <a:ext cx="215906" cy="1359515"/>
            </a:xfrm>
            <a:prstGeom prst="rect">
              <a:avLst/>
            </a:prstGeom>
            <a:solidFill>
              <a:srgbClr val="0058AB">
                <a:alpha val="100000"/>
              </a:srgbClr>
            </a:solidFill>
          </p:spPr>
          <p:txBody>
            <a:bodyPr/>
            <a:lstStyle/>
            <a:p/>
          </p:txBody>
        </p:sp>
        <p:sp>
          <p:nvSpPr>
            <p:cNvPr id="58" name="rc58"/>
            <p:cNvSpPr/>
            <p:nvPr/>
          </p:nvSpPr>
          <p:spPr>
            <a:xfrm>
              <a:off x="5609106" y="3801566"/>
              <a:ext cx="215906" cy="1249045"/>
            </a:xfrm>
            <a:prstGeom prst="rect">
              <a:avLst/>
            </a:prstGeom>
            <a:solidFill>
              <a:srgbClr val="0058AB">
                <a:alpha val="100000"/>
              </a:srgbClr>
            </a:solidFill>
          </p:spPr>
          <p:txBody>
            <a:bodyPr/>
            <a:lstStyle/>
            <a:p/>
          </p:txBody>
        </p:sp>
        <p:sp>
          <p:nvSpPr>
            <p:cNvPr id="59" name="rc59"/>
            <p:cNvSpPr/>
            <p:nvPr/>
          </p:nvSpPr>
          <p:spPr>
            <a:xfrm>
              <a:off x="5849003" y="4166895"/>
              <a:ext cx="215906" cy="883715"/>
            </a:xfrm>
            <a:prstGeom prst="rect">
              <a:avLst/>
            </a:prstGeom>
            <a:solidFill>
              <a:srgbClr val="0058AB">
                <a:alpha val="100000"/>
              </a:srgbClr>
            </a:solidFill>
          </p:spPr>
          <p:txBody>
            <a:bodyPr/>
            <a:lstStyle/>
            <a:p/>
          </p:txBody>
        </p:sp>
        <p:sp>
          <p:nvSpPr>
            <p:cNvPr id="60" name="rc60"/>
            <p:cNvSpPr/>
            <p:nvPr/>
          </p:nvSpPr>
          <p:spPr>
            <a:xfrm>
              <a:off x="6088899" y="4029809"/>
              <a:ext cx="215906" cy="1020802"/>
            </a:xfrm>
            <a:prstGeom prst="rect">
              <a:avLst/>
            </a:prstGeom>
            <a:solidFill>
              <a:srgbClr val="0058AB">
                <a:alpha val="100000"/>
              </a:srgbClr>
            </a:solidFill>
          </p:spPr>
          <p:txBody>
            <a:bodyPr/>
            <a:lstStyle/>
            <a:p/>
          </p:txBody>
        </p:sp>
        <p:sp>
          <p:nvSpPr>
            <p:cNvPr id="61" name="rc61"/>
            <p:cNvSpPr/>
            <p:nvPr/>
          </p:nvSpPr>
          <p:spPr>
            <a:xfrm>
              <a:off x="6328796" y="4276471"/>
              <a:ext cx="215906" cy="774140"/>
            </a:xfrm>
            <a:prstGeom prst="rect">
              <a:avLst/>
            </a:prstGeom>
            <a:solidFill>
              <a:srgbClr val="0058AB">
                <a:alpha val="100000"/>
              </a:srgbClr>
            </a:solidFill>
          </p:spPr>
          <p:txBody>
            <a:bodyPr/>
            <a:lstStyle/>
            <a:p/>
          </p:txBody>
        </p:sp>
        <p:sp>
          <p:nvSpPr>
            <p:cNvPr id="62" name="rc62"/>
            <p:cNvSpPr/>
            <p:nvPr/>
          </p:nvSpPr>
          <p:spPr>
            <a:xfrm>
              <a:off x="6568692" y="4399425"/>
              <a:ext cx="215906" cy="651186"/>
            </a:xfrm>
            <a:prstGeom prst="rect">
              <a:avLst/>
            </a:prstGeom>
            <a:solidFill>
              <a:srgbClr val="0058AB">
                <a:alpha val="100000"/>
              </a:srgbClr>
            </a:solidFill>
          </p:spPr>
          <p:txBody>
            <a:bodyPr/>
            <a:lstStyle/>
            <a:p/>
          </p:txBody>
        </p:sp>
        <p:sp>
          <p:nvSpPr>
            <p:cNvPr id="63" name="rc63"/>
            <p:cNvSpPr/>
            <p:nvPr/>
          </p:nvSpPr>
          <p:spPr>
            <a:xfrm>
              <a:off x="6808589" y="4391793"/>
              <a:ext cx="215906" cy="658817"/>
            </a:xfrm>
            <a:prstGeom prst="rect">
              <a:avLst/>
            </a:prstGeom>
            <a:solidFill>
              <a:srgbClr val="0058AB">
                <a:alpha val="100000"/>
              </a:srgbClr>
            </a:solidFill>
          </p:spPr>
          <p:txBody>
            <a:bodyPr/>
            <a:lstStyle/>
            <a:p/>
          </p:txBody>
        </p:sp>
        <p:sp>
          <p:nvSpPr>
            <p:cNvPr id="64" name="rc64"/>
            <p:cNvSpPr/>
            <p:nvPr/>
          </p:nvSpPr>
          <p:spPr>
            <a:xfrm>
              <a:off x="7048485" y="4384963"/>
              <a:ext cx="215906" cy="665648"/>
            </a:xfrm>
            <a:prstGeom prst="rect">
              <a:avLst/>
            </a:prstGeom>
            <a:solidFill>
              <a:srgbClr val="0058AB">
                <a:alpha val="100000"/>
              </a:srgbClr>
            </a:solidFill>
          </p:spPr>
          <p:txBody>
            <a:bodyPr/>
            <a:lstStyle/>
            <a:p/>
          </p:txBody>
        </p:sp>
        <p:sp>
          <p:nvSpPr>
            <p:cNvPr id="65" name="rc65"/>
            <p:cNvSpPr/>
            <p:nvPr/>
          </p:nvSpPr>
          <p:spPr>
            <a:xfrm>
              <a:off x="7288381" y="4376671"/>
              <a:ext cx="215906" cy="673939"/>
            </a:xfrm>
            <a:prstGeom prst="rect">
              <a:avLst/>
            </a:prstGeom>
            <a:solidFill>
              <a:srgbClr val="0058AB">
                <a:alpha val="100000"/>
              </a:srgbClr>
            </a:solidFill>
          </p:spPr>
          <p:txBody>
            <a:bodyPr/>
            <a:lstStyle/>
            <a:p/>
          </p:txBody>
        </p:sp>
        <p:sp>
          <p:nvSpPr>
            <p:cNvPr id="66" name="rc66"/>
            <p:cNvSpPr/>
            <p:nvPr/>
          </p:nvSpPr>
          <p:spPr>
            <a:xfrm>
              <a:off x="8487864" y="4608730"/>
              <a:ext cx="215906" cy="441881"/>
            </a:xfrm>
            <a:prstGeom prst="rect">
              <a:avLst/>
            </a:prstGeom>
            <a:solidFill>
              <a:srgbClr val="69DBFF">
                <a:alpha val="100000"/>
              </a:srgbClr>
            </a:solidFill>
          </p:spPr>
          <p:txBody>
            <a:bodyPr/>
            <a:lstStyle/>
            <a:p/>
          </p:txBody>
        </p:sp>
        <p:sp>
          <p:nvSpPr>
            <p:cNvPr id="67" name="pl67"/>
            <p:cNvSpPr/>
            <p:nvPr/>
          </p:nvSpPr>
          <p:spPr>
            <a:xfrm>
              <a:off x="6196853" y="4166895"/>
              <a:ext cx="2398964" cy="441857"/>
            </a:xfrm>
            <a:custGeom>
              <a:avLst/>
              <a:pathLst>
                <a:path w="2398964" h="441857">
                  <a:moveTo>
                    <a:pt x="0" y="0"/>
                  </a:moveTo>
                  <a:lnTo>
                    <a:pt x="239896" y="44185"/>
                  </a:lnTo>
                  <a:lnTo>
                    <a:pt x="479792" y="88371"/>
                  </a:lnTo>
                  <a:lnTo>
                    <a:pt x="719689" y="132557"/>
                  </a:lnTo>
                  <a:lnTo>
                    <a:pt x="959585" y="176743"/>
                  </a:lnTo>
                  <a:lnTo>
                    <a:pt x="1199482" y="220928"/>
                  </a:lnTo>
                  <a:lnTo>
                    <a:pt x="1439378" y="265114"/>
                  </a:lnTo>
                  <a:lnTo>
                    <a:pt x="1679275" y="309300"/>
                  </a:lnTo>
                  <a:lnTo>
                    <a:pt x="1919171" y="353486"/>
                  </a:lnTo>
                  <a:lnTo>
                    <a:pt x="2159067" y="397672"/>
                  </a:lnTo>
                  <a:lnTo>
                    <a:pt x="2398964" y="441857"/>
                  </a:lnTo>
                </a:path>
              </a:pathLst>
            </a:custGeom>
            <a:ln w="13550" cap="flat">
              <a:solidFill>
                <a:srgbClr val="000000">
                  <a:alpha val="100000"/>
                </a:srgbClr>
              </a:solidFill>
              <a:prstDash val="solid"/>
              <a:round/>
            </a:ln>
          </p:spPr>
          <p:txBody>
            <a:bodyPr/>
            <a:lstStyle/>
            <a:p/>
          </p:txBody>
        </p:sp>
        <p:sp>
          <p:nvSpPr>
            <p:cNvPr id="68" name="pt68"/>
            <p:cNvSpPr/>
            <p:nvPr/>
          </p:nvSpPr>
          <p:spPr>
            <a:xfrm>
              <a:off x="6172027" y="414207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9" name="pt69"/>
            <p:cNvSpPr/>
            <p:nvPr/>
          </p:nvSpPr>
          <p:spPr>
            <a:xfrm>
              <a:off x="6411923" y="418625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0" name="pt70"/>
            <p:cNvSpPr/>
            <p:nvPr/>
          </p:nvSpPr>
          <p:spPr>
            <a:xfrm>
              <a:off x="6651820" y="423044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1" name="pt71"/>
            <p:cNvSpPr/>
            <p:nvPr/>
          </p:nvSpPr>
          <p:spPr>
            <a:xfrm>
              <a:off x="6891716" y="427462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7131612" y="431881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7371509" y="436299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7611405" y="440718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pt75"/>
            <p:cNvSpPr/>
            <p:nvPr/>
          </p:nvSpPr>
          <p:spPr>
            <a:xfrm>
              <a:off x="7851302" y="445137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6" name="pt76"/>
            <p:cNvSpPr/>
            <p:nvPr/>
          </p:nvSpPr>
          <p:spPr>
            <a:xfrm>
              <a:off x="8091198" y="449555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7" name="pt77"/>
            <p:cNvSpPr/>
            <p:nvPr/>
          </p:nvSpPr>
          <p:spPr>
            <a:xfrm>
              <a:off x="8331095" y="453974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8" name="pt78"/>
            <p:cNvSpPr/>
            <p:nvPr/>
          </p:nvSpPr>
          <p:spPr>
            <a:xfrm>
              <a:off x="8570991" y="458392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9" name="tx79"/>
            <p:cNvSpPr/>
            <p:nvPr/>
          </p:nvSpPr>
          <p:spPr>
            <a:xfrm>
              <a:off x="794132" y="5007972"/>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80" name="tx80"/>
            <p:cNvSpPr/>
            <p:nvPr/>
          </p:nvSpPr>
          <p:spPr>
            <a:xfrm>
              <a:off x="508103" y="4051004"/>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20,000</a:t>
              </a:r>
            </a:p>
          </p:txBody>
        </p:sp>
        <p:sp>
          <p:nvSpPr>
            <p:cNvPr id="81" name="tx81"/>
            <p:cNvSpPr/>
            <p:nvPr/>
          </p:nvSpPr>
          <p:spPr>
            <a:xfrm>
              <a:off x="508103" y="3108826"/>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40,000</a:t>
              </a:r>
            </a:p>
          </p:txBody>
        </p:sp>
        <p:sp>
          <p:nvSpPr>
            <p:cNvPr id="82" name="tx82"/>
            <p:cNvSpPr/>
            <p:nvPr/>
          </p:nvSpPr>
          <p:spPr>
            <a:xfrm>
              <a:off x="508103" y="2166648"/>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60,000</a:t>
              </a:r>
            </a:p>
          </p:txBody>
        </p:sp>
        <p:sp>
          <p:nvSpPr>
            <p:cNvPr id="83" name="tx83"/>
            <p:cNvSpPr/>
            <p:nvPr/>
          </p:nvSpPr>
          <p:spPr>
            <a:xfrm rot="-5400000">
              <a:off x="127803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84" name="tx84"/>
            <p:cNvSpPr/>
            <p:nvPr/>
          </p:nvSpPr>
          <p:spPr>
            <a:xfrm rot="-5400000">
              <a:off x="1517930"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2001</a:t>
              </a:r>
            </a:p>
          </p:txBody>
        </p:sp>
        <p:sp>
          <p:nvSpPr>
            <p:cNvPr id="85" name="tx85"/>
            <p:cNvSpPr/>
            <p:nvPr/>
          </p:nvSpPr>
          <p:spPr>
            <a:xfrm rot="-5400000">
              <a:off x="175782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2002</a:t>
              </a:r>
            </a:p>
          </p:txBody>
        </p:sp>
        <p:sp>
          <p:nvSpPr>
            <p:cNvPr id="86" name="tx86"/>
            <p:cNvSpPr/>
            <p:nvPr/>
          </p:nvSpPr>
          <p:spPr>
            <a:xfrm rot="-5400000">
              <a:off x="1997696"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2003</a:t>
              </a:r>
            </a:p>
          </p:txBody>
        </p:sp>
        <p:sp>
          <p:nvSpPr>
            <p:cNvPr id="87" name="tx87"/>
            <p:cNvSpPr/>
            <p:nvPr/>
          </p:nvSpPr>
          <p:spPr>
            <a:xfrm rot="-5400000">
              <a:off x="223761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2004</a:t>
              </a:r>
            </a:p>
          </p:txBody>
        </p:sp>
        <p:sp>
          <p:nvSpPr>
            <p:cNvPr id="88" name="tx88"/>
            <p:cNvSpPr/>
            <p:nvPr/>
          </p:nvSpPr>
          <p:spPr>
            <a:xfrm rot="-5400000">
              <a:off x="247751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89" name="tx89"/>
            <p:cNvSpPr/>
            <p:nvPr/>
          </p:nvSpPr>
          <p:spPr>
            <a:xfrm rot="-5400000">
              <a:off x="2717412"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2006</a:t>
              </a:r>
            </a:p>
          </p:txBody>
        </p:sp>
        <p:sp>
          <p:nvSpPr>
            <p:cNvPr id="90" name="tx90"/>
            <p:cNvSpPr/>
            <p:nvPr/>
          </p:nvSpPr>
          <p:spPr>
            <a:xfrm rot="-5400000">
              <a:off x="295730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2007</a:t>
              </a:r>
            </a:p>
          </p:txBody>
        </p:sp>
        <p:sp>
          <p:nvSpPr>
            <p:cNvPr id="91" name="tx91"/>
            <p:cNvSpPr/>
            <p:nvPr/>
          </p:nvSpPr>
          <p:spPr>
            <a:xfrm rot="-5400000">
              <a:off x="3197205"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2008</a:t>
              </a:r>
            </a:p>
          </p:txBody>
        </p:sp>
        <p:sp>
          <p:nvSpPr>
            <p:cNvPr id="92" name="tx92"/>
            <p:cNvSpPr/>
            <p:nvPr/>
          </p:nvSpPr>
          <p:spPr>
            <a:xfrm rot="-5400000">
              <a:off x="3437101"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2009</a:t>
              </a:r>
            </a:p>
          </p:txBody>
        </p:sp>
        <p:sp>
          <p:nvSpPr>
            <p:cNvPr id="93" name="tx93"/>
            <p:cNvSpPr/>
            <p:nvPr/>
          </p:nvSpPr>
          <p:spPr>
            <a:xfrm rot="-5400000">
              <a:off x="3676998"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94" name="tx94"/>
            <p:cNvSpPr/>
            <p:nvPr/>
          </p:nvSpPr>
          <p:spPr>
            <a:xfrm rot="-5400000">
              <a:off x="3916894"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2011</a:t>
              </a:r>
            </a:p>
          </p:txBody>
        </p:sp>
        <p:sp>
          <p:nvSpPr>
            <p:cNvPr id="95" name="tx95"/>
            <p:cNvSpPr/>
            <p:nvPr/>
          </p:nvSpPr>
          <p:spPr>
            <a:xfrm rot="-5400000">
              <a:off x="4156791"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2012</a:t>
              </a:r>
            </a:p>
          </p:txBody>
        </p:sp>
        <p:sp>
          <p:nvSpPr>
            <p:cNvPr id="96" name="tx96"/>
            <p:cNvSpPr/>
            <p:nvPr/>
          </p:nvSpPr>
          <p:spPr>
            <a:xfrm rot="-5400000">
              <a:off x="4396661"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2013</a:t>
              </a:r>
            </a:p>
          </p:txBody>
        </p:sp>
        <p:sp>
          <p:nvSpPr>
            <p:cNvPr id="97" name="tx97"/>
            <p:cNvSpPr/>
            <p:nvPr/>
          </p:nvSpPr>
          <p:spPr>
            <a:xfrm rot="-5400000">
              <a:off x="4636584"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2014</a:t>
              </a:r>
            </a:p>
          </p:txBody>
        </p:sp>
        <p:sp>
          <p:nvSpPr>
            <p:cNvPr id="98" name="tx98"/>
            <p:cNvSpPr/>
            <p:nvPr/>
          </p:nvSpPr>
          <p:spPr>
            <a:xfrm rot="-5400000">
              <a:off x="4876480"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99" name="tx99"/>
            <p:cNvSpPr/>
            <p:nvPr/>
          </p:nvSpPr>
          <p:spPr>
            <a:xfrm rot="-5400000">
              <a:off x="5116377"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2016</a:t>
              </a:r>
            </a:p>
          </p:txBody>
        </p:sp>
        <p:sp>
          <p:nvSpPr>
            <p:cNvPr id="100" name="tx100"/>
            <p:cNvSpPr/>
            <p:nvPr/>
          </p:nvSpPr>
          <p:spPr>
            <a:xfrm rot="-5400000">
              <a:off x="535627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2017</a:t>
              </a:r>
            </a:p>
          </p:txBody>
        </p:sp>
        <p:sp>
          <p:nvSpPr>
            <p:cNvPr id="101" name="tx101"/>
            <p:cNvSpPr/>
            <p:nvPr/>
          </p:nvSpPr>
          <p:spPr>
            <a:xfrm rot="-5400000">
              <a:off x="559616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2018</a:t>
              </a:r>
            </a:p>
          </p:txBody>
        </p:sp>
        <p:sp>
          <p:nvSpPr>
            <p:cNvPr id="102" name="tx102"/>
            <p:cNvSpPr/>
            <p:nvPr/>
          </p:nvSpPr>
          <p:spPr>
            <a:xfrm rot="-5400000">
              <a:off x="583606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03" name="tx103"/>
            <p:cNvSpPr/>
            <p:nvPr/>
          </p:nvSpPr>
          <p:spPr>
            <a:xfrm rot="-5400000">
              <a:off x="6075962"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2020</a:t>
              </a:r>
            </a:p>
          </p:txBody>
        </p:sp>
        <p:sp>
          <p:nvSpPr>
            <p:cNvPr id="104" name="tx104"/>
            <p:cNvSpPr/>
            <p:nvPr/>
          </p:nvSpPr>
          <p:spPr>
            <a:xfrm rot="-5400000">
              <a:off x="631585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2021</a:t>
              </a:r>
            </a:p>
          </p:txBody>
        </p:sp>
        <p:sp>
          <p:nvSpPr>
            <p:cNvPr id="105" name="tx105"/>
            <p:cNvSpPr/>
            <p:nvPr/>
          </p:nvSpPr>
          <p:spPr>
            <a:xfrm rot="-5400000">
              <a:off x="6555755"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2022</a:t>
              </a:r>
            </a:p>
          </p:txBody>
        </p:sp>
        <p:sp>
          <p:nvSpPr>
            <p:cNvPr id="106" name="tx106"/>
            <p:cNvSpPr/>
            <p:nvPr/>
          </p:nvSpPr>
          <p:spPr>
            <a:xfrm rot="-5400000">
              <a:off x="6795625"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07" name="tx107"/>
            <p:cNvSpPr/>
            <p:nvPr/>
          </p:nvSpPr>
          <p:spPr>
            <a:xfrm rot="-5400000">
              <a:off x="7035548"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08" name="tx108"/>
            <p:cNvSpPr/>
            <p:nvPr/>
          </p:nvSpPr>
          <p:spPr>
            <a:xfrm rot="-5400000">
              <a:off x="7275445"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09" name="tx109"/>
            <p:cNvSpPr/>
            <p:nvPr/>
          </p:nvSpPr>
          <p:spPr>
            <a:xfrm rot="-5400000">
              <a:off x="7275445"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10" name="tx110"/>
            <p:cNvSpPr/>
            <p:nvPr/>
          </p:nvSpPr>
          <p:spPr>
            <a:xfrm rot="-5400000">
              <a:off x="8474900"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2030</a:t>
              </a:r>
            </a:p>
          </p:txBody>
        </p:sp>
        <p:sp>
          <p:nvSpPr>
            <p:cNvPr id="111" name="tx111"/>
            <p:cNvSpPr/>
            <p:nvPr/>
          </p:nvSpPr>
          <p:spPr>
            <a:xfrm rot="-5400000">
              <a:off x="-240675" y="3352379"/>
              <a:ext cx="126575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zero-dose children</a:t>
              </a:r>
            </a:p>
          </p:txBody>
        </p:sp>
        <p:sp>
          <p:nvSpPr>
            <p:cNvPr id="112" name="rc112"/>
            <p:cNvSpPr/>
            <p:nvPr/>
          </p:nvSpPr>
          <p:spPr>
            <a:xfrm>
              <a:off x="3661384" y="5900002"/>
              <a:ext cx="201456" cy="201456"/>
            </a:xfrm>
            <a:prstGeom prst="rect">
              <a:avLst/>
            </a:prstGeom>
            <a:solidFill>
              <a:srgbClr val="0058AB">
                <a:alpha val="100000"/>
              </a:srgbClr>
            </a:solidFill>
          </p:spPr>
          <p:txBody>
            <a:bodyPr/>
            <a:lstStyle/>
            <a:p/>
          </p:txBody>
        </p:sp>
        <p:sp>
          <p:nvSpPr>
            <p:cNvPr id="113" name="rc113"/>
            <p:cNvSpPr/>
            <p:nvPr/>
          </p:nvSpPr>
          <p:spPr>
            <a:xfrm>
              <a:off x="4563470" y="5900002"/>
              <a:ext cx="201456" cy="201456"/>
            </a:xfrm>
            <a:prstGeom prst="rect">
              <a:avLst/>
            </a:prstGeom>
            <a:solidFill>
              <a:srgbClr val="69DBFF">
                <a:alpha val="100000"/>
              </a:srgbClr>
            </a:solidFill>
          </p:spPr>
          <p:txBody>
            <a:bodyPr/>
            <a:lstStyle/>
            <a:p/>
          </p:txBody>
        </p:sp>
        <p:sp>
          <p:nvSpPr>
            <p:cNvPr id="114" name="tx114"/>
            <p:cNvSpPr/>
            <p:nvPr/>
          </p:nvSpPr>
          <p:spPr>
            <a:xfrm>
              <a:off x="3941429" y="5949093"/>
              <a:ext cx="5434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Estimate</a:t>
              </a:r>
            </a:p>
          </p:txBody>
        </p:sp>
        <p:sp>
          <p:nvSpPr>
            <p:cNvPr id="115" name="tx115"/>
            <p:cNvSpPr/>
            <p:nvPr/>
          </p:nvSpPr>
          <p:spPr>
            <a:xfrm>
              <a:off x="4843515" y="5920921"/>
              <a:ext cx="149884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116" name="tx116"/>
            <p:cNvSpPr/>
            <p:nvPr/>
          </p:nvSpPr>
          <p:spPr>
            <a:xfrm>
              <a:off x="2103780" y="1330710"/>
              <a:ext cx="578718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number of zero-dose children, 2000-2025 and target by 2030, Togo</a:t>
              </a:r>
            </a:p>
          </p:txBody>
        </p:sp>
        <p:sp>
          <p:nvSpPr>
            <p:cNvPr id="117" name="tx117"/>
            <p:cNvSpPr/>
            <p:nvPr/>
          </p:nvSpPr>
          <p:spPr>
            <a:xfrm>
              <a:off x="4912824" y="6224698"/>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18" name="tx118"/>
            <p:cNvSpPr/>
            <p:nvPr/>
          </p:nvSpPr>
          <p:spPr>
            <a:xfrm>
              <a:off x="2315059" y="6345453"/>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sp>
          <p:nvSpPr>
            <p:cNvPr id="119" name="tx119"/>
            <p:cNvSpPr/>
            <p:nvPr/>
          </p:nvSpPr>
          <p:spPr>
            <a:xfrm>
              <a:off x="2023271" y="6466154"/>
              <a:ext cx="705113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Dark blue bars are the estimated number of zero-dose children in 2000-2025, light blue bar is the target number of zero-dose children by 2030.</a:t>
              </a:r>
            </a:p>
          </p:txBody>
        </p:sp>
        <p:sp>
          <p:nvSpPr>
            <p:cNvPr id="120" name="tx120"/>
            <p:cNvSpPr/>
            <p:nvPr/>
          </p:nvSpPr>
          <p:spPr>
            <a:xfrm>
              <a:off x="3476861" y="6587891"/>
              <a:ext cx="5597549"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line and points show the yearly progress and trajectory to meet the target by 2030, based on a linear decline.</a:t>
              </a:r>
            </a:p>
          </p:txBody>
        </p:sp>
      </p:grpSp>
      <p:sp>
        <p:nvSpPr>
          <p:cNvPr id="12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aims to leave no one behind with immunization and calls on all countries to reduce the number of zero dose children by half by 2030.
This chart shows:
• Estimated number of zero-dose children in 2000-2025 (dark blue bars)
• Zero-dose target by 2030 (light blue bar)
• Trajectory to reach the 2030 target based on a linear decline (points
In 2025, the number of zero-dose children was approximately 2% higher than the annual number proposed to reach the target, based on a linear trajectory of decline.</a:t>
            </a:r>
          </a:p>
        </p:txBody>
      </p:sp>
      <p:sp>
        <p:nvSpPr>
          <p:cNvPr id="122"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the number of zero-dose children was 2% above the annual IA2030 goal, bringing the 2030 goal within reach if progress is sustained.</a:t>
            </a:r>
          </a:p>
        </p:txBody>
      </p:sp>
      <p:grpSp xmlns:pic="http://schemas.openxmlformats.org/drawingml/2006/picture">
        <p:nvGrpSpPr>
          <p:cNvPr id="123" name=""/>
          <p:cNvGrpSpPr/>
          <p:nvPr/>
        </p:nvGrpSpPr>
        <p:grpSpPr>
          <a:xfrm>
            <a:off x="292608" y="1051560"/>
            <a:ext cx="8595360" cy="28575"/>
            <a:chOff x="292608" y="1051560"/>
            <a:chExt cx="8595360" cy="28575"/>
          </a:xfrm>
        </p:grpSpPr>
        <p:sp>
          <p:nvSpPr>
            <p:cNvPr id="124"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25"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4000" i="0" b="0" u="none">
                <a:solidFill>
                  <a:srgbClr val="FFFFFF">
                    <a:alpha val="100000"/>
                  </a:srgbClr>
                </a:solidFill>
                <a:latin typeface="Arial"/>
                <a:cs typeface="Arial"/>
                <a:ea typeface="Arial"/>
                <a:sym typeface="Arial"/>
              </a:rPr>
              <a:t>Togo</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a:solidFill>
                  <a:srgbClr val="FFFFFF">
                    <a:alpha val="100000"/>
                  </a:srgbClr>
                </a:solidFill>
                <a:latin typeface="Arial"/>
                <a:cs typeface="Arial"/>
                <a:ea typeface="Arial"/>
                <a:sym typeface="Arial"/>
              </a:rPr>
              <a:t>WUENIC 2025 revision,
Published 15 July 2026</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407363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60486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313608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266731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219854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10" name="pl10"/>
            <p:cNvSpPr/>
            <p:nvPr/>
          </p:nvSpPr>
          <p:spPr>
            <a:xfrm>
              <a:off x="951100" y="430802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83924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337047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290170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951100" y="243292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 name="pl15"/>
            <p:cNvSpPr/>
            <p:nvPr/>
          </p:nvSpPr>
          <p:spPr>
            <a:xfrm>
              <a:off x="951100" y="196415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 name="pl16"/>
            <p:cNvSpPr/>
            <p:nvPr/>
          </p:nvSpPr>
          <p:spPr>
            <a:xfrm>
              <a:off x="1416218"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4893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08164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414365"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480537"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747080"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01362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28016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54670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81325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807979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7" name="rc27"/>
            <p:cNvSpPr/>
            <p:nvPr/>
          </p:nvSpPr>
          <p:spPr>
            <a:xfrm>
              <a:off x="1296273" y="3617800"/>
              <a:ext cx="239888" cy="690221"/>
            </a:xfrm>
            <a:prstGeom prst="rect">
              <a:avLst/>
            </a:prstGeom>
            <a:solidFill>
              <a:srgbClr val="80BD41">
                <a:alpha val="100000"/>
              </a:srgbClr>
            </a:solidFill>
          </p:spPr>
          <p:txBody>
            <a:bodyPr/>
            <a:lstStyle/>
            <a:p/>
          </p:txBody>
        </p:sp>
        <p:sp>
          <p:nvSpPr>
            <p:cNvPr id="28" name="rc28"/>
            <p:cNvSpPr/>
            <p:nvPr/>
          </p:nvSpPr>
          <p:spPr>
            <a:xfrm>
              <a:off x="1296273" y="3445244"/>
              <a:ext cx="239888" cy="172555"/>
            </a:xfrm>
            <a:prstGeom prst="rect">
              <a:avLst/>
            </a:prstGeom>
            <a:solidFill>
              <a:srgbClr val="1CABE2">
                <a:alpha val="100000"/>
              </a:srgbClr>
            </a:solidFill>
          </p:spPr>
          <p:txBody>
            <a:bodyPr/>
            <a:lstStyle/>
            <a:p/>
          </p:txBody>
        </p:sp>
        <p:sp>
          <p:nvSpPr>
            <p:cNvPr id="29" name="rc29"/>
            <p:cNvSpPr/>
            <p:nvPr/>
          </p:nvSpPr>
          <p:spPr>
            <a:xfrm>
              <a:off x="1562816" y="3750088"/>
              <a:ext cx="239888" cy="557933"/>
            </a:xfrm>
            <a:prstGeom prst="rect">
              <a:avLst/>
            </a:prstGeom>
            <a:solidFill>
              <a:srgbClr val="80BD41">
                <a:alpha val="100000"/>
              </a:srgbClr>
            </a:solidFill>
          </p:spPr>
          <p:txBody>
            <a:bodyPr/>
            <a:lstStyle/>
            <a:p/>
          </p:txBody>
        </p:sp>
        <p:sp>
          <p:nvSpPr>
            <p:cNvPr id="30" name="rc30"/>
            <p:cNvSpPr/>
            <p:nvPr/>
          </p:nvSpPr>
          <p:spPr>
            <a:xfrm>
              <a:off x="1562816" y="3422415"/>
              <a:ext cx="239888" cy="327672"/>
            </a:xfrm>
            <a:prstGeom prst="rect">
              <a:avLst/>
            </a:prstGeom>
            <a:solidFill>
              <a:srgbClr val="1CABE2">
                <a:alpha val="100000"/>
              </a:srgbClr>
            </a:solidFill>
          </p:spPr>
          <p:txBody>
            <a:bodyPr/>
            <a:lstStyle/>
            <a:p/>
          </p:txBody>
        </p:sp>
        <p:sp>
          <p:nvSpPr>
            <p:cNvPr id="31" name="rc31"/>
            <p:cNvSpPr/>
            <p:nvPr/>
          </p:nvSpPr>
          <p:spPr>
            <a:xfrm>
              <a:off x="1829360" y="3628253"/>
              <a:ext cx="239888" cy="679767"/>
            </a:xfrm>
            <a:prstGeom prst="rect">
              <a:avLst/>
            </a:prstGeom>
            <a:solidFill>
              <a:srgbClr val="80BD41">
                <a:alpha val="100000"/>
              </a:srgbClr>
            </a:solidFill>
          </p:spPr>
          <p:txBody>
            <a:bodyPr/>
            <a:lstStyle/>
            <a:p/>
          </p:txBody>
        </p:sp>
        <p:sp>
          <p:nvSpPr>
            <p:cNvPr id="32" name="rc32"/>
            <p:cNvSpPr/>
            <p:nvPr/>
          </p:nvSpPr>
          <p:spPr>
            <a:xfrm>
              <a:off x="1829360" y="3401649"/>
              <a:ext cx="239888" cy="226604"/>
            </a:xfrm>
            <a:prstGeom prst="rect">
              <a:avLst/>
            </a:prstGeom>
            <a:solidFill>
              <a:srgbClr val="1CABE2">
                <a:alpha val="100000"/>
              </a:srgbClr>
            </a:solidFill>
          </p:spPr>
          <p:txBody>
            <a:bodyPr/>
            <a:lstStyle/>
            <a:p/>
          </p:txBody>
        </p:sp>
        <p:sp>
          <p:nvSpPr>
            <p:cNvPr id="33" name="rc33"/>
            <p:cNvSpPr/>
            <p:nvPr/>
          </p:nvSpPr>
          <p:spPr>
            <a:xfrm>
              <a:off x="2095903" y="3540733"/>
              <a:ext cx="239888" cy="767287"/>
            </a:xfrm>
            <a:prstGeom prst="rect">
              <a:avLst/>
            </a:prstGeom>
            <a:solidFill>
              <a:srgbClr val="80BD41">
                <a:alpha val="100000"/>
              </a:srgbClr>
            </a:solidFill>
          </p:spPr>
          <p:txBody>
            <a:bodyPr/>
            <a:lstStyle/>
            <a:p/>
          </p:txBody>
        </p:sp>
        <p:sp>
          <p:nvSpPr>
            <p:cNvPr id="34" name="rc34"/>
            <p:cNvSpPr/>
            <p:nvPr/>
          </p:nvSpPr>
          <p:spPr>
            <a:xfrm>
              <a:off x="2095903" y="3383601"/>
              <a:ext cx="239888" cy="157132"/>
            </a:xfrm>
            <a:prstGeom prst="rect">
              <a:avLst/>
            </a:prstGeom>
            <a:solidFill>
              <a:srgbClr val="1CABE2">
                <a:alpha val="100000"/>
              </a:srgbClr>
            </a:solidFill>
          </p:spPr>
          <p:txBody>
            <a:bodyPr/>
            <a:lstStyle/>
            <a:p/>
          </p:txBody>
        </p:sp>
        <p:sp>
          <p:nvSpPr>
            <p:cNvPr id="35" name="rc35"/>
            <p:cNvSpPr/>
            <p:nvPr/>
          </p:nvSpPr>
          <p:spPr>
            <a:xfrm>
              <a:off x="2362446" y="3528170"/>
              <a:ext cx="239888" cy="779850"/>
            </a:xfrm>
            <a:prstGeom prst="rect">
              <a:avLst/>
            </a:prstGeom>
            <a:solidFill>
              <a:srgbClr val="80BD41">
                <a:alpha val="100000"/>
              </a:srgbClr>
            </a:solidFill>
          </p:spPr>
          <p:txBody>
            <a:bodyPr/>
            <a:lstStyle/>
            <a:p/>
          </p:txBody>
        </p:sp>
        <p:sp>
          <p:nvSpPr>
            <p:cNvPr id="36" name="rc36"/>
            <p:cNvSpPr/>
            <p:nvPr/>
          </p:nvSpPr>
          <p:spPr>
            <a:xfrm>
              <a:off x="2362446" y="3368413"/>
              <a:ext cx="239888" cy="159757"/>
            </a:xfrm>
            <a:prstGeom prst="rect">
              <a:avLst/>
            </a:prstGeom>
            <a:solidFill>
              <a:srgbClr val="1CABE2">
                <a:alpha val="100000"/>
              </a:srgbClr>
            </a:solidFill>
          </p:spPr>
          <p:txBody>
            <a:bodyPr/>
            <a:lstStyle/>
            <a:p/>
          </p:txBody>
        </p:sp>
        <p:sp>
          <p:nvSpPr>
            <p:cNvPr id="37" name="rc37"/>
            <p:cNvSpPr/>
            <p:nvPr/>
          </p:nvSpPr>
          <p:spPr>
            <a:xfrm>
              <a:off x="2628989" y="3422931"/>
              <a:ext cx="239888" cy="885090"/>
            </a:xfrm>
            <a:prstGeom prst="rect">
              <a:avLst/>
            </a:prstGeom>
            <a:solidFill>
              <a:srgbClr val="80BD41">
                <a:alpha val="100000"/>
              </a:srgbClr>
            </a:solidFill>
          </p:spPr>
          <p:txBody>
            <a:bodyPr/>
            <a:lstStyle/>
            <a:p/>
          </p:txBody>
        </p:sp>
        <p:sp>
          <p:nvSpPr>
            <p:cNvPr id="38" name="rc38"/>
            <p:cNvSpPr/>
            <p:nvPr/>
          </p:nvSpPr>
          <p:spPr>
            <a:xfrm>
              <a:off x="2628989" y="3335411"/>
              <a:ext cx="239888" cy="87519"/>
            </a:xfrm>
            <a:prstGeom prst="rect">
              <a:avLst/>
            </a:prstGeom>
            <a:solidFill>
              <a:srgbClr val="1CABE2">
                <a:alpha val="100000"/>
              </a:srgbClr>
            </a:solidFill>
          </p:spPr>
          <p:txBody>
            <a:bodyPr/>
            <a:lstStyle/>
            <a:p/>
          </p:txBody>
        </p:sp>
        <p:sp>
          <p:nvSpPr>
            <p:cNvPr id="39" name="rc39"/>
            <p:cNvSpPr/>
            <p:nvPr/>
          </p:nvSpPr>
          <p:spPr>
            <a:xfrm>
              <a:off x="2895532" y="3391336"/>
              <a:ext cx="239888" cy="916685"/>
            </a:xfrm>
            <a:prstGeom prst="rect">
              <a:avLst/>
            </a:prstGeom>
            <a:solidFill>
              <a:srgbClr val="80BD41">
                <a:alpha val="100000"/>
              </a:srgbClr>
            </a:solidFill>
          </p:spPr>
          <p:txBody>
            <a:bodyPr/>
            <a:lstStyle/>
            <a:p/>
          </p:txBody>
        </p:sp>
        <p:sp>
          <p:nvSpPr>
            <p:cNvPr id="40" name="rc40"/>
            <p:cNvSpPr/>
            <p:nvPr/>
          </p:nvSpPr>
          <p:spPr>
            <a:xfrm>
              <a:off x="2895532" y="3300675"/>
              <a:ext cx="239888" cy="90660"/>
            </a:xfrm>
            <a:prstGeom prst="rect">
              <a:avLst/>
            </a:prstGeom>
            <a:solidFill>
              <a:srgbClr val="1CABE2">
                <a:alpha val="100000"/>
              </a:srgbClr>
            </a:solidFill>
          </p:spPr>
          <p:txBody>
            <a:bodyPr/>
            <a:lstStyle/>
            <a:p/>
          </p:txBody>
        </p:sp>
        <p:sp>
          <p:nvSpPr>
            <p:cNvPr id="41" name="rc41"/>
            <p:cNvSpPr/>
            <p:nvPr/>
          </p:nvSpPr>
          <p:spPr>
            <a:xfrm>
              <a:off x="3162075" y="3323270"/>
              <a:ext cx="239888" cy="984751"/>
            </a:xfrm>
            <a:prstGeom prst="rect">
              <a:avLst/>
            </a:prstGeom>
            <a:solidFill>
              <a:srgbClr val="80BD41">
                <a:alpha val="100000"/>
              </a:srgbClr>
            </a:solidFill>
          </p:spPr>
          <p:txBody>
            <a:bodyPr/>
            <a:lstStyle/>
            <a:p/>
          </p:txBody>
        </p:sp>
        <p:sp>
          <p:nvSpPr>
            <p:cNvPr id="42" name="rc42"/>
            <p:cNvSpPr/>
            <p:nvPr/>
          </p:nvSpPr>
          <p:spPr>
            <a:xfrm>
              <a:off x="3162075" y="3260407"/>
              <a:ext cx="239888" cy="62862"/>
            </a:xfrm>
            <a:prstGeom prst="rect">
              <a:avLst/>
            </a:prstGeom>
            <a:solidFill>
              <a:srgbClr val="1CABE2">
                <a:alpha val="100000"/>
              </a:srgbClr>
            </a:solidFill>
          </p:spPr>
          <p:txBody>
            <a:bodyPr/>
            <a:lstStyle/>
            <a:p/>
          </p:txBody>
        </p:sp>
        <p:sp>
          <p:nvSpPr>
            <p:cNvPr id="43" name="rc43"/>
            <p:cNvSpPr/>
            <p:nvPr/>
          </p:nvSpPr>
          <p:spPr>
            <a:xfrm>
              <a:off x="3428618" y="3316472"/>
              <a:ext cx="239888" cy="991548"/>
            </a:xfrm>
            <a:prstGeom prst="rect">
              <a:avLst/>
            </a:prstGeom>
            <a:solidFill>
              <a:srgbClr val="80BD41">
                <a:alpha val="100000"/>
              </a:srgbClr>
            </a:solidFill>
          </p:spPr>
          <p:txBody>
            <a:bodyPr/>
            <a:lstStyle/>
            <a:p/>
          </p:txBody>
        </p:sp>
        <p:sp>
          <p:nvSpPr>
            <p:cNvPr id="44" name="rc44"/>
            <p:cNvSpPr/>
            <p:nvPr/>
          </p:nvSpPr>
          <p:spPr>
            <a:xfrm>
              <a:off x="3428618" y="3230265"/>
              <a:ext cx="239888" cy="86207"/>
            </a:xfrm>
            <a:prstGeom prst="rect">
              <a:avLst/>
            </a:prstGeom>
            <a:solidFill>
              <a:srgbClr val="1CABE2">
                <a:alpha val="100000"/>
              </a:srgbClr>
            </a:solidFill>
          </p:spPr>
          <p:txBody>
            <a:bodyPr/>
            <a:lstStyle/>
            <a:p/>
          </p:txBody>
        </p:sp>
        <p:sp>
          <p:nvSpPr>
            <p:cNvPr id="45" name="rc45"/>
            <p:cNvSpPr/>
            <p:nvPr/>
          </p:nvSpPr>
          <p:spPr>
            <a:xfrm>
              <a:off x="3695161" y="3273345"/>
              <a:ext cx="239888" cy="1034675"/>
            </a:xfrm>
            <a:prstGeom prst="rect">
              <a:avLst/>
            </a:prstGeom>
            <a:solidFill>
              <a:srgbClr val="80BD41">
                <a:alpha val="100000"/>
              </a:srgbClr>
            </a:solidFill>
          </p:spPr>
          <p:txBody>
            <a:bodyPr/>
            <a:lstStyle/>
            <a:p/>
          </p:txBody>
        </p:sp>
        <p:sp>
          <p:nvSpPr>
            <p:cNvPr id="46" name="rc46"/>
            <p:cNvSpPr/>
            <p:nvPr/>
          </p:nvSpPr>
          <p:spPr>
            <a:xfrm>
              <a:off x="3695161" y="3195482"/>
              <a:ext cx="239888" cy="77863"/>
            </a:xfrm>
            <a:prstGeom prst="rect">
              <a:avLst/>
            </a:prstGeom>
            <a:solidFill>
              <a:srgbClr val="1CABE2">
                <a:alpha val="100000"/>
              </a:srgbClr>
            </a:solidFill>
          </p:spPr>
          <p:txBody>
            <a:bodyPr/>
            <a:lstStyle/>
            <a:p/>
          </p:txBody>
        </p:sp>
        <p:sp>
          <p:nvSpPr>
            <p:cNvPr id="47" name="rc47"/>
            <p:cNvSpPr/>
            <p:nvPr/>
          </p:nvSpPr>
          <p:spPr>
            <a:xfrm>
              <a:off x="3961705" y="3201857"/>
              <a:ext cx="239888" cy="1106163"/>
            </a:xfrm>
            <a:prstGeom prst="rect">
              <a:avLst/>
            </a:prstGeom>
            <a:solidFill>
              <a:srgbClr val="80BD41">
                <a:alpha val="100000"/>
              </a:srgbClr>
            </a:solidFill>
          </p:spPr>
          <p:txBody>
            <a:bodyPr/>
            <a:lstStyle/>
            <a:p/>
          </p:txBody>
        </p:sp>
        <p:sp>
          <p:nvSpPr>
            <p:cNvPr id="48" name="rc48"/>
            <p:cNvSpPr/>
            <p:nvPr/>
          </p:nvSpPr>
          <p:spPr>
            <a:xfrm>
              <a:off x="3961705" y="3167637"/>
              <a:ext cx="239888" cy="34220"/>
            </a:xfrm>
            <a:prstGeom prst="rect">
              <a:avLst/>
            </a:prstGeom>
            <a:solidFill>
              <a:srgbClr val="1CABE2">
                <a:alpha val="100000"/>
              </a:srgbClr>
            </a:solidFill>
          </p:spPr>
          <p:txBody>
            <a:bodyPr/>
            <a:lstStyle/>
            <a:p/>
          </p:txBody>
        </p:sp>
        <p:sp>
          <p:nvSpPr>
            <p:cNvPr id="49" name="rc49"/>
            <p:cNvSpPr/>
            <p:nvPr/>
          </p:nvSpPr>
          <p:spPr>
            <a:xfrm>
              <a:off x="4228248" y="3229093"/>
              <a:ext cx="239888" cy="1078927"/>
            </a:xfrm>
            <a:prstGeom prst="rect">
              <a:avLst/>
            </a:prstGeom>
            <a:solidFill>
              <a:srgbClr val="80BD41">
                <a:alpha val="100000"/>
              </a:srgbClr>
            </a:solidFill>
          </p:spPr>
          <p:txBody>
            <a:bodyPr/>
            <a:lstStyle/>
            <a:p/>
          </p:txBody>
        </p:sp>
        <p:sp>
          <p:nvSpPr>
            <p:cNvPr id="50" name="rc50"/>
            <p:cNvSpPr/>
            <p:nvPr/>
          </p:nvSpPr>
          <p:spPr>
            <a:xfrm>
              <a:off x="4228248" y="3160230"/>
              <a:ext cx="239888" cy="68862"/>
            </a:xfrm>
            <a:prstGeom prst="rect">
              <a:avLst/>
            </a:prstGeom>
            <a:solidFill>
              <a:srgbClr val="1CABE2">
                <a:alpha val="100000"/>
              </a:srgbClr>
            </a:solidFill>
          </p:spPr>
          <p:txBody>
            <a:bodyPr/>
            <a:lstStyle/>
            <a:p/>
          </p:txBody>
        </p:sp>
        <p:sp>
          <p:nvSpPr>
            <p:cNvPr id="51" name="rc51"/>
            <p:cNvSpPr/>
            <p:nvPr/>
          </p:nvSpPr>
          <p:spPr>
            <a:xfrm>
              <a:off x="4494791" y="3227921"/>
              <a:ext cx="239888" cy="1080099"/>
            </a:xfrm>
            <a:prstGeom prst="rect">
              <a:avLst/>
            </a:prstGeom>
            <a:solidFill>
              <a:srgbClr val="80BD41">
                <a:alpha val="100000"/>
              </a:srgbClr>
            </a:solidFill>
          </p:spPr>
          <p:txBody>
            <a:bodyPr/>
            <a:lstStyle/>
            <a:p/>
          </p:txBody>
        </p:sp>
        <p:sp>
          <p:nvSpPr>
            <p:cNvPr id="52" name="rc52"/>
            <p:cNvSpPr/>
            <p:nvPr/>
          </p:nvSpPr>
          <p:spPr>
            <a:xfrm>
              <a:off x="4494791" y="3158965"/>
              <a:ext cx="239888" cy="68956"/>
            </a:xfrm>
            <a:prstGeom prst="rect">
              <a:avLst/>
            </a:prstGeom>
            <a:solidFill>
              <a:srgbClr val="1CABE2">
                <a:alpha val="100000"/>
              </a:srgbClr>
            </a:solidFill>
          </p:spPr>
          <p:txBody>
            <a:bodyPr/>
            <a:lstStyle/>
            <a:p/>
          </p:txBody>
        </p:sp>
        <p:sp>
          <p:nvSpPr>
            <p:cNvPr id="53" name="rc53"/>
            <p:cNvSpPr/>
            <p:nvPr/>
          </p:nvSpPr>
          <p:spPr>
            <a:xfrm>
              <a:off x="4761334" y="3221124"/>
              <a:ext cx="239888" cy="1086897"/>
            </a:xfrm>
            <a:prstGeom prst="rect">
              <a:avLst/>
            </a:prstGeom>
            <a:solidFill>
              <a:srgbClr val="80BD41">
                <a:alpha val="100000"/>
              </a:srgbClr>
            </a:solidFill>
          </p:spPr>
          <p:txBody>
            <a:bodyPr/>
            <a:lstStyle/>
            <a:p/>
          </p:txBody>
        </p:sp>
        <p:sp>
          <p:nvSpPr>
            <p:cNvPr id="54" name="rc54"/>
            <p:cNvSpPr/>
            <p:nvPr/>
          </p:nvSpPr>
          <p:spPr>
            <a:xfrm>
              <a:off x="4761334" y="3151746"/>
              <a:ext cx="239888" cy="69378"/>
            </a:xfrm>
            <a:prstGeom prst="rect">
              <a:avLst/>
            </a:prstGeom>
            <a:solidFill>
              <a:srgbClr val="1CABE2">
                <a:alpha val="100000"/>
              </a:srgbClr>
            </a:solidFill>
          </p:spPr>
          <p:txBody>
            <a:bodyPr/>
            <a:lstStyle/>
            <a:p/>
          </p:txBody>
        </p:sp>
        <p:sp>
          <p:nvSpPr>
            <p:cNvPr id="55" name="rc55"/>
            <p:cNvSpPr/>
            <p:nvPr/>
          </p:nvSpPr>
          <p:spPr>
            <a:xfrm>
              <a:off x="5027877" y="3263923"/>
              <a:ext cx="239888" cy="1044098"/>
            </a:xfrm>
            <a:prstGeom prst="rect">
              <a:avLst/>
            </a:prstGeom>
            <a:solidFill>
              <a:srgbClr val="80BD41">
                <a:alpha val="100000"/>
              </a:srgbClr>
            </a:solidFill>
          </p:spPr>
          <p:txBody>
            <a:bodyPr/>
            <a:lstStyle/>
            <a:p/>
          </p:txBody>
        </p:sp>
        <p:sp>
          <p:nvSpPr>
            <p:cNvPr id="56" name="rc56"/>
            <p:cNvSpPr/>
            <p:nvPr/>
          </p:nvSpPr>
          <p:spPr>
            <a:xfrm>
              <a:off x="5027877" y="3134870"/>
              <a:ext cx="239888" cy="129053"/>
            </a:xfrm>
            <a:prstGeom prst="rect">
              <a:avLst/>
            </a:prstGeom>
            <a:solidFill>
              <a:srgbClr val="1CABE2">
                <a:alpha val="100000"/>
              </a:srgbClr>
            </a:solidFill>
          </p:spPr>
          <p:txBody>
            <a:bodyPr/>
            <a:lstStyle/>
            <a:p/>
          </p:txBody>
        </p:sp>
        <p:sp>
          <p:nvSpPr>
            <p:cNvPr id="57" name="rc57"/>
            <p:cNvSpPr/>
            <p:nvPr/>
          </p:nvSpPr>
          <p:spPr>
            <a:xfrm>
              <a:off x="5294420" y="3258157"/>
              <a:ext cx="239888" cy="1049864"/>
            </a:xfrm>
            <a:prstGeom prst="rect">
              <a:avLst/>
            </a:prstGeom>
            <a:solidFill>
              <a:srgbClr val="80BD41">
                <a:alpha val="100000"/>
              </a:srgbClr>
            </a:solidFill>
          </p:spPr>
          <p:txBody>
            <a:bodyPr/>
            <a:lstStyle/>
            <a:p/>
          </p:txBody>
        </p:sp>
        <p:sp>
          <p:nvSpPr>
            <p:cNvPr id="58" name="rc58"/>
            <p:cNvSpPr/>
            <p:nvPr/>
          </p:nvSpPr>
          <p:spPr>
            <a:xfrm>
              <a:off x="5294420" y="3114994"/>
              <a:ext cx="239888" cy="143163"/>
            </a:xfrm>
            <a:prstGeom prst="rect">
              <a:avLst/>
            </a:prstGeom>
            <a:solidFill>
              <a:srgbClr val="1CABE2">
                <a:alpha val="100000"/>
              </a:srgbClr>
            </a:solidFill>
          </p:spPr>
          <p:txBody>
            <a:bodyPr/>
            <a:lstStyle/>
            <a:p/>
          </p:txBody>
        </p:sp>
        <p:sp>
          <p:nvSpPr>
            <p:cNvPr id="59" name="rc59"/>
            <p:cNvSpPr/>
            <p:nvPr/>
          </p:nvSpPr>
          <p:spPr>
            <a:xfrm>
              <a:off x="5560963" y="3226281"/>
              <a:ext cx="239888" cy="1081740"/>
            </a:xfrm>
            <a:prstGeom prst="rect">
              <a:avLst/>
            </a:prstGeom>
            <a:solidFill>
              <a:srgbClr val="80BD41">
                <a:alpha val="100000"/>
              </a:srgbClr>
            </a:solidFill>
          </p:spPr>
          <p:txBody>
            <a:bodyPr/>
            <a:lstStyle/>
            <a:p/>
          </p:txBody>
        </p:sp>
        <p:sp>
          <p:nvSpPr>
            <p:cNvPr id="60" name="rc60"/>
            <p:cNvSpPr/>
            <p:nvPr/>
          </p:nvSpPr>
          <p:spPr>
            <a:xfrm>
              <a:off x="5560963" y="3092586"/>
              <a:ext cx="239888" cy="133694"/>
            </a:xfrm>
            <a:prstGeom prst="rect">
              <a:avLst/>
            </a:prstGeom>
            <a:solidFill>
              <a:srgbClr val="1CABE2">
                <a:alpha val="100000"/>
              </a:srgbClr>
            </a:solidFill>
          </p:spPr>
          <p:txBody>
            <a:bodyPr/>
            <a:lstStyle/>
            <a:p/>
          </p:txBody>
        </p:sp>
        <p:sp>
          <p:nvSpPr>
            <p:cNvPr id="61" name="rc61"/>
            <p:cNvSpPr/>
            <p:nvPr/>
          </p:nvSpPr>
          <p:spPr>
            <a:xfrm>
              <a:off x="5827506" y="3213483"/>
              <a:ext cx="239888" cy="1094538"/>
            </a:xfrm>
            <a:prstGeom prst="rect">
              <a:avLst/>
            </a:prstGeom>
            <a:solidFill>
              <a:srgbClr val="80BD41">
                <a:alpha val="100000"/>
              </a:srgbClr>
            </a:solidFill>
          </p:spPr>
          <p:txBody>
            <a:bodyPr/>
            <a:lstStyle/>
            <a:p/>
          </p:txBody>
        </p:sp>
        <p:sp>
          <p:nvSpPr>
            <p:cNvPr id="62" name="rc62"/>
            <p:cNvSpPr/>
            <p:nvPr/>
          </p:nvSpPr>
          <p:spPr>
            <a:xfrm>
              <a:off x="5827506" y="3078195"/>
              <a:ext cx="239888" cy="135287"/>
            </a:xfrm>
            <a:prstGeom prst="rect">
              <a:avLst/>
            </a:prstGeom>
            <a:solidFill>
              <a:srgbClr val="1CABE2">
                <a:alpha val="100000"/>
              </a:srgbClr>
            </a:solidFill>
          </p:spPr>
          <p:txBody>
            <a:bodyPr/>
            <a:lstStyle/>
            <a:p/>
          </p:txBody>
        </p:sp>
        <p:sp>
          <p:nvSpPr>
            <p:cNvPr id="63" name="rc63"/>
            <p:cNvSpPr/>
            <p:nvPr/>
          </p:nvSpPr>
          <p:spPr>
            <a:xfrm>
              <a:off x="6094049" y="3189435"/>
              <a:ext cx="239888" cy="1118586"/>
            </a:xfrm>
            <a:prstGeom prst="rect">
              <a:avLst/>
            </a:prstGeom>
            <a:solidFill>
              <a:srgbClr val="80BD41">
                <a:alpha val="100000"/>
              </a:srgbClr>
            </a:solidFill>
          </p:spPr>
          <p:txBody>
            <a:bodyPr/>
            <a:lstStyle/>
            <a:p/>
          </p:txBody>
        </p:sp>
        <p:sp>
          <p:nvSpPr>
            <p:cNvPr id="64" name="rc64"/>
            <p:cNvSpPr/>
            <p:nvPr/>
          </p:nvSpPr>
          <p:spPr>
            <a:xfrm>
              <a:off x="6094049" y="3065163"/>
              <a:ext cx="239888" cy="124271"/>
            </a:xfrm>
            <a:prstGeom prst="rect">
              <a:avLst/>
            </a:prstGeom>
            <a:solidFill>
              <a:srgbClr val="1CABE2">
                <a:alpha val="100000"/>
              </a:srgbClr>
            </a:solidFill>
          </p:spPr>
          <p:txBody>
            <a:bodyPr/>
            <a:lstStyle/>
            <a:p/>
          </p:txBody>
        </p:sp>
        <p:sp>
          <p:nvSpPr>
            <p:cNvPr id="65" name="rc65"/>
            <p:cNvSpPr/>
            <p:nvPr/>
          </p:nvSpPr>
          <p:spPr>
            <a:xfrm>
              <a:off x="6360593" y="3139745"/>
              <a:ext cx="239888" cy="1168276"/>
            </a:xfrm>
            <a:prstGeom prst="rect">
              <a:avLst/>
            </a:prstGeom>
            <a:solidFill>
              <a:srgbClr val="80BD41">
                <a:alpha val="100000"/>
              </a:srgbClr>
            </a:solidFill>
          </p:spPr>
          <p:txBody>
            <a:bodyPr/>
            <a:lstStyle/>
            <a:p/>
          </p:txBody>
        </p:sp>
        <p:sp>
          <p:nvSpPr>
            <p:cNvPr id="66" name="rc66"/>
            <p:cNvSpPr/>
            <p:nvPr/>
          </p:nvSpPr>
          <p:spPr>
            <a:xfrm>
              <a:off x="6360593" y="3051803"/>
              <a:ext cx="239888" cy="87941"/>
            </a:xfrm>
            <a:prstGeom prst="rect">
              <a:avLst/>
            </a:prstGeom>
            <a:solidFill>
              <a:srgbClr val="1CABE2">
                <a:alpha val="100000"/>
              </a:srgbClr>
            </a:solidFill>
          </p:spPr>
          <p:txBody>
            <a:bodyPr/>
            <a:lstStyle/>
            <a:p/>
          </p:txBody>
        </p:sp>
        <p:sp>
          <p:nvSpPr>
            <p:cNvPr id="67" name="rc67"/>
            <p:cNvSpPr/>
            <p:nvPr/>
          </p:nvSpPr>
          <p:spPr>
            <a:xfrm>
              <a:off x="6627136" y="3139886"/>
              <a:ext cx="239888" cy="1168135"/>
            </a:xfrm>
            <a:prstGeom prst="rect">
              <a:avLst/>
            </a:prstGeom>
            <a:solidFill>
              <a:srgbClr val="80BD41">
                <a:alpha val="100000"/>
              </a:srgbClr>
            </a:solidFill>
          </p:spPr>
          <p:txBody>
            <a:bodyPr/>
            <a:lstStyle/>
            <a:p/>
          </p:txBody>
        </p:sp>
        <p:sp>
          <p:nvSpPr>
            <p:cNvPr id="68" name="rc68"/>
            <p:cNvSpPr/>
            <p:nvPr/>
          </p:nvSpPr>
          <p:spPr>
            <a:xfrm>
              <a:off x="6627136" y="3038303"/>
              <a:ext cx="239888" cy="101583"/>
            </a:xfrm>
            <a:prstGeom prst="rect">
              <a:avLst/>
            </a:prstGeom>
            <a:solidFill>
              <a:srgbClr val="1CABE2">
                <a:alpha val="100000"/>
              </a:srgbClr>
            </a:solidFill>
          </p:spPr>
          <p:txBody>
            <a:bodyPr/>
            <a:lstStyle/>
            <a:p/>
          </p:txBody>
        </p:sp>
        <p:sp>
          <p:nvSpPr>
            <p:cNvPr id="69" name="rc69"/>
            <p:cNvSpPr/>
            <p:nvPr/>
          </p:nvSpPr>
          <p:spPr>
            <a:xfrm>
              <a:off x="6893679" y="3101165"/>
              <a:ext cx="239888" cy="1206856"/>
            </a:xfrm>
            <a:prstGeom prst="rect">
              <a:avLst/>
            </a:prstGeom>
            <a:solidFill>
              <a:srgbClr val="80BD41">
                <a:alpha val="100000"/>
              </a:srgbClr>
            </a:solidFill>
          </p:spPr>
          <p:txBody>
            <a:bodyPr/>
            <a:lstStyle/>
            <a:p/>
          </p:txBody>
        </p:sp>
        <p:sp>
          <p:nvSpPr>
            <p:cNvPr id="70" name="rc70"/>
            <p:cNvSpPr/>
            <p:nvPr/>
          </p:nvSpPr>
          <p:spPr>
            <a:xfrm>
              <a:off x="6893679" y="3024146"/>
              <a:ext cx="239888" cy="77019"/>
            </a:xfrm>
            <a:prstGeom prst="rect">
              <a:avLst/>
            </a:prstGeom>
            <a:solidFill>
              <a:srgbClr val="1CABE2">
                <a:alpha val="100000"/>
              </a:srgbClr>
            </a:solidFill>
          </p:spPr>
          <p:txBody>
            <a:bodyPr/>
            <a:lstStyle/>
            <a:p/>
          </p:txBody>
        </p:sp>
        <p:sp>
          <p:nvSpPr>
            <p:cNvPr id="71" name="rc71"/>
            <p:cNvSpPr/>
            <p:nvPr/>
          </p:nvSpPr>
          <p:spPr>
            <a:xfrm>
              <a:off x="7160222" y="3076883"/>
              <a:ext cx="239888" cy="1231138"/>
            </a:xfrm>
            <a:prstGeom prst="rect">
              <a:avLst/>
            </a:prstGeom>
            <a:solidFill>
              <a:srgbClr val="80BD41">
                <a:alpha val="100000"/>
              </a:srgbClr>
            </a:solidFill>
          </p:spPr>
          <p:txBody>
            <a:bodyPr/>
            <a:lstStyle/>
            <a:p/>
          </p:txBody>
        </p:sp>
        <p:sp>
          <p:nvSpPr>
            <p:cNvPr id="72" name="rc72"/>
            <p:cNvSpPr/>
            <p:nvPr/>
          </p:nvSpPr>
          <p:spPr>
            <a:xfrm>
              <a:off x="7160222" y="3012098"/>
              <a:ext cx="239888" cy="64784"/>
            </a:xfrm>
            <a:prstGeom prst="rect">
              <a:avLst/>
            </a:prstGeom>
            <a:solidFill>
              <a:srgbClr val="1CABE2">
                <a:alpha val="100000"/>
              </a:srgbClr>
            </a:solidFill>
          </p:spPr>
          <p:txBody>
            <a:bodyPr/>
            <a:lstStyle/>
            <a:p/>
          </p:txBody>
        </p:sp>
        <p:sp>
          <p:nvSpPr>
            <p:cNvPr id="73" name="rc73"/>
            <p:cNvSpPr/>
            <p:nvPr/>
          </p:nvSpPr>
          <p:spPr>
            <a:xfrm>
              <a:off x="7426765" y="3062398"/>
              <a:ext cx="239888" cy="1245623"/>
            </a:xfrm>
            <a:prstGeom prst="rect">
              <a:avLst/>
            </a:prstGeom>
            <a:solidFill>
              <a:srgbClr val="80BD41">
                <a:alpha val="100000"/>
              </a:srgbClr>
            </a:solidFill>
          </p:spPr>
          <p:txBody>
            <a:bodyPr/>
            <a:lstStyle/>
            <a:p/>
          </p:txBody>
        </p:sp>
        <p:sp>
          <p:nvSpPr>
            <p:cNvPr id="74" name="rc74"/>
            <p:cNvSpPr/>
            <p:nvPr/>
          </p:nvSpPr>
          <p:spPr>
            <a:xfrm>
              <a:off x="7426765" y="2996863"/>
              <a:ext cx="239888" cy="65534"/>
            </a:xfrm>
            <a:prstGeom prst="rect">
              <a:avLst/>
            </a:prstGeom>
            <a:solidFill>
              <a:srgbClr val="1CABE2">
                <a:alpha val="100000"/>
              </a:srgbClr>
            </a:solidFill>
          </p:spPr>
          <p:txBody>
            <a:bodyPr/>
            <a:lstStyle/>
            <a:p/>
          </p:txBody>
        </p:sp>
        <p:sp>
          <p:nvSpPr>
            <p:cNvPr id="75" name="rc75"/>
            <p:cNvSpPr/>
            <p:nvPr/>
          </p:nvSpPr>
          <p:spPr>
            <a:xfrm>
              <a:off x="7693308" y="3049553"/>
              <a:ext cx="239888" cy="1258468"/>
            </a:xfrm>
            <a:prstGeom prst="rect">
              <a:avLst/>
            </a:prstGeom>
            <a:solidFill>
              <a:srgbClr val="80BD41">
                <a:alpha val="100000"/>
              </a:srgbClr>
            </a:solidFill>
          </p:spPr>
          <p:txBody>
            <a:bodyPr/>
            <a:lstStyle/>
            <a:p/>
          </p:txBody>
        </p:sp>
        <p:sp>
          <p:nvSpPr>
            <p:cNvPr id="76" name="rc76"/>
            <p:cNvSpPr/>
            <p:nvPr/>
          </p:nvSpPr>
          <p:spPr>
            <a:xfrm>
              <a:off x="7693308" y="2983315"/>
              <a:ext cx="239888" cy="66237"/>
            </a:xfrm>
            <a:prstGeom prst="rect">
              <a:avLst/>
            </a:prstGeom>
            <a:solidFill>
              <a:srgbClr val="1CABE2">
                <a:alpha val="100000"/>
              </a:srgbClr>
            </a:solidFill>
          </p:spPr>
          <p:txBody>
            <a:bodyPr/>
            <a:lstStyle/>
            <a:p/>
          </p:txBody>
        </p:sp>
        <p:sp>
          <p:nvSpPr>
            <p:cNvPr id="77" name="rc77"/>
            <p:cNvSpPr/>
            <p:nvPr/>
          </p:nvSpPr>
          <p:spPr>
            <a:xfrm>
              <a:off x="7959851" y="3033896"/>
              <a:ext cx="239888" cy="1274125"/>
            </a:xfrm>
            <a:prstGeom prst="rect">
              <a:avLst/>
            </a:prstGeom>
            <a:solidFill>
              <a:srgbClr val="80BD41">
                <a:alpha val="100000"/>
              </a:srgbClr>
            </a:solidFill>
          </p:spPr>
          <p:txBody>
            <a:bodyPr/>
            <a:lstStyle/>
            <a:p/>
          </p:txBody>
        </p:sp>
        <p:sp>
          <p:nvSpPr>
            <p:cNvPr id="78" name="rc78"/>
            <p:cNvSpPr/>
            <p:nvPr/>
          </p:nvSpPr>
          <p:spPr>
            <a:xfrm>
              <a:off x="7959851" y="2966815"/>
              <a:ext cx="239888" cy="67081"/>
            </a:xfrm>
            <a:prstGeom prst="rect">
              <a:avLst/>
            </a:prstGeom>
            <a:solidFill>
              <a:srgbClr val="1CABE2">
                <a:alpha val="100000"/>
              </a:srgbClr>
            </a:solidFill>
          </p:spPr>
          <p:txBody>
            <a:bodyPr/>
            <a:lstStyle/>
            <a:p/>
          </p:txBody>
        </p:sp>
        <p:sp>
          <p:nvSpPr>
            <p:cNvPr id="79" name="pl79"/>
            <p:cNvSpPr/>
            <p:nvPr/>
          </p:nvSpPr>
          <p:spPr>
            <a:xfrm>
              <a:off x="1416218" y="2139730"/>
              <a:ext cx="6663577" cy="760019"/>
            </a:xfrm>
            <a:custGeom>
              <a:avLst/>
              <a:pathLst>
                <a:path w="6663577" h="760019">
                  <a:moveTo>
                    <a:pt x="0" y="380009"/>
                  </a:moveTo>
                  <a:lnTo>
                    <a:pt x="266543" y="760019"/>
                  </a:lnTo>
                  <a:lnTo>
                    <a:pt x="533086" y="491777"/>
                  </a:lnTo>
                  <a:lnTo>
                    <a:pt x="799629" y="312949"/>
                  </a:lnTo>
                  <a:lnTo>
                    <a:pt x="1066172" y="312949"/>
                  </a:lnTo>
                  <a:lnTo>
                    <a:pt x="1332715" y="134121"/>
                  </a:lnTo>
                  <a:lnTo>
                    <a:pt x="1599258" y="134121"/>
                  </a:lnTo>
                  <a:lnTo>
                    <a:pt x="1865801" y="67060"/>
                  </a:lnTo>
                  <a:lnTo>
                    <a:pt x="2132344" y="111767"/>
                  </a:lnTo>
                  <a:lnTo>
                    <a:pt x="2398888" y="89414"/>
                  </a:lnTo>
                  <a:lnTo>
                    <a:pt x="2665431" y="0"/>
                  </a:lnTo>
                  <a:lnTo>
                    <a:pt x="2931974" y="67060"/>
                  </a:lnTo>
                  <a:lnTo>
                    <a:pt x="3198517" y="67060"/>
                  </a:lnTo>
                  <a:lnTo>
                    <a:pt x="3465060" y="67060"/>
                  </a:lnTo>
                  <a:lnTo>
                    <a:pt x="3731603" y="178828"/>
                  </a:lnTo>
                  <a:lnTo>
                    <a:pt x="3998146" y="201181"/>
                  </a:lnTo>
                  <a:lnTo>
                    <a:pt x="4264689" y="178828"/>
                  </a:lnTo>
                  <a:lnTo>
                    <a:pt x="4531233" y="178828"/>
                  </a:lnTo>
                  <a:lnTo>
                    <a:pt x="4797776" y="156474"/>
                  </a:lnTo>
                  <a:lnTo>
                    <a:pt x="5064319" y="89414"/>
                  </a:lnTo>
                  <a:lnTo>
                    <a:pt x="5330862" y="111767"/>
                  </a:lnTo>
                  <a:lnTo>
                    <a:pt x="5597405" y="67060"/>
                  </a:lnTo>
                  <a:lnTo>
                    <a:pt x="5863948" y="44707"/>
                  </a:lnTo>
                  <a:lnTo>
                    <a:pt x="6130491" y="44707"/>
                  </a:lnTo>
                  <a:lnTo>
                    <a:pt x="6397034" y="44707"/>
                  </a:lnTo>
                  <a:lnTo>
                    <a:pt x="6663577" y="44707"/>
                  </a:lnTo>
                </a:path>
              </a:pathLst>
            </a:custGeom>
            <a:ln w="27101" cap="flat">
              <a:solidFill>
                <a:srgbClr val="0058AB">
                  <a:alpha val="100000"/>
                </a:srgbClr>
              </a:solidFill>
              <a:prstDash val="solid"/>
              <a:round/>
            </a:ln>
          </p:spPr>
          <p:txBody>
            <a:bodyPr/>
            <a:lstStyle/>
            <a:p/>
          </p:txBody>
        </p:sp>
        <p:sp>
          <p:nvSpPr>
            <p:cNvPr id="80" name="tx80"/>
            <p:cNvSpPr/>
            <p:nvPr/>
          </p:nvSpPr>
          <p:spPr>
            <a:xfrm>
              <a:off x="1355928"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80</a:t>
              </a:r>
            </a:p>
          </p:txBody>
        </p:sp>
        <p:sp>
          <p:nvSpPr>
            <p:cNvPr id="81" name="tx81"/>
            <p:cNvSpPr/>
            <p:nvPr/>
          </p:nvSpPr>
          <p:spPr>
            <a:xfrm>
              <a:off x="268864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82" name="tx82"/>
            <p:cNvSpPr/>
            <p:nvPr/>
          </p:nvSpPr>
          <p:spPr>
            <a:xfrm>
              <a:off x="4021359"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3" name="tx83"/>
            <p:cNvSpPr/>
            <p:nvPr/>
          </p:nvSpPr>
          <p:spPr>
            <a:xfrm>
              <a:off x="5354075"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84" name="tx84"/>
            <p:cNvSpPr/>
            <p:nvPr/>
          </p:nvSpPr>
          <p:spPr>
            <a:xfrm>
              <a:off x="6420247" y="194867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5" name="tx85"/>
            <p:cNvSpPr/>
            <p:nvPr/>
          </p:nvSpPr>
          <p:spPr>
            <a:xfrm>
              <a:off x="668679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86" name="tx86"/>
            <p:cNvSpPr/>
            <p:nvPr/>
          </p:nvSpPr>
          <p:spPr>
            <a:xfrm>
              <a:off x="695333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87" name="tx87"/>
            <p:cNvSpPr/>
            <p:nvPr/>
          </p:nvSpPr>
          <p:spPr>
            <a:xfrm>
              <a:off x="721987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8" name="tx88"/>
            <p:cNvSpPr/>
            <p:nvPr/>
          </p:nvSpPr>
          <p:spPr>
            <a:xfrm>
              <a:off x="748642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9" name="tx89"/>
            <p:cNvSpPr/>
            <p:nvPr/>
          </p:nvSpPr>
          <p:spPr>
            <a:xfrm>
              <a:off x="7752963"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90" name="tx90"/>
            <p:cNvSpPr/>
            <p:nvPr/>
          </p:nvSpPr>
          <p:spPr>
            <a:xfrm>
              <a:off x="8019506"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91" name="tx91"/>
            <p:cNvSpPr/>
            <p:nvPr/>
          </p:nvSpPr>
          <p:spPr>
            <a:xfrm>
              <a:off x="1298664" y="330931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184.1</a:t>
              </a:r>
            </a:p>
          </p:txBody>
        </p:sp>
        <p:sp>
          <p:nvSpPr>
            <p:cNvPr id="92" name="tx92"/>
            <p:cNvSpPr/>
            <p:nvPr/>
          </p:nvSpPr>
          <p:spPr>
            <a:xfrm>
              <a:off x="2631380" y="319948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207.5</a:t>
              </a:r>
            </a:p>
          </p:txBody>
        </p:sp>
        <p:sp>
          <p:nvSpPr>
            <p:cNvPr id="93" name="tx93"/>
            <p:cNvSpPr/>
            <p:nvPr/>
          </p:nvSpPr>
          <p:spPr>
            <a:xfrm>
              <a:off x="3964096" y="3031712"/>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243.3</a:t>
              </a:r>
            </a:p>
          </p:txBody>
        </p:sp>
        <p:sp>
          <p:nvSpPr>
            <p:cNvPr id="94" name="tx94"/>
            <p:cNvSpPr/>
            <p:nvPr/>
          </p:nvSpPr>
          <p:spPr>
            <a:xfrm>
              <a:off x="5296811" y="297902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254.5</a:t>
              </a:r>
            </a:p>
          </p:txBody>
        </p:sp>
        <p:sp>
          <p:nvSpPr>
            <p:cNvPr id="95" name="tx95"/>
            <p:cNvSpPr/>
            <p:nvPr/>
          </p:nvSpPr>
          <p:spPr>
            <a:xfrm>
              <a:off x="6402160" y="2915877"/>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268</a:t>
              </a:r>
            </a:p>
          </p:txBody>
        </p:sp>
        <p:sp>
          <p:nvSpPr>
            <p:cNvPr id="96" name="tx96"/>
            <p:cNvSpPr/>
            <p:nvPr/>
          </p:nvSpPr>
          <p:spPr>
            <a:xfrm>
              <a:off x="6629527" y="290237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270.9</a:t>
              </a:r>
            </a:p>
          </p:txBody>
        </p:sp>
        <p:sp>
          <p:nvSpPr>
            <p:cNvPr id="97" name="tx97"/>
            <p:cNvSpPr/>
            <p:nvPr/>
          </p:nvSpPr>
          <p:spPr>
            <a:xfrm>
              <a:off x="6896070" y="2888174"/>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273.9</a:t>
              </a:r>
            </a:p>
          </p:txBody>
        </p:sp>
        <p:sp>
          <p:nvSpPr>
            <p:cNvPr id="98" name="tx98"/>
            <p:cNvSpPr/>
            <p:nvPr/>
          </p:nvSpPr>
          <p:spPr>
            <a:xfrm>
              <a:off x="7162613" y="287617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276.4</a:t>
              </a:r>
            </a:p>
          </p:txBody>
        </p:sp>
        <p:sp>
          <p:nvSpPr>
            <p:cNvPr id="99" name="tx99"/>
            <p:cNvSpPr/>
            <p:nvPr/>
          </p:nvSpPr>
          <p:spPr>
            <a:xfrm>
              <a:off x="7429156" y="286089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279.7</a:t>
              </a:r>
            </a:p>
          </p:txBody>
        </p:sp>
        <p:sp>
          <p:nvSpPr>
            <p:cNvPr id="100" name="tx100"/>
            <p:cNvSpPr/>
            <p:nvPr/>
          </p:nvSpPr>
          <p:spPr>
            <a:xfrm>
              <a:off x="7695699" y="284738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282.6</a:t>
              </a:r>
            </a:p>
          </p:txBody>
        </p:sp>
        <p:sp>
          <p:nvSpPr>
            <p:cNvPr id="101" name="tx101"/>
            <p:cNvSpPr/>
            <p:nvPr/>
          </p:nvSpPr>
          <p:spPr>
            <a:xfrm>
              <a:off x="7962242" y="283088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286.1</a:t>
              </a:r>
            </a:p>
          </p:txBody>
        </p:sp>
        <p:sp>
          <p:nvSpPr>
            <p:cNvPr id="102" name="pl102"/>
            <p:cNvSpPr/>
            <p:nvPr/>
          </p:nvSpPr>
          <p:spPr>
            <a:xfrm>
              <a:off x="1416218" y="2072669"/>
              <a:ext cx="0" cy="447070"/>
            </a:xfrm>
            <a:custGeom>
              <a:avLst/>
              <a:pathLst>
                <a:path w="0" h="447070">
                  <a:moveTo>
                    <a:pt x="0" y="447070"/>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2748933" y="2072669"/>
              <a:ext cx="0" cy="201181"/>
            </a:xfrm>
            <a:custGeom>
              <a:avLst/>
              <a:pathLst>
                <a:path w="0" h="201181">
                  <a:moveTo>
                    <a:pt x="0" y="201181"/>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4081649" y="2072669"/>
              <a:ext cx="0" cy="67060"/>
            </a:xfrm>
            <a:custGeom>
              <a:avLst/>
              <a:pathLst>
                <a:path w="0" h="67060">
                  <a:moveTo>
                    <a:pt x="0" y="67060"/>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5414365" y="2072669"/>
              <a:ext cx="0" cy="268242"/>
            </a:xfrm>
            <a:custGeom>
              <a:avLst/>
              <a:pathLst>
                <a:path w="0" h="268242">
                  <a:moveTo>
                    <a:pt x="0" y="268242"/>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6480537" y="2072669"/>
              <a:ext cx="0" cy="156474"/>
            </a:xfrm>
            <a:custGeom>
              <a:avLst/>
              <a:pathLst>
                <a:path w="0" h="156474">
                  <a:moveTo>
                    <a:pt x="0" y="156474"/>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6747080" y="2072669"/>
              <a:ext cx="0" cy="178828"/>
            </a:xfrm>
            <a:custGeom>
              <a:avLst/>
              <a:pathLst>
                <a:path w="0" h="178828">
                  <a:moveTo>
                    <a:pt x="0" y="178828"/>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7013623" y="2072669"/>
              <a:ext cx="0" cy="134121"/>
            </a:xfrm>
            <a:custGeom>
              <a:avLst/>
              <a:pathLst>
                <a:path w="0" h="134121">
                  <a:moveTo>
                    <a:pt x="0" y="134121"/>
                  </a:moveTo>
                  <a:lnTo>
                    <a:pt x="0" y="0"/>
                  </a:lnTo>
                </a:path>
              </a:pathLst>
            </a:custGeom>
            <a:ln w="13550" cap="flat">
              <a:solidFill>
                <a:srgbClr val="0058AB">
                  <a:alpha val="100000"/>
                </a:srgbClr>
              </a:solidFill>
              <a:prstDash val="dot"/>
              <a:round/>
            </a:ln>
          </p:spPr>
          <p:txBody>
            <a:bodyPr/>
            <a:lstStyle/>
            <a:p/>
          </p:txBody>
        </p:sp>
        <p:sp>
          <p:nvSpPr>
            <p:cNvPr id="109" name="pl109"/>
            <p:cNvSpPr/>
            <p:nvPr/>
          </p:nvSpPr>
          <p:spPr>
            <a:xfrm>
              <a:off x="7280166" y="2072669"/>
              <a:ext cx="0" cy="111767"/>
            </a:xfrm>
            <a:custGeom>
              <a:avLst/>
              <a:pathLst>
                <a:path w="0" h="111767">
                  <a:moveTo>
                    <a:pt x="0" y="111767"/>
                  </a:moveTo>
                  <a:lnTo>
                    <a:pt x="0" y="0"/>
                  </a:lnTo>
                </a:path>
              </a:pathLst>
            </a:custGeom>
            <a:ln w="13550" cap="flat">
              <a:solidFill>
                <a:srgbClr val="0058AB">
                  <a:alpha val="100000"/>
                </a:srgbClr>
              </a:solidFill>
              <a:prstDash val="dot"/>
              <a:round/>
            </a:ln>
          </p:spPr>
          <p:txBody>
            <a:bodyPr/>
            <a:lstStyle/>
            <a:p/>
          </p:txBody>
        </p:sp>
        <p:sp>
          <p:nvSpPr>
            <p:cNvPr id="110" name="pl110"/>
            <p:cNvSpPr/>
            <p:nvPr/>
          </p:nvSpPr>
          <p:spPr>
            <a:xfrm>
              <a:off x="7546709" y="2072669"/>
              <a:ext cx="0" cy="111767"/>
            </a:xfrm>
            <a:custGeom>
              <a:avLst/>
              <a:pathLst>
                <a:path w="0" h="111767">
                  <a:moveTo>
                    <a:pt x="0" y="111767"/>
                  </a:moveTo>
                  <a:lnTo>
                    <a:pt x="0" y="0"/>
                  </a:lnTo>
                </a:path>
              </a:pathLst>
            </a:custGeom>
            <a:ln w="13550" cap="flat">
              <a:solidFill>
                <a:srgbClr val="0058AB">
                  <a:alpha val="100000"/>
                </a:srgbClr>
              </a:solidFill>
              <a:prstDash val="dot"/>
              <a:round/>
            </a:ln>
          </p:spPr>
          <p:txBody>
            <a:bodyPr/>
            <a:lstStyle/>
            <a:p/>
          </p:txBody>
        </p:sp>
        <p:sp>
          <p:nvSpPr>
            <p:cNvPr id="111" name="pl111"/>
            <p:cNvSpPr/>
            <p:nvPr/>
          </p:nvSpPr>
          <p:spPr>
            <a:xfrm>
              <a:off x="7813253" y="2072669"/>
              <a:ext cx="0" cy="111767"/>
            </a:xfrm>
            <a:custGeom>
              <a:avLst/>
              <a:pathLst>
                <a:path w="0" h="111767">
                  <a:moveTo>
                    <a:pt x="0" y="111767"/>
                  </a:moveTo>
                  <a:lnTo>
                    <a:pt x="0" y="0"/>
                  </a:lnTo>
                </a:path>
              </a:pathLst>
            </a:custGeom>
            <a:ln w="13550" cap="flat">
              <a:solidFill>
                <a:srgbClr val="0058AB">
                  <a:alpha val="100000"/>
                </a:srgbClr>
              </a:solidFill>
              <a:prstDash val="dot"/>
              <a:round/>
            </a:ln>
          </p:spPr>
          <p:txBody>
            <a:bodyPr/>
            <a:lstStyle/>
            <a:p/>
          </p:txBody>
        </p:sp>
        <p:sp>
          <p:nvSpPr>
            <p:cNvPr id="112" name="pl112"/>
            <p:cNvSpPr/>
            <p:nvPr/>
          </p:nvSpPr>
          <p:spPr>
            <a:xfrm>
              <a:off x="8079796" y="2072669"/>
              <a:ext cx="0" cy="111767"/>
            </a:xfrm>
            <a:custGeom>
              <a:avLst/>
              <a:pathLst>
                <a:path w="0" h="111767">
                  <a:moveTo>
                    <a:pt x="0" y="111767"/>
                  </a:moveTo>
                  <a:lnTo>
                    <a:pt x="0" y="0"/>
                  </a:lnTo>
                </a:path>
              </a:pathLst>
            </a:custGeom>
            <a:ln w="13550" cap="flat">
              <a:solidFill>
                <a:srgbClr val="0058AB">
                  <a:alpha val="100000"/>
                </a:srgbClr>
              </a:solidFill>
              <a:prstDash val="dot"/>
              <a:round/>
            </a:ln>
          </p:spPr>
          <p:txBody>
            <a:bodyPr/>
            <a:lstStyle/>
            <a:p/>
          </p:txBody>
        </p:sp>
        <p:sp>
          <p:nvSpPr>
            <p:cNvPr id="113" name="tx113"/>
            <p:cNvSpPr/>
            <p:nvPr/>
          </p:nvSpPr>
          <p:spPr>
            <a:xfrm>
              <a:off x="1298664" y="3929009"/>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147.2</a:t>
              </a:r>
            </a:p>
          </p:txBody>
        </p:sp>
        <p:sp>
          <p:nvSpPr>
            <p:cNvPr id="114" name="tx114"/>
            <p:cNvSpPr/>
            <p:nvPr/>
          </p:nvSpPr>
          <p:spPr>
            <a:xfrm>
              <a:off x="1324790" y="3496428"/>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36.8</a:t>
              </a:r>
            </a:p>
          </p:txBody>
        </p:sp>
        <p:sp>
          <p:nvSpPr>
            <p:cNvPr id="115" name="tx115"/>
            <p:cNvSpPr/>
            <p:nvPr/>
          </p:nvSpPr>
          <p:spPr>
            <a:xfrm>
              <a:off x="2631380" y="383042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188.8</a:t>
              </a:r>
            </a:p>
          </p:txBody>
        </p:sp>
        <p:sp>
          <p:nvSpPr>
            <p:cNvPr id="116" name="tx116"/>
            <p:cNvSpPr/>
            <p:nvPr/>
          </p:nvSpPr>
          <p:spPr>
            <a:xfrm>
              <a:off x="2657505" y="334412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18.7</a:t>
              </a:r>
            </a:p>
          </p:txBody>
        </p:sp>
        <p:sp>
          <p:nvSpPr>
            <p:cNvPr id="117" name="tx117"/>
            <p:cNvSpPr/>
            <p:nvPr/>
          </p:nvSpPr>
          <p:spPr>
            <a:xfrm>
              <a:off x="4003272" y="3719845"/>
              <a:ext cx="156753"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236</a:t>
              </a:r>
            </a:p>
          </p:txBody>
        </p:sp>
        <p:sp>
          <p:nvSpPr>
            <p:cNvPr id="118" name="tx118"/>
            <p:cNvSpPr/>
            <p:nvPr/>
          </p:nvSpPr>
          <p:spPr>
            <a:xfrm>
              <a:off x="4016347" y="3149653"/>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7.3</a:t>
              </a:r>
            </a:p>
          </p:txBody>
        </p:sp>
        <p:sp>
          <p:nvSpPr>
            <p:cNvPr id="119" name="tx119"/>
            <p:cNvSpPr/>
            <p:nvPr/>
          </p:nvSpPr>
          <p:spPr>
            <a:xfrm>
              <a:off x="5335988" y="3749188"/>
              <a:ext cx="156753"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224</a:t>
              </a:r>
            </a:p>
          </p:txBody>
        </p:sp>
        <p:sp>
          <p:nvSpPr>
            <p:cNvPr id="120" name="tx120"/>
            <p:cNvSpPr/>
            <p:nvPr/>
          </p:nvSpPr>
          <p:spPr>
            <a:xfrm>
              <a:off x="5322937" y="3151481"/>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30.5</a:t>
              </a:r>
            </a:p>
          </p:txBody>
        </p:sp>
        <p:sp>
          <p:nvSpPr>
            <p:cNvPr id="121" name="tx121"/>
            <p:cNvSpPr/>
            <p:nvPr/>
          </p:nvSpPr>
          <p:spPr>
            <a:xfrm>
              <a:off x="6362984" y="368883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249.2</a:t>
              </a:r>
            </a:p>
          </p:txBody>
        </p:sp>
        <p:sp>
          <p:nvSpPr>
            <p:cNvPr id="122" name="tx122"/>
            <p:cNvSpPr/>
            <p:nvPr/>
          </p:nvSpPr>
          <p:spPr>
            <a:xfrm>
              <a:off x="6389109" y="306072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18.8</a:t>
              </a:r>
            </a:p>
          </p:txBody>
        </p:sp>
        <p:sp>
          <p:nvSpPr>
            <p:cNvPr id="123" name="tx123"/>
            <p:cNvSpPr/>
            <p:nvPr/>
          </p:nvSpPr>
          <p:spPr>
            <a:xfrm>
              <a:off x="6629527" y="368890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249.2</a:t>
              </a:r>
            </a:p>
          </p:txBody>
        </p:sp>
        <p:sp>
          <p:nvSpPr>
            <p:cNvPr id="124" name="tx124"/>
            <p:cNvSpPr/>
            <p:nvPr/>
          </p:nvSpPr>
          <p:spPr>
            <a:xfrm>
              <a:off x="6655652" y="3055193"/>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21.7</a:t>
              </a:r>
            </a:p>
          </p:txBody>
        </p:sp>
        <p:sp>
          <p:nvSpPr>
            <p:cNvPr id="125" name="tx125"/>
            <p:cNvSpPr/>
            <p:nvPr/>
          </p:nvSpPr>
          <p:spPr>
            <a:xfrm>
              <a:off x="6896070" y="366954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257.4</a:t>
              </a:r>
            </a:p>
          </p:txBody>
        </p:sp>
        <p:sp>
          <p:nvSpPr>
            <p:cNvPr id="126" name="tx126"/>
            <p:cNvSpPr/>
            <p:nvPr/>
          </p:nvSpPr>
          <p:spPr>
            <a:xfrm>
              <a:off x="6922195" y="302760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16.4</a:t>
              </a:r>
            </a:p>
          </p:txBody>
        </p:sp>
        <p:sp>
          <p:nvSpPr>
            <p:cNvPr id="127" name="tx127"/>
            <p:cNvSpPr/>
            <p:nvPr/>
          </p:nvSpPr>
          <p:spPr>
            <a:xfrm>
              <a:off x="7162613" y="365740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262.6</a:t>
              </a:r>
            </a:p>
          </p:txBody>
        </p:sp>
        <p:sp>
          <p:nvSpPr>
            <p:cNvPr id="128" name="tx128"/>
            <p:cNvSpPr/>
            <p:nvPr/>
          </p:nvSpPr>
          <p:spPr>
            <a:xfrm>
              <a:off x="7188738" y="3009396"/>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13.8</a:t>
              </a:r>
            </a:p>
          </p:txBody>
        </p:sp>
        <p:sp>
          <p:nvSpPr>
            <p:cNvPr id="129" name="tx129"/>
            <p:cNvSpPr/>
            <p:nvPr/>
          </p:nvSpPr>
          <p:spPr>
            <a:xfrm>
              <a:off x="7429156" y="365016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265.7</a:t>
              </a:r>
            </a:p>
          </p:txBody>
        </p:sp>
        <p:sp>
          <p:nvSpPr>
            <p:cNvPr id="130" name="tx130"/>
            <p:cNvSpPr/>
            <p:nvPr/>
          </p:nvSpPr>
          <p:spPr>
            <a:xfrm>
              <a:off x="7494458" y="2995729"/>
              <a:ext cx="104502"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a:t>
              </a:r>
            </a:p>
          </p:txBody>
        </p:sp>
        <p:sp>
          <p:nvSpPr>
            <p:cNvPr id="131" name="tx131"/>
            <p:cNvSpPr/>
            <p:nvPr/>
          </p:nvSpPr>
          <p:spPr>
            <a:xfrm>
              <a:off x="7695699" y="364373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268.5</a:t>
              </a:r>
            </a:p>
          </p:txBody>
        </p:sp>
        <p:sp>
          <p:nvSpPr>
            <p:cNvPr id="132" name="tx132"/>
            <p:cNvSpPr/>
            <p:nvPr/>
          </p:nvSpPr>
          <p:spPr>
            <a:xfrm>
              <a:off x="7721825" y="2982533"/>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14.1</a:t>
              </a:r>
            </a:p>
          </p:txBody>
        </p:sp>
        <p:sp>
          <p:nvSpPr>
            <p:cNvPr id="133" name="tx133"/>
            <p:cNvSpPr/>
            <p:nvPr/>
          </p:nvSpPr>
          <p:spPr>
            <a:xfrm>
              <a:off x="7962242" y="363591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271.8</a:t>
              </a:r>
            </a:p>
          </p:txBody>
        </p:sp>
        <p:sp>
          <p:nvSpPr>
            <p:cNvPr id="134" name="tx134"/>
            <p:cNvSpPr/>
            <p:nvPr/>
          </p:nvSpPr>
          <p:spPr>
            <a:xfrm>
              <a:off x="7988368" y="2965261"/>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14.3</a:t>
              </a:r>
            </a:p>
          </p:txBody>
        </p:sp>
        <p:sp>
          <p:nvSpPr>
            <p:cNvPr id="135" name="tx135"/>
            <p:cNvSpPr/>
            <p:nvPr/>
          </p:nvSpPr>
          <p:spPr>
            <a:xfrm>
              <a:off x="810775"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6" name="tx136"/>
            <p:cNvSpPr/>
            <p:nvPr/>
          </p:nvSpPr>
          <p:spPr>
            <a:xfrm>
              <a:off x="655386" y="378713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7" name="tx137"/>
            <p:cNvSpPr/>
            <p:nvPr/>
          </p:nvSpPr>
          <p:spPr>
            <a:xfrm>
              <a:off x="655386" y="331836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38" name="tx138"/>
            <p:cNvSpPr/>
            <p:nvPr/>
          </p:nvSpPr>
          <p:spPr>
            <a:xfrm>
              <a:off x="655386" y="2849519"/>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39" name="tx139"/>
            <p:cNvSpPr/>
            <p:nvPr/>
          </p:nvSpPr>
          <p:spPr>
            <a:xfrm>
              <a:off x="655386" y="238081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40" name="tx140"/>
            <p:cNvSpPr/>
            <p:nvPr/>
          </p:nvSpPr>
          <p:spPr>
            <a:xfrm>
              <a:off x="655386" y="191204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41" name="tx141"/>
            <p:cNvSpPr/>
            <p:nvPr/>
          </p:nvSpPr>
          <p:spPr>
            <a:xfrm>
              <a:off x="8607544"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2" name="tx142"/>
            <p:cNvSpPr/>
            <p:nvPr/>
          </p:nvSpPr>
          <p:spPr>
            <a:xfrm>
              <a:off x="8607544" y="36970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43" name="tx143"/>
            <p:cNvSpPr/>
            <p:nvPr/>
          </p:nvSpPr>
          <p:spPr>
            <a:xfrm>
              <a:off x="8607544" y="31382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44" name="tx144"/>
            <p:cNvSpPr/>
            <p:nvPr/>
          </p:nvSpPr>
          <p:spPr>
            <a:xfrm>
              <a:off x="8607544" y="25810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5" name="tx145"/>
            <p:cNvSpPr/>
            <p:nvPr/>
          </p:nvSpPr>
          <p:spPr>
            <a:xfrm>
              <a:off x="8607544" y="20205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6" name="tx146"/>
            <p:cNvSpPr/>
            <p:nvPr/>
          </p:nvSpPr>
          <p:spPr>
            <a:xfrm rot="-5400000">
              <a:off x="125977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7" name="tx147"/>
            <p:cNvSpPr/>
            <p:nvPr/>
          </p:nvSpPr>
          <p:spPr>
            <a:xfrm rot="-5400000">
              <a:off x="259248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8" name="tx148"/>
            <p:cNvSpPr/>
            <p:nvPr/>
          </p:nvSpPr>
          <p:spPr>
            <a:xfrm rot="-5400000">
              <a:off x="3925203"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9" name="tx149"/>
            <p:cNvSpPr/>
            <p:nvPr/>
          </p:nvSpPr>
          <p:spPr>
            <a:xfrm rot="-5400000">
              <a:off x="5257918"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50" name="tx150"/>
            <p:cNvSpPr/>
            <p:nvPr/>
          </p:nvSpPr>
          <p:spPr>
            <a:xfrm rot="-5400000">
              <a:off x="632409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51" name="tx151"/>
            <p:cNvSpPr/>
            <p:nvPr/>
          </p:nvSpPr>
          <p:spPr>
            <a:xfrm rot="-5400000">
              <a:off x="659063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52" name="tx152"/>
            <p:cNvSpPr/>
            <p:nvPr/>
          </p:nvSpPr>
          <p:spPr>
            <a:xfrm rot="-5400000">
              <a:off x="685717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53" name="tx153"/>
            <p:cNvSpPr/>
            <p:nvPr/>
          </p:nvSpPr>
          <p:spPr>
            <a:xfrm rot="-5400000">
              <a:off x="7123720"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54" name="tx154"/>
            <p:cNvSpPr/>
            <p:nvPr/>
          </p:nvSpPr>
          <p:spPr>
            <a:xfrm rot="-5400000">
              <a:off x="7390229" y="45923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5" name="tx155"/>
            <p:cNvSpPr/>
            <p:nvPr/>
          </p:nvSpPr>
          <p:spPr>
            <a:xfrm rot="-5400000">
              <a:off x="7656806"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6" name="tx156"/>
            <p:cNvSpPr/>
            <p:nvPr/>
          </p:nvSpPr>
          <p:spPr>
            <a:xfrm rot="-5400000">
              <a:off x="7923349"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7" name="tx157"/>
            <p:cNvSpPr/>
            <p:nvPr/>
          </p:nvSpPr>
          <p:spPr>
            <a:xfrm rot="-5400000">
              <a:off x="-282000" y="3068909"/>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58" name="tx158"/>
            <p:cNvSpPr/>
            <p:nvPr/>
          </p:nvSpPr>
          <p:spPr>
            <a:xfrm rot="5400000">
              <a:off x="8539473" y="306890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9" name="pl159"/>
            <p:cNvSpPr/>
            <p:nvPr/>
          </p:nvSpPr>
          <p:spPr>
            <a:xfrm>
              <a:off x="2531749" y="528147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60" name="tx160"/>
            <p:cNvSpPr/>
            <p:nvPr/>
          </p:nvSpPr>
          <p:spPr>
            <a:xfrm>
              <a:off x="2798848" y="5201666"/>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61" name="rc161"/>
            <p:cNvSpPr/>
            <p:nvPr/>
          </p:nvSpPr>
          <p:spPr>
            <a:xfrm>
              <a:off x="4056806" y="5180747"/>
              <a:ext cx="201456" cy="201456"/>
            </a:xfrm>
            <a:prstGeom prst="rect">
              <a:avLst/>
            </a:prstGeom>
            <a:solidFill>
              <a:srgbClr val="1CABE2">
                <a:alpha val="100000"/>
              </a:srgbClr>
            </a:solidFill>
          </p:spPr>
          <p:txBody>
            <a:bodyPr/>
            <a:lstStyle/>
            <a:p/>
          </p:txBody>
        </p:sp>
        <p:sp>
          <p:nvSpPr>
            <p:cNvPr id="162" name="rc162"/>
            <p:cNvSpPr/>
            <p:nvPr/>
          </p:nvSpPr>
          <p:spPr>
            <a:xfrm>
              <a:off x="6014964" y="5180747"/>
              <a:ext cx="201456" cy="201456"/>
            </a:xfrm>
            <a:prstGeom prst="rect">
              <a:avLst/>
            </a:prstGeom>
            <a:solidFill>
              <a:srgbClr val="80BD41">
                <a:alpha val="100000"/>
              </a:srgbClr>
            </a:solidFill>
          </p:spPr>
          <p:txBody>
            <a:bodyPr/>
            <a:lstStyle/>
            <a:p/>
          </p:txBody>
        </p:sp>
        <p:sp>
          <p:nvSpPr>
            <p:cNvPr id="163" name="tx163"/>
            <p:cNvSpPr/>
            <p:nvPr/>
          </p:nvSpPr>
          <p:spPr>
            <a:xfrm>
              <a:off x="4336851" y="5200370"/>
              <a:ext cx="159952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 (zero-dose)</a:t>
              </a:r>
            </a:p>
          </p:txBody>
        </p:sp>
        <p:sp>
          <p:nvSpPr>
            <p:cNvPr id="164" name="tx164"/>
            <p:cNvSpPr/>
            <p:nvPr/>
          </p:nvSpPr>
          <p:spPr>
            <a:xfrm>
              <a:off x="6295009" y="5229838"/>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65" name="tx165"/>
            <p:cNvSpPr/>
            <p:nvPr/>
          </p:nvSpPr>
          <p:spPr>
            <a:xfrm>
              <a:off x="951100" y="1400299"/>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DTP1 coverage, and number of vaccinated and unvaccinated children,</a:t>
              </a:r>
            </a:p>
          </p:txBody>
        </p:sp>
        <p:sp>
          <p:nvSpPr>
            <p:cNvPr id="166" name="tx166"/>
            <p:cNvSpPr/>
            <p:nvPr/>
          </p:nvSpPr>
          <p:spPr>
            <a:xfrm>
              <a:off x="951100" y="1582906"/>
              <a:ext cx="1276945"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Togo, 2000-2025</a:t>
              </a:r>
            </a:p>
          </p:txBody>
        </p:sp>
        <p:sp>
          <p:nvSpPr>
            <p:cNvPr id="167" name="pl167"/>
            <p:cNvSpPr/>
            <p:nvPr/>
          </p:nvSpPr>
          <p:spPr>
            <a:xfrm>
              <a:off x="2445260"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8" name="pl168"/>
            <p:cNvSpPr/>
            <p:nvPr/>
          </p:nvSpPr>
          <p:spPr>
            <a:xfrm>
              <a:off x="4743233"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9" name="pl169"/>
            <p:cNvSpPr/>
            <p:nvPr/>
          </p:nvSpPr>
          <p:spPr>
            <a:xfrm>
              <a:off x="7041206"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70" name="pl170"/>
            <p:cNvSpPr/>
            <p:nvPr/>
          </p:nvSpPr>
          <p:spPr>
            <a:xfrm>
              <a:off x="951100" y="601951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1" name="pl171"/>
            <p:cNvSpPr/>
            <p:nvPr/>
          </p:nvSpPr>
          <p:spPr>
            <a:xfrm>
              <a:off x="951100" y="585815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2" name="pl172"/>
            <p:cNvSpPr/>
            <p:nvPr/>
          </p:nvSpPr>
          <p:spPr>
            <a:xfrm>
              <a:off x="951100" y="56967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3" name="pl173"/>
            <p:cNvSpPr/>
            <p:nvPr/>
          </p:nvSpPr>
          <p:spPr>
            <a:xfrm>
              <a:off x="129627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4" name="pl174"/>
            <p:cNvSpPr/>
            <p:nvPr/>
          </p:nvSpPr>
          <p:spPr>
            <a:xfrm>
              <a:off x="3594246"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5" name="pl175"/>
            <p:cNvSpPr/>
            <p:nvPr/>
          </p:nvSpPr>
          <p:spPr>
            <a:xfrm>
              <a:off x="5892219"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6" name="pl176"/>
            <p:cNvSpPr/>
            <p:nvPr/>
          </p:nvSpPr>
          <p:spPr>
            <a:xfrm>
              <a:off x="8190192"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7" name="rc177"/>
            <p:cNvSpPr/>
            <p:nvPr/>
          </p:nvSpPr>
          <p:spPr>
            <a:xfrm>
              <a:off x="1296273" y="5954972"/>
              <a:ext cx="5727008" cy="129091"/>
            </a:xfrm>
            <a:prstGeom prst="rect">
              <a:avLst/>
            </a:prstGeom>
            <a:solidFill>
              <a:srgbClr val="80BD41">
                <a:alpha val="100000"/>
              </a:srgbClr>
            </a:solidFill>
          </p:spPr>
          <p:txBody>
            <a:bodyPr/>
            <a:lstStyle/>
            <a:p/>
          </p:txBody>
        </p:sp>
        <p:sp>
          <p:nvSpPr>
            <p:cNvPr id="178" name="rc178"/>
            <p:cNvSpPr/>
            <p:nvPr/>
          </p:nvSpPr>
          <p:spPr>
            <a:xfrm>
              <a:off x="7023281" y="5954972"/>
              <a:ext cx="431099" cy="129091"/>
            </a:xfrm>
            <a:prstGeom prst="rect">
              <a:avLst/>
            </a:prstGeom>
            <a:solidFill>
              <a:srgbClr val="1CABE2">
                <a:alpha val="100000"/>
              </a:srgbClr>
            </a:solidFill>
          </p:spPr>
          <p:txBody>
            <a:bodyPr/>
            <a:lstStyle/>
            <a:p/>
          </p:txBody>
        </p:sp>
        <p:sp>
          <p:nvSpPr>
            <p:cNvPr id="179" name="rc179"/>
            <p:cNvSpPr/>
            <p:nvPr/>
          </p:nvSpPr>
          <p:spPr>
            <a:xfrm>
              <a:off x="1296273" y="5793607"/>
              <a:ext cx="6169138" cy="129091"/>
            </a:xfrm>
            <a:prstGeom prst="rect">
              <a:avLst/>
            </a:prstGeom>
            <a:solidFill>
              <a:srgbClr val="80BD41">
                <a:alpha val="100000"/>
              </a:srgbClr>
            </a:solidFill>
          </p:spPr>
          <p:txBody>
            <a:bodyPr/>
            <a:lstStyle/>
            <a:p/>
          </p:txBody>
        </p:sp>
        <p:sp>
          <p:nvSpPr>
            <p:cNvPr id="180" name="rc180"/>
            <p:cNvSpPr/>
            <p:nvPr/>
          </p:nvSpPr>
          <p:spPr>
            <a:xfrm>
              <a:off x="7465411" y="5793607"/>
              <a:ext cx="324703" cy="129091"/>
            </a:xfrm>
            <a:prstGeom prst="rect">
              <a:avLst/>
            </a:prstGeom>
            <a:solidFill>
              <a:srgbClr val="1CABE2">
                <a:alpha val="100000"/>
              </a:srgbClr>
            </a:solidFill>
          </p:spPr>
          <p:txBody>
            <a:bodyPr/>
            <a:lstStyle/>
            <a:p/>
          </p:txBody>
        </p:sp>
        <p:sp>
          <p:nvSpPr>
            <p:cNvPr id="181" name="rc181"/>
            <p:cNvSpPr/>
            <p:nvPr/>
          </p:nvSpPr>
          <p:spPr>
            <a:xfrm>
              <a:off x="1296273" y="5632243"/>
              <a:ext cx="6245890" cy="129091"/>
            </a:xfrm>
            <a:prstGeom prst="rect">
              <a:avLst/>
            </a:prstGeom>
            <a:solidFill>
              <a:srgbClr val="80BD41">
                <a:alpha val="100000"/>
              </a:srgbClr>
            </a:solidFill>
          </p:spPr>
          <p:txBody>
            <a:bodyPr/>
            <a:lstStyle/>
            <a:p/>
          </p:txBody>
        </p:sp>
        <p:sp>
          <p:nvSpPr>
            <p:cNvPr id="182" name="rc182"/>
            <p:cNvSpPr/>
            <p:nvPr/>
          </p:nvSpPr>
          <p:spPr>
            <a:xfrm>
              <a:off x="7542164" y="5632243"/>
              <a:ext cx="328839" cy="129091"/>
            </a:xfrm>
            <a:prstGeom prst="rect">
              <a:avLst/>
            </a:prstGeom>
            <a:solidFill>
              <a:srgbClr val="1CABE2">
                <a:alpha val="100000"/>
              </a:srgbClr>
            </a:solidFill>
          </p:spPr>
          <p:txBody>
            <a:bodyPr/>
            <a:lstStyle/>
            <a:p/>
          </p:txBody>
        </p:sp>
        <p:sp>
          <p:nvSpPr>
            <p:cNvPr id="183" name="tx183"/>
            <p:cNvSpPr/>
            <p:nvPr/>
          </p:nvSpPr>
          <p:spPr>
            <a:xfrm>
              <a:off x="7665823" y="5976381"/>
              <a:ext cx="192927"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268</a:t>
              </a:r>
            </a:p>
          </p:txBody>
        </p:sp>
        <p:sp>
          <p:nvSpPr>
            <p:cNvPr id="184" name="tx184"/>
            <p:cNvSpPr/>
            <p:nvPr/>
          </p:nvSpPr>
          <p:spPr>
            <a:xfrm>
              <a:off x="7970126" y="5815017"/>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282.6</a:t>
              </a:r>
            </a:p>
          </p:txBody>
        </p:sp>
        <p:sp>
          <p:nvSpPr>
            <p:cNvPr id="185" name="tx185"/>
            <p:cNvSpPr/>
            <p:nvPr/>
          </p:nvSpPr>
          <p:spPr>
            <a:xfrm>
              <a:off x="8055059" y="5653652"/>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286.1</a:t>
              </a:r>
            </a:p>
          </p:txBody>
        </p:sp>
        <p:sp>
          <p:nvSpPr>
            <p:cNvPr id="186" name="tx186"/>
            <p:cNvSpPr/>
            <p:nvPr/>
          </p:nvSpPr>
          <p:spPr>
            <a:xfrm>
              <a:off x="4024139" y="5979077"/>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249.2</a:t>
              </a:r>
            </a:p>
          </p:txBody>
        </p:sp>
        <p:sp>
          <p:nvSpPr>
            <p:cNvPr id="187" name="tx187"/>
            <p:cNvSpPr/>
            <p:nvPr/>
          </p:nvSpPr>
          <p:spPr>
            <a:xfrm>
              <a:off x="7133338" y="5979077"/>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18.8</a:t>
              </a:r>
            </a:p>
          </p:txBody>
        </p:sp>
        <p:sp>
          <p:nvSpPr>
            <p:cNvPr id="188" name="tx188"/>
            <p:cNvSpPr/>
            <p:nvPr/>
          </p:nvSpPr>
          <p:spPr>
            <a:xfrm>
              <a:off x="4245204" y="5817713"/>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268.5</a:t>
              </a:r>
            </a:p>
          </p:txBody>
        </p:sp>
        <p:sp>
          <p:nvSpPr>
            <p:cNvPr id="189" name="tx189"/>
            <p:cNvSpPr/>
            <p:nvPr/>
          </p:nvSpPr>
          <p:spPr>
            <a:xfrm>
              <a:off x="7522269" y="5819036"/>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14.1</a:t>
              </a:r>
            </a:p>
          </p:txBody>
        </p:sp>
        <p:sp>
          <p:nvSpPr>
            <p:cNvPr id="190" name="tx190"/>
            <p:cNvSpPr/>
            <p:nvPr/>
          </p:nvSpPr>
          <p:spPr>
            <a:xfrm>
              <a:off x="4283580" y="5656348"/>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271.8</a:t>
              </a:r>
            </a:p>
          </p:txBody>
        </p:sp>
        <p:sp>
          <p:nvSpPr>
            <p:cNvPr id="191" name="tx191"/>
            <p:cNvSpPr/>
            <p:nvPr/>
          </p:nvSpPr>
          <p:spPr>
            <a:xfrm>
              <a:off x="7601090" y="5656295"/>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14.3</a:t>
              </a:r>
            </a:p>
          </p:txBody>
        </p:sp>
        <p:sp>
          <p:nvSpPr>
            <p:cNvPr id="192" name="tx192"/>
            <p:cNvSpPr/>
            <p:nvPr/>
          </p:nvSpPr>
          <p:spPr>
            <a:xfrm>
              <a:off x="577692" y="596740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93" name="tx193"/>
            <p:cNvSpPr/>
            <p:nvPr/>
          </p:nvSpPr>
          <p:spPr>
            <a:xfrm>
              <a:off x="577692" y="580603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4" name="tx194"/>
            <p:cNvSpPr/>
            <p:nvPr/>
          </p:nvSpPr>
          <p:spPr>
            <a:xfrm>
              <a:off x="577692" y="56446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5" name="tx195"/>
            <p:cNvSpPr/>
            <p:nvPr/>
          </p:nvSpPr>
          <p:spPr>
            <a:xfrm>
              <a:off x="1257426" y="617685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96" name="tx196"/>
            <p:cNvSpPr/>
            <p:nvPr/>
          </p:nvSpPr>
          <p:spPr>
            <a:xfrm>
              <a:off x="3477705"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97" name="tx197"/>
            <p:cNvSpPr/>
            <p:nvPr/>
          </p:nvSpPr>
          <p:spPr>
            <a:xfrm>
              <a:off x="5775677"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98" name="tx198"/>
            <p:cNvSpPr/>
            <p:nvPr/>
          </p:nvSpPr>
          <p:spPr>
            <a:xfrm>
              <a:off x="8073650" y="6176783"/>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99" name="tx199"/>
            <p:cNvSpPr/>
            <p:nvPr/>
          </p:nvSpPr>
          <p:spPr>
            <a:xfrm>
              <a:off x="4018061" y="6312056"/>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200" name="tx200"/>
            <p:cNvSpPr/>
            <p:nvPr/>
          </p:nvSpPr>
          <p:spPr>
            <a:xfrm>
              <a:off x="4383327" y="65172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20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DTP1 coverage in 2025 (95%) was higher than in 2019 (93%).
The number of children vaccinated with DTP1 increased 9% compared to in 2019.
The number of surviving infants increased approximately 7% compared to in 2019.
In 2025, more children were vaccinated than in 2019.
In 2025, there were more surviving infants (target population) than in 2019.
For vaccine coverage to increase, the number of children vaccinated must increase at a faster rate than the population increases.</a:t>
            </a:r>
          </a:p>
        </p:txBody>
      </p:sp>
      <p:sp>
        <p:nvSpPr>
          <p:cNvPr id="202"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must increase at a faster rate than the population increases.</a:t>
            </a:r>
          </a:p>
        </p:txBody>
      </p:sp>
      <p:grpSp xmlns:pic="http://schemas.openxmlformats.org/drawingml/2006/picture">
        <p:nvGrpSpPr>
          <p:cNvPr id="203" name=""/>
          <p:cNvGrpSpPr/>
          <p:nvPr/>
        </p:nvGrpSpPr>
        <p:grpSpPr>
          <a:xfrm>
            <a:off x="292608" y="1051560"/>
            <a:ext cx="8595360" cy="28575"/>
            <a:chOff x="292608" y="1051560"/>
            <a:chExt cx="8595360" cy="28575"/>
          </a:xfrm>
        </p:grpSpPr>
        <p:sp>
          <p:nvSpPr>
            <p:cNvPr id="204"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5"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DTP3</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2091273"/>
              <a:ext cx="3397293" cy="874853"/>
            </a:xfrm>
            <a:custGeom>
              <a:avLst/>
              <a:pathLst>
                <a:path w="3397293" h="874853">
                  <a:moveTo>
                    <a:pt x="0" y="568655"/>
                  </a:moveTo>
                  <a:lnTo>
                    <a:pt x="135891" y="874853"/>
                  </a:lnTo>
                  <a:lnTo>
                    <a:pt x="271783" y="678011"/>
                  </a:lnTo>
                  <a:lnTo>
                    <a:pt x="407675" y="393684"/>
                  </a:lnTo>
                  <a:lnTo>
                    <a:pt x="543566" y="415555"/>
                  </a:lnTo>
                  <a:lnTo>
                    <a:pt x="679458" y="174970"/>
                  </a:lnTo>
                  <a:lnTo>
                    <a:pt x="815350" y="131228"/>
                  </a:lnTo>
                  <a:lnTo>
                    <a:pt x="951242" y="174970"/>
                  </a:lnTo>
                  <a:lnTo>
                    <a:pt x="1087133" y="196842"/>
                  </a:lnTo>
                  <a:lnTo>
                    <a:pt x="1223025" y="262456"/>
                  </a:lnTo>
                  <a:lnTo>
                    <a:pt x="1358917" y="153099"/>
                  </a:lnTo>
                  <a:lnTo>
                    <a:pt x="1494809" y="109356"/>
                  </a:lnTo>
                  <a:lnTo>
                    <a:pt x="1630700" y="131228"/>
                  </a:lnTo>
                  <a:lnTo>
                    <a:pt x="1766592" y="131228"/>
                  </a:lnTo>
                  <a:lnTo>
                    <a:pt x="1902484" y="131228"/>
                  </a:lnTo>
                  <a:lnTo>
                    <a:pt x="2038375" y="174970"/>
                  </a:lnTo>
                  <a:lnTo>
                    <a:pt x="2174267" y="174970"/>
                  </a:lnTo>
                  <a:lnTo>
                    <a:pt x="2310159" y="131228"/>
                  </a:lnTo>
                  <a:lnTo>
                    <a:pt x="2446051" y="131228"/>
                  </a:lnTo>
                  <a:lnTo>
                    <a:pt x="2581942" y="43742"/>
                  </a:lnTo>
                  <a:lnTo>
                    <a:pt x="2717834" y="65614"/>
                  </a:lnTo>
                  <a:lnTo>
                    <a:pt x="2853726" y="0"/>
                  </a:lnTo>
                  <a:lnTo>
                    <a:pt x="2989618" y="0"/>
                  </a:lnTo>
                  <a:lnTo>
                    <a:pt x="3125509" y="0"/>
                  </a:lnTo>
                  <a:lnTo>
                    <a:pt x="3261401" y="0"/>
                  </a:lnTo>
                  <a:lnTo>
                    <a:pt x="3397293" y="0"/>
                  </a:lnTo>
                </a:path>
              </a:pathLst>
            </a:custGeom>
            <a:ln w="27101" cap="flat">
              <a:solidFill>
                <a:srgbClr val="0058AB">
                  <a:alpha val="100000"/>
                </a:srgbClr>
              </a:solidFill>
              <a:prstDash val="solid"/>
              <a:round/>
            </a:ln>
          </p:spPr>
          <p:txBody>
            <a:bodyPr/>
            <a:lstStyle/>
            <a:p/>
          </p:txBody>
        </p:sp>
        <p:sp>
          <p:nvSpPr>
            <p:cNvPr id="22" name="pl22"/>
            <p:cNvSpPr/>
            <p:nvPr/>
          </p:nvSpPr>
          <p:spPr>
            <a:xfrm>
              <a:off x="1120965" y="2178758"/>
              <a:ext cx="3397293" cy="306198"/>
            </a:xfrm>
            <a:custGeom>
              <a:avLst/>
              <a:pathLst>
                <a:path w="3397293" h="306198">
                  <a:moveTo>
                    <a:pt x="0" y="306198"/>
                  </a:moveTo>
                  <a:lnTo>
                    <a:pt x="135891" y="306198"/>
                  </a:lnTo>
                  <a:lnTo>
                    <a:pt x="271783" y="306198"/>
                  </a:lnTo>
                  <a:lnTo>
                    <a:pt x="407675" y="262456"/>
                  </a:lnTo>
                  <a:lnTo>
                    <a:pt x="543566" y="218713"/>
                  </a:lnTo>
                  <a:lnTo>
                    <a:pt x="679458" y="196842"/>
                  </a:lnTo>
                  <a:lnTo>
                    <a:pt x="815350" y="174970"/>
                  </a:lnTo>
                  <a:lnTo>
                    <a:pt x="951242" y="174970"/>
                  </a:lnTo>
                  <a:lnTo>
                    <a:pt x="1087133" y="109356"/>
                  </a:lnTo>
                  <a:lnTo>
                    <a:pt x="1223025" y="65614"/>
                  </a:lnTo>
                  <a:lnTo>
                    <a:pt x="1358917" y="65614"/>
                  </a:lnTo>
                  <a:lnTo>
                    <a:pt x="1494809" y="43742"/>
                  </a:lnTo>
                  <a:lnTo>
                    <a:pt x="1630700" y="43742"/>
                  </a:lnTo>
                  <a:lnTo>
                    <a:pt x="1766592" y="43742"/>
                  </a:lnTo>
                  <a:lnTo>
                    <a:pt x="1902484" y="43742"/>
                  </a:lnTo>
                  <a:lnTo>
                    <a:pt x="2038375" y="21871"/>
                  </a:lnTo>
                  <a:lnTo>
                    <a:pt x="2174267" y="0"/>
                  </a:lnTo>
                  <a:lnTo>
                    <a:pt x="2310159" y="0"/>
                  </a:lnTo>
                  <a:lnTo>
                    <a:pt x="2446051" y="0"/>
                  </a:lnTo>
                  <a:lnTo>
                    <a:pt x="2581942" y="0"/>
                  </a:lnTo>
                  <a:lnTo>
                    <a:pt x="2717834" y="65614"/>
                  </a:lnTo>
                  <a:lnTo>
                    <a:pt x="2853726" y="109356"/>
                  </a:lnTo>
                  <a:lnTo>
                    <a:pt x="2989618" y="21871"/>
                  </a:lnTo>
                  <a:lnTo>
                    <a:pt x="3125509" y="43742"/>
                  </a:lnTo>
                  <a:lnTo>
                    <a:pt x="3261401" y="43742"/>
                  </a:lnTo>
                  <a:lnTo>
                    <a:pt x="3397293" y="21871"/>
                  </a:lnTo>
                </a:path>
              </a:pathLst>
            </a:custGeom>
            <a:ln w="27101" cap="flat">
              <a:solidFill>
                <a:srgbClr val="80BD41">
                  <a:alpha val="100000"/>
                </a:srgbClr>
              </a:solidFill>
              <a:prstDash val="solid"/>
              <a:round/>
            </a:ln>
          </p:spPr>
          <p:txBody>
            <a:bodyPr/>
            <a:lstStyle/>
            <a:p/>
          </p:txBody>
        </p:sp>
        <p:sp>
          <p:nvSpPr>
            <p:cNvPr id="23" name="pl23"/>
            <p:cNvSpPr/>
            <p:nvPr/>
          </p:nvSpPr>
          <p:spPr>
            <a:xfrm>
              <a:off x="1120965" y="2484957"/>
              <a:ext cx="3397293" cy="699883"/>
            </a:xfrm>
            <a:custGeom>
              <a:avLst/>
              <a:pathLst>
                <a:path w="3397293" h="699883">
                  <a:moveTo>
                    <a:pt x="0" y="678011"/>
                  </a:moveTo>
                  <a:lnTo>
                    <a:pt x="135891" y="699883"/>
                  </a:lnTo>
                  <a:lnTo>
                    <a:pt x="271783" y="656140"/>
                  </a:lnTo>
                  <a:lnTo>
                    <a:pt x="407675" y="568655"/>
                  </a:lnTo>
                  <a:lnTo>
                    <a:pt x="543566" y="459298"/>
                  </a:lnTo>
                  <a:lnTo>
                    <a:pt x="679458" y="371812"/>
                  </a:lnTo>
                  <a:lnTo>
                    <a:pt x="815350" y="306198"/>
                  </a:lnTo>
                  <a:lnTo>
                    <a:pt x="951242" y="262456"/>
                  </a:lnTo>
                  <a:lnTo>
                    <a:pt x="1087133" y="153099"/>
                  </a:lnTo>
                  <a:lnTo>
                    <a:pt x="1223025" y="43742"/>
                  </a:lnTo>
                  <a:lnTo>
                    <a:pt x="1358917" y="131228"/>
                  </a:lnTo>
                  <a:lnTo>
                    <a:pt x="1494809" y="174970"/>
                  </a:lnTo>
                  <a:lnTo>
                    <a:pt x="1630700" y="218713"/>
                  </a:lnTo>
                  <a:lnTo>
                    <a:pt x="1766592" y="218713"/>
                  </a:lnTo>
                  <a:lnTo>
                    <a:pt x="1902484" y="196842"/>
                  </a:lnTo>
                  <a:lnTo>
                    <a:pt x="2038375" y="218713"/>
                  </a:lnTo>
                  <a:lnTo>
                    <a:pt x="2174267" y="109356"/>
                  </a:lnTo>
                  <a:lnTo>
                    <a:pt x="2310159" y="87485"/>
                  </a:lnTo>
                  <a:lnTo>
                    <a:pt x="2446051" y="43742"/>
                  </a:lnTo>
                  <a:lnTo>
                    <a:pt x="2581942" y="0"/>
                  </a:lnTo>
                  <a:lnTo>
                    <a:pt x="2717834" y="65614"/>
                  </a:lnTo>
                  <a:lnTo>
                    <a:pt x="2853726" y="153099"/>
                  </a:lnTo>
                  <a:lnTo>
                    <a:pt x="2989618" y="109356"/>
                  </a:lnTo>
                  <a:lnTo>
                    <a:pt x="3125509" y="43742"/>
                  </a:lnTo>
                  <a:lnTo>
                    <a:pt x="3261401" y="21871"/>
                  </a:lnTo>
                  <a:lnTo>
                    <a:pt x="3397293" y="21871"/>
                  </a:lnTo>
                </a:path>
              </a:pathLst>
            </a:custGeom>
            <a:ln w="27101" cap="flat">
              <a:solidFill>
                <a:srgbClr val="961A49">
                  <a:alpha val="100000"/>
                </a:srgbClr>
              </a:solidFill>
              <a:prstDash val="solid"/>
              <a:round/>
            </a:ln>
          </p:spPr>
          <p:txBody>
            <a:bodyPr/>
            <a:lstStyle/>
            <a:p/>
          </p:txBody>
        </p:sp>
        <p:sp>
          <p:nvSpPr>
            <p:cNvPr id="24" name="pl24"/>
            <p:cNvSpPr/>
            <p:nvPr/>
          </p:nvSpPr>
          <p:spPr>
            <a:xfrm>
              <a:off x="1120965" y="2091273"/>
              <a:ext cx="3397293" cy="874853"/>
            </a:xfrm>
            <a:custGeom>
              <a:avLst/>
              <a:pathLst>
                <a:path w="3397293" h="874853">
                  <a:moveTo>
                    <a:pt x="0" y="568655"/>
                  </a:moveTo>
                  <a:lnTo>
                    <a:pt x="135891" y="874853"/>
                  </a:lnTo>
                  <a:lnTo>
                    <a:pt x="271783" y="678011"/>
                  </a:lnTo>
                  <a:lnTo>
                    <a:pt x="407675" y="393684"/>
                  </a:lnTo>
                  <a:lnTo>
                    <a:pt x="543566" y="415555"/>
                  </a:lnTo>
                  <a:lnTo>
                    <a:pt x="679458" y="174970"/>
                  </a:lnTo>
                  <a:lnTo>
                    <a:pt x="815350" y="131228"/>
                  </a:lnTo>
                  <a:lnTo>
                    <a:pt x="951242" y="174970"/>
                  </a:lnTo>
                  <a:lnTo>
                    <a:pt x="1087133" y="196842"/>
                  </a:lnTo>
                  <a:lnTo>
                    <a:pt x="1223025" y="262456"/>
                  </a:lnTo>
                  <a:lnTo>
                    <a:pt x="1358917" y="153099"/>
                  </a:lnTo>
                  <a:lnTo>
                    <a:pt x="1494809" y="109356"/>
                  </a:lnTo>
                  <a:lnTo>
                    <a:pt x="1630700" y="131228"/>
                  </a:lnTo>
                  <a:lnTo>
                    <a:pt x="1766592" y="131228"/>
                  </a:lnTo>
                  <a:lnTo>
                    <a:pt x="1902484" y="131228"/>
                  </a:lnTo>
                  <a:lnTo>
                    <a:pt x="2038375" y="174970"/>
                  </a:lnTo>
                  <a:lnTo>
                    <a:pt x="2174267" y="174970"/>
                  </a:lnTo>
                  <a:lnTo>
                    <a:pt x="2310159" y="131228"/>
                  </a:lnTo>
                  <a:lnTo>
                    <a:pt x="2446051" y="131228"/>
                  </a:lnTo>
                  <a:lnTo>
                    <a:pt x="2581942" y="43742"/>
                  </a:lnTo>
                  <a:lnTo>
                    <a:pt x="2717834" y="65614"/>
                  </a:lnTo>
                  <a:lnTo>
                    <a:pt x="2853726" y="0"/>
                  </a:lnTo>
                  <a:lnTo>
                    <a:pt x="2989618" y="0"/>
                  </a:lnTo>
                  <a:lnTo>
                    <a:pt x="3125509" y="0"/>
                  </a:lnTo>
                  <a:lnTo>
                    <a:pt x="3261401" y="0"/>
                  </a:lnTo>
                  <a:lnTo>
                    <a:pt x="3397293" y="0"/>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831111"/>
            </a:xfrm>
            <a:custGeom>
              <a:avLst/>
              <a:pathLst>
                <a:path w="0" h="831111">
                  <a:moveTo>
                    <a:pt x="0" y="0"/>
                  </a:moveTo>
                  <a:lnTo>
                    <a:pt x="0" y="831111"/>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437426"/>
            </a:xfrm>
            <a:custGeom>
              <a:avLst/>
              <a:pathLst>
                <a:path w="0" h="437426">
                  <a:moveTo>
                    <a:pt x="0" y="0"/>
                  </a:moveTo>
                  <a:lnTo>
                    <a:pt x="0" y="437426"/>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415555"/>
            </a:xfrm>
            <a:custGeom>
              <a:avLst/>
              <a:pathLst>
                <a:path w="0" h="415555">
                  <a:moveTo>
                    <a:pt x="0" y="0"/>
                  </a:moveTo>
                  <a:lnTo>
                    <a:pt x="0" y="415555"/>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437426"/>
            </a:xfrm>
            <a:custGeom>
              <a:avLst/>
              <a:pathLst>
                <a:path w="0" h="437426">
                  <a:moveTo>
                    <a:pt x="0" y="0"/>
                  </a:moveTo>
                  <a:lnTo>
                    <a:pt x="0" y="437426"/>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306198"/>
            </a:xfrm>
            <a:custGeom>
              <a:avLst/>
              <a:pathLst>
                <a:path w="0" h="306198">
                  <a:moveTo>
                    <a:pt x="0" y="0"/>
                  </a:moveTo>
                  <a:lnTo>
                    <a:pt x="0" y="306198"/>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262456"/>
            </a:xfrm>
            <a:custGeom>
              <a:avLst/>
              <a:pathLst>
                <a:path w="0" h="262456">
                  <a:moveTo>
                    <a:pt x="0" y="0"/>
                  </a:moveTo>
                  <a:lnTo>
                    <a:pt x="0" y="262456"/>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262456"/>
            </a:xfrm>
            <a:custGeom>
              <a:avLst/>
              <a:pathLst>
                <a:path w="0" h="262456">
                  <a:moveTo>
                    <a:pt x="0" y="0"/>
                  </a:moveTo>
                  <a:lnTo>
                    <a:pt x="0" y="262456"/>
                  </a:lnTo>
                </a:path>
              </a:pathLst>
            </a:custGeom>
            <a:ln w="13550" cap="flat">
              <a:solidFill>
                <a:srgbClr val="0058AB">
                  <a:alpha val="100000"/>
                </a:srgbClr>
              </a:solidFill>
              <a:prstDash val="dot"/>
              <a:round/>
            </a:ln>
          </p:spPr>
          <p:txBody>
            <a:bodyPr/>
            <a:lstStyle/>
            <a:p/>
          </p:txBody>
        </p:sp>
        <p:sp>
          <p:nvSpPr>
            <p:cNvPr id="32" name="pl32"/>
            <p:cNvSpPr/>
            <p:nvPr/>
          </p:nvSpPr>
          <p:spPr>
            <a:xfrm>
              <a:off x="1120965" y="2091273"/>
              <a:ext cx="3397293" cy="874853"/>
            </a:xfrm>
            <a:custGeom>
              <a:avLst/>
              <a:pathLst>
                <a:path w="3397293" h="874853">
                  <a:moveTo>
                    <a:pt x="0" y="568655"/>
                  </a:moveTo>
                  <a:lnTo>
                    <a:pt x="135891" y="874853"/>
                  </a:lnTo>
                  <a:lnTo>
                    <a:pt x="271783" y="678011"/>
                  </a:lnTo>
                  <a:lnTo>
                    <a:pt x="407675" y="393684"/>
                  </a:lnTo>
                  <a:lnTo>
                    <a:pt x="543566" y="415555"/>
                  </a:lnTo>
                  <a:lnTo>
                    <a:pt x="679458" y="174970"/>
                  </a:lnTo>
                  <a:lnTo>
                    <a:pt x="815350" y="131228"/>
                  </a:lnTo>
                  <a:lnTo>
                    <a:pt x="951242" y="174970"/>
                  </a:lnTo>
                  <a:lnTo>
                    <a:pt x="1087133" y="196842"/>
                  </a:lnTo>
                  <a:lnTo>
                    <a:pt x="1223025" y="262456"/>
                  </a:lnTo>
                  <a:lnTo>
                    <a:pt x="1358917" y="153099"/>
                  </a:lnTo>
                  <a:lnTo>
                    <a:pt x="1494809" y="109356"/>
                  </a:lnTo>
                  <a:lnTo>
                    <a:pt x="1630700" y="131228"/>
                  </a:lnTo>
                  <a:lnTo>
                    <a:pt x="1766592" y="131228"/>
                  </a:lnTo>
                  <a:lnTo>
                    <a:pt x="1902484" y="131228"/>
                  </a:lnTo>
                  <a:lnTo>
                    <a:pt x="2038375" y="174970"/>
                  </a:lnTo>
                  <a:lnTo>
                    <a:pt x="2174267" y="174970"/>
                  </a:lnTo>
                  <a:lnTo>
                    <a:pt x="2310159" y="131228"/>
                  </a:lnTo>
                  <a:lnTo>
                    <a:pt x="2446051" y="131228"/>
                  </a:lnTo>
                  <a:lnTo>
                    <a:pt x="2581942" y="43742"/>
                  </a:lnTo>
                  <a:lnTo>
                    <a:pt x="2717834" y="65614"/>
                  </a:lnTo>
                  <a:lnTo>
                    <a:pt x="2853726" y="0"/>
                  </a:lnTo>
                  <a:lnTo>
                    <a:pt x="2989618" y="0"/>
                  </a:lnTo>
                  <a:lnTo>
                    <a:pt x="3125509" y="0"/>
                  </a:lnTo>
                  <a:lnTo>
                    <a:pt x="3261401" y="0"/>
                  </a:lnTo>
                  <a:lnTo>
                    <a:pt x="3397293" y="0"/>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64</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82</a:t>
              </a:r>
            </a:p>
          </p:txBody>
        </p:sp>
        <p:sp>
          <p:nvSpPr>
            <p:cNvPr id="35" name="tx35"/>
            <p:cNvSpPr/>
            <p:nvPr/>
          </p:nvSpPr>
          <p:spPr>
            <a:xfrm>
              <a:off x="2419592" y="17001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83</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82</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40" name="tx40"/>
            <p:cNvSpPr/>
            <p:nvPr/>
          </p:nvSpPr>
          <p:spPr>
            <a:xfrm>
              <a:off x="4602663" y="21601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85</a:t>
              </a:r>
            </a:p>
          </p:txBody>
        </p:sp>
        <p:sp>
          <p:nvSpPr>
            <p:cNvPr id="41" name="tx41"/>
            <p:cNvSpPr/>
            <p:nvPr/>
          </p:nvSpPr>
          <p:spPr>
            <a:xfrm>
              <a:off x="4602663" y="246771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71</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763877"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763877"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440929"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203383"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2030977" y="4962980"/>
              <a:ext cx="31841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Togo</a:t>
              </a:r>
            </a:p>
          </p:txBody>
        </p:sp>
        <p:sp>
          <p:nvSpPr>
            <p:cNvPr id="60" name="tx60"/>
            <p:cNvSpPr/>
            <p:nvPr/>
          </p:nvSpPr>
          <p:spPr>
            <a:xfrm>
              <a:off x="2708029"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470483" y="4988970"/>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62" name="tx62"/>
            <p:cNvSpPr/>
            <p:nvPr/>
          </p:nvSpPr>
          <p:spPr>
            <a:xfrm>
              <a:off x="1667421" y="1405107"/>
              <a:ext cx="2304380"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coverage, Togo, 2000-2025</a:t>
              </a:r>
            </a:p>
          </p:txBody>
        </p:sp>
        <p:sp>
          <p:nvSpPr>
            <p:cNvPr id="63" name="pl63"/>
            <p:cNvSpPr/>
            <p:nvPr/>
          </p:nvSpPr>
          <p:spPr>
            <a:xfrm>
              <a:off x="5267799" y="392190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46260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300330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54401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208471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415155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369225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323295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27736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231436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267799" y="185506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4" name="pl74"/>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5437664" y="2222501"/>
              <a:ext cx="3397293" cy="1837193"/>
            </a:xfrm>
            <a:custGeom>
              <a:avLst/>
              <a:pathLst>
                <a:path w="3397293" h="1837193">
                  <a:moveTo>
                    <a:pt x="0" y="1194175"/>
                  </a:moveTo>
                  <a:lnTo>
                    <a:pt x="135891" y="1837193"/>
                  </a:lnTo>
                  <a:lnTo>
                    <a:pt x="271783" y="1423824"/>
                  </a:lnTo>
                  <a:lnTo>
                    <a:pt x="407675" y="826737"/>
                  </a:lnTo>
                  <a:lnTo>
                    <a:pt x="543566" y="872666"/>
                  </a:lnTo>
                  <a:lnTo>
                    <a:pt x="679458" y="367438"/>
                  </a:lnTo>
                  <a:lnTo>
                    <a:pt x="815350" y="275579"/>
                  </a:lnTo>
                  <a:lnTo>
                    <a:pt x="951242" y="367438"/>
                  </a:lnTo>
                  <a:lnTo>
                    <a:pt x="1087133" y="413368"/>
                  </a:lnTo>
                  <a:lnTo>
                    <a:pt x="1223025" y="551158"/>
                  </a:lnTo>
                  <a:lnTo>
                    <a:pt x="1358917" y="321508"/>
                  </a:lnTo>
                  <a:lnTo>
                    <a:pt x="1494809" y="229649"/>
                  </a:lnTo>
                  <a:lnTo>
                    <a:pt x="1630700" y="275579"/>
                  </a:lnTo>
                  <a:lnTo>
                    <a:pt x="1766592" y="275579"/>
                  </a:lnTo>
                  <a:lnTo>
                    <a:pt x="1902484" y="275579"/>
                  </a:lnTo>
                  <a:lnTo>
                    <a:pt x="2038375" y="367438"/>
                  </a:lnTo>
                  <a:lnTo>
                    <a:pt x="2174267" y="367438"/>
                  </a:lnTo>
                  <a:lnTo>
                    <a:pt x="2310159" y="275579"/>
                  </a:lnTo>
                  <a:lnTo>
                    <a:pt x="2446051" y="275579"/>
                  </a:lnTo>
                  <a:lnTo>
                    <a:pt x="2581942" y="91859"/>
                  </a:lnTo>
                  <a:lnTo>
                    <a:pt x="2717834" y="137789"/>
                  </a:lnTo>
                  <a:lnTo>
                    <a:pt x="2853726" y="0"/>
                  </a:lnTo>
                  <a:lnTo>
                    <a:pt x="2989618" y="0"/>
                  </a:lnTo>
                  <a:lnTo>
                    <a:pt x="3125509" y="0"/>
                  </a:lnTo>
                  <a:lnTo>
                    <a:pt x="3261401" y="0"/>
                  </a:lnTo>
                  <a:lnTo>
                    <a:pt x="3397293" y="0"/>
                  </a:lnTo>
                </a:path>
              </a:pathLst>
            </a:custGeom>
            <a:ln w="27101" cap="flat">
              <a:solidFill>
                <a:srgbClr val="0058AB">
                  <a:alpha val="100000"/>
                </a:srgbClr>
              </a:solidFill>
              <a:prstDash val="solid"/>
              <a:round/>
            </a:ln>
          </p:spPr>
          <p:txBody>
            <a:bodyPr/>
            <a:lstStyle/>
            <a:p/>
          </p:txBody>
        </p:sp>
        <p:sp>
          <p:nvSpPr>
            <p:cNvPr id="82" name="pl82"/>
            <p:cNvSpPr/>
            <p:nvPr/>
          </p:nvSpPr>
          <p:spPr>
            <a:xfrm>
              <a:off x="5437664" y="2314361"/>
              <a:ext cx="3397293" cy="643017"/>
            </a:xfrm>
            <a:custGeom>
              <a:avLst/>
              <a:pathLst>
                <a:path w="3397293" h="643017">
                  <a:moveTo>
                    <a:pt x="0" y="643017"/>
                  </a:moveTo>
                  <a:lnTo>
                    <a:pt x="135891" y="643017"/>
                  </a:lnTo>
                  <a:lnTo>
                    <a:pt x="271783" y="643017"/>
                  </a:lnTo>
                  <a:lnTo>
                    <a:pt x="407675" y="551158"/>
                  </a:lnTo>
                  <a:lnTo>
                    <a:pt x="543566" y="459298"/>
                  </a:lnTo>
                  <a:lnTo>
                    <a:pt x="679458" y="413368"/>
                  </a:lnTo>
                  <a:lnTo>
                    <a:pt x="815350" y="367438"/>
                  </a:lnTo>
                  <a:lnTo>
                    <a:pt x="951242" y="367438"/>
                  </a:lnTo>
                  <a:lnTo>
                    <a:pt x="1087133" y="229649"/>
                  </a:lnTo>
                  <a:lnTo>
                    <a:pt x="1223025" y="137789"/>
                  </a:lnTo>
                  <a:lnTo>
                    <a:pt x="1358917" y="137789"/>
                  </a:lnTo>
                  <a:lnTo>
                    <a:pt x="1494809" y="91859"/>
                  </a:lnTo>
                  <a:lnTo>
                    <a:pt x="1630700" y="91859"/>
                  </a:lnTo>
                  <a:lnTo>
                    <a:pt x="1766592" y="91859"/>
                  </a:lnTo>
                  <a:lnTo>
                    <a:pt x="1902484" y="91859"/>
                  </a:lnTo>
                  <a:lnTo>
                    <a:pt x="2038375" y="45929"/>
                  </a:lnTo>
                  <a:lnTo>
                    <a:pt x="2174267" y="0"/>
                  </a:lnTo>
                  <a:lnTo>
                    <a:pt x="2310159" y="0"/>
                  </a:lnTo>
                  <a:lnTo>
                    <a:pt x="2446051" y="0"/>
                  </a:lnTo>
                  <a:lnTo>
                    <a:pt x="2581942" y="0"/>
                  </a:lnTo>
                  <a:lnTo>
                    <a:pt x="2717834" y="137789"/>
                  </a:lnTo>
                  <a:lnTo>
                    <a:pt x="2853726" y="229649"/>
                  </a:lnTo>
                  <a:lnTo>
                    <a:pt x="2989618" y="45929"/>
                  </a:lnTo>
                  <a:lnTo>
                    <a:pt x="3125509" y="91859"/>
                  </a:lnTo>
                  <a:lnTo>
                    <a:pt x="3261401" y="91859"/>
                  </a:lnTo>
                  <a:lnTo>
                    <a:pt x="3397293" y="45929"/>
                  </a:lnTo>
                </a:path>
              </a:pathLst>
            </a:custGeom>
            <a:ln w="27101" cap="flat">
              <a:solidFill>
                <a:srgbClr val="80BD41">
                  <a:alpha val="100000"/>
                </a:srgbClr>
              </a:solidFill>
              <a:prstDash val="solid"/>
              <a:round/>
            </a:ln>
          </p:spPr>
          <p:txBody>
            <a:bodyPr/>
            <a:lstStyle/>
            <a:p/>
          </p:txBody>
        </p:sp>
        <p:sp>
          <p:nvSpPr>
            <p:cNvPr id="83" name="pl83"/>
            <p:cNvSpPr/>
            <p:nvPr/>
          </p:nvSpPr>
          <p:spPr>
            <a:xfrm>
              <a:off x="5437664" y="2314361"/>
              <a:ext cx="3397293" cy="1469754"/>
            </a:xfrm>
            <a:custGeom>
              <a:avLst/>
              <a:pathLst>
                <a:path w="3397293" h="1469754">
                  <a:moveTo>
                    <a:pt x="0" y="1423824"/>
                  </a:moveTo>
                  <a:lnTo>
                    <a:pt x="135891" y="1469754"/>
                  </a:lnTo>
                  <a:lnTo>
                    <a:pt x="271783" y="1377895"/>
                  </a:lnTo>
                  <a:lnTo>
                    <a:pt x="407675" y="1194175"/>
                  </a:lnTo>
                  <a:lnTo>
                    <a:pt x="543566" y="964526"/>
                  </a:lnTo>
                  <a:lnTo>
                    <a:pt x="679458" y="780807"/>
                  </a:lnTo>
                  <a:lnTo>
                    <a:pt x="815350" y="643017"/>
                  </a:lnTo>
                  <a:lnTo>
                    <a:pt x="951242" y="551158"/>
                  </a:lnTo>
                  <a:lnTo>
                    <a:pt x="1087133" y="321508"/>
                  </a:lnTo>
                  <a:lnTo>
                    <a:pt x="1223025" y="91859"/>
                  </a:lnTo>
                  <a:lnTo>
                    <a:pt x="1358917" y="275579"/>
                  </a:lnTo>
                  <a:lnTo>
                    <a:pt x="1494809" y="367438"/>
                  </a:lnTo>
                  <a:lnTo>
                    <a:pt x="1630700" y="459298"/>
                  </a:lnTo>
                  <a:lnTo>
                    <a:pt x="1766592" y="459298"/>
                  </a:lnTo>
                  <a:lnTo>
                    <a:pt x="1902484" y="413368"/>
                  </a:lnTo>
                  <a:lnTo>
                    <a:pt x="2038375" y="459298"/>
                  </a:lnTo>
                  <a:lnTo>
                    <a:pt x="2174267" y="229649"/>
                  </a:lnTo>
                  <a:lnTo>
                    <a:pt x="2310159" y="183719"/>
                  </a:lnTo>
                  <a:lnTo>
                    <a:pt x="2446051" y="91859"/>
                  </a:lnTo>
                  <a:lnTo>
                    <a:pt x="2581942" y="0"/>
                  </a:lnTo>
                  <a:lnTo>
                    <a:pt x="2717834" y="137789"/>
                  </a:lnTo>
                  <a:lnTo>
                    <a:pt x="2853726" y="321508"/>
                  </a:lnTo>
                  <a:lnTo>
                    <a:pt x="2989618" y="229649"/>
                  </a:lnTo>
                  <a:lnTo>
                    <a:pt x="3125509" y="91859"/>
                  </a:lnTo>
                  <a:lnTo>
                    <a:pt x="3261401" y="45929"/>
                  </a:lnTo>
                  <a:lnTo>
                    <a:pt x="3397293" y="45929"/>
                  </a:lnTo>
                </a:path>
              </a:pathLst>
            </a:custGeom>
            <a:ln w="27101" cap="flat">
              <a:solidFill>
                <a:srgbClr val="961A49">
                  <a:alpha val="100000"/>
                </a:srgbClr>
              </a:solidFill>
              <a:prstDash val="solid"/>
              <a:round/>
            </a:ln>
          </p:spPr>
          <p:txBody>
            <a:bodyPr/>
            <a:lstStyle/>
            <a:p/>
          </p:txBody>
        </p:sp>
        <p:sp>
          <p:nvSpPr>
            <p:cNvPr id="84" name="pl84"/>
            <p:cNvSpPr/>
            <p:nvPr/>
          </p:nvSpPr>
          <p:spPr>
            <a:xfrm>
              <a:off x="5437664" y="2314361"/>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5" name="pl85"/>
            <p:cNvSpPr/>
            <p:nvPr/>
          </p:nvSpPr>
          <p:spPr>
            <a:xfrm>
              <a:off x="5437664" y="2222501"/>
              <a:ext cx="3397293" cy="1837193"/>
            </a:xfrm>
            <a:custGeom>
              <a:avLst/>
              <a:pathLst>
                <a:path w="3397293" h="1837193">
                  <a:moveTo>
                    <a:pt x="0" y="1194175"/>
                  </a:moveTo>
                  <a:lnTo>
                    <a:pt x="135891" y="1837193"/>
                  </a:lnTo>
                  <a:lnTo>
                    <a:pt x="271783" y="1423824"/>
                  </a:lnTo>
                  <a:lnTo>
                    <a:pt x="407675" y="826737"/>
                  </a:lnTo>
                  <a:lnTo>
                    <a:pt x="543566" y="872666"/>
                  </a:lnTo>
                  <a:lnTo>
                    <a:pt x="679458" y="367438"/>
                  </a:lnTo>
                  <a:lnTo>
                    <a:pt x="815350" y="275579"/>
                  </a:lnTo>
                  <a:lnTo>
                    <a:pt x="951242" y="367438"/>
                  </a:lnTo>
                  <a:lnTo>
                    <a:pt x="1087133" y="413368"/>
                  </a:lnTo>
                  <a:lnTo>
                    <a:pt x="1223025" y="551158"/>
                  </a:lnTo>
                  <a:lnTo>
                    <a:pt x="1358917" y="321508"/>
                  </a:lnTo>
                  <a:lnTo>
                    <a:pt x="1494809" y="229649"/>
                  </a:lnTo>
                  <a:lnTo>
                    <a:pt x="1630700" y="275579"/>
                  </a:lnTo>
                  <a:lnTo>
                    <a:pt x="1766592" y="275579"/>
                  </a:lnTo>
                  <a:lnTo>
                    <a:pt x="1902484" y="275579"/>
                  </a:lnTo>
                  <a:lnTo>
                    <a:pt x="2038375" y="367438"/>
                  </a:lnTo>
                  <a:lnTo>
                    <a:pt x="2174267" y="367438"/>
                  </a:lnTo>
                  <a:lnTo>
                    <a:pt x="2310159" y="275579"/>
                  </a:lnTo>
                  <a:lnTo>
                    <a:pt x="2446051" y="275579"/>
                  </a:lnTo>
                  <a:lnTo>
                    <a:pt x="2581942" y="91859"/>
                  </a:lnTo>
                  <a:lnTo>
                    <a:pt x="2717834" y="137789"/>
                  </a:lnTo>
                  <a:lnTo>
                    <a:pt x="2853726" y="0"/>
                  </a:lnTo>
                  <a:lnTo>
                    <a:pt x="2989618" y="0"/>
                  </a:lnTo>
                  <a:lnTo>
                    <a:pt x="3125509" y="0"/>
                  </a:lnTo>
                  <a:lnTo>
                    <a:pt x="3261401" y="0"/>
                  </a:lnTo>
                  <a:lnTo>
                    <a:pt x="3397293" y="0"/>
                  </a:lnTo>
                </a:path>
              </a:pathLst>
            </a:custGeom>
            <a:ln w="43362" cap="flat">
              <a:solidFill>
                <a:srgbClr val="000000">
                  <a:alpha val="100000"/>
                </a:srgbClr>
              </a:solidFill>
              <a:prstDash val="solid"/>
              <a:round/>
            </a:ln>
          </p:spPr>
          <p:txBody>
            <a:bodyPr/>
            <a:lstStyle/>
            <a:p/>
          </p:txBody>
        </p:sp>
        <p:sp>
          <p:nvSpPr>
            <p:cNvPr id="86" name="pl86"/>
            <p:cNvSpPr/>
            <p:nvPr/>
          </p:nvSpPr>
          <p:spPr>
            <a:xfrm>
              <a:off x="5437664" y="2103083"/>
              <a:ext cx="0" cy="1313593"/>
            </a:xfrm>
            <a:custGeom>
              <a:avLst/>
              <a:pathLst>
                <a:path w="0" h="1313593">
                  <a:moveTo>
                    <a:pt x="0" y="1313593"/>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6117122" y="2103083"/>
              <a:ext cx="0" cy="486856"/>
            </a:xfrm>
            <a:custGeom>
              <a:avLst/>
              <a:pathLst>
                <a:path w="0" h="486856">
                  <a:moveTo>
                    <a:pt x="0" y="486856"/>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6796581" y="2103083"/>
              <a:ext cx="0" cy="440926"/>
            </a:xfrm>
            <a:custGeom>
              <a:avLst/>
              <a:pathLst>
                <a:path w="0" h="440926">
                  <a:moveTo>
                    <a:pt x="0" y="440926"/>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7476039" y="2103083"/>
              <a:ext cx="0" cy="486856"/>
            </a:xfrm>
            <a:custGeom>
              <a:avLst/>
              <a:pathLst>
                <a:path w="0" h="486856">
                  <a:moveTo>
                    <a:pt x="0" y="486856"/>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019606" y="2103083"/>
              <a:ext cx="0" cy="211277"/>
            </a:xfrm>
            <a:custGeom>
              <a:avLst/>
              <a:pathLst>
                <a:path w="0" h="211277">
                  <a:moveTo>
                    <a:pt x="0" y="211277"/>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699065" y="2103083"/>
              <a:ext cx="0" cy="119417"/>
            </a:xfrm>
            <a:custGeom>
              <a:avLst/>
              <a:pathLst>
                <a:path w="0" h="119417">
                  <a:moveTo>
                    <a:pt x="0" y="119417"/>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8834957" y="2103083"/>
              <a:ext cx="0" cy="119417"/>
            </a:xfrm>
            <a:custGeom>
              <a:avLst/>
              <a:pathLst>
                <a:path w="0" h="119417">
                  <a:moveTo>
                    <a:pt x="0" y="119417"/>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5437664" y="2222501"/>
              <a:ext cx="3397293" cy="1837193"/>
            </a:xfrm>
            <a:custGeom>
              <a:avLst/>
              <a:pathLst>
                <a:path w="3397293" h="1837193">
                  <a:moveTo>
                    <a:pt x="0" y="1194175"/>
                  </a:moveTo>
                  <a:lnTo>
                    <a:pt x="135891" y="1837193"/>
                  </a:lnTo>
                  <a:lnTo>
                    <a:pt x="271783" y="1423824"/>
                  </a:lnTo>
                  <a:lnTo>
                    <a:pt x="407675" y="826737"/>
                  </a:lnTo>
                  <a:lnTo>
                    <a:pt x="543566" y="872666"/>
                  </a:lnTo>
                  <a:lnTo>
                    <a:pt x="679458" y="367438"/>
                  </a:lnTo>
                  <a:lnTo>
                    <a:pt x="815350" y="275579"/>
                  </a:lnTo>
                  <a:lnTo>
                    <a:pt x="951242" y="367438"/>
                  </a:lnTo>
                  <a:lnTo>
                    <a:pt x="1087133" y="413368"/>
                  </a:lnTo>
                  <a:lnTo>
                    <a:pt x="1223025" y="551158"/>
                  </a:lnTo>
                  <a:lnTo>
                    <a:pt x="1358917" y="321508"/>
                  </a:lnTo>
                  <a:lnTo>
                    <a:pt x="1494809" y="229649"/>
                  </a:lnTo>
                  <a:lnTo>
                    <a:pt x="1630700" y="275579"/>
                  </a:lnTo>
                  <a:lnTo>
                    <a:pt x="1766592" y="275579"/>
                  </a:lnTo>
                  <a:lnTo>
                    <a:pt x="1902484" y="275579"/>
                  </a:lnTo>
                  <a:lnTo>
                    <a:pt x="2038375" y="367438"/>
                  </a:lnTo>
                  <a:lnTo>
                    <a:pt x="2174267" y="367438"/>
                  </a:lnTo>
                  <a:lnTo>
                    <a:pt x="2310159" y="275579"/>
                  </a:lnTo>
                  <a:lnTo>
                    <a:pt x="2446051" y="275579"/>
                  </a:lnTo>
                  <a:lnTo>
                    <a:pt x="2581942" y="91859"/>
                  </a:lnTo>
                  <a:lnTo>
                    <a:pt x="2717834" y="137789"/>
                  </a:lnTo>
                  <a:lnTo>
                    <a:pt x="2853726" y="0"/>
                  </a:lnTo>
                  <a:lnTo>
                    <a:pt x="2989618" y="0"/>
                  </a:lnTo>
                  <a:lnTo>
                    <a:pt x="3125509" y="0"/>
                  </a:lnTo>
                  <a:lnTo>
                    <a:pt x="3261401" y="0"/>
                  </a:lnTo>
                  <a:lnTo>
                    <a:pt x="3397293" y="0"/>
                  </a:lnTo>
                </a:path>
              </a:pathLst>
            </a:custGeom>
            <a:ln w="27101" cap="flat">
              <a:solidFill>
                <a:srgbClr val="0058AB">
                  <a:alpha val="100000"/>
                </a:srgbClr>
              </a:solidFill>
              <a:prstDash val="solid"/>
              <a:round/>
            </a:ln>
          </p:spPr>
          <p:txBody>
            <a:bodyPr/>
            <a:lstStyle/>
            <a:p/>
          </p:txBody>
        </p:sp>
        <p:sp>
          <p:nvSpPr>
            <p:cNvPr id="94" name="tx94"/>
            <p:cNvSpPr/>
            <p:nvPr/>
          </p:nvSpPr>
          <p:spPr>
            <a:xfrm>
              <a:off x="5359324" y="2045595"/>
              <a:ext cx="1566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-24</a:t>
              </a:r>
            </a:p>
          </p:txBody>
        </p:sp>
        <p:sp>
          <p:nvSpPr>
            <p:cNvPr id="95" name="tx95"/>
            <p:cNvSpPr/>
            <p:nvPr/>
          </p:nvSpPr>
          <p:spPr>
            <a:xfrm>
              <a:off x="6068928" y="2044271"/>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a:t>
              </a:r>
            </a:p>
          </p:txBody>
        </p:sp>
        <p:sp>
          <p:nvSpPr>
            <p:cNvPr id="96" name="tx96"/>
            <p:cNvSpPr/>
            <p:nvPr/>
          </p:nvSpPr>
          <p:spPr>
            <a:xfrm>
              <a:off x="6748386" y="2045648"/>
              <a:ext cx="963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a:t>
              </a:r>
            </a:p>
          </p:txBody>
        </p:sp>
        <p:sp>
          <p:nvSpPr>
            <p:cNvPr id="97" name="tx97"/>
            <p:cNvSpPr/>
            <p:nvPr/>
          </p:nvSpPr>
          <p:spPr>
            <a:xfrm>
              <a:off x="7427845" y="2044271"/>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a:t>
              </a:r>
            </a:p>
          </p:txBody>
        </p:sp>
        <p:sp>
          <p:nvSpPr>
            <p:cNvPr id="98" name="tx98"/>
            <p:cNvSpPr/>
            <p:nvPr/>
          </p:nvSpPr>
          <p:spPr>
            <a:xfrm>
              <a:off x="7989462" y="204427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9" name="tx99"/>
            <p:cNvSpPr/>
            <p:nvPr/>
          </p:nvSpPr>
          <p:spPr>
            <a:xfrm>
              <a:off x="8668920" y="204559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100" name="tx100"/>
            <p:cNvSpPr/>
            <p:nvPr/>
          </p:nvSpPr>
          <p:spPr>
            <a:xfrm>
              <a:off x="8804812" y="204559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101" name="tx101"/>
            <p:cNvSpPr/>
            <p:nvPr/>
          </p:nvSpPr>
          <p:spPr>
            <a:xfrm>
              <a:off x="8902429" y="2321174"/>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2" name="tx102"/>
            <p:cNvSpPr/>
            <p:nvPr/>
          </p:nvSpPr>
          <p:spPr>
            <a:xfrm>
              <a:off x="8902429" y="2321174"/>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-1</a:t>
              </a:r>
            </a:p>
          </p:txBody>
        </p:sp>
        <p:sp>
          <p:nvSpPr>
            <p:cNvPr id="103" name="tx103"/>
            <p:cNvSpPr/>
            <p:nvPr/>
          </p:nvSpPr>
          <p:spPr>
            <a:xfrm>
              <a:off x="5003259" y="4099439"/>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104" name="tx104"/>
            <p:cNvSpPr/>
            <p:nvPr/>
          </p:nvSpPr>
          <p:spPr>
            <a:xfrm>
              <a:off x="5003259" y="3640073"/>
              <a:ext cx="201910"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105" name="tx105"/>
            <p:cNvSpPr/>
            <p:nvPr/>
          </p:nvSpPr>
          <p:spPr>
            <a:xfrm>
              <a:off x="5003259" y="3180843"/>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6" name="tx106"/>
            <p:cNvSpPr/>
            <p:nvPr/>
          </p:nvSpPr>
          <p:spPr>
            <a:xfrm>
              <a:off x="5003259" y="2721544"/>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7" name="tx107"/>
            <p:cNvSpPr/>
            <p:nvPr/>
          </p:nvSpPr>
          <p:spPr>
            <a:xfrm>
              <a:off x="5127474" y="22622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8" name="tx108"/>
            <p:cNvSpPr/>
            <p:nvPr/>
          </p:nvSpPr>
          <p:spPr>
            <a:xfrm>
              <a:off x="5049780" y="180294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9" name="tx109"/>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0" name="tx110"/>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1" name="tx111"/>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2" name="tx112"/>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3" name="tx113"/>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4" name="tx114"/>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5" name="tx115"/>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6" name="tx116"/>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7" name="pl117"/>
            <p:cNvSpPr/>
            <p:nvPr/>
          </p:nvSpPr>
          <p:spPr>
            <a:xfrm>
              <a:off x="6080576"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8" name="pl118"/>
            <p:cNvSpPr/>
            <p:nvPr/>
          </p:nvSpPr>
          <p:spPr>
            <a:xfrm>
              <a:off x="6080576"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9" name="pl119"/>
            <p:cNvSpPr/>
            <p:nvPr/>
          </p:nvSpPr>
          <p:spPr>
            <a:xfrm>
              <a:off x="6757628"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20" name="pl120"/>
            <p:cNvSpPr/>
            <p:nvPr/>
          </p:nvSpPr>
          <p:spPr>
            <a:xfrm>
              <a:off x="7520082"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21" name="tx121"/>
            <p:cNvSpPr/>
            <p:nvPr/>
          </p:nvSpPr>
          <p:spPr>
            <a:xfrm>
              <a:off x="6347676" y="4962980"/>
              <a:ext cx="31841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Togo</a:t>
              </a:r>
            </a:p>
          </p:txBody>
        </p:sp>
        <p:sp>
          <p:nvSpPr>
            <p:cNvPr id="122" name="tx122"/>
            <p:cNvSpPr/>
            <p:nvPr/>
          </p:nvSpPr>
          <p:spPr>
            <a:xfrm>
              <a:off x="7024727"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3" name="tx123"/>
            <p:cNvSpPr/>
            <p:nvPr/>
          </p:nvSpPr>
          <p:spPr>
            <a:xfrm>
              <a:off x="7787182" y="4988970"/>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124" name="tx124"/>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5" name="pl125"/>
            <p:cNvSpPr/>
            <p:nvPr/>
          </p:nvSpPr>
          <p:spPr>
            <a:xfrm>
              <a:off x="2455552"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4732300"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7009047"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8" name="pl128"/>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9" name="pl129"/>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0" name="pl130"/>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1" name="pl131"/>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3593926"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5870673"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8147421"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5" name="rc135"/>
            <p:cNvSpPr/>
            <p:nvPr/>
          </p:nvSpPr>
          <p:spPr>
            <a:xfrm>
              <a:off x="1317178" y="5887395"/>
              <a:ext cx="7321564" cy="114824"/>
            </a:xfrm>
            <a:prstGeom prst="rect">
              <a:avLst/>
            </a:prstGeom>
            <a:solidFill>
              <a:srgbClr val="1CABE2">
                <a:alpha val="80000"/>
              </a:srgbClr>
            </a:solidFill>
          </p:spPr>
          <p:txBody>
            <a:bodyPr/>
            <a:lstStyle/>
            <a:p/>
          </p:txBody>
        </p:sp>
        <p:sp>
          <p:nvSpPr>
            <p:cNvPr id="136" name="rc136"/>
            <p:cNvSpPr/>
            <p:nvPr/>
          </p:nvSpPr>
          <p:spPr>
            <a:xfrm>
              <a:off x="1317178" y="5743865"/>
              <a:ext cx="6433861" cy="114824"/>
            </a:xfrm>
            <a:prstGeom prst="rect">
              <a:avLst/>
            </a:prstGeom>
            <a:solidFill>
              <a:srgbClr val="1CABE2">
                <a:alpha val="80000"/>
              </a:srgbClr>
            </a:solidFill>
          </p:spPr>
          <p:txBody>
            <a:bodyPr/>
            <a:lstStyle/>
            <a:p/>
          </p:txBody>
        </p:sp>
        <p:sp>
          <p:nvSpPr>
            <p:cNvPr id="137" name="rc137"/>
            <p:cNvSpPr/>
            <p:nvPr/>
          </p:nvSpPr>
          <p:spPr>
            <a:xfrm>
              <a:off x="1317178" y="5600334"/>
              <a:ext cx="6514002" cy="114824"/>
            </a:xfrm>
            <a:prstGeom prst="rect">
              <a:avLst/>
            </a:prstGeom>
            <a:solidFill>
              <a:srgbClr val="1CABE2">
                <a:alpha val="80000"/>
              </a:srgbClr>
            </a:solidFill>
          </p:spPr>
          <p:txBody>
            <a:bodyPr/>
            <a:lstStyle/>
            <a:p/>
          </p:txBody>
        </p:sp>
        <p:sp>
          <p:nvSpPr>
            <p:cNvPr id="138" name="tx138"/>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9" name="tx139"/>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0" name="tx140"/>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1" name="tx141"/>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2" name="tx142"/>
            <p:cNvSpPr/>
            <p:nvPr/>
          </p:nvSpPr>
          <p:spPr>
            <a:xfrm>
              <a:off x="3166640"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a:t>
              </a:r>
            </a:p>
          </p:txBody>
        </p:sp>
        <p:sp>
          <p:nvSpPr>
            <p:cNvPr id="143" name="tx143"/>
            <p:cNvSpPr/>
            <p:nvPr/>
          </p:nvSpPr>
          <p:spPr>
            <a:xfrm>
              <a:off x="5443388"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a:t>
              </a:r>
            </a:p>
          </p:txBody>
        </p:sp>
        <p:sp>
          <p:nvSpPr>
            <p:cNvPr id="144" name="tx144"/>
            <p:cNvSpPr/>
            <p:nvPr/>
          </p:nvSpPr>
          <p:spPr>
            <a:xfrm>
              <a:off x="7720135"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30,000</a:t>
              </a:r>
            </a:p>
          </p:txBody>
        </p:sp>
        <p:sp>
          <p:nvSpPr>
            <p:cNvPr id="145" name="tx145"/>
            <p:cNvSpPr/>
            <p:nvPr/>
          </p:nvSpPr>
          <p:spPr>
            <a:xfrm>
              <a:off x="951100" y="5337435"/>
              <a:ext cx="4532858"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un- and undervaccinated children, 2019, 2024 and 2025</a:t>
              </a:r>
            </a:p>
          </p:txBody>
        </p:sp>
        <p:sp>
          <p:nvSpPr>
            <p:cNvPr id="146" name="tx146"/>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7" name="tx147"/>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DTP3 coverage in Togo (90%) was 5 percentage points higher than the global average (85%) and 19 percentage points higher than the average across all WCAR countries (71%).
National DTP3 coverage was 2 percentage points higher than in 2019 (88%).
This equates to 29,000 un- and undervaccinated children in 2025 compared to 32,000 un- and undervaccinated children in 2019.</a:t>
            </a:r>
          </a:p>
        </p:txBody>
      </p:sp>
      <p:sp>
        <p:nvSpPr>
          <p:cNvPr id="149"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Togo DTP3 coverage was 90% - this is 2 percentage points higher than in 2019 and higher than both the global and regional averages.</a:t>
            </a:r>
          </a:p>
        </p:txBody>
      </p:sp>
      <p:grpSp xmlns:pic="http://schemas.openxmlformats.org/drawingml/2006/picture">
        <p:nvGrpSpPr>
          <p:cNvPr id="150" name=""/>
          <p:cNvGrpSpPr/>
          <p:nvPr/>
        </p:nvGrpSpPr>
        <p:grpSpPr>
          <a:xfrm>
            <a:off x="292608" y="1005840"/>
            <a:ext cx="8595360" cy="28575"/>
            <a:chOff x="292608" y="1005840"/>
            <a:chExt cx="8595360" cy="28575"/>
          </a:xfrm>
        </p:grpSpPr>
        <p:sp>
          <p:nvSpPr>
            <p:cNvPr id="151"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2"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DTP3 coverage in countries in WCAR from lowest to highest coverage, and the rank of the top 10 countries with the most un- and undervaccinated children, based on absolute numbers.
In 2025, Togo ranked number 19 out of 24 countries for lowest DTP3 coverage (based on tied ranks).
Togo was not in the top 10 countries with the most un- and undervaccinated children.
Note: Large cohort countries may have high numbers of un- and undervaccinated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Togo was among the countries with the highest coverage and was not among the top 10 countries with the highest number of un- and undervaccinated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98675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53624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308573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263522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218471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10" name="pl10"/>
            <p:cNvSpPr/>
            <p:nvPr/>
          </p:nvSpPr>
          <p:spPr>
            <a:xfrm>
              <a:off x="951100" y="421200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76149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331098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286047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951100" y="240996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 name="pl15"/>
            <p:cNvSpPr/>
            <p:nvPr/>
          </p:nvSpPr>
          <p:spPr>
            <a:xfrm>
              <a:off x="951100" y="195945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 name="pl16"/>
            <p:cNvSpPr/>
            <p:nvPr/>
          </p:nvSpPr>
          <p:spPr>
            <a:xfrm>
              <a:off x="1416218"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4893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08164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41436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480537"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74708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01362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28016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54670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81325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807979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7" name="rc27"/>
            <p:cNvSpPr/>
            <p:nvPr/>
          </p:nvSpPr>
          <p:spPr>
            <a:xfrm>
              <a:off x="1296273" y="3681353"/>
              <a:ext cx="239888" cy="530656"/>
            </a:xfrm>
            <a:prstGeom prst="rect">
              <a:avLst/>
            </a:prstGeom>
            <a:solidFill>
              <a:srgbClr val="80BD41">
                <a:alpha val="100000"/>
              </a:srgbClr>
            </a:solidFill>
          </p:spPr>
          <p:txBody>
            <a:bodyPr/>
            <a:lstStyle/>
            <a:p/>
          </p:txBody>
        </p:sp>
        <p:sp>
          <p:nvSpPr>
            <p:cNvPr id="28" name="rc28"/>
            <p:cNvSpPr/>
            <p:nvPr/>
          </p:nvSpPr>
          <p:spPr>
            <a:xfrm>
              <a:off x="1296273" y="3382845"/>
              <a:ext cx="239888" cy="298508"/>
            </a:xfrm>
            <a:prstGeom prst="rect">
              <a:avLst/>
            </a:prstGeom>
            <a:solidFill>
              <a:srgbClr val="1CABE2">
                <a:alpha val="100000"/>
              </a:srgbClr>
            </a:solidFill>
          </p:spPr>
          <p:txBody>
            <a:bodyPr/>
            <a:lstStyle/>
            <a:p/>
          </p:txBody>
        </p:sp>
        <p:sp>
          <p:nvSpPr>
            <p:cNvPr id="29" name="rc29"/>
            <p:cNvSpPr/>
            <p:nvPr/>
          </p:nvSpPr>
          <p:spPr>
            <a:xfrm>
              <a:off x="1562816" y="3786457"/>
              <a:ext cx="239888" cy="425552"/>
            </a:xfrm>
            <a:prstGeom prst="rect">
              <a:avLst/>
            </a:prstGeom>
            <a:solidFill>
              <a:srgbClr val="80BD41">
                <a:alpha val="100000"/>
              </a:srgbClr>
            </a:solidFill>
          </p:spPr>
          <p:txBody>
            <a:bodyPr/>
            <a:lstStyle/>
            <a:p/>
          </p:txBody>
        </p:sp>
        <p:sp>
          <p:nvSpPr>
            <p:cNvPr id="30" name="rc30"/>
            <p:cNvSpPr/>
            <p:nvPr/>
          </p:nvSpPr>
          <p:spPr>
            <a:xfrm>
              <a:off x="1562816" y="3360905"/>
              <a:ext cx="239888" cy="425552"/>
            </a:xfrm>
            <a:prstGeom prst="rect">
              <a:avLst/>
            </a:prstGeom>
            <a:solidFill>
              <a:srgbClr val="1CABE2">
                <a:alpha val="100000"/>
              </a:srgbClr>
            </a:solidFill>
          </p:spPr>
          <p:txBody>
            <a:bodyPr/>
            <a:lstStyle/>
            <a:p/>
          </p:txBody>
        </p:sp>
        <p:sp>
          <p:nvSpPr>
            <p:cNvPr id="31" name="rc31"/>
            <p:cNvSpPr/>
            <p:nvPr/>
          </p:nvSpPr>
          <p:spPr>
            <a:xfrm>
              <a:off x="1829360" y="3698112"/>
              <a:ext cx="239888" cy="513897"/>
            </a:xfrm>
            <a:prstGeom prst="rect">
              <a:avLst/>
            </a:prstGeom>
            <a:solidFill>
              <a:srgbClr val="80BD41">
                <a:alpha val="100000"/>
              </a:srgbClr>
            </a:solidFill>
          </p:spPr>
          <p:txBody>
            <a:bodyPr/>
            <a:lstStyle/>
            <a:p/>
          </p:txBody>
        </p:sp>
        <p:sp>
          <p:nvSpPr>
            <p:cNvPr id="32" name="rc32"/>
            <p:cNvSpPr/>
            <p:nvPr/>
          </p:nvSpPr>
          <p:spPr>
            <a:xfrm>
              <a:off x="1829360" y="3340992"/>
              <a:ext cx="239888" cy="357119"/>
            </a:xfrm>
            <a:prstGeom prst="rect">
              <a:avLst/>
            </a:prstGeom>
            <a:solidFill>
              <a:srgbClr val="1CABE2">
                <a:alpha val="100000"/>
              </a:srgbClr>
            </a:solidFill>
          </p:spPr>
          <p:txBody>
            <a:bodyPr/>
            <a:lstStyle/>
            <a:p/>
          </p:txBody>
        </p:sp>
        <p:sp>
          <p:nvSpPr>
            <p:cNvPr id="33" name="rc33"/>
            <p:cNvSpPr/>
            <p:nvPr/>
          </p:nvSpPr>
          <p:spPr>
            <a:xfrm>
              <a:off x="2095903" y="3572329"/>
              <a:ext cx="239888" cy="639679"/>
            </a:xfrm>
            <a:prstGeom prst="rect">
              <a:avLst/>
            </a:prstGeom>
            <a:solidFill>
              <a:srgbClr val="80BD41">
                <a:alpha val="100000"/>
              </a:srgbClr>
            </a:solidFill>
          </p:spPr>
          <p:txBody>
            <a:bodyPr/>
            <a:lstStyle/>
            <a:p/>
          </p:txBody>
        </p:sp>
        <p:sp>
          <p:nvSpPr>
            <p:cNvPr id="34" name="rc34"/>
            <p:cNvSpPr/>
            <p:nvPr/>
          </p:nvSpPr>
          <p:spPr>
            <a:xfrm>
              <a:off x="2095903" y="3323558"/>
              <a:ext cx="239888" cy="248771"/>
            </a:xfrm>
            <a:prstGeom prst="rect">
              <a:avLst/>
            </a:prstGeom>
            <a:solidFill>
              <a:srgbClr val="1CABE2">
                <a:alpha val="100000"/>
              </a:srgbClr>
            </a:solidFill>
          </p:spPr>
          <p:txBody>
            <a:bodyPr/>
            <a:lstStyle/>
            <a:p/>
          </p:txBody>
        </p:sp>
        <p:sp>
          <p:nvSpPr>
            <p:cNvPr id="35" name="rc35"/>
            <p:cNvSpPr/>
            <p:nvPr/>
          </p:nvSpPr>
          <p:spPr>
            <a:xfrm>
              <a:off x="2362446" y="3570888"/>
              <a:ext cx="239888" cy="641121"/>
            </a:xfrm>
            <a:prstGeom prst="rect">
              <a:avLst/>
            </a:prstGeom>
            <a:solidFill>
              <a:srgbClr val="80BD41">
                <a:alpha val="100000"/>
              </a:srgbClr>
            </a:solidFill>
          </p:spPr>
          <p:txBody>
            <a:bodyPr/>
            <a:lstStyle/>
            <a:p/>
          </p:txBody>
        </p:sp>
        <p:sp>
          <p:nvSpPr>
            <p:cNvPr id="36" name="rc36"/>
            <p:cNvSpPr/>
            <p:nvPr/>
          </p:nvSpPr>
          <p:spPr>
            <a:xfrm>
              <a:off x="2362446" y="3309006"/>
              <a:ext cx="239888" cy="261881"/>
            </a:xfrm>
            <a:prstGeom prst="rect">
              <a:avLst/>
            </a:prstGeom>
            <a:solidFill>
              <a:srgbClr val="1CABE2">
                <a:alpha val="100000"/>
              </a:srgbClr>
            </a:solidFill>
          </p:spPr>
          <p:txBody>
            <a:bodyPr/>
            <a:lstStyle/>
            <a:p/>
          </p:txBody>
        </p:sp>
        <p:sp>
          <p:nvSpPr>
            <p:cNvPr id="37" name="rc37"/>
            <p:cNvSpPr/>
            <p:nvPr/>
          </p:nvSpPr>
          <p:spPr>
            <a:xfrm>
              <a:off x="2628989" y="3445556"/>
              <a:ext cx="239888" cy="766453"/>
            </a:xfrm>
            <a:prstGeom prst="rect">
              <a:avLst/>
            </a:prstGeom>
            <a:solidFill>
              <a:srgbClr val="80BD41">
                <a:alpha val="100000"/>
              </a:srgbClr>
            </a:solidFill>
          </p:spPr>
          <p:txBody>
            <a:bodyPr/>
            <a:lstStyle/>
            <a:p/>
          </p:txBody>
        </p:sp>
        <p:sp>
          <p:nvSpPr>
            <p:cNvPr id="38" name="rc38"/>
            <p:cNvSpPr/>
            <p:nvPr/>
          </p:nvSpPr>
          <p:spPr>
            <a:xfrm>
              <a:off x="2628989" y="3277290"/>
              <a:ext cx="239888" cy="168265"/>
            </a:xfrm>
            <a:prstGeom prst="rect">
              <a:avLst/>
            </a:prstGeom>
            <a:solidFill>
              <a:srgbClr val="1CABE2">
                <a:alpha val="100000"/>
              </a:srgbClr>
            </a:solidFill>
          </p:spPr>
          <p:txBody>
            <a:bodyPr/>
            <a:lstStyle/>
            <a:p/>
          </p:txBody>
        </p:sp>
        <p:sp>
          <p:nvSpPr>
            <p:cNvPr id="39" name="rc39"/>
            <p:cNvSpPr/>
            <p:nvPr/>
          </p:nvSpPr>
          <p:spPr>
            <a:xfrm>
              <a:off x="2895532" y="3398793"/>
              <a:ext cx="239888" cy="813216"/>
            </a:xfrm>
            <a:prstGeom prst="rect">
              <a:avLst/>
            </a:prstGeom>
            <a:solidFill>
              <a:srgbClr val="80BD41">
                <a:alpha val="100000"/>
              </a:srgbClr>
            </a:solidFill>
          </p:spPr>
          <p:txBody>
            <a:bodyPr/>
            <a:lstStyle/>
            <a:p/>
          </p:txBody>
        </p:sp>
        <p:sp>
          <p:nvSpPr>
            <p:cNvPr id="40" name="rc40"/>
            <p:cNvSpPr/>
            <p:nvPr/>
          </p:nvSpPr>
          <p:spPr>
            <a:xfrm>
              <a:off x="2895532" y="3243907"/>
              <a:ext cx="239888" cy="154885"/>
            </a:xfrm>
            <a:prstGeom prst="rect">
              <a:avLst/>
            </a:prstGeom>
            <a:solidFill>
              <a:srgbClr val="1CABE2">
                <a:alpha val="100000"/>
              </a:srgbClr>
            </a:solidFill>
          </p:spPr>
          <p:txBody>
            <a:bodyPr/>
            <a:lstStyle/>
            <a:p/>
          </p:txBody>
        </p:sp>
        <p:sp>
          <p:nvSpPr>
            <p:cNvPr id="41" name="rc41"/>
            <p:cNvSpPr/>
            <p:nvPr/>
          </p:nvSpPr>
          <p:spPr>
            <a:xfrm>
              <a:off x="3162075" y="3386404"/>
              <a:ext cx="239888" cy="825605"/>
            </a:xfrm>
            <a:prstGeom prst="rect">
              <a:avLst/>
            </a:prstGeom>
            <a:solidFill>
              <a:srgbClr val="80BD41">
                <a:alpha val="100000"/>
              </a:srgbClr>
            </a:solidFill>
          </p:spPr>
          <p:txBody>
            <a:bodyPr/>
            <a:lstStyle/>
            <a:p/>
          </p:txBody>
        </p:sp>
        <p:sp>
          <p:nvSpPr>
            <p:cNvPr id="42" name="rc42"/>
            <p:cNvSpPr/>
            <p:nvPr/>
          </p:nvSpPr>
          <p:spPr>
            <a:xfrm>
              <a:off x="3162075" y="3205164"/>
              <a:ext cx="239888" cy="181240"/>
            </a:xfrm>
            <a:prstGeom prst="rect">
              <a:avLst/>
            </a:prstGeom>
            <a:solidFill>
              <a:srgbClr val="1CABE2">
                <a:alpha val="100000"/>
              </a:srgbClr>
            </a:solidFill>
          </p:spPr>
          <p:txBody>
            <a:bodyPr/>
            <a:lstStyle/>
            <a:p/>
          </p:txBody>
        </p:sp>
        <p:sp>
          <p:nvSpPr>
            <p:cNvPr id="43" name="rc43"/>
            <p:cNvSpPr/>
            <p:nvPr/>
          </p:nvSpPr>
          <p:spPr>
            <a:xfrm>
              <a:off x="3428618" y="3373024"/>
              <a:ext cx="239888" cy="838985"/>
            </a:xfrm>
            <a:prstGeom prst="rect">
              <a:avLst/>
            </a:prstGeom>
            <a:solidFill>
              <a:srgbClr val="80BD41">
                <a:alpha val="100000"/>
              </a:srgbClr>
            </a:solidFill>
          </p:spPr>
          <p:txBody>
            <a:bodyPr/>
            <a:lstStyle/>
            <a:p/>
          </p:txBody>
        </p:sp>
        <p:sp>
          <p:nvSpPr>
            <p:cNvPr id="44" name="rc44"/>
            <p:cNvSpPr/>
            <p:nvPr/>
          </p:nvSpPr>
          <p:spPr>
            <a:xfrm>
              <a:off x="3428618" y="3176241"/>
              <a:ext cx="239888" cy="196782"/>
            </a:xfrm>
            <a:prstGeom prst="rect">
              <a:avLst/>
            </a:prstGeom>
            <a:solidFill>
              <a:srgbClr val="1CABE2">
                <a:alpha val="100000"/>
              </a:srgbClr>
            </a:solidFill>
          </p:spPr>
          <p:txBody>
            <a:bodyPr/>
            <a:lstStyle/>
            <a:p/>
          </p:txBody>
        </p:sp>
        <p:sp>
          <p:nvSpPr>
            <p:cNvPr id="45" name="rc45"/>
            <p:cNvSpPr/>
            <p:nvPr/>
          </p:nvSpPr>
          <p:spPr>
            <a:xfrm>
              <a:off x="3695161" y="3378024"/>
              <a:ext cx="239888" cy="833984"/>
            </a:xfrm>
            <a:prstGeom prst="rect">
              <a:avLst/>
            </a:prstGeom>
            <a:solidFill>
              <a:srgbClr val="80BD41">
                <a:alpha val="100000"/>
              </a:srgbClr>
            </a:solidFill>
          </p:spPr>
          <p:txBody>
            <a:bodyPr/>
            <a:lstStyle/>
            <a:p/>
          </p:txBody>
        </p:sp>
        <p:sp>
          <p:nvSpPr>
            <p:cNvPr id="46" name="rc46"/>
            <p:cNvSpPr/>
            <p:nvPr/>
          </p:nvSpPr>
          <p:spPr>
            <a:xfrm>
              <a:off x="3695161" y="3142813"/>
              <a:ext cx="239888" cy="235211"/>
            </a:xfrm>
            <a:prstGeom prst="rect">
              <a:avLst/>
            </a:prstGeom>
            <a:solidFill>
              <a:srgbClr val="1CABE2">
                <a:alpha val="100000"/>
              </a:srgbClr>
            </a:solidFill>
          </p:spPr>
          <p:txBody>
            <a:bodyPr/>
            <a:lstStyle/>
            <a:p/>
          </p:txBody>
        </p:sp>
        <p:sp>
          <p:nvSpPr>
            <p:cNvPr id="47" name="rc47"/>
            <p:cNvSpPr/>
            <p:nvPr/>
          </p:nvSpPr>
          <p:spPr>
            <a:xfrm>
              <a:off x="3961705" y="3302384"/>
              <a:ext cx="239888" cy="909625"/>
            </a:xfrm>
            <a:prstGeom prst="rect">
              <a:avLst/>
            </a:prstGeom>
            <a:solidFill>
              <a:srgbClr val="80BD41">
                <a:alpha val="100000"/>
              </a:srgbClr>
            </a:solidFill>
          </p:spPr>
          <p:txBody>
            <a:bodyPr/>
            <a:lstStyle/>
            <a:p/>
          </p:txBody>
        </p:sp>
        <p:sp>
          <p:nvSpPr>
            <p:cNvPr id="48" name="rc48"/>
            <p:cNvSpPr/>
            <p:nvPr/>
          </p:nvSpPr>
          <p:spPr>
            <a:xfrm>
              <a:off x="3961705" y="3116098"/>
              <a:ext cx="239888" cy="186286"/>
            </a:xfrm>
            <a:prstGeom prst="rect">
              <a:avLst/>
            </a:prstGeom>
            <a:solidFill>
              <a:srgbClr val="1CABE2">
                <a:alpha val="100000"/>
              </a:srgbClr>
            </a:solidFill>
          </p:spPr>
          <p:txBody>
            <a:bodyPr/>
            <a:lstStyle/>
            <a:p/>
          </p:txBody>
        </p:sp>
        <p:sp>
          <p:nvSpPr>
            <p:cNvPr id="49" name="rc49"/>
            <p:cNvSpPr/>
            <p:nvPr/>
          </p:nvSpPr>
          <p:spPr>
            <a:xfrm>
              <a:off x="4228248" y="3274362"/>
              <a:ext cx="239888" cy="937647"/>
            </a:xfrm>
            <a:prstGeom prst="rect">
              <a:avLst/>
            </a:prstGeom>
            <a:solidFill>
              <a:srgbClr val="80BD41">
                <a:alpha val="100000"/>
              </a:srgbClr>
            </a:solidFill>
          </p:spPr>
          <p:txBody>
            <a:bodyPr/>
            <a:lstStyle/>
            <a:p/>
          </p:txBody>
        </p:sp>
        <p:sp>
          <p:nvSpPr>
            <p:cNvPr id="50" name="rc50"/>
            <p:cNvSpPr/>
            <p:nvPr/>
          </p:nvSpPr>
          <p:spPr>
            <a:xfrm>
              <a:off x="4228248" y="3108889"/>
              <a:ext cx="239888" cy="165472"/>
            </a:xfrm>
            <a:prstGeom prst="rect">
              <a:avLst/>
            </a:prstGeom>
            <a:solidFill>
              <a:srgbClr val="1CABE2">
                <a:alpha val="100000"/>
              </a:srgbClr>
            </a:solidFill>
          </p:spPr>
          <p:txBody>
            <a:bodyPr/>
            <a:lstStyle/>
            <a:p/>
          </p:txBody>
        </p:sp>
        <p:sp>
          <p:nvSpPr>
            <p:cNvPr id="51" name="rc51"/>
            <p:cNvSpPr/>
            <p:nvPr/>
          </p:nvSpPr>
          <p:spPr>
            <a:xfrm>
              <a:off x="4494791" y="3284408"/>
              <a:ext cx="239888" cy="927600"/>
            </a:xfrm>
            <a:prstGeom prst="rect">
              <a:avLst/>
            </a:prstGeom>
            <a:solidFill>
              <a:srgbClr val="80BD41">
                <a:alpha val="100000"/>
              </a:srgbClr>
            </a:solidFill>
          </p:spPr>
          <p:txBody>
            <a:bodyPr/>
            <a:lstStyle/>
            <a:p/>
          </p:txBody>
        </p:sp>
        <p:sp>
          <p:nvSpPr>
            <p:cNvPr id="52" name="rc52"/>
            <p:cNvSpPr/>
            <p:nvPr/>
          </p:nvSpPr>
          <p:spPr>
            <a:xfrm>
              <a:off x="4494791" y="3107718"/>
              <a:ext cx="239888" cy="176690"/>
            </a:xfrm>
            <a:prstGeom prst="rect">
              <a:avLst/>
            </a:prstGeom>
            <a:solidFill>
              <a:srgbClr val="1CABE2">
                <a:alpha val="100000"/>
              </a:srgbClr>
            </a:solidFill>
          </p:spPr>
          <p:txBody>
            <a:bodyPr/>
            <a:lstStyle/>
            <a:p/>
          </p:txBody>
        </p:sp>
        <p:sp>
          <p:nvSpPr>
            <p:cNvPr id="53" name="rc53"/>
            <p:cNvSpPr/>
            <p:nvPr/>
          </p:nvSpPr>
          <p:spPr>
            <a:xfrm>
              <a:off x="4761334" y="3278552"/>
              <a:ext cx="239888" cy="933457"/>
            </a:xfrm>
            <a:prstGeom prst="rect">
              <a:avLst/>
            </a:prstGeom>
            <a:solidFill>
              <a:srgbClr val="80BD41">
                <a:alpha val="100000"/>
              </a:srgbClr>
            </a:solidFill>
          </p:spPr>
          <p:txBody>
            <a:bodyPr/>
            <a:lstStyle/>
            <a:p/>
          </p:txBody>
        </p:sp>
        <p:sp>
          <p:nvSpPr>
            <p:cNvPr id="54" name="rc54"/>
            <p:cNvSpPr/>
            <p:nvPr/>
          </p:nvSpPr>
          <p:spPr>
            <a:xfrm>
              <a:off x="4761334" y="3100735"/>
              <a:ext cx="239888" cy="177816"/>
            </a:xfrm>
            <a:prstGeom prst="rect">
              <a:avLst/>
            </a:prstGeom>
            <a:solidFill>
              <a:srgbClr val="1CABE2">
                <a:alpha val="100000"/>
              </a:srgbClr>
            </a:solidFill>
          </p:spPr>
          <p:txBody>
            <a:bodyPr/>
            <a:lstStyle/>
            <a:p/>
          </p:txBody>
        </p:sp>
        <p:sp>
          <p:nvSpPr>
            <p:cNvPr id="55" name="rc55"/>
            <p:cNvSpPr/>
            <p:nvPr/>
          </p:nvSpPr>
          <p:spPr>
            <a:xfrm>
              <a:off x="5027877" y="3264946"/>
              <a:ext cx="239888" cy="947062"/>
            </a:xfrm>
            <a:prstGeom prst="rect">
              <a:avLst/>
            </a:prstGeom>
            <a:solidFill>
              <a:srgbClr val="80BD41">
                <a:alpha val="100000"/>
              </a:srgbClr>
            </a:solidFill>
          </p:spPr>
          <p:txBody>
            <a:bodyPr/>
            <a:lstStyle/>
            <a:p/>
          </p:txBody>
        </p:sp>
        <p:sp>
          <p:nvSpPr>
            <p:cNvPr id="56" name="rc56"/>
            <p:cNvSpPr/>
            <p:nvPr/>
          </p:nvSpPr>
          <p:spPr>
            <a:xfrm>
              <a:off x="5027877" y="3084562"/>
              <a:ext cx="239888" cy="180384"/>
            </a:xfrm>
            <a:prstGeom prst="rect">
              <a:avLst/>
            </a:prstGeom>
            <a:solidFill>
              <a:srgbClr val="1CABE2">
                <a:alpha val="100000"/>
              </a:srgbClr>
            </a:solidFill>
          </p:spPr>
          <p:txBody>
            <a:bodyPr/>
            <a:lstStyle/>
            <a:p/>
          </p:txBody>
        </p:sp>
        <p:sp>
          <p:nvSpPr>
            <p:cNvPr id="57" name="rc57"/>
            <p:cNvSpPr/>
            <p:nvPr/>
          </p:nvSpPr>
          <p:spPr>
            <a:xfrm>
              <a:off x="5294420" y="3271794"/>
              <a:ext cx="239888" cy="940215"/>
            </a:xfrm>
            <a:prstGeom prst="rect">
              <a:avLst/>
            </a:prstGeom>
            <a:solidFill>
              <a:srgbClr val="80BD41">
                <a:alpha val="100000"/>
              </a:srgbClr>
            </a:solidFill>
          </p:spPr>
          <p:txBody>
            <a:bodyPr/>
            <a:lstStyle/>
            <a:p/>
          </p:txBody>
        </p:sp>
        <p:sp>
          <p:nvSpPr>
            <p:cNvPr id="58" name="rc58"/>
            <p:cNvSpPr/>
            <p:nvPr/>
          </p:nvSpPr>
          <p:spPr>
            <a:xfrm>
              <a:off x="5294420" y="3065415"/>
              <a:ext cx="239888" cy="206378"/>
            </a:xfrm>
            <a:prstGeom prst="rect">
              <a:avLst/>
            </a:prstGeom>
            <a:solidFill>
              <a:srgbClr val="1CABE2">
                <a:alpha val="100000"/>
              </a:srgbClr>
            </a:solidFill>
          </p:spPr>
          <p:txBody>
            <a:bodyPr/>
            <a:lstStyle/>
            <a:p/>
          </p:txBody>
        </p:sp>
        <p:sp>
          <p:nvSpPr>
            <p:cNvPr id="59" name="rc59"/>
            <p:cNvSpPr/>
            <p:nvPr/>
          </p:nvSpPr>
          <p:spPr>
            <a:xfrm>
              <a:off x="5560963" y="3254134"/>
              <a:ext cx="239888" cy="957875"/>
            </a:xfrm>
            <a:prstGeom prst="rect">
              <a:avLst/>
            </a:prstGeom>
            <a:solidFill>
              <a:srgbClr val="80BD41">
                <a:alpha val="100000"/>
              </a:srgbClr>
            </a:solidFill>
          </p:spPr>
          <p:txBody>
            <a:bodyPr/>
            <a:lstStyle/>
            <a:p/>
          </p:txBody>
        </p:sp>
        <p:sp>
          <p:nvSpPr>
            <p:cNvPr id="60" name="rc60"/>
            <p:cNvSpPr/>
            <p:nvPr/>
          </p:nvSpPr>
          <p:spPr>
            <a:xfrm>
              <a:off x="5560963" y="3043881"/>
              <a:ext cx="239888" cy="210253"/>
            </a:xfrm>
            <a:prstGeom prst="rect">
              <a:avLst/>
            </a:prstGeom>
            <a:solidFill>
              <a:srgbClr val="1CABE2">
                <a:alpha val="100000"/>
              </a:srgbClr>
            </a:solidFill>
          </p:spPr>
          <p:txBody>
            <a:bodyPr/>
            <a:lstStyle/>
            <a:p/>
          </p:txBody>
        </p:sp>
        <p:sp>
          <p:nvSpPr>
            <p:cNvPr id="61" name="rc61"/>
            <p:cNvSpPr/>
            <p:nvPr/>
          </p:nvSpPr>
          <p:spPr>
            <a:xfrm>
              <a:off x="5827506" y="3219174"/>
              <a:ext cx="239888" cy="992834"/>
            </a:xfrm>
            <a:prstGeom prst="rect">
              <a:avLst/>
            </a:prstGeom>
            <a:solidFill>
              <a:srgbClr val="80BD41">
                <a:alpha val="100000"/>
              </a:srgbClr>
            </a:solidFill>
          </p:spPr>
          <p:txBody>
            <a:bodyPr/>
            <a:lstStyle/>
            <a:p/>
          </p:txBody>
        </p:sp>
        <p:sp>
          <p:nvSpPr>
            <p:cNvPr id="62" name="rc62"/>
            <p:cNvSpPr/>
            <p:nvPr/>
          </p:nvSpPr>
          <p:spPr>
            <a:xfrm>
              <a:off x="5827506" y="3030050"/>
              <a:ext cx="239888" cy="189124"/>
            </a:xfrm>
            <a:prstGeom prst="rect">
              <a:avLst/>
            </a:prstGeom>
            <a:solidFill>
              <a:srgbClr val="1CABE2">
                <a:alpha val="100000"/>
              </a:srgbClr>
            </a:solidFill>
          </p:spPr>
          <p:txBody>
            <a:bodyPr/>
            <a:lstStyle/>
            <a:p/>
          </p:txBody>
        </p:sp>
        <p:sp>
          <p:nvSpPr>
            <p:cNvPr id="63" name="rc63"/>
            <p:cNvSpPr/>
            <p:nvPr/>
          </p:nvSpPr>
          <p:spPr>
            <a:xfrm>
              <a:off x="6094049" y="3208632"/>
              <a:ext cx="239888" cy="1003376"/>
            </a:xfrm>
            <a:prstGeom prst="rect">
              <a:avLst/>
            </a:prstGeom>
            <a:solidFill>
              <a:srgbClr val="80BD41">
                <a:alpha val="100000"/>
              </a:srgbClr>
            </a:solidFill>
          </p:spPr>
          <p:txBody>
            <a:bodyPr/>
            <a:lstStyle/>
            <a:p/>
          </p:txBody>
        </p:sp>
        <p:sp>
          <p:nvSpPr>
            <p:cNvPr id="64" name="rc64"/>
            <p:cNvSpPr/>
            <p:nvPr/>
          </p:nvSpPr>
          <p:spPr>
            <a:xfrm>
              <a:off x="6094049" y="3017526"/>
              <a:ext cx="239888" cy="191106"/>
            </a:xfrm>
            <a:prstGeom prst="rect">
              <a:avLst/>
            </a:prstGeom>
            <a:solidFill>
              <a:srgbClr val="1CABE2">
                <a:alpha val="100000"/>
              </a:srgbClr>
            </a:solidFill>
          </p:spPr>
          <p:txBody>
            <a:bodyPr/>
            <a:lstStyle/>
            <a:p/>
          </p:txBody>
        </p:sp>
        <p:sp>
          <p:nvSpPr>
            <p:cNvPr id="65" name="rc65"/>
            <p:cNvSpPr/>
            <p:nvPr/>
          </p:nvSpPr>
          <p:spPr>
            <a:xfrm>
              <a:off x="6360593" y="3149616"/>
              <a:ext cx="239888" cy="1062393"/>
            </a:xfrm>
            <a:prstGeom prst="rect">
              <a:avLst/>
            </a:prstGeom>
            <a:solidFill>
              <a:srgbClr val="80BD41">
                <a:alpha val="100000"/>
              </a:srgbClr>
            </a:solidFill>
          </p:spPr>
          <p:txBody>
            <a:bodyPr/>
            <a:lstStyle/>
            <a:p/>
          </p:txBody>
        </p:sp>
        <p:sp>
          <p:nvSpPr>
            <p:cNvPr id="66" name="rc66"/>
            <p:cNvSpPr/>
            <p:nvPr/>
          </p:nvSpPr>
          <p:spPr>
            <a:xfrm>
              <a:off x="6360593" y="3004731"/>
              <a:ext cx="239888" cy="144884"/>
            </a:xfrm>
            <a:prstGeom prst="rect">
              <a:avLst/>
            </a:prstGeom>
            <a:solidFill>
              <a:srgbClr val="1CABE2">
                <a:alpha val="100000"/>
              </a:srgbClr>
            </a:solidFill>
          </p:spPr>
          <p:txBody>
            <a:bodyPr/>
            <a:lstStyle/>
            <a:p/>
          </p:txBody>
        </p:sp>
        <p:sp>
          <p:nvSpPr>
            <p:cNvPr id="67" name="rc67"/>
            <p:cNvSpPr/>
            <p:nvPr/>
          </p:nvSpPr>
          <p:spPr>
            <a:xfrm>
              <a:off x="6627136" y="3150381"/>
              <a:ext cx="239888" cy="1061627"/>
            </a:xfrm>
            <a:prstGeom prst="rect">
              <a:avLst/>
            </a:prstGeom>
            <a:solidFill>
              <a:srgbClr val="80BD41">
                <a:alpha val="100000"/>
              </a:srgbClr>
            </a:solidFill>
          </p:spPr>
          <p:txBody>
            <a:bodyPr/>
            <a:lstStyle/>
            <a:p/>
          </p:txBody>
        </p:sp>
        <p:sp>
          <p:nvSpPr>
            <p:cNvPr id="68" name="rc68"/>
            <p:cNvSpPr/>
            <p:nvPr/>
          </p:nvSpPr>
          <p:spPr>
            <a:xfrm>
              <a:off x="6627136" y="2991757"/>
              <a:ext cx="239888" cy="158624"/>
            </a:xfrm>
            <a:prstGeom prst="rect">
              <a:avLst/>
            </a:prstGeom>
            <a:solidFill>
              <a:srgbClr val="1CABE2">
                <a:alpha val="100000"/>
              </a:srgbClr>
            </a:solidFill>
          </p:spPr>
          <p:txBody>
            <a:bodyPr/>
            <a:lstStyle/>
            <a:p/>
          </p:txBody>
        </p:sp>
        <p:sp>
          <p:nvSpPr>
            <p:cNvPr id="69" name="rc69"/>
            <p:cNvSpPr/>
            <p:nvPr/>
          </p:nvSpPr>
          <p:spPr>
            <a:xfrm>
              <a:off x="6893679" y="3101501"/>
              <a:ext cx="239888" cy="1110508"/>
            </a:xfrm>
            <a:prstGeom prst="rect">
              <a:avLst/>
            </a:prstGeom>
            <a:solidFill>
              <a:srgbClr val="80BD41">
                <a:alpha val="100000"/>
              </a:srgbClr>
            </a:solidFill>
          </p:spPr>
          <p:txBody>
            <a:bodyPr/>
            <a:lstStyle/>
            <a:p/>
          </p:txBody>
        </p:sp>
        <p:sp>
          <p:nvSpPr>
            <p:cNvPr id="70" name="rc70"/>
            <p:cNvSpPr/>
            <p:nvPr/>
          </p:nvSpPr>
          <p:spPr>
            <a:xfrm>
              <a:off x="6893679" y="2978106"/>
              <a:ext cx="239888" cy="123394"/>
            </a:xfrm>
            <a:prstGeom prst="rect">
              <a:avLst/>
            </a:prstGeom>
            <a:solidFill>
              <a:srgbClr val="1CABE2">
                <a:alpha val="100000"/>
              </a:srgbClr>
            </a:solidFill>
          </p:spPr>
          <p:txBody>
            <a:bodyPr/>
            <a:lstStyle/>
            <a:p/>
          </p:txBody>
        </p:sp>
        <p:sp>
          <p:nvSpPr>
            <p:cNvPr id="71" name="rc71"/>
            <p:cNvSpPr/>
            <p:nvPr/>
          </p:nvSpPr>
          <p:spPr>
            <a:xfrm>
              <a:off x="7160222" y="3091094"/>
              <a:ext cx="239888" cy="1120914"/>
            </a:xfrm>
            <a:prstGeom prst="rect">
              <a:avLst/>
            </a:prstGeom>
            <a:solidFill>
              <a:srgbClr val="80BD41">
                <a:alpha val="100000"/>
              </a:srgbClr>
            </a:solidFill>
          </p:spPr>
          <p:txBody>
            <a:bodyPr/>
            <a:lstStyle/>
            <a:p/>
          </p:txBody>
        </p:sp>
        <p:sp>
          <p:nvSpPr>
            <p:cNvPr id="72" name="rc72"/>
            <p:cNvSpPr/>
            <p:nvPr/>
          </p:nvSpPr>
          <p:spPr>
            <a:xfrm>
              <a:off x="7160222" y="2966573"/>
              <a:ext cx="239888" cy="124521"/>
            </a:xfrm>
            <a:prstGeom prst="rect">
              <a:avLst/>
            </a:prstGeom>
            <a:solidFill>
              <a:srgbClr val="1CABE2">
                <a:alpha val="100000"/>
              </a:srgbClr>
            </a:solidFill>
          </p:spPr>
          <p:txBody>
            <a:bodyPr/>
            <a:lstStyle/>
            <a:p/>
          </p:txBody>
        </p:sp>
        <p:sp>
          <p:nvSpPr>
            <p:cNvPr id="73" name="rc73"/>
            <p:cNvSpPr/>
            <p:nvPr/>
          </p:nvSpPr>
          <p:spPr>
            <a:xfrm>
              <a:off x="7426765" y="3077894"/>
              <a:ext cx="239888" cy="1134114"/>
            </a:xfrm>
            <a:prstGeom prst="rect">
              <a:avLst/>
            </a:prstGeom>
            <a:solidFill>
              <a:srgbClr val="80BD41">
                <a:alpha val="100000"/>
              </a:srgbClr>
            </a:solidFill>
          </p:spPr>
          <p:txBody>
            <a:bodyPr/>
            <a:lstStyle/>
            <a:p/>
          </p:txBody>
        </p:sp>
        <p:sp>
          <p:nvSpPr>
            <p:cNvPr id="74" name="rc74"/>
            <p:cNvSpPr/>
            <p:nvPr/>
          </p:nvSpPr>
          <p:spPr>
            <a:xfrm>
              <a:off x="7426765" y="2951887"/>
              <a:ext cx="239888" cy="126007"/>
            </a:xfrm>
            <a:prstGeom prst="rect">
              <a:avLst/>
            </a:prstGeom>
            <a:solidFill>
              <a:srgbClr val="1CABE2">
                <a:alpha val="100000"/>
              </a:srgbClr>
            </a:solidFill>
          </p:spPr>
          <p:txBody>
            <a:bodyPr/>
            <a:lstStyle/>
            <a:p/>
          </p:txBody>
        </p:sp>
        <p:sp>
          <p:nvSpPr>
            <p:cNvPr id="75" name="rc75"/>
            <p:cNvSpPr/>
            <p:nvPr/>
          </p:nvSpPr>
          <p:spPr>
            <a:xfrm>
              <a:off x="7693308" y="3066181"/>
              <a:ext cx="239888" cy="1145828"/>
            </a:xfrm>
            <a:prstGeom prst="rect">
              <a:avLst/>
            </a:prstGeom>
            <a:solidFill>
              <a:srgbClr val="80BD41">
                <a:alpha val="100000"/>
              </a:srgbClr>
            </a:solidFill>
          </p:spPr>
          <p:txBody>
            <a:bodyPr/>
            <a:lstStyle/>
            <a:p/>
          </p:txBody>
        </p:sp>
        <p:sp>
          <p:nvSpPr>
            <p:cNvPr id="76" name="rc76"/>
            <p:cNvSpPr/>
            <p:nvPr/>
          </p:nvSpPr>
          <p:spPr>
            <a:xfrm>
              <a:off x="7693308" y="2938867"/>
              <a:ext cx="239888" cy="127314"/>
            </a:xfrm>
            <a:prstGeom prst="rect">
              <a:avLst/>
            </a:prstGeom>
            <a:solidFill>
              <a:srgbClr val="1CABE2">
                <a:alpha val="100000"/>
              </a:srgbClr>
            </a:solidFill>
          </p:spPr>
          <p:txBody>
            <a:bodyPr/>
            <a:lstStyle/>
            <a:p/>
          </p:txBody>
        </p:sp>
        <p:sp>
          <p:nvSpPr>
            <p:cNvPr id="77" name="rc77"/>
            <p:cNvSpPr/>
            <p:nvPr/>
          </p:nvSpPr>
          <p:spPr>
            <a:xfrm>
              <a:off x="7959851" y="3051945"/>
              <a:ext cx="239888" cy="1160064"/>
            </a:xfrm>
            <a:prstGeom prst="rect">
              <a:avLst/>
            </a:prstGeom>
            <a:solidFill>
              <a:srgbClr val="80BD41">
                <a:alpha val="100000"/>
              </a:srgbClr>
            </a:solidFill>
          </p:spPr>
          <p:txBody>
            <a:bodyPr/>
            <a:lstStyle/>
            <a:p/>
          </p:txBody>
        </p:sp>
        <p:sp>
          <p:nvSpPr>
            <p:cNvPr id="78" name="rc78"/>
            <p:cNvSpPr/>
            <p:nvPr/>
          </p:nvSpPr>
          <p:spPr>
            <a:xfrm>
              <a:off x="7959851" y="2923054"/>
              <a:ext cx="239888" cy="128891"/>
            </a:xfrm>
            <a:prstGeom prst="rect">
              <a:avLst/>
            </a:prstGeom>
            <a:solidFill>
              <a:srgbClr val="1CABE2">
                <a:alpha val="100000"/>
              </a:srgbClr>
            </a:solidFill>
          </p:spPr>
          <p:txBody>
            <a:bodyPr/>
            <a:lstStyle/>
            <a:p/>
          </p:txBody>
        </p:sp>
        <p:sp>
          <p:nvSpPr>
            <p:cNvPr id="79" name="pl79"/>
            <p:cNvSpPr/>
            <p:nvPr/>
          </p:nvSpPr>
          <p:spPr>
            <a:xfrm>
              <a:off x="1416218" y="2278570"/>
              <a:ext cx="6663577" cy="859306"/>
            </a:xfrm>
            <a:custGeom>
              <a:avLst/>
              <a:pathLst>
                <a:path w="6663577" h="859306">
                  <a:moveTo>
                    <a:pt x="0" y="558549"/>
                  </a:moveTo>
                  <a:lnTo>
                    <a:pt x="266543" y="859306"/>
                  </a:lnTo>
                  <a:lnTo>
                    <a:pt x="533086" y="665962"/>
                  </a:lnTo>
                  <a:lnTo>
                    <a:pt x="799629" y="386687"/>
                  </a:lnTo>
                  <a:lnTo>
                    <a:pt x="1066172" y="408170"/>
                  </a:lnTo>
                  <a:lnTo>
                    <a:pt x="1332715" y="171861"/>
                  </a:lnTo>
                  <a:lnTo>
                    <a:pt x="1599258" y="128895"/>
                  </a:lnTo>
                  <a:lnTo>
                    <a:pt x="1865801" y="171861"/>
                  </a:lnTo>
                  <a:lnTo>
                    <a:pt x="2132344" y="193343"/>
                  </a:lnTo>
                  <a:lnTo>
                    <a:pt x="2398888" y="257791"/>
                  </a:lnTo>
                  <a:lnTo>
                    <a:pt x="2665431" y="150378"/>
                  </a:lnTo>
                  <a:lnTo>
                    <a:pt x="2931974" y="107413"/>
                  </a:lnTo>
                  <a:lnTo>
                    <a:pt x="3198517" y="128895"/>
                  </a:lnTo>
                  <a:lnTo>
                    <a:pt x="3465060" y="128895"/>
                  </a:lnTo>
                  <a:lnTo>
                    <a:pt x="3731603" y="128895"/>
                  </a:lnTo>
                  <a:lnTo>
                    <a:pt x="3998146" y="171861"/>
                  </a:lnTo>
                  <a:lnTo>
                    <a:pt x="4264689" y="171861"/>
                  </a:lnTo>
                  <a:lnTo>
                    <a:pt x="4531233" y="128895"/>
                  </a:lnTo>
                  <a:lnTo>
                    <a:pt x="4797776" y="128895"/>
                  </a:lnTo>
                  <a:lnTo>
                    <a:pt x="5064319" y="42965"/>
                  </a:lnTo>
                  <a:lnTo>
                    <a:pt x="5330862" y="64447"/>
                  </a:lnTo>
                  <a:lnTo>
                    <a:pt x="5597405" y="0"/>
                  </a:lnTo>
                  <a:lnTo>
                    <a:pt x="5863948" y="0"/>
                  </a:lnTo>
                  <a:lnTo>
                    <a:pt x="6130491" y="0"/>
                  </a:lnTo>
                  <a:lnTo>
                    <a:pt x="6397034" y="0"/>
                  </a:lnTo>
                  <a:lnTo>
                    <a:pt x="6663577" y="0"/>
                  </a:lnTo>
                </a:path>
              </a:pathLst>
            </a:custGeom>
            <a:ln w="27101" cap="flat">
              <a:solidFill>
                <a:srgbClr val="0058AB">
                  <a:alpha val="100000"/>
                </a:srgbClr>
              </a:solidFill>
              <a:prstDash val="solid"/>
              <a:round/>
            </a:ln>
          </p:spPr>
          <p:txBody>
            <a:bodyPr/>
            <a:lstStyle/>
            <a:p/>
          </p:txBody>
        </p:sp>
        <p:sp>
          <p:nvSpPr>
            <p:cNvPr id="80" name="tx80"/>
            <p:cNvSpPr/>
            <p:nvPr/>
          </p:nvSpPr>
          <p:spPr>
            <a:xfrm>
              <a:off x="1355928"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64</a:t>
              </a:r>
            </a:p>
          </p:txBody>
        </p:sp>
        <p:sp>
          <p:nvSpPr>
            <p:cNvPr id="81" name="tx81"/>
            <p:cNvSpPr/>
            <p:nvPr/>
          </p:nvSpPr>
          <p:spPr>
            <a:xfrm>
              <a:off x="2688644"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82</a:t>
              </a:r>
            </a:p>
          </p:txBody>
        </p:sp>
        <p:sp>
          <p:nvSpPr>
            <p:cNvPr id="82" name="tx82"/>
            <p:cNvSpPr/>
            <p:nvPr/>
          </p:nvSpPr>
          <p:spPr>
            <a:xfrm>
              <a:off x="4021359" y="194148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83</a:t>
              </a:r>
            </a:p>
          </p:txBody>
        </p:sp>
        <p:sp>
          <p:nvSpPr>
            <p:cNvPr id="83" name="tx83"/>
            <p:cNvSpPr/>
            <p:nvPr/>
          </p:nvSpPr>
          <p:spPr>
            <a:xfrm>
              <a:off x="5354075"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82</a:t>
              </a:r>
            </a:p>
          </p:txBody>
        </p:sp>
        <p:sp>
          <p:nvSpPr>
            <p:cNvPr id="84" name="tx84"/>
            <p:cNvSpPr/>
            <p:nvPr/>
          </p:nvSpPr>
          <p:spPr>
            <a:xfrm>
              <a:off x="6420247"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85" name="tx85"/>
            <p:cNvSpPr/>
            <p:nvPr/>
          </p:nvSpPr>
          <p:spPr>
            <a:xfrm>
              <a:off x="6686790"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86" name="tx86"/>
            <p:cNvSpPr/>
            <p:nvPr/>
          </p:nvSpPr>
          <p:spPr>
            <a:xfrm>
              <a:off x="6953334"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87" name="tx87"/>
            <p:cNvSpPr/>
            <p:nvPr/>
          </p:nvSpPr>
          <p:spPr>
            <a:xfrm>
              <a:off x="7219877"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88" name="tx88"/>
            <p:cNvSpPr/>
            <p:nvPr/>
          </p:nvSpPr>
          <p:spPr>
            <a:xfrm>
              <a:off x="7486420"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89" name="tx89"/>
            <p:cNvSpPr/>
            <p:nvPr/>
          </p:nvSpPr>
          <p:spPr>
            <a:xfrm>
              <a:off x="7752963"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90" name="tx90"/>
            <p:cNvSpPr/>
            <p:nvPr/>
          </p:nvSpPr>
          <p:spPr>
            <a:xfrm>
              <a:off x="8019506"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91" name="tx91"/>
            <p:cNvSpPr/>
            <p:nvPr/>
          </p:nvSpPr>
          <p:spPr>
            <a:xfrm>
              <a:off x="1298664" y="324691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184.1</a:t>
              </a:r>
            </a:p>
          </p:txBody>
        </p:sp>
        <p:sp>
          <p:nvSpPr>
            <p:cNvPr id="92" name="tx92"/>
            <p:cNvSpPr/>
            <p:nvPr/>
          </p:nvSpPr>
          <p:spPr>
            <a:xfrm>
              <a:off x="2631380" y="314136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207.5</a:t>
              </a:r>
            </a:p>
          </p:txBody>
        </p:sp>
        <p:sp>
          <p:nvSpPr>
            <p:cNvPr id="93" name="tx93"/>
            <p:cNvSpPr/>
            <p:nvPr/>
          </p:nvSpPr>
          <p:spPr>
            <a:xfrm>
              <a:off x="3964096" y="2980126"/>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243.3</a:t>
              </a:r>
            </a:p>
          </p:txBody>
        </p:sp>
        <p:sp>
          <p:nvSpPr>
            <p:cNvPr id="94" name="tx94"/>
            <p:cNvSpPr/>
            <p:nvPr/>
          </p:nvSpPr>
          <p:spPr>
            <a:xfrm>
              <a:off x="5296811" y="292948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254.5</a:t>
              </a:r>
            </a:p>
          </p:txBody>
        </p:sp>
        <p:sp>
          <p:nvSpPr>
            <p:cNvPr id="95" name="tx95"/>
            <p:cNvSpPr/>
            <p:nvPr/>
          </p:nvSpPr>
          <p:spPr>
            <a:xfrm>
              <a:off x="6402160" y="2868805"/>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268</a:t>
              </a:r>
            </a:p>
          </p:txBody>
        </p:sp>
        <p:sp>
          <p:nvSpPr>
            <p:cNvPr id="96" name="tx96"/>
            <p:cNvSpPr/>
            <p:nvPr/>
          </p:nvSpPr>
          <p:spPr>
            <a:xfrm>
              <a:off x="6629527" y="285583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270.9</a:t>
              </a:r>
            </a:p>
          </p:txBody>
        </p:sp>
        <p:sp>
          <p:nvSpPr>
            <p:cNvPr id="97" name="tx97"/>
            <p:cNvSpPr/>
            <p:nvPr/>
          </p:nvSpPr>
          <p:spPr>
            <a:xfrm>
              <a:off x="6896070" y="2842179"/>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273.9</a:t>
              </a:r>
            </a:p>
          </p:txBody>
        </p:sp>
        <p:sp>
          <p:nvSpPr>
            <p:cNvPr id="98" name="tx98"/>
            <p:cNvSpPr/>
            <p:nvPr/>
          </p:nvSpPr>
          <p:spPr>
            <a:xfrm>
              <a:off x="7162613" y="283064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276.4</a:t>
              </a:r>
            </a:p>
          </p:txBody>
        </p:sp>
        <p:sp>
          <p:nvSpPr>
            <p:cNvPr id="99" name="tx99"/>
            <p:cNvSpPr/>
            <p:nvPr/>
          </p:nvSpPr>
          <p:spPr>
            <a:xfrm>
              <a:off x="7429156" y="281596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279.7</a:t>
              </a:r>
            </a:p>
          </p:txBody>
        </p:sp>
        <p:sp>
          <p:nvSpPr>
            <p:cNvPr id="100" name="tx100"/>
            <p:cNvSpPr/>
            <p:nvPr/>
          </p:nvSpPr>
          <p:spPr>
            <a:xfrm>
              <a:off x="7695699" y="280298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282.6</a:t>
              </a:r>
            </a:p>
          </p:txBody>
        </p:sp>
        <p:sp>
          <p:nvSpPr>
            <p:cNvPr id="101" name="tx101"/>
            <p:cNvSpPr/>
            <p:nvPr/>
          </p:nvSpPr>
          <p:spPr>
            <a:xfrm>
              <a:off x="7962242" y="278712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286.1</a:t>
              </a:r>
            </a:p>
          </p:txBody>
        </p:sp>
        <p:sp>
          <p:nvSpPr>
            <p:cNvPr id="102" name="pl102"/>
            <p:cNvSpPr/>
            <p:nvPr/>
          </p:nvSpPr>
          <p:spPr>
            <a:xfrm>
              <a:off x="1416218" y="2063743"/>
              <a:ext cx="0" cy="773375"/>
            </a:xfrm>
            <a:custGeom>
              <a:avLst/>
              <a:pathLst>
                <a:path w="0" h="773375">
                  <a:moveTo>
                    <a:pt x="0" y="773375"/>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2748933" y="2063743"/>
              <a:ext cx="0" cy="386687"/>
            </a:xfrm>
            <a:custGeom>
              <a:avLst/>
              <a:pathLst>
                <a:path w="0" h="386687">
                  <a:moveTo>
                    <a:pt x="0" y="386687"/>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4081649" y="2063743"/>
              <a:ext cx="0" cy="365205"/>
            </a:xfrm>
            <a:custGeom>
              <a:avLst/>
              <a:pathLst>
                <a:path w="0" h="365205">
                  <a:moveTo>
                    <a:pt x="0" y="365205"/>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5414365" y="2063743"/>
              <a:ext cx="0" cy="386687"/>
            </a:xfrm>
            <a:custGeom>
              <a:avLst/>
              <a:pathLst>
                <a:path w="0" h="386687">
                  <a:moveTo>
                    <a:pt x="0" y="386687"/>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6480537" y="2063743"/>
              <a:ext cx="0" cy="257791"/>
            </a:xfrm>
            <a:custGeom>
              <a:avLst/>
              <a:pathLst>
                <a:path w="0" h="257791">
                  <a:moveTo>
                    <a:pt x="0" y="257791"/>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6747080" y="2063743"/>
              <a:ext cx="0" cy="279274"/>
            </a:xfrm>
            <a:custGeom>
              <a:avLst/>
              <a:pathLst>
                <a:path w="0" h="279274">
                  <a:moveTo>
                    <a:pt x="0" y="279274"/>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7013623" y="2063743"/>
              <a:ext cx="0" cy="214826"/>
            </a:xfrm>
            <a:custGeom>
              <a:avLst/>
              <a:pathLst>
                <a:path w="0" h="214826">
                  <a:moveTo>
                    <a:pt x="0" y="214826"/>
                  </a:moveTo>
                  <a:lnTo>
                    <a:pt x="0" y="0"/>
                  </a:lnTo>
                </a:path>
              </a:pathLst>
            </a:custGeom>
            <a:ln w="13550" cap="flat">
              <a:solidFill>
                <a:srgbClr val="0058AB">
                  <a:alpha val="100000"/>
                </a:srgbClr>
              </a:solidFill>
              <a:prstDash val="dot"/>
              <a:round/>
            </a:ln>
          </p:spPr>
          <p:txBody>
            <a:bodyPr/>
            <a:lstStyle/>
            <a:p/>
          </p:txBody>
        </p:sp>
        <p:sp>
          <p:nvSpPr>
            <p:cNvPr id="109" name="pl109"/>
            <p:cNvSpPr/>
            <p:nvPr/>
          </p:nvSpPr>
          <p:spPr>
            <a:xfrm>
              <a:off x="7280166" y="2063743"/>
              <a:ext cx="0" cy="214826"/>
            </a:xfrm>
            <a:custGeom>
              <a:avLst/>
              <a:pathLst>
                <a:path w="0" h="214826">
                  <a:moveTo>
                    <a:pt x="0" y="214826"/>
                  </a:moveTo>
                  <a:lnTo>
                    <a:pt x="0" y="0"/>
                  </a:lnTo>
                </a:path>
              </a:pathLst>
            </a:custGeom>
            <a:ln w="13550" cap="flat">
              <a:solidFill>
                <a:srgbClr val="0058AB">
                  <a:alpha val="100000"/>
                </a:srgbClr>
              </a:solidFill>
              <a:prstDash val="dot"/>
              <a:round/>
            </a:ln>
          </p:spPr>
          <p:txBody>
            <a:bodyPr/>
            <a:lstStyle/>
            <a:p/>
          </p:txBody>
        </p:sp>
        <p:sp>
          <p:nvSpPr>
            <p:cNvPr id="110" name="pl110"/>
            <p:cNvSpPr/>
            <p:nvPr/>
          </p:nvSpPr>
          <p:spPr>
            <a:xfrm>
              <a:off x="7546709" y="2063743"/>
              <a:ext cx="0" cy="214826"/>
            </a:xfrm>
            <a:custGeom>
              <a:avLst/>
              <a:pathLst>
                <a:path w="0" h="214826">
                  <a:moveTo>
                    <a:pt x="0" y="214826"/>
                  </a:moveTo>
                  <a:lnTo>
                    <a:pt x="0" y="0"/>
                  </a:lnTo>
                </a:path>
              </a:pathLst>
            </a:custGeom>
            <a:ln w="13550" cap="flat">
              <a:solidFill>
                <a:srgbClr val="0058AB">
                  <a:alpha val="100000"/>
                </a:srgbClr>
              </a:solidFill>
              <a:prstDash val="dot"/>
              <a:round/>
            </a:ln>
          </p:spPr>
          <p:txBody>
            <a:bodyPr/>
            <a:lstStyle/>
            <a:p/>
          </p:txBody>
        </p:sp>
        <p:sp>
          <p:nvSpPr>
            <p:cNvPr id="111" name="pl111"/>
            <p:cNvSpPr/>
            <p:nvPr/>
          </p:nvSpPr>
          <p:spPr>
            <a:xfrm>
              <a:off x="7813253" y="2063743"/>
              <a:ext cx="0" cy="214826"/>
            </a:xfrm>
            <a:custGeom>
              <a:avLst/>
              <a:pathLst>
                <a:path w="0" h="214826">
                  <a:moveTo>
                    <a:pt x="0" y="214826"/>
                  </a:moveTo>
                  <a:lnTo>
                    <a:pt x="0" y="0"/>
                  </a:lnTo>
                </a:path>
              </a:pathLst>
            </a:custGeom>
            <a:ln w="13550" cap="flat">
              <a:solidFill>
                <a:srgbClr val="0058AB">
                  <a:alpha val="100000"/>
                </a:srgbClr>
              </a:solidFill>
              <a:prstDash val="dot"/>
              <a:round/>
            </a:ln>
          </p:spPr>
          <p:txBody>
            <a:bodyPr/>
            <a:lstStyle/>
            <a:p/>
          </p:txBody>
        </p:sp>
        <p:sp>
          <p:nvSpPr>
            <p:cNvPr id="112" name="pl112"/>
            <p:cNvSpPr/>
            <p:nvPr/>
          </p:nvSpPr>
          <p:spPr>
            <a:xfrm>
              <a:off x="8079796" y="2063743"/>
              <a:ext cx="0" cy="214826"/>
            </a:xfrm>
            <a:custGeom>
              <a:avLst/>
              <a:pathLst>
                <a:path w="0" h="214826">
                  <a:moveTo>
                    <a:pt x="0" y="214826"/>
                  </a:moveTo>
                  <a:lnTo>
                    <a:pt x="0" y="0"/>
                  </a:lnTo>
                </a:path>
              </a:pathLst>
            </a:custGeom>
            <a:ln w="13550" cap="flat">
              <a:solidFill>
                <a:srgbClr val="0058AB">
                  <a:alpha val="100000"/>
                </a:srgbClr>
              </a:solidFill>
              <a:prstDash val="dot"/>
              <a:round/>
            </a:ln>
          </p:spPr>
          <p:txBody>
            <a:bodyPr/>
            <a:lstStyle/>
            <a:p/>
          </p:txBody>
        </p:sp>
        <p:sp>
          <p:nvSpPr>
            <p:cNvPr id="113" name="tx113"/>
            <p:cNvSpPr/>
            <p:nvPr/>
          </p:nvSpPr>
          <p:spPr>
            <a:xfrm>
              <a:off x="1298664" y="391163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117.8</a:t>
              </a:r>
            </a:p>
          </p:txBody>
        </p:sp>
        <p:sp>
          <p:nvSpPr>
            <p:cNvPr id="114" name="tx114"/>
            <p:cNvSpPr/>
            <p:nvPr/>
          </p:nvSpPr>
          <p:spPr>
            <a:xfrm>
              <a:off x="1324790" y="349700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66.3</a:t>
              </a:r>
            </a:p>
          </p:txBody>
        </p:sp>
        <p:sp>
          <p:nvSpPr>
            <p:cNvPr id="115" name="tx115"/>
            <p:cNvSpPr/>
            <p:nvPr/>
          </p:nvSpPr>
          <p:spPr>
            <a:xfrm>
              <a:off x="2631380" y="379373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170.1</a:t>
              </a:r>
            </a:p>
          </p:txBody>
        </p:sp>
        <p:sp>
          <p:nvSpPr>
            <p:cNvPr id="116" name="tx116"/>
            <p:cNvSpPr/>
            <p:nvPr/>
          </p:nvSpPr>
          <p:spPr>
            <a:xfrm>
              <a:off x="2657505" y="332632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37.4</a:t>
              </a:r>
            </a:p>
          </p:txBody>
        </p:sp>
        <p:sp>
          <p:nvSpPr>
            <p:cNvPr id="117" name="tx117"/>
            <p:cNvSpPr/>
            <p:nvPr/>
          </p:nvSpPr>
          <p:spPr>
            <a:xfrm>
              <a:off x="3964096" y="372214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201.9</a:t>
              </a:r>
            </a:p>
          </p:txBody>
        </p:sp>
        <p:sp>
          <p:nvSpPr>
            <p:cNvPr id="118" name="tx118"/>
            <p:cNvSpPr/>
            <p:nvPr/>
          </p:nvSpPr>
          <p:spPr>
            <a:xfrm>
              <a:off x="3990221" y="3175339"/>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41.4</a:t>
              </a:r>
            </a:p>
          </p:txBody>
        </p:sp>
        <p:sp>
          <p:nvSpPr>
            <p:cNvPr id="119" name="tx119"/>
            <p:cNvSpPr/>
            <p:nvPr/>
          </p:nvSpPr>
          <p:spPr>
            <a:xfrm>
              <a:off x="5296811" y="370685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208.7</a:t>
              </a:r>
            </a:p>
          </p:txBody>
        </p:sp>
        <p:sp>
          <p:nvSpPr>
            <p:cNvPr id="120" name="tx120"/>
            <p:cNvSpPr/>
            <p:nvPr/>
          </p:nvSpPr>
          <p:spPr>
            <a:xfrm>
              <a:off x="5322937" y="313355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45.8</a:t>
              </a:r>
            </a:p>
          </p:txBody>
        </p:sp>
        <p:sp>
          <p:nvSpPr>
            <p:cNvPr id="121" name="tx121"/>
            <p:cNvSpPr/>
            <p:nvPr/>
          </p:nvSpPr>
          <p:spPr>
            <a:xfrm>
              <a:off x="6362984" y="3645718"/>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235.8</a:t>
              </a:r>
            </a:p>
          </p:txBody>
        </p:sp>
        <p:sp>
          <p:nvSpPr>
            <p:cNvPr id="122" name="tx122"/>
            <p:cNvSpPr/>
            <p:nvPr/>
          </p:nvSpPr>
          <p:spPr>
            <a:xfrm>
              <a:off x="6389109" y="3042080"/>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32.2</a:t>
              </a:r>
            </a:p>
          </p:txBody>
        </p:sp>
        <p:sp>
          <p:nvSpPr>
            <p:cNvPr id="123" name="tx123"/>
            <p:cNvSpPr/>
            <p:nvPr/>
          </p:nvSpPr>
          <p:spPr>
            <a:xfrm>
              <a:off x="6629527" y="3646101"/>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235.7</a:t>
              </a:r>
            </a:p>
          </p:txBody>
        </p:sp>
        <p:sp>
          <p:nvSpPr>
            <p:cNvPr id="124" name="tx124"/>
            <p:cNvSpPr/>
            <p:nvPr/>
          </p:nvSpPr>
          <p:spPr>
            <a:xfrm>
              <a:off x="6655652" y="303597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35.2</a:t>
              </a:r>
            </a:p>
          </p:txBody>
        </p:sp>
        <p:sp>
          <p:nvSpPr>
            <p:cNvPr id="125" name="tx125"/>
            <p:cNvSpPr/>
            <p:nvPr/>
          </p:nvSpPr>
          <p:spPr>
            <a:xfrm>
              <a:off x="6896070" y="362170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246.5</a:t>
              </a:r>
            </a:p>
          </p:txBody>
        </p:sp>
        <p:sp>
          <p:nvSpPr>
            <p:cNvPr id="126" name="tx126"/>
            <p:cNvSpPr/>
            <p:nvPr/>
          </p:nvSpPr>
          <p:spPr>
            <a:xfrm>
              <a:off x="6922195" y="3005902"/>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27.4</a:t>
              </a:r>
            </a:p>
          </p:txBody>
        </p:sp>
        <p:sp>
          <p:nvSpPr>
            <p:cNvPr id="127" name="tx127"/>
            <p:cNvSpPr/>
            <p:nvPr/>
          </p:nvSpPr>
          <p:spPr>
            <a:xfrm>
              <a:off x="7162613" y="361650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248.8</a:t>
              </a:r>
            </a:p>
          </p:txBody>
        </p:sp>
        <p:sp>
          <p:nvSpPr>
            <p:cNvPr id="128" name="tx128"/>
            <p:cNvSpPr/>
            <p:nvPr/>
          </p:nvSpPr>
          <p:spPr>
            <a:xfrm>
              <a:off x="7188738" y="299378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27.6</a:t>
              </a:r>
            </a:p>
          </p:txBody>
        </p:sp>
        <p:sp>
          <p:nvSpPr>
            <p:cNvPr id="129" name="tx129"/>
            <p:cNvSpPr/>
            <p:nvPr/>
          </p:nvSpPr>
          <p:spPr>
            <a:xfrm>
              <a:off x="7429156" y="360990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251.7</a:t>
              </a:r>
            </a:p>
          </p:txBody>
        </p:sp>
        <p:sp>
          <p:nvSpPr>
            <p:cNvPr id="130" name="tx130"/>
            <p:cNvSpPr/>
            <p:nvPr/>
          </p:nvSpPr>
          <p:spPr>
            <a:xfrm>
              <a:off x="7494458" y="2979842"/>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28</a:t>
              </a:r>
            </a:p>
          </p:txBody>
        </p:sp>
        <p:sp>
          <p:nvSpPr>
            <p:cNvPr id="131" name="tx131"/>
            <p:cNvSpPr/>
            <p:nvPr/>
          </p:nvSpPr>
          <p:spPr>
            <a:xfrm>
              <a:off x="7695699" y="3604001"/>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254.3</a:t>
              </a:r>
            </a:p>
          </p:txBody>
        </p:sp>
        <p:sp>
          <p:nvSpPr>
            <p:cNvPr id="132" name="tx132"/>
            <p:cNvSpPr/>
            <p:nvPr/>
          </p:nvSpPr>
          <p:spPr>
            <a:xfrm>
              <a:off x="7721825" y="2967430"/>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28.3</a:t>
              </a:r>
            </a:p>
          </p:txBody>
        </p:sp>
        <p:sp>
          <p:nvSpPr>
            <p:cNvPr id="133" name="tx133"/>
            <p:cNvSpPr/>
            <p:nvPr/>
          </p:nvSpPr>
          <p:spPr>
            <a:xfrm>
              <a:off x="7962242" y="359692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257.5</a:t>
              </a:r>
            </a:p>
          </p:txBody>
        </p:sp>
        <p:sp>
          <p:nvSpPr>
            <p:cNvPr id="134" name="tx134"/>
            <p:cNvSpPr/>
            <p:nvPr/>
          </p:nvSpPr>
          <p:spPr>
            <a:xfrm>
              <a:off x="7988368" y="295245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28.6</a:t>
              </a:r>
            </a:p>
          </p:txBody>
        </p:sp>
        <p:sp>
          <p:nvSpPr>
            <p:cNvPr id="135" name="tx135"/>
            <p:cNvSpPr/>
            <p:nvPr/>
          </p:nvSpPr>
          <p:spPr>
            <a:xfrm>
              <a:off x="810775"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6" name="tx136"/>
            <p:cNvSpPr/>
            <p:nvPr/>
          </p:nvSpPr>
          <p:spPr>
            <a:xfrm>
              <a:off x="655386" y="370938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7" name="tx137"/>
            <p:cNvSpPr/>
            <p:nvPr/>
          </p:nvSpPr>
          <p:spPr>
            <a:xfrm>
              <a:off x="655386" y="325887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38" name="tx138"/>
            <p:cNvSpPr/>
            <p:nvPr/>
          </p:nvSpPr>
          <p:spPr>
            <a:xfrm>
              <a:off x="655386" y="2808295"/>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39" name="tx139"/>
            <p:cNvSpPr/>
            <p:nvPr/>
          </p:nvSpPr>
          <p:spPr>
            <a:xfrm>
              <a:off x="655386" y="235785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40" name="tx140"/>
            <p:cNvSpPr/>
            <p:nvPr/>
          </p:nvSpPr>
          <p:spPr>
            <a:xfrm>
              <a:off x="655386" y="190734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41" name="tx141"/>
            <p:cNvSpPr/>
            <p:nvPr/>
          </p:nvSpPr>
          <p:spPr>
            <a:xfrm>
              <a:off x="8607544"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2" name="tx142"/>
            <p:cNvSpPr/>
            <p:nvPr/>
          </p:nvSpPr>
          <p:spPr>
            <a:xfrm>
              <a:off x="8607544" y="36228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43" name="tx143"/>
            <p:cNvSpPr/>
            <p:nvPr/>
          </p:nvSpPr>
          <p:spPr>
            <a:xfrm>
              <a:off x="8607544" y="30857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44" name="tx144"/>
            <p:cNvSpPr/>
            <p:nvPr/>
          </p:nvSpPr>
          <p:spPr>
            <a:xfrm>
              <a:off x="8607544" y="255040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5" name="tx145"/>
            <p:cNvSpPr/>
            <p:nvPr/>
          </p:nvSpPr>
          <p:spPr>
            <a:xfrm>
              <a:off x="8607544" y="20116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6" name="tx146"/>
            <p:cNvSpPr/>
            <p:nvPr/>
          </p:nvSpPr>
          <p:spPr>
            <a:xfrm rot="-5400000">
              <a:off x="125977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7" name="tx147"/>
            <p:cNvSpPr/>
            <p:nvPr/>
          </p:nvSpPr>
          <p:spPr>
            <a:xfrm rot="-5400000">
              <a:off x="259248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8" name="tx148"/>
            <p:cNvSpPr/>
            <p:nvPr/>
          </p:nvSpPr>
          <p:spPr>
            <a:xfrm rot="-5400000">
              <a:off x="392520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9" name="tx149"/>
            <p:cNvSpPr/>
            <p:nvPr/>
          </p:nvSpPr>
          <p:spPr>
            <a:xfrm rot="-5400000">
              <a:off x="5257918"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50" name="tx150"/>
            <p:cNvSpPr/>
            <p:nvPr/>
          </p:nvSpPr>
          <p:spPr>
            <a:xfrm rot="-5400000">
              <a:off x="632409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51" name="tx151"/>
            <p:cNvSpPr/>
            <p:nvPr/>
          </p:nvSpPr>
          <p:spPr>
            <a:xfrm rot="-5400000">
              <a:off x="659063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52" name="tx152"/>
            <p:cNvSpPr/>
            <p:nvPr/>
          </p:nvSpPr>
          <p:spPr>
            <a:xfrm rot="-5400000">
              <a:off x="685717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53" name="tx153"/>
            <p:cNvSpPr/>
            <p:nvPr/>
          </p:nvSpPr>
          <p:spPr>
            <a:xfrm rot="-5400000">
              <a:off x="712372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54" name="tx154"/>
            <p:cNvSpPr/>
            <p:nvPr/>
          </p:nvSpPr>
          <p:spPr>
            <a:xfrm rot="-5400000">
              <a:off x="7390229" y="449172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5" name="tx155"/>
            <p:cNvSpPr/>
            <p:nvPr/>
          </p:nvSpPr>
          <p:spPr>
            <a:xfrm rot="-5400000">
              <a:off x="7656806"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6" name="tx156"/>
            <p:cNvSpPr/>
            <p:nvPr/>
          </p:nvSpPr>
          <p:spPr>
            <a:xfrm rot="-5400000">
              <a:off x="792334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7" name="tx157"/>
            <p:cNvSpPr/>
            <p:nvPr/>
          </p:nvSpPr>
          <p:spPr>
            <a:xfrm rot="-5400000">
              <a:off x="-282000" y="3018617"/>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58" name="tx158"/>
            <p:cNvSpPr/>
            <p:nvPr/>
          </p:nvSpPr>
          <p:spPr>
            <a:xfrm rot="5400000">
              <a:off x="8539473" y="301861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9" name="pl159"/>
            <p:cNvSpPr/>
            <p:nvPr/>
          </p:nvSpPr>
          <p:spPr>
            <a:xfrm>
              <a:off x="2908284" y="518089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60" name="tx160"/>
            <p:cNvSpPr/>
            <p:nvPr/>
          </p:nvSpPr>
          <p:spPr>
            <a:xfrm>
              <a:off x="3175384" y="510108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61" name="rc161"/>
            <p:cNvSpPr/>
            <p:nvPr/>
          </p:nvSpPr>
          <p:spPr>
            <a:xfrm>
              <a:off x="4433341" y="5080163"/>
              <a:ext cx="201456" cy="201456"/>
            </a:xfrm>
            <a:prstGeom prst="rect">
              <a:avLst/>
            </a:prstGeom>
            <a:solidFill>
              <a:srgbClr val="1CABE2">
                <a:alpha val="100000"/>
              </a:srgbClr>
            </a:solidFill>
          </p:spPr>
          <p:txBody>
            <a:bodyPr/>
            <a:lstStyle/>
            <a:p/>
          </p:txBody>
        </p:sp>
        <p:sp>
          <p:nvSpPr>
            <p:cNvPr id="162" name="rc162"/>
            <p:cNvSpPr/>
            <p:nvPr/>
          </p:nvSpPr>
          <p:spPr>
            <a:xfrm>
              <a:off x="5638429" y="5080163"/>
              <a:ext cx="201456" cy="201456"/>
            </a:xfrm>
            <a:prstGeom prst="rect">
              <a:avLst/>
            </a:prstGeom>
            <a:solidFill>
              <a:srgbClr val="80BD41">
                <a:alpha val="100000"/>
              </a:srgbClr>
            </a:solidFill>
          </p:spPr>
          <p:txBody>
            <a:bodyPr/>
            <a:lstStyle/>
            <a:p/>
          </p:txBody>
        </p:sp>
        <p:sp>
          <p:nvSpPr>
            <p:cNvPr id="163" name="tx163"/>
            <p:cNvSpPr/>
            <p:nvPr/>
          </p:nvSpPr>
          <p:spPr>
            <a:xfrm>
              <a:off x="4713386" y="5129185"/>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64" name="tx164"/>
            <p:cNvSpPr/>
            <p:nvPr/>
          </p:nvSpPr>
          <p:spPr>
            <a:xfrm>
              <a:off x="5918474" y="5129254"/>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65" name="tx165"/>
            <p:cNvSpPr/>
            <p:nvPr/>
          </p:nvSpPr>
          <p:spPr>
            <a:xfrm>
              <a:off x="951100" y="1400299"/>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DTP3 coverage, and number of vaccinated and unvaccinated children,</a:t>
              </a:r>
            </a:p>
          </p:txBody>
        </p:sp>
        <p:sp>
          <p:nvSpPr>
            <p:cNvPr id="166" name="tx166"/>
            <p:cNvSpPr/>
            <p:nvPr/>
          </p:nvSpPr>
          <p:spPr>
            <a:xfrm>
              <a:off x="951100" y="1582906"/>
              <a:ext cx="1276945"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Togo, 2000-2025</a:t>
              </a:r>
            </a:p>
          </p:txBody>
        </p:sp>
        <p:sp>
          <p:nvSpPr>
            <p:cNvPr id="167" name="pl167"/>
            <p:cNvSpPr/>
            <p:nvPr/>
          </p:nvSpPr>
          <p:spPr>
            <a:xfrm>
              <a:off x="2445260"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8" name="pl168"/>
            <p:cNvSpPr/>
            <p:nvPr/>
          </p:nvSpPr>
          <p:spPr>
            <a:xfrm>
              <a:off x="4743233"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9" name="pl169"/>
            <p:cNvSpPr/>
            <p:nvPr/>
          </p:nvSpPr>
          <p:spPr>
            <a:xfrm>
              <a:off x="7041206"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70" name="pl170"/>
            <p:cNvSpPr/>
            <p:nvPr/>
          </p:nvSpPr>
          <p:spPr>
            <a:xfrm>
              <a:off x="951100" y="59025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1" name="pl171"/>
            <p:cNvSpPr/>
            <p:nvPr/>
          </p:nvSpPr>
          <p:spPr>
            <a:xfrm>
              <a:off x="951100" y="574751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2" name="pl172"/>
            <p:cNvSpPr/>
            <p:nvPr/>
          </p:nvSpPr>
          <p:spPr>
            <a:xfrm>
              <a:off x="951100" y="559243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3" name="pl173"/>
            <p:cNvSpPr/>
            <p:nvPr/>
          </p:nvSpPr>
          <p:spPr>
            <a:xfrm>
              <a:off x="1296273"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4" name="pl174"/>
            <p:cNvSpPr/>
            <p:nvPr/>
          </p:nvSpPr>
          <p:spPr>
            <a:xfrm>
              <a:off x="3594246"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5" name="pl175"/>
            <p:cNvSpPr/>
            <p:nvPr/>
          </p:nvSpPr>
          <p:spPr>
            <a:xfrm>
              <a:off x="5892219"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6" name="pl176"/>
            <p:cNvSpPr/>
            <p:nvPr/>
          </p:nvSpPr>
          <p:spPr>
            <a:xfrm>
              <a:off x="8190192"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7" name="rc177"/>
            <p:cNvSpPr/>
            <p:nvPr/>
          </p:nvSpPr>
          <p:spPr>
            <a:xfrm>
              <a:off x="1296273" y="5840557"/>
              <a:ext cx="5419079" cy="124062"/>
            </a:xfrm>
            <a:prstGeom prst="rect">
              <a:avLst/>
            </a:prstGeom>
            <a:solidFill>
              <a:srgbClr val="80BD41">
                <a:alpha val="100000"/>
              </a:srgbClr>
            </a:solidFill>
          </p:spPr>
          <p:txBody>
            <a:bodyPr/>
            <a:lstStyle/>
            <a:p/>
          </p:txBody>
        </p:sp>
        <p:sp>
          <p:nvSpPr>
            <p:cNvPr id="178" name="rc178"/>
            <p:cNvSpPr/>
            <p:nvPr/>
          </p:nvSpPr>
          <p:spPr>
            <a:xfrm>
              <a:off x="6715353" y="5840557"/>
              <a:ext cx="739028" cy="124062"/>
            </a:xfrm>
            <a:prstGeom prst="rect">
              <a:avLst/>
            </a:prstGeom>
            <a:solidFill>
              <a:srgbClr val="1CABE2">
                <a:alpha val="100000"/>
              </a:srgbClr>
            </a:solidFill>
          </p:spPr>
          <p:txBody>
            <a:bodyPr/>
            <a:lstStyle/>
            <a:p/>
          </p:txBody>
        </p:sp>
        <p:sp>
          <p:nvSpPr>
            <p:cNvPr id="179" name="rc179"/>
            <p:cNvSpPr/>
            <p:nvPr/>
          </p:nvSpPr>
          <p:spPr>
            <a:xfrm>
              <a:off x="1296273" y="5685479"/>
              <a:ext cx="5844664" cy="124062"/>
            </a:xfrm>
            <a:prstGeom prst="rect">
              <a:avLst/>
            </a:prstGeom>
            <a:solidFill>
              <a:srgbClr val="80BD41">
                <a:alpha val="100000"/>
              </a:srgbClr>
            </a:solidFill>
          </p:spPr>
          <p:txBody>
            <a:bodyPr/>
            <a:lstStyle/>
            <a:p/>
          </p:txBody>
        </p:sp>
        <p:sp>
          <p:nvSpPr>
            <p:cNvPr id="180" name="rc180"/>
            <p:cNvSpPr/>
            <p:nvPr/>
          </p:nvSpPr>
          <p:spPr>
            <a:xfrm>
              <a:off x="7140938" y="5685479"/>
              <a:ext cx="649407" cy="124062"/>
            </a:xfrm>
            <a:prstGeom prst="rect">
              <a:avLst/>
            </a:prstGeom>
            <a:solidFill>
              <a:srgbClr val="1CABE2">
                <a:alpha val="100000"/>
              </a:srgbClr>
            </a:solidFill>
          </p:spPr>
          <p:txBody>
            <a:bodyPr/>
            <a:lstStyle/>
            <a:p/>
          </p:txBody>
        </p:sp>
        <p:sp>
          <p:nvSpPr>
            <p:cNvPr id="181" name="rc181"/>
            <p:cNvSpPr/>
            <p:nvPr/>
          </p:nvSpPr>
          <p:spPr>
            <a:xfrm>
              <a:off x="1296273" y="5530401"/>
              <a:ext cx="5917280" cy="124062"/>
            </a:xfrm>
            <a:prstGeom prst="rect">
              <a:avLst/>
            </a:prstGeom>
            <a:solidFill>
              <a:srgbClr val="80BD41">
                <a:alpha val="100000"/>
              </a:srgbClr>
            </a:solidFill>
          </p:spPr>
          <p:txBody>
            <a:bodyPr/>
            <a:lstStyle/>
            <a:p/>
          </p:txBody>
        </p:sp>
        <p:sp>
          <p:nvSpPr>
            <p:cNvPr id="182" name="rc182"/>
            <p:cNvSpPr/>
            <p:nvPr/>
          </p:nvSpPr>
          <p:spPr>
            <a:xfrm>
              <a:off x="7213554" y="5530401"/>
              <a:ext cx="657450" cy="124062"/>
            </a:xfrm>
            <a:prstGeom prst="rect">
              <a:avLst/>
            </a:prstGeom>
            <a:solidFill>
              <a:srgbClr val="1CABE2">
                <a:alpha val="100000"/>
              </a:srgbClr>
            </a:solidFill>
          </p:spPr>
          <p:txBody>
            <a:bodyPr/>
            <a:lstStyle/>
            <a:p/>
          </p:txBody>
        </p:sp>
        <p:sp>
          <p:nvSpPr>
            <p:cNvPr id="183" name="tx183"/>
            <p:cNvSpPr/>
            <p:nvPr/>
          </p:nvSpPr>
          <p:spPr>
            <a:xfrm>
              <a:off x="7665823" y="5859452"/>
              <a:ext cx="192927"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268</a:t>
              </a:r>
            </a:p>
          </p:txBody>
        </p:sp>
        <p:sp>
          <p:nvSpPr>
            <p:cNvPr id="184" name="tx184"/>
            <p:cNvSpPr/>
            <p:nvPr/>
          </p:nvSpPr>
          <p:spPr>
            <a:xfrm>
              <a:off x="7970126" y="5704374"/>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282.6</a:t>
              </a:r>
            </a:p>
          </p:txBody>
        </p:sp>
        <p:sp>
          <p:nvSpPr>
            <p:cNvPr id="185" name="tx185"/>
            <p:cNvSpPr/>
            <p:nvPr/>
          </p:nvSpPr>
          <p:spPr>
            <a:xfrm>
              <a:off x="8055059" y="5549296"/>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286.1</a:t>
              </a:r>
            </a:p>
          </p:txBody>
        </p:sp>
        <p:sp>
          <p:nvSpPr>
            <p:cNvPr id="186" name="tx186"/>
            <p:cNvSpPr/>
            <p:nvPr/>
          </p:nvSpPr>
          <p:spPr>
            <a:xfrm>
              <a:off x="3870175" y="5862095"/>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235.8</a:t>
              </a:r>
            </a:p>
          </p:txBody>
        </p:sp>
        <p:sp>
          <p:nvSpPr>
            <p:cNvPr id="187" name="tx187"/>
            <p:cNvSpPr/>
            <p:nvPr/>
          </p:nvSpPr>
          <p:spPr>
            <a:xfrm>
              <a:off x="6979373" y="5862095"/>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32.2</a:t>
              </a:r>
            </a:p>
          </p:txBody>
        </p:sp>
        <p:sp>
          <p:nvSpPr>
            <p:cNvPr id="188" name="tx188"/>
            <p:cNvSpPr/>
            <p:nvPr/>
          </p:nvSpPr>
          <p:spPr>
            <a:xfrm>
              <a:off x="4082967" y="5707018"/>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254.3</a:t>
              </a:r>
            </a:p>
          </p:txBody>
        </p:sp>
        <p:sp>
          <p:nvSpPr>
            <p:cNvPr id="189" name="tx189"/>
            <p:cNvSpPr/>
            <p:nvPr/>
          </p:nvSpPr>
          <p:spPr>
            <a:xfrm>
              <a:off x="7360147" y="5707018"/>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28.3</a:t>
              </a:r>
            </a:p>
          </p:txBody>
        </p:sp>
        <p:sp>
          <p:nvSpPr>
            <p:cNvPr id="190" name="tx190"/>
            <p:cNvSpPr/>
            <p:nvPr/>
          </p:nvSpPr>
          <p:spPr>
            <a:xfrm>
              <a:off x="4119275" y="5551992"/>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257.5</a:t>
              </a:r>
            </a:p>
          </p:txBody>
        </p:sp>
        <p:sp>
          <p:nvSpPr>
            <p:cNvPr id="191" name="tx191"/>
            <p:cNvSpPr/>
            <p:nvPr/>
          </p:nvSpPr>
          <p:spPr>
            <a:xfrm>
              <a:off x="7436785" y="5551992"/>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28.6</a:t>
              </a:r>
            </a:p>
          </p:txBody>
        </p:sp>
        <p:sp>
          <p:nvSpPr>
            <p:cNvPr id="192" name="tx192"/>
            <p:cNvSpPr/>
            <p:nvPr/>
          </p:nvSpPr>
          <p:spPr>
            <a:xfrm>
              <a:off x="577692" y="5850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93" name="tx193"/>
            <p:cNvSpPr/>
            <p:nvPr/>
          </p:nvSpPr>
          <p:spPr>
            <a:xfrm>
              <a:off x="577692" y="569539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4" name="tx194"/>
            <p:cNvSpPr/>
            <p:nvPr/>
          </p:nvSpPr>
          <p:spPr>
            <a:xfrm>
              <a:off x="577692" y="55403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5" name="tx195"/>
            <p:cNvSpPr/>
            <p:nvPr/>
          </p:nvSpPr>
          <p:spPr>
            <a:xfrm>
              <a:off x="1257426" y="605615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96" name="tx196"/>
            <p:cNvSpPr/>
            <p:nvPr/>
          </p:nvSpPr>
          <p:spPr>
            <a:xfrm>
              <a:off x="3477705" y="605615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97" name="tx197"/>
            <p:cNvSpPr/>
            <p:nvPr/>
          </p:nvSpPr>
          <p:spPr>
            <a:xfrm>
              <a:off x="5775677" y="605615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98" name="tx198"/>
            <p:cNvSpPr/>
            <p:nvPr/>
          </p:nvSpPr>
          <p:spPr>
            <a:xfrm>
              <a:off x="8073650" y="6056083"/>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99" name="tx199"/>
            <p:cNvSpPr/>
            <p:nvPr/>
          </p:nvSpPr>
          <p:spPr>
            <a:xfrm>
              <a:off x="4018061" y="6191355"/>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200" name="tx200"/>
            <p:cNvSpPr/>
            <p:nvPr/>
          </p:nvSpPr>
          <p:spPr>
            <a:xfrm>
              <a:off x="4383327"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201" name="tx201"/>
            <p:cNvSpPr/>
            <p:nvPr/>
          </p:nvSpPr>
          <p:spPr>
            <a:xfrm>
              <a:off x="5109330" y="6540785"/>
              <a:ext cx="3435583"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Unvaccinated includes zero-dose and undervaccinated children</a:t>
              </a:r>
            </a:p>
          </p:txBody>
        </p:sp>
      </p:grpSp>
      <p:sp>
        <p:nvSpPr>
          <p:cNvPr id="20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DTP3 coverage in 2025 (90%) was higher than in 2019 (88%).
The number of children vaccinated with DTP3 increased 9% compared to in 2019.
The number of surviving infants increased approximately 7% compared to in 2019.
In 2025, more children were vaccinated than in 2019.
In 2025, there were more surviving infants (target population) than in 2019.
For vaccine coverage to increase, the number of children vaccinated must increase at a faster rate than the population increases.</a:t>
            </a:r>
          </a:p>
        </p:txBody>
      </p:sp>
      <p:sp>
        <p:nvSpPr>
          <p:cNvPr id="20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must increase at a faster rate than the population increases.</a:t>
            </a:r>
          </a:p>
        </p:txBody>
      </p:sp>
      <p:grpSp xmlns:pic="http://schemas.openxmlformats.org/drawingml/2006/picture">
        <p:nvGrpSpPr>
          <p:cNvPr id="204" name=""/>
          <p:cNvGrpSpPr/>
          <p:nvPr/>
        </p:nvGrpSpPr>
        <p:grpSpPr>
          <a:xfrm>
            <a:off x="292608" y="1005840"/>
            <a:ext cx="8595360" cy="28575"/>
            <a:chOff x="292608" y="1005840"/>
            <a:chExt cx="8595360" cy="28575"/>
          </a:xfrm>
        </p:grpSpPr>
        <p:sp>
          <p:nvSpPr>
            <p:cNvPr id="205"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6"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MCV1</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66584" y="3946354"/>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6" name="pl6"/>
            <p:cNvSpPr/>
            <p:nvPr/>
          </p:nvSpPr>
          <p:spPr>
            <a:xfrm>
              <a:off x="966584" y="3415043"/>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7" name="pl7"/>
            <p:cNvSpPr/>
            <p:nvPr/>
          </p:nvSpPr>
          <p:spPr>
            <a:xfrm>
              <a:off x="966584" y="2883732"/>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8" name="pl8"/>
            <p:cNvSpPr/>
            <p:nvPr/>
          </p:nvSpPr>
          <p:spPr>
            <a:xfrm>
              <a:off x="966584" y="2352422"/>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9" name="pl9"/>
            <p:cNvSpPr/>
            <p:nvPr/>
          </p:nvSpPr>
          <p:spPr>
            <a:xfrm>
              <a:off x="966584" y="4212009"/>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0" name="pl10"/>
            <p:cNvSpPr/>
            <p:nvPr/>
          </p:nvSpPr>
          <p:spPr>
            <a:xfrm>
              <a:off x="966584" y="3680698"/>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1" name="pl11"/>
            <p:cNvSpPr/>
            <p:nvPr/>
          </p:nvSpPr>
          <p:spPr>
            <a:xfrm>
              <a:off x="966584" y="3149388"/>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2" name="pl12"/>
            <p:cNvSpPr/>
            <p:nvPr/>
          </p:nvSpPr>
          <p:spPr>
            <a:xfrm>
              <a:off x="966584" y="2618077"/>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3" name="pl13"/>
            <p:cNvSpPr/>
            <p:nvPr/>
          </p:nvSpPr>
          <p:spPr>
            <a:xfrm>
              <a:off x="966584" y="2086766"/>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4" name="pl14"/>
            <p:cNvSpPr/>
            <p:nvPr/>
          </p:nvSpPr>
          <p:spPr>
            <a:xfrm>
              <a:off x="1430754"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760752"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09075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420748"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48474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75074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01674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28274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54874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81474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8080744"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311054" y="3801295"/>
              <a:ext cx="239399" cy="410713"/>
            </a:xfrm>
            <a:prstGeom prst="rect">
              <a:avLst/>
            </a:prstGeom>
            <a:solidFill>
              <a:srgbClr val="E2231A">
                <a:alpha val="90196"/>
              </a:srgbClr>
            </a:solidFill>
          </p:spPr>
          <p:txBody>
            <a:bodyPr/>
            <a:lstStyle/>
            <a:p/>
          </p:txBody>
        </p:sp>
        <p:sp>
          <p:nvSpPr>
            <p:cNvPr id="26" name="rc26"/>
            <p:cNvSpPr/>
            <p:nvPr/>
          </p:nvSpPr>
          <p:spPr>
            <a:xfrm>
              <a:off x="1577053" y="3609737"/>
              <a:ext cx="239399" cy="602272"/>
            </a:xfrm>
            <a:prstGeom prst="rect">
              <a:avLst/>
            </a:prstGeom>
            <a:solidFill>
              <a:srgbClr val="E2231A">
                <a:alpha val="90196"/>
              </a:srgbClr>
            </a:solidFill>
          </p:spPr>
          <p:txBody>
            <a:bodyPr/>
            <a:lstStyle/>
            <a:p/>
          </p:txBody>
        </p:sp>
        <p:sp>
          <p:nvSpPr>
            <p:cNvPr id="27" name="rc27"/>
            <p:cNvSpPr/>
            <p:nvPr/>
          </p:nvSpPr>
          <p:spPr>
            <a:xfrm>
              <a:off x="1843053" y="3677845"/>
              <a:ext cx="239399" cy="534163"/>
            </a:xfrm>
            <a:prstGeom prst="rect">
              <a:avLst/>
            </a:prstGeom>
            <a:solidFill>
              <a:srgbClr val="E2231A">
                <a:alpha val="90196"/>
              </a:srgbClr>
            </a:solidFill>
          </p:spPr>
          <p:txBody>
            <a:bodyPr/>
            <a:lstStyle/>
            <a:p/>
          </p:txBody>
        </p:sp>
        <p:sp>
          <p:nvSpPr>
            <p:cNvPr id="28" name="rc28"/>
            <p:cNvSpPr/>
            <p:nvPr/>
          </p:nvSpPr>
          <p:spPr>
            <a:xfrm>
              <a:off x="2109053" y="3876726"/>
              <a:ext cx="239399" cy="335283"/>
            </a:xfrm>
            <a:prstGeom prst="rect">
              <a:avLst/>
            </a:prstGeom>
            <a:solidFill>
              <a:srgbClr val="E2231A">
                <a:alpha val="90196"/>
              </a:srgbClr>
            </a:solidFill>
          </p:spPr>
          <p:txBody>
            <a:bodyPr/>
            <a:lstStyle/>
            <a:p/>
          </p:txBody>
        </p:sp>
        <p:sp>
          <p:nvSpPr>
            <p:cNvPr id="29" name="rc29"/>
            <p:cNvSpPr/>
            <p:nvPr/>
          </p:nvSpPr>
          <p:spPr>
            <a:xfrm>
              <a:off x="2375052" y="3892521"/>
              <a:ext cx="239399" cy="319487"/>
            </a:xfrm>
            <a:prstGeom prst="rect">
              <a:avLst/>
            </a:prstGeom>
            <a:solidFill>
              <a:srgbClr val="E2231A">
                <a:alpha val="90196"/>
              </a:srgbClr>
            </a:solidFill>
          </p:spPr>
          <p:txBody>
            <a:bodyPr/>
            <a:lstStyle/>
            <a:p/>
          </p:txBody>
        </p:sp>
        <p:sp>
          <p:nvSpPr>
            <p:cNvPr id="30" name="rc30"/>
            <p:cNvSpPr/>
            <p:nvPr/>
          </p:nvSpPr>
          <p:spPr>
            <a:xfrm>
              <a:off x="2641052" y="3881300"/>
              <a:ext cx="239399" cy="330709"/>
            </a:xfrm>
            <a:prstGeom prst="rect">
              <a:avLst/>
            </a:prstGeom>
            <a:solidFill>
              <a:srgbClr val="E2231A">
                <a:alpha val="90196"/>
              </a:srgbClr>
            </a:solidFill>
          </p:spPr>
          <p:txBody>
            <a:bodyPr/>
            <a:lstStyle/>
            <a:p/>
          </p:txBody>
        </p:sp>
        <p:sp>
          <p:nvSpPr>
            <p:cNvPr id="31" name="rc31"/>
            <p:cNvSpPr/>
            <p:nvPr/>
          </p:nvSpPr>
          <p:spPr>
            <a:xfrm>
              <a:off x="2907052" y="3960827"/>
              <a:ext cx="239399" cy="251182"/>
            </a:xfrm>
            <a:prstGeom prst="rect">
              <a:avLst/>
            </a:prstGeom>
            <a:solidFill>
              <a:srgbClr val="E2231A">
                <a:alpha val="90196"/>
              </a:srgbClr>
            </a:solidFill>
          </p:spPr>
          <p:txBody>
            <a:bodyPr/>
            <a:lstStyle/>
            <a:p/>
          </p:txBody>
        </p:sp>
        <p:sp>
          <p:nvSpPr>
            <p:cNvPr id="32" name="rc32"/>
            <p:cNvSpPr/>
            <p:nvPr/>
          </p:nvSpPr>
          <p:spPr>
            <a:xfrm>
              <a:off x="3173051" y="3867667"/>
              <a:ext cx="239399" cy="344342"/>
            </a:xfrm>
            <a:prstGeom prst="rect">
              <a:avLst/>
            </a:prstGeom>
            <a:solidFill>
              <a:srgbClr val="E2231A">
                <a:alpha val="90196"/>
              </a:srgbClr>
            </a:solidFill>
          </p:spPr>
          <p:txBody>
            <a:bodyPr/>
            <a:lstStyle/>
            <a:p/>
          </p:txBody>
        </p:sp>
        <p:sp>
          <p:nvSpPr>
            <p:cNvPr id="33" name="rc33"/>
            <p:cNvSpPr/>
            <p:nvPr/>
          </p:nvSpPr>
          <p:spPr>
            <a:xfrm>
              <a:off x="3439051" y="3760028"/>
              <a:ext cx="239399" cy="451980"/>
            </a:xfrm>
            <a:prstGeom prst="rect">
              <a:avLst/>
            </a:prstGeom>
            <a:solidFill>
              <a:srgbClr val="E2231A">
                <a:alpha val="90196"/>
              </a:srgbClr>
            </a:solidFill>
          </p:spPr>
          <p:txBody>
            <a:bodyPr/>
            <a:lstStyle/>
            <a:p/>
          </p:txBody>
        </p:sp>
        <p:sp>
          <p:nvSpPr>
            <p:cNvPr id="34" name="rc34"/>
            <p:cNvSpPr/>
            <p:nvPr/>
          </p:nvSpPr>
          <p:spPr>
            <a:xfrm>
              <a:off x="3705050" y="3783284"/>
              <a:ext cx="239399" cy="428725"/>
            </a:xfrm>
            <a:prstGeom prst="rect">
              <a:avLst/>
            </a:prstGeom>
            <a:solidFill>
              <a:srgbClr val="E2231A">
                <a:alpha val="90196"/>
              </a:srgbClr>
            </a:solidFill>
          </p:spPr>
          <p:txBody>
            <a:bodyPr/>
            <a:lstStyle/>
            <a:p/>
          </p:txBody>
        </p:sp>
        <p:sp>
          <p:nvSpPr>
            <p:cNvPr id="35" name="rc35"/>
            <p:cNvSpPr/>
            <p:nvPr/>
          </p:nvSpPr>
          <p:spPr>
            <a:xfrm>
              <a:off x="3971050" y="3798416"/>
              <a:ext cx="239399" cy="413593"/>
            </a:xfrm>
            <a:prstGeom prst="rect">
              <a:avLst/>
            </a:prstGeom>
            <a:solidFill>
              <a:srgbClr val="E2231A">
                <a:alpha val="90196"/>
              </a:srgbClr>
            </a:solidFill>
          </p:spPr>
          <p:txBody>
            <a:bodyPr/>
            <a:lstStyle/>
            <a:p/>
          </p:txBody>
        </p:sp>
        <p:sp>
          <p:nvSpPr>
            <p:cNvPr id="36" name="rc36"/>
            <p:cNvSpPr/>
            <p:nvPr/>
          </p:nvSpPr>
          <p:spPr>
            <a:xfrm>
              <a:off x="4237050" y="3847748"/>
              <a:ext cx="239399" cy="364261"/>
            </a:xfrm>
            <a:prstGeom prst="rect">
              <a:avLst/>
            </a:prstGeom>
            <a:solidFill>
              <a:srgbClr val="E2231A">
                <a:alpha val="90196"/>
              </a:srgbClr>
            </a:solidFill>
          </p:spPr>
          <p:txBody>
            <a:bodyPr/>
            <a:lstStyle/>
            <a:p/>
          </p:txBody>
        </p:sp>
        <p:sp>
          <p:nvSpPr>
            <p:cNvPr id="37" name="rc37"/>
            <p:cNvSpPr/>
            <p:nvPr/>
          </p:nvSpPr>
          <p:spPr>
            <a:xfrm>
              <a:off x="4503049" y="3847355"/>
              <a:ext cx="239399" cy="364654"/>
            </a:xfrm>
            <a:prstGeom prst="rect">
              <a:avLst/>
            </a:prstGeom>
            <a:solidFill>
              <a:srgbClr val="E2231A">
                <a:alpha val="90196"/>
              </a:srgbClr>
            </a:solidFill>
          </p:spPr>
          <p:txBody>
            <a:bodyPr/>
            <a:lstStyle/>
            <a:p/>
          </p:txBody>
        </p:sp>
        <p:sp>
          <p:nvSpPr>
            <p:cNvPr id="38" name="rc38"/>
            <p:cNvSpPr/>
            <p:nvPr/>
          </p:nvSpPr>
          <p:spPr>
            <a:xfrm>
              <a:off x="4769049" y="3845059"/>
              <a:ext cx="239399" cy="366949"/>
            </a:xfrm>
            <a:prstGeom prst="rect">
              <a:avLst/>
            </a:prstGeom>
            <a:solidFill>
              <a:srgbClr val="E2231A">
                <a:alpha val="90196"/>
              </a:srgbClr>
            </a:solidFill>
          </p:spPr>
          <p:txBody>
            <a:bodyPr/>
            <a:lstStyle/>
            <a:p/>
          </p:txBody>
        </p:sp>
        <p:sp>
          <p:nvSpPr>
            <p:cNvPr id="39" name="rc39"/>
            <p:cNvSpPr/>
            <p:nvPr/>
          </p:nvSpPr>
          <p:spPr>
            <a:xfrm>
              <a:off x="5035049" y="3906192"/>
              <a:ext cx="239399" cy="305817"/>
            </a:xfrm>
            <a:prstGeom prst="rect">
              <a:avLst/>
            </a:prstGeom>
            <a:solidFill>
              <a:srgbClr val="E2231A">
                <a:alpha val="90196"/>
              </a:srgbClr>
            </a:solidFill>
          </p:spPr>
          <p:txBody>
            <a:bodyPr/>
            <a:lstStyle/>
            <a:p/>
          </p:txBody>
        </p:sp>
        <p:sp>
          <p:nvSpPr>
            <p:cNvPr id="40" name="rc40"/>
            <p:cNvSpPr/>
            <p:nvPr/>
          </p:nvSpPr>
          <p:spPr>
            <a:xfrm>
              <a:off x="5301048" y="3873957"/>
              <a:ext cx="239399" cy="338051"/>
            </a:xfrm>
            <a:prstGeom prst="rect">
              <a:avLst/>
            </a:prstGeom>
            <a:solidFill>
              <a:srgbClr val="E2231A">
                <a:alpha val="90196"/>
              </a:srgbClr>
            </a:solidFill>
          </p:spPr>
          <p:txBody>
            <a:bodyPr/>
            <a:lstStyle/>
            <a:p/>
          </p:txBody>
        </p:sp>
        <p:sp>
          <p:nvSpPr>
            <p:cNvPr id="41" name="rc41"/>
            <p:cNvSpPr/>
            <p:nvPr/>
          </p:nvSpPr>
          <p:spPr>
            <a:xfrm>
              <a:off x="5567048" y="3840054"/>
              <a:ext cx="239399" cy="371954"/>
            </a:xfrm>
            <a:prstGeom prst="rect">
              <a:avLst/>
            </a:prstGeom>
            <a:solidFill>
              <a:srgbClr val="E2231A">
                <a:alpha val="90196"/>
              </a:srgbClr>
            </a:solidFill>
          </p:spPr>
          <p:txBody>
            <a:bodyPr/>
            <a:lstStyle/>
            <a:p/>
          </p:txBody>
        </p:sp>
        <p:sp>
          <p:nvSpPr>
            <p:cNvPr id="42" name="rc42"/>
            <p:cNvSpPr/>
            <p:nvPr/>
          </p:nvSpPr>
          <p:spPr>
            <a:xfrm>
              <a:off x="5833047" y="3919289"/>
              <a:ext cx="239399" cy="292720"/>
            </a:xfrm>
            <a:prstGeom prst="rect">
              <a:avLst/>
            </a:prstGeom>
            <a:solidFill>
              <a:srgbClr val="E2231A">
                <a:alpha val="90196"/>
              </a:srgbClr>
            </a:solidFill>
          </p:spPr>
          <p:txBody>
            <a:bodyPr/>
            <a:lstStyle/>
            <a:p/>
          </p:txBody>
        </p:sp>
        <p:sp>
          <p:nvSpPr>
            <p:cNvPr id="43" name="rc43"/>
            <p:cNvSpPr/>
            <p:nvPr/>
          </p:nvSpPr>
          <p:spPr>
            <a:xfrm>
              <a:off x="6099047" y="3859835"/>
              <a:ext cx="239399" cy="352173"/>
            </a:xfrm>
            <a:prstGeom prst="rect">
              <a:avLst/>
            </a:prstGeom>
            <a:solidFill>
              <a:srgbClr val="E2231A">
                <a:alpha val="90196"/>
              </a:srgbClr>
            </a:solidFill>
          </p:spPr>
          <p:txBody>
            <a:bodyPr/>
            <a:lstStyle/>
            <a:p/>
          </p:txBody>
        </p:sp>
        <p:sp>
          <p:nvSpPr>
            <p:cNvPr id="44" name="rc44"/>
            <p:cNvSpPr/>
            <p:nvPr/>
          </p:nvSpPr>
          <p:spPr>
            <a:xfrm>
              <a:off x="6365047" y="3941482"/>
              <a:ext cx="239399" cy="270527"/>
            </a:xfrm>
            <a:prstGeom prst="rect">
              <a:avLst/>
            </a:prstGeom>
            <a:solidFill>
              <a:srgbClr val="E2231A">
                <a:alpha val="90196"/>
              </a:srgbClr>
            </a:solidFill>
          </p:spPr>
          <p:txBody>
            <a:bodyPr/>
            <a:lstStyle/>
            <a:p/>
          </p:txBody>
        </p:sp>
        <p:sp>
          <p:nvSpPr>
            <p:cNvPr id="45" name="rc45"/>
            <p:cNvSpPr/>
            <p:nvPr/>
          </p:nvSpPr>
          <p:spPr>
            <a:xfrm>
              <a:off x="6631046" y="3866625"/>
              <a:ext cx="239399" cy="345383"/>
            </a:xfrm>
            <a:prstGeom prst="rect">
              <a:avLst/>
            </a:prstGeom>
            <a:solidFill>
              <a:srgbClr val="E2231A">
                <a:alpha val="90196"/>
              </a:srgbClr>
            </a:solidFill>
          </p:spPr>
          <p:txBody>
            <a:bodyPr/>
            <a:lstStyle/>
            <a:p/>
          </p:txBody>
        </p:sp>
        <p:sp>
          <p:nvSpPr>
            <p:cNvPr id="46" name="rc46"/>
            <p:cNvSpPr/>
            <p:nvPr/>
          </p:nvSpPr>
          <p:spPr>
            <a:xfrm>
              <a:off x="6897046" y="3920973"/>
              <a:ext cx="239399" cy="291036"/>
            </a:xfrm>
            <a:prstGeom prst="rect">
              <a:avLst/>
            </a:prstGeom>
            <a:solidFill>
              <a:srgbClr val="E2231A">
                <a:alpha val="90196"/>
              </a:srgbClr>
            </a:solidFill>
          </p:spPr>
          <p:txBody>
            <a:bodyPr/>
            <a:lstStyle/>
            <a:p/>
          </p:txBody>
        </p:sp>
        <p:sp>
          <p:nvSpPr>
            <p:cNvPr id="47" name="rc47"/>
            <p:cNvSpPr/>
            <p:nvPr/>
          </p:nvSpPr>
          <p:spPr>
            <a:xfrm>
              <a:off x="7163045" y="3947624"/>
              <a:ext cx="239399" cy="264385"/>
            </a:xfrm>
            <a:prstGeom prst="rect">
              <a:avLst/>
            </a:prstGeom>
            <a:solidFill>
              <a:srgbClr val="E2231A">
                <a:alpha val="90196"/>
              </a:srgbClr>
            </a:solidFill>
          </p:spPr>
          <p:txBody>
            <a:bodyPr/>
            <a:lstStyle/>
            <a:p/>
          </p:txBody>
        </p:sp>
        <p:sp>
          <p:nvSpPr>
            <p:cNvPr id="48" name="rc48"/>
            <p:cNvSpPr/>
            <p:nvPr/>
          </p:nvSpPr>
          <p:spPr>
            <a:xfrm>
              <a:off x="7429045" y="3899923"/>
              <a:ext cx="239399" cy="312086"/>
            </a:xfrm>
            <a:prstGeom prst="rect">
              <a:avLst/>
            </a:prstGeom>
            <a:solidFill>
              <a:srgbClr val="E2231A">
                <a:alpha val="90196"/>
              </a:srgbClr>
            </a:solidFill>
          </p:spPr>
          <p:txBody>
            <a:bodyPr/>
            <a:lstStyle/>
            <a:p/>
          </p:txBody>
        </p:sp>
        <p:sp>
          <p:nvSpPr>
            <p:cNvPr id="49" name="rc49"/>
            <p:cNvSpPr/>
            <p:nvPr/>
          </p:nvSpPr>
          <p:spPr>
            <a:xfrm>
              <a:off x="7695045" y="3926733"/>
              <a:ext cx="239399" cy="285276"/>
            </a:xfrm>
            <a:prstGeom prst="rect">
              <a:avLst/>
            </a:prstGeom>
            <a:solidFill>
              <a:srgbClr val="E2231A">
                <a:alpha val="90196"/>
              </a:srgbClr>
            </a:solidFill>
          </p:spPr>
          <p:txBody>
            <a:bodyPr/>
            <a:lstStyle/>
            <a:p/>
          </p:txBody>
        </p:sp>
        <p:sp>
          <p:nvSpPr>
            <p:cNvPr id="50" name="rc50"/>
            <p:cNvSpPr/>
            <p:nvPr/>
          </p:nvSpPr>
          <p:spPr>
            <a:xfrm>
              <a:off x="7961044" y="3923183"/>
              <a:ext cx="239399" cy="288825"/>
            </a:xfrm>
            <a:prstGeom prst="rect">
              <a:avLst/>
            </a:prstGeom>
            <a:solidFill>
              <a:srgbClr val="E2231A">
                <a:alpha val="90196"/>
              </a:srgbClr>
            </a:solidFill>
          </p:spPr>
          <p:txBody>
            <a:bodyPr/>
            <a:lstStyle/>
            <a:p/>
          </p:txBody>
        </p:sp>
        <p:sp>
          <p:nvSpPr>
            <p:cNvPr id="51" name="rc51"/>
            <p:cNvSpPr/>
            <p:nvPr/>
          </p:nvSpPr>
          <p:spPr>
            <a:xfrm>
              <a:off x="6365047" y="3674695"/>
              <a:ext cx="239399" cy="266787"/>
            </a:xfrm>
            <a:prstGeom prst="rect">
              <a:avLst/>
            </a:prstGeom>
            <a:solidFill>
              <a:srgbClr val="B3B3B3">
                <a:alpha val="90196"/>
              </a:srgbClr>
            </a:solidFill>
          </p:spPr>
          <p:txBody>
            <a:bodyPr/>
            <a:lstStyle/>
            <a:p/>
          </p:txBody>
        </p:sp>
        <p:sp>
          <p:nvSpPr>
            <p:cNvPr id="52" name="rc52"/>
            <p:cNvSpPr/>
            <p:nvPr/>
          </p:nvSpPr>
          <p:spPr>
            <a:xfrm>
              <a:off x="6631046" y="3567529"/>
              <a:ext cx="239399" cy="299096"/>
            </a:xfrm>
            <a:prstGeom prst="rect">
              <a:avLst/>
            </a:prstGeom>
            <a:solidFill>
              <a:srgbClr val="B3B3B3">
                <a:alpha val="90196"/>
              </a:srgbClr>
            </a:solidFill>
          </p:spPr>
          <p:txBody>
            <a:bodyPr/>
            <a:lstStyle/>
            <a:p/>
          </p:txBody>
        </p:sp>
        <p:sp>
          <p:nvSpPr>
            <p:cNvPr id="53" name="rc53"/>
            <p:cNvSpPr/>
            <p:nvPr/>
          </p:nvSpPr>
          <p:spPr>
            <a:xfrm>
              <a:off x="6897046" y="3607553"/>
              <a:ext cx="239399" cy="313420"/>
            </a:xfrm>
            <a:prstGeom prst="rect">
              <a:avLst/>
            </a:prstGeom>
            <a:solidFill>
              <a:srgbClr val="B3B3B3">
                <a:alpha val="90196"/>
              </a:srgbClr>
            </a:solidFill>
          </p:spPr>
          <p:txBody>
            <a:bodyPr/>
            <a:lstStyle/>
            <a:p/>
          </p:txBody>
        </p:sp>
        <p:sp>
          <p:nvSpPr>
            <p:cNvPr id="54" name="rc54"/>
            <p:cNvSpPr/>
            <p:nvPr/>
          </p:nvSpPr>
          <p:spPr>
            <a:xfrm>
              <a:off x="7163045" y="3713225"/>
              <a:ext cx="239399" cy="234398"/>
            </a:xfrm>
            <a:prstGeom prst="rect">
              <a:avLst/>
            </a:prstGeom>
            <a:solidFill>
              <a:srgbClr val="B3B3B3">
                <a:alpha val="90196"/>
              </a:srgbClr>
            </a:solidFill>
          </p:spPr>
          <p:txBody>
            <a:bodyPr/>
            <a:lstStyle/>
            <a:p/>
          </p:txBody>
        </p:sp>
        <p:sp>
          <p:nvSpPr>
            <p:cNvPr id="55" name="rc55"/>
            <p:cNvSpPr/>
            <p:nvPr/>
          </p:nvSpPr>
          <p:spPr>
            <a:xfrm>
              <a:off x="7429045" y="3750598"/>
              <a:ext cx="239399" cy="149324"/>
            </a:xfrm>
            <a:prstGeom prst="rect">
              <a:avLst/>
            </a:prstGeom>
            <a:solidFill>
              <a:srgbClr val="B3B3B3">
                <a:alpha val="90196"/>
              </a:srgbClr>
            </a:solidFill>
          </p:spPr>
          <p:txBody>
            <a:bodyPr/>
            <a:lstStyle/>
            <a:p/>
          </p:txBody>
        </p:sp>
        <p:sp>
          <p:nvSpPr>
            <p:cNvPr id="56" name="rc56"/>
            <p:cNvSpPr/>
            <p:nvPr/>
          </p:nvSpPr>
          <p:spPr>
            <a:xfrm>
              <a:off x="7695045" y="3730020"/>
              <a:ext cx="239399" cy="196712"/>
            </a:xfrm>
            <a:prstGeom prst="rect">
              <a:avLst/>
            </a:prstGeom>
            <a:solidFill>
              <a:srgbClr val="B3B3B3">
                <a:alpha val="90196"/>
              </a:srgbClr>
            </a:solidFill>
          </p:spPr>
          <p:txBody>
            <a:bodyPr/>
            <a:lstStyle/>
            <a:p/>
          </p:txBody>
        </p:sp>
        <p:sp>
          <p:nvSpPr>
            <p:cNvPr id="57" name="rc57"/>
            <p:cNvSpPr/>
            <p:nvPr/>
          </p:nvSpPr>
          <p:spPr>
            <a:xfrm>
              <a:off x="7961044" y="3682468"/>
              <a:ext cx="239399" cy="240715"/>
            </a:xfrm>
            <a:prstGeom prst="rect">
              <a:avLst/>
            </a:prstGeom>
            <a:solidFill>
              <a:srgbClr val="B3B3B3">
                <a:alpha val="90196"/>
              </a:srgbClr>
            </a:solidFill>
          </p:spPr>
          <p:txBody>
            <a:bodyPr/>
            <a:lstStyle/>
            <a:p/>
          </p:txBody>
        </p:sp>
        <p:sp>
          <p:nvSpPr>
            <p:cNvPr id="58" name="pl58"/>
            <p:cNvSpPr/>
            <p:nvPr/>
          </p:nvSpPr>
          <p:spPr>
            <a:xfrm>
              <a:off x="1430754" y="2450431"/>
              <a:ext cx="6649990" cy="902271"/>
            </a:xfrm>
            <a:custGeom>
              <a:avLst/>
              <a:pathLst>
                <a:path w="6649990" h="902271">
                  <a:moveTo>
                    <a:pt x="0" y="515583"/>
                  </a:moveTo>
                  <a:lnTo>
                    <a:pt x="265999" y="902271"/>
                  </a:lnTo>
                  <a:lnTo>
                    <a:pt x="531999" y="730410"/>
                  </a:lnTo>
                  <a:lnTo>
                    <a:pt x="797998" y="300757"/>
                  </a:lnTo>
                  <a:lnTo>
                    <a:pt x="1063998" y="257791"/>
                  </a:lnTo>
                  <a:lnTo>
                    <a:pt x="1329998" y="257791"/>
                  </a:lnTo>
                  <a:lnTo>
                    <a:pt x="1595997" y="85930"/>
                  </a:lnTo>
                  <a:lnTo>
                    <a:pt x="1861997" y="236309"/>
                  </a:lnTo>
                  <a:lnTo>
                    <a:pt x="2127996" y="408170"/>
                  </a:lnTo>
                  <a:lnTo>
                    <a:pt x="2393996" y="343722"/>
                  </a:lnTo>
                  <a:lnTo>
                    <a:pt x="2659996" y="300757"/>
                  </a:lnTo>
                  <a:lnTo>
                    <a:pt x="2925995" y="214826"/>
                  </a:lnTo>
                  <a:lnTo>
                    <a:pt x="3191995" y="214826"/>
                  </a:lnTo>
                  <a:lnTo>
                    <a:pt x="3457995" y="214826"/>
                  </a:lnTo>
                  <a:lnTo>
                    <a:pt x="3723994" y="107413"/>
                  </a:lnTo>
                  <a:lnTo>
                    <a:pt x="3989994" y="150378"/>
                  </a:lnTo>
                  <a:lnTo>
                    <a:pt x="4255993" y="193343"/>
                  </a:lnTo>
                  <a:lnTo>
                    <a:pt x="4521993" y="64447"/>
                  </a:lnTo>
                  <a:lnTo>
                    <a:pt x="4787993" y="150378"/>
                  </a:lnTo>
                  <a:lnTo>
                    <a:pt x="5053992" y="21482"/>
                  </a:lnTo>
                  <a:lnTo>
                    <a:pt x="5319992" y="128895"/>
                  </a:lnTo>
                  <a:lnTo>
                    <a:pt x="5585991" y="42965"/>
                  </a:lnTo>
                  <a:lnTo>
                    <a:pt x="5851991" y="0"/>
                  </a:lnTo>
                  <a:lnTo>
                    <a:pt x="6117991" y="64447"/>
                  </a:lnTo>
                  <a:lnTo>
                    <a:pt x="6383990" y="21482"/>
                  </a:lnTo>
                  <a:lnTo>
                    <a:pt x="6649990" y="21482"/>
                  </a:lnTo>
                </a:path>
              </a:pathLst>
            </a:custGeom>
            <a:ln w="27101" cap="flat">
              <a:solidFill>
                <a:srgbClr val="3283FE">
                  <a:alpha val="100000"/>
                </a:srgbClr>
              </a:solidFill>
              <a:prstDash val="solid"/>
              <a:round/>
            </a:ln>
          </p:spPr>
          <p:txBody>
            <a:bodyPr/>
            <a:lstStyle/>
            <a:p/>
          </p:txBody>
        </p:sp>
        <p:sp>
          <p:nvSpPr>
            <p:cNvPr id="59" name="pl59"/>
            <p:cNvSpPr/>
            <p:nvPr/>
          </p:nvSpPr>
          <p:spPr>
            <a:xfrm>
              <a:off x="6484746" y="2923049"/>
              <a:ext cx="1595997" cy="257791"/>
            </a:xfrm>
            <a:custGeom>
              <a:avLst/>
              <a:pathLst>
                <a:path w="1595997" h="257791">
                  <a:moveTo>
                    <a:pt x="0" y="107413"/>
                  </a:moveTo>
                  <a:lnTo>
                    <a:pt x="265999" y="257791"/>
                  </a:lnTo>
                  <a:lnTo>
                    <a:pt x="531999" y="171861"/>
                  </a:lnTo>
                  <a:lnTo>
                    <a:pt x="797998" y="21482"/>
                  </a:lnTo>
                  <a:lnTo>
                    <a:pt x="1063998" y="0"/>
                  </a:lnTo>
                  <a:lnTo>
                    <a:pt x="1329998" y="42965"/>
                  </a:lnTo>
                  <a:lnTo>
                    <a:pt x="1595997" y="42965"/>
                  </a:lnTo>
                </a:path>
              </a:pathLst>
            </a:custGeom>
            <a:ln w="27101" cap="flat">
              <a:solidFill>
                <a:srgbClr val="FFA500">
                  <a:alpha val="100000"/>
                </a:srgbClr>
              </a:solidFill>
              <a:prstDash val="solid"/>
              <a:round/>
            </a:ln>
          </p:spPr>
          <p:txBody>
            <a:bodyPr/>
            <a:lstStyle/>
            <a:p/>
          </p:txBody>
        </p:sp>
        <p:sp>
          <p:nvSpPr>
            <p:cNvPr id="60" name="tx60"/>
            <p:cNvSpPr/>
            <p:nvPr/>
          </p:nvSpPr>
          <p:spPr>
            <a:xfrm>
              <a:off x="1360416" y="278303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58</a:t>
              </a:r>
            </a:p>
          </p:txBody>
        </p:sp>
        <p:sp>
          <p:nvSpPr>
            <p:cNvPr id="61" name="tx61"/>
            <p:cNvSpPr/>
            <p:nvPr/>
          </p:nvSpPr>
          <p:spPr>
            <a:xfrm>
              <a:off x="2690414" y="25252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70</a:t>
              </a:r>
            </a:p>
          </p:txBody>
        </p:sp>
        <p:sp>
          <p:nvSpPr>
            <p:cNvPr id="62" name="tx62"/>
            <p:cNvSpPr/>
            <p:nvPr/>
          </p:nvSpPr>
          <p:spPr>
            <a:xfrm>
              <a:off x="4020412" y="256821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68</a:t>
              </a:r>
            </a:p>
          </p:txBody>
        </p:sp>
        <p:sp>
          <p:nvSpPr>
            <p:cNvPr id="63" name="tx63"/>
            <p:cNvSpPr/>
            <p:nvPr/>
          </p:nvSpPr>
          <p:spPr>
            <a:xfrm>
              <a:off x="5350410" y="2419376"/>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75</a:t>
              </a:r>
            </a:p>
          </p:txBody>
        </p:sp>
        <p:sp>
          <p:nvSpPr>
            <p:cNvPr id="64" name="tx64"/>
            <p:cNvSpPr/>
            <p:nvPr/>
          </p:nvSpPr>
          <p:spPr>
            <a:xfrm>
              <a:off x="6414408" y="228893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81</a:t>
              </a:r>
            </a:p>
          </p:txBody>
        </p:sp>
        <p:sp>
          <p:nvSpPr>
            <p:cNvPr id="65" name="tx65"/>
            <p:cNvSpPr/>
            <p:nvPr/>
          </p:nvSpPr>
          <p:spPr>
            <a:xfrm>
              <a:off x="6414408" y="3093526"/>
              <a:ext cx="140675" cy="9084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55</a:t>
              </a:r>
            </a:p>
          </p:txBody>
        </p:sp>
        <p:sp>
          <p:nvSpPr>
            <p:cNvPr id="66" name="tx66"/>
            <p:cNvSpPr/>
            <p:nvPr/>
          </p:nvSpPr>
          <p:spPr>
            <a:xfrm>
              <a:off x="6680408" y="239634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76</a:t>
              </a:r>
            </a:p>
          </p:txBody>
        </p:sp>
        <p:sp>
          <p:nvSpPr>
            <p:cNvPr id="67" name="tx67"/>
            <p:cNvSpPr/>
            <p:nvPr/>
          </p:nvSpPr>
          <p:spPr>
            <a:xfrm>
              <a:off x="6680408" y="324229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48</a:t>
              </a:r>
            </a:p>
          </p:txBody>
        </p:sp>
        <p:sp>
          <p:nvSpPr>
            <p:cNvPr id="68" name="tx68"/>
            <p:cNvSpPr/>
            <p:nvPr/>
          </p:nvSpPr>
          <p:spPr>
            <a:xfrm>
              <a:off x="6946408" y="23104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80</a:t>
              </a:r>
            </a:p>
          </p:txBody>
        </p:sp>
        <p:sp>
          <p:nvSpPr>
            <p:cNvPr id="69" name="tx69"/>
            <p:cNvSpPr/>
            <p:nvPr/>
          </p:nvSpPr>
          <p:spPr>
            <a:xfrm>
              <a:off x="6946408" y="315636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52</a:t>
              </a:r>
            </a:p>
          </p:txBody>
        </p:sp>
        <p:sp>
          <p:nvSpPr>
            <p:cNvPr id="70" name="tx70"/>
            <p:cNvSpPr/>
            <p:nvPr/>
          </p:nvSpPr>
          <p:spPr>
            <a:xfrm>
              <a:off x="7212407" y="226745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82</a:t>
              </a:r>
            </a:p>
          </p:txBody>
        </p:sp>
        <p:sp>
          <p:nvSpPr>
            <p:cNvPr id="71" name="tx71"/>
            <p:cNvSpPr/>
            <p:nvPr/>
          </p:nvSpPr>
          <p:spPr>
            <a:xfrm>
              <a:off x="7212407" y="300599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59</a:t>
              </a:r>
            </a:p>
          </p:txBody>
        </p:sp>
        <p:sp>
          <p:nvSpPr>
            <p:cNvPr id="72" name="tx72"/>
            <p:cNvSpPr/>
            <p:nvPr/>
          </p:nvSpPr>
          <p:spPr>
            <a:xfrm>
              <a:off x="7478407" y="233190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79</a:t>
              </a:r>
            </a:p>
          </p:txBody>
        </p:sp>
        <p:sp>
          <p:nvSpPr>
            <p:cNvPr id="73" name="tx73"/>
            <p:cNvSpPr/>
            <p:nvPr/>
          </p:nvSpPr>
          <p:spPr>
            <a:xfrm>
              <a:off x="7478407" y="298450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60</a:t>
              </a:r>
            </a:p>
          </p:txBody>
        </p:sp>
        <p:sp>
          <p:nvSpPr>
            <p:cNvPr id="74" name="tx74"/>
            <p:cNvSpPr/>
            <p:nvPr/>
          </p:nvSpPr>
          <p:spPr>
            <a:xfrm>
              <a:off x="7744407" y="228893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81</a:t>
              </a:r>
            </a:p>
          </p:txBody>
        </p:sp>
        <p:sp>
          <p:nvSpPr>
            <p:cNvPr id="75" name="tx75"/>
            <p:cNvSpPr/>
            <p:nvPr/>
          </p:nvSpPr>
          <p:spPr>
            <a:xfrm>
              <a:off x="7744407" y="302747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58</a:t>
              </a:r>
            </a:p>
          </p:txBody>
        </p:sp>
        <p:sp>
          <p:nvSpPr>
            <p:cNvPr id="76" name="tx76"/>
            <p:cNvSpPr/>
            <p:nvPr/>
          </p:nvSpPr>
          <p:spPr>
            <a:xfrm>
              <a:off x="8010406" y="228893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81</a:t>
              </a:r>
            </a:p>
          </p:txBody>
        </p:sp>
        <p:sp>
          <p:nvSpPr>
            <p:cNvPr id="77" name="tx77"/>
            <p:cNvSpPr/>
            <p:nvPr/>
          </p:nvSpPr>
          <p:spPr>
            <a:xfrm>
              <a:off x="8010406" y="302747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58</a:t>
              </a:r>
            </a:p>
          </p:txBody>
        </p:sp>
        <p:sp>
          <p:nvSpPr>
            <p:cNvPr id="78" name="tx78"/>
            <p:cNvSpPr/>
            <p:nvPr/>
          </p:nvSpPr>
          <p:spPr>
            <a:xfrm>
              <a:off x="1370464" y="3968859"/>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77</a:t>
              </a:r>
            </a:p>
          </p:txBody>
        </p:sp>
        <p:sp>
          <p:nvSpPr>
            <p:cNvPr id="79" name="tx79"/>
            <p:cNvSpPr/>
            <p:nvPr/>
          </p:nvSpPr>
          <p:spPr>
            <a:xfrm>
              <a:off x="2700462" y="400621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62</a:t>
              </a:r>
            </a:p>
          </p:txBody>
        </p:sp>
        <p:sp>
          <p:nvSpPr>
            <p:cNvPr id="80" name="tx80"/>
            <p:cNvSpPr/>
            <p:nvPr/>
          </p:nvSpPr>
          <p:spPr>
            <a:xfrm>
              <a:off x="4030460" y="396477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78</a:t>
              </a:r>
            </a:p>
          </p:txBody>
        </p:sp>
        <p:sp>
          <p:nvSpPr>
            <p:cNvPr id="81" name="tx81"/>
            <p:cNvSpPr/>
            <p:nvPr/>
          </p:nvSpPr>
          <p:spPr>
            <a:xfrm>
              <a:off x="5360458" y="40025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64</a:t>
              </a:r>
            </a:p>
          </p:txBody>
        </p:sp>
        <p:sp>
          <p:nvSpPr>
            <p:cNvPr id="82" name="tx82"/>
            <p:cNvSpPr/>
            <p:nvPr/>
          </p:nvSpPr>
          <p:spPr>
            <a:xfrm>
              <a:off x="6424457" y="40363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51</a:t>
              </a:r>
            </a:p>
          </p:txBody>
        </p:sp>
        <p:sp>
          <p:nvSpPr>
            <p:cNvPr id="83" name="tx83"/>
            <p:cNvSpPr/>
            <p:nvPr/>
          </p:nvSpPr>
          <p:spPr>
            <a:xfrm>
              <a:off x="6690456" y="399887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65</a:t>
              </a:r>
            </a:p>
          </p:txBody>
        </p:sp>
        <p:sp>
          <p:nvSpPr>
            <p:cNvPr id="84" name="tx84"/>
            <p:cNvSpPr/>
            <p:nvPr/>
          </p:nvSpPr>
          <p:spPr>
            <a:xfrm>
              <a:off x="6956456" y="4027427"/>
              <a:ext cx="12057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55</a:t>
              </a:r>
            </a:p>
          </p:txBody>
        </p:sp>
        <p:sp>
          <p:nvSpPr>
            <p:cNvPr id="85" name="tx85"/>
            <p:cNvSpPr/>
            <p:nvPr/>
          </p:nvSpPr>
          <p:spPr>
            <a:xfrm>
              <a:off x="7222456" y="40393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50</a:t>
              </a:r>
            </a:p>
          </p:txBody>
        </p:sp>
        <p:sp>
          <p:nvSpPr>
            <p:cNvPr id="86" name="tx86"/>
            <p:cNvSpPr/>
            <p:nvPr/>
          </p:nvSpPr>
          <p:spPr>
            <a:xfrm>
              <a:off x="7488455" y="40155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59</a:t>
              </a:r>
            </a:p>
          </p:txBody>
        </p:sp>
        <p:sp>
          <p:nvSpPr>
            <p:cNvPr id="87" name="tx87"/>
            <p:cNvSpPr/>
            <p:nvPr/>
          </p:nvSpPr>
          <p:spPr>
            <a:xfrm>
              <a:off x="7754455" y="4029248"/>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54</a:t>
              </a:r>
            </a:p>
          </p:txBody>
        </p:sp>
        <p:sp>
          <p:nvSpPr>
            <p:cNvPr id="88" name="tx88"/>
            <p:cNvSpPr/>
            <p:nvPr/>
          </p:nvSpPr>
          <p:spPr>
            <a:xfrm>
              <a:off x="8020454" y="4027474"/>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54</a:t>
              </a:r>
            </a:p>
          </p:txBody>
        </p:sp>
        <p:sp>
          <p:nvSpPr>
            <p:cNvPr id="89" name="tx89"/>
            <p:cNvSpPr/>
            <p:nvPr/>
          </p:nvSpPr>
          <p:spPr>
            <a:xfrm>
              <a:off x="6424457" y="37676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50</a:t>
              </a:r>
            </a:p>
          </p:txBody>
        </p:sp>
        <p:sp>
          <p:nvSpPr>
            <p:cNvPr id="90" name="tx90"/>
            <p:cNvSpPr/>
            <p:nvPr/>
          </p:nvSpPr>
          <p:spPr>
            <a:xfrm>
              <a:off x="6690456" y="36766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56</a:t>
              </a:r>
            </a:p>
          </p:txBody>
        </p:sp>
        <p:sp>
          <p:nvSpPr>
            <p:cNvPr id="91" name="tx91"/>
            <p:cNvSpPr/>
            <p:nvPr/>
          </p:nvSpPr>
          <p:spPr>
            <a:xfrm>
              <a:off x="6956456" y="37238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59</a:t>
              </a:r>
            </a:p>
          </p:txBody>
        </p:sp>
        <p:sp>
          <p:nvSpPr>
            <p:cNvPr id="92" name="tx92"/>
            <p:cNvSpPr/>
            <p:nvPr/>
          </p:nvSpPr>
          <p:spPr>
            <a:xfrm>
              <a:off x="7222456" y="3791625"/>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44</a:t>
              </a:r>
            </a:p>
          </p:txBody>
        </p:sp>
        <p:sp>
          <p:nvSpPr>
            <p:cNvPr id="93" name="tx93"/>
            <p:cNvSpPr/>
            <p:nvPr/>
          </p:nvSpPr>
          <p:spPr>
            <a:xfrm>
              <a:off x="7488455" y="37848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28</a:t>
              </a:r>
            </a:p>
          </p:txBody>
        </p:sp>
        <p:sp>
          <p:nvSpPr>
            <p:cNvPr id="94" name="tx94"/>
            <p:cNvSpPr/>
            <p:nvPr/>
          </p:nvSpPr>
          <p:spPr>
            <a:xfrm>
              <a:off x="7754455" y="378788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37</a:t>
              </a:r>
            </a:p>
          </p:txBody>
        </p:sp>
        <p:sp>
          <p:nvSpPr>
            <p:cNvPr id="95" name="tx95"/>
            <p:cNvSpPr/>
            <p:nvPr/>
          </p:nvSpPr>
          <p:spPr>
            <a:xfrm>
              <a:off x="8020454" y="3762703"/>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45</a:t>
              </a:r>
            </a:p>
          </p:txBody>
        </p:sp>
        <p:sp>
          <p:nvSpPr>
            <p:cNvPr id="96" name="tx96"/>
            <p:cNvSpPr/>
            <p:nvPr/>
          </p:nvSpPr>
          <p:spPr>
            <a:xfrm>
              <a:off x="6403355" y="3568460"/>
              <a:ext cx="162782"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101</a:t>
              </a:r>
            </a:p>
          </p:txBody>
        </p:sp>
        <p:sp>
          <p:nvSpPr>
            <p:cNvPr id="97" name="tx97"/>
            <p:cNvSpPr/>
            <p:nvPr/>
          </p:nvSpPr>
          <p:spPr>
            <a:xfrm>
              <a:off x="6669355" y="3462485"/>
              <a:ext cx="162782"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121</a:t>
              </a:r>
            </a:p>
          </p:txBody>
        </p:sp>
        <p:sp>
          <p:nvSpPr>
            <p:cNvPr id="98" name="tx98"/>
            <p:cNvSpPr/>
            <p:nvPr/>
          </p:nvSpPr>
          <p:spPr>
            <a:xfrm>
              <a:off x="6935355" y="3502509"/>
              <a:ext cx="162782"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114</a:t>
              </a:r>
            </a:p>
          </p:txBody>
        </p:sp>
        <p:sp>
          <p:nvSpPr>
            <p:cNvPr id="99" name="tx99"/>
            <p:cNvSpPr/>
            <p:nvPr/>
          </p:nvSpPr>
          <p:spPr>
            <a:xfrm>
              <a:off x="7228485" y="360699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a:t>
              </a:r>
            </a:p>
          </p:txBody>
        </p:sp>
        <p:sp>
          <p:nvSpPr>
            <p:cNvPr id="100" name="tx100"/>
            <p:cNvSpPr/>
            <p:nvPr/>
          </p:nvSpPr>
          <p:spPr>
            <a:xfrm>
              <a:off x="7494484" y="364436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87</a:t>
              </a:r>
            </a:p>
          </p:txBody>
        </p:sp>
        <p:sp>
          <p:nvSpPr>
            <p:cNvPr id="101" name="tx101"/>
            <p:cNvSpPr/>
            <p:nvPr/>
          </p:nvSpPr>
          <p:spPr>
            <a:xfrm>
              <a:off x="7760484" y="362378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91</a:t>
              </a:r>
            </a:p>
          </p:txBody>
        </p:sp>
        <p:sp>
          <p:nvSpPr>
            <p:cNvPr id="102" name="tx102"/>
            <p:cNvSpPr/>
            <p:nvPr/>
          </p:nvSpPr>
          <p:spPr>
            <a:xfrm>
              <a:off x="7999353" y="3576233"/>
              <a:ext cx="162782"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100</a:t>
              </a:r>
            </a:p>
          </p:txBody>
        </p:sp>
        <p:sp>
          <p:nvSpPr>
            <p:cNvPr id="103" name="tx103"/>
            <p:cNvSpPr/>
            <p:nvPr/>
          </p:nvSpPr>
          <p:spPr>
            <a:xfrm>
              <a:off x="733081" y="4159895"/>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04" name="tx104"/>
            <p:cNvSpPr/>
            <p:nvPr/>
          </p:nvSpPr>
          <p:spPr>
            <a:xfrm>
              <a:off x="577692" y="3628584"/>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100K</a:t>
              </a:r>
            </a:p>
          </p:txBody>
        </p:sp>
        <p:sp>
          <p:nvSpPr>
            <p:cNvPr id="105" name="tx105"/>
            <p:cNvSpPr/>
            <p:nvPr/>
          </p:nvSpPr>
          <p:spPr>
            <a:xfrm>
              <a:off x="577692" y="3097273"/>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200K</a:t>
              </a:r>
            </a:p>
          </p:txBody>
        </p:sp>
        <p:sp>
          <p:nvSpPr>
            <p:cNvPr id="106" name="tx106"/>
            <p:cNvSpPr/>
            <p:nvPr/>
          </p:nvSpPr>
          <p:spPr>
            <a:xfrm>
              <a:off x="577692" y="2565894"/>
              <a:ext cx="326262"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300K</a:t>
              </a:r>
            </a:p>
          </p:txBody>
        </p:sp>
        <p:sp>
          <p:nvSpPr>
            <p:cNvPr id="107" name="tx107"/>
            <p:cNvSpPr/>
            <p:nvPr/>
          </p:nvSpPr>
          <p:spPr>
            <a:xfrm>
              <a:off x="577692" y="2034652"/>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400K</a:t>
              </a:r>
            </a:p>
          </p:txBody>
        </p:sp>
        <p:sp>
          <p:nvSpPr>
            <p:cNvPr id="108" name="tx108"/>
            <p:cNvSpPr/>
            <p:nvPr/>
          </p:nvSpPr>
          <p:spPr>
            <a:xfrm>
              <a:off x="8607544"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9" name="tx109"/>
            <p:cNvSpPr/>
            <p:nvPr/>
          </p:nvSpPr>
          <p:spPr>
            <a:xfrm>
              <a:off x="8607544" y="36228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10" name="tx110"/>
            <p:cNvSpPr/>
            <p:nvPr/>
          </p:nvSpPr>
          <p:spPr>
            <a:xfrm>
              <a:off x="8607544" y="30857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11" name="tx111"/>
            <p:cNvSpPr/>
            <p:nvPr/>
          </p:nvSpPr>
          <p:spPr>
            <a:xfrm>
              <a:off x="8607544" y="255040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12" name="tx112"/>
            <p:cNvSpPr/>
            <p:nvPr/>
          </p:nvSpPr>
          <p:spPr>
            <a:xfrm>
              <a:off x="8607544" y="20116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13" name="tx113"/>
            <p:cNvSpPr/>
            <p:nvPr/>
          </p:nvSpPr>
          <p:spPr>
            <a:xfrm rot="-5400000">
              <a:off x="127430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4" name="tx114"/>
            <p:cNvSpPr/>
            <p:nvPr/>
          </p:nvSpPr>
          <p:spPr>
            <a:xfrm rot="-5400000">
              <a:off x="2604306"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5" name="tx115"/>
            <p:cNvSpPr/>
            <p:nvPr/>
          </p:nvSpPr>
          <p:spPr>
            <a:xfrm rot="-5400000">
              <a:off x="393430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6" name="tx116"/>
            <p:cNvSpPr/>
            <p:nvPr/>
          </p:nvSpPr>
          <p:spPr>
            <a:xfrm rot="-5400000">
              <a:off x="5264302"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7" name="tx117"/>
            <p:cNvSpPr/>
            <p:nvPr/>
          </p:nvSpPr>
          <p:spPr>
            <a:xfrm rot="-5400000">
              <a:off x="632830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8" name="tx118"/>
            <p:cNvSpPr/>
            <p:nvPr/>
          </p:nvSpPr>
          <p:spPr>
            <a:xfrm rot="-5400000">
              <a:off x="659430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19" name="tx119"/>
            <p:cNvSpPr/>
            <p:nvPr/>
          </p:nvSpPr>
          <p:spPr>
            <a:xfrm rot="-5400000">
              <a:off x="686029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20" name="tx120"/>
            <p:cNvSpPr/>
            <p:nvPr/>
          </p:nvSpPr>
          <p:spPr>
            <a:xfrm rot="-5400000">
              <a:off x="712629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21" name="tx121"/>
            <p:cNvSpPr/>
            <p:nvPr/>
          </p:nvSpPr>
          <p:spPr>
            <a:xfrm rot="-5400000">
              <a:off x="7392265" y="449172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22" name="tx122"/>
            <p:cNvSpPr/>
            <p:nvPr/>
          </p:nvSpPr>
          <p:spPr>
            <a:xfrm rot="-5400000">
              <a:off x="7658298"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3" name="tx123"/>
            <p:cNvSpPr/>
            <p:nvPr/>
          </p:nvSpPr>
          <p:spPr>
            <a:xfrm rot="-5400000">
              <a:off x="7924298"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24" name="tx124"/>
            <p:cNvSpPr/>
            <p:nvPr/>
          </p:nvSpPr>
          <p:spPr>
            <a:xfrm rot="-5400000">
              <a:off x="-802328" y="3018617"/>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25" name="tx125"/>
            <p:cNvSpPr/>
            <p:nvPr/>
          </p:nvSpPr>
          <p:spPr>
            <a:xfrm rot="5400000">
              <a:off x="8364848" y="3018617"/>
              <a:ext cx="121105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 Coverage (%)</a:t>
              </a:r>
            </a:p>
          </p:txBody>
        </p:sp>
        <p:sp>
          <p:nvSpPr>
            <p:cNvPr id="126" name="pl126"/>
            <p:cNvSpPr/>
            <p:nvPr/>
          </p:nvSpPr>
          <p:spPr>
            <a:xfrm>
              <a:off x="2997180" y="5180891"/>
              <a:ext cx="175564" cy="0"/>
            </a:xfrm>
            <a:custGeom>
              <a:avLst/>
              <a:pathLst>
                <a:path w="175564" h="0">
                  <a:moveTo>
                    <a:pt x="0" y="0"/>
                  </a:moveTo>
                  <a:lnTo>
                    <a:pt x="175564" y="0"/>
                  </a:lnTo>
                </a:path>
              </a:pathLst>
            </a:custGeom>
            <a:ln w="27101" cap="flat">
              <a:solidFill>
                <a:srgbClr val="3283FE">
                  <a:alpha val="100000"/>
                </a:srgbClr>
              </a:solidFill>
              <a:prstDash val="solid"/>
              <a:round/>
            </a:ln>
          </p:spPr>
          <p:txBody>
            <a:bodyPr/>
            <a:lstStyle/>
            <a:p/>
          </p:txBody>
        </p:sp>
        <p:sp>
          <p:nvSpPr>
            <p:cNvPr id="127" name="pl127"/>
            <p:cNvSpPr/>
            <p:nvPr/>
          </p:nvSpPr>
          <p:spPr>
            <a:xfrm>
              <a:off x="3743946" y="5180891"/>
              <a:ext cx="175564" cy="0"/>
            </a:xfrm>
            <a:custGeom>
              <a:avLst/>
              <a:pathLst>
                <a:path w="175564" h="0">
                  <a:moveTo>
                    <a:pt x="0" y="0"/>
                  </a:moveTo>
                  <a:lnTo>
                    <a:pt x="175564" y="0"/>
                  </a:lnTo>
                </a:path>
              </a:pathLst>
            </a:custGeom>
            <a:ln w="27101" cap="flat">
              <a:solidFill>
                <a:srgbClr val="FFA500">
                  <a:alpha val="100000"/>
                </a:srgbClr>
              </a:solidFill>
              <a:prstDash val="solid"/>
              <a:round/>
            </a:ln>
          </p:spPr>
          <p:txBody>
            <a:bodyPr/>
            <a:lstStyle/>
            <a:p/>
          </p:txBody>
        </p:sp>
        <p:sp>
          <p:nvSpPr>
            <p:cNvPr id="128" name="tx128"/>
            <p:cNvSpPr/>
            <p:nvPr/>
          </p:nvSpPr>
          <p:spPr>
            <a:xfrm>
              <a:off x="3264280" y="512748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129" name="tx129"/>
            <p:cNvSpPr/>
            <p:nvPr/>
          </p:nvSpPr>
          <p:spPr>
            <a:xfrm>
              <a:off x="4011045" y="512748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130" name="rc130"/>
            <p:cNvSpPr/>
            <p:nvPr/>
          </p:nvSpPr>
          <p:spPr>
            <a:xfrm>
              <a:off x="4686533" y="5080163"/>
              <a:ext cx="201456" cy="201456"/>
            </a:xfrm>
            <a:prstGeom prst="rect">
              <a:avLst/>
            </a:prstGeom>
            <a:solidFill>
              <a:srgbClr val="E2231A">
                <a:alpha val="90196"/>
              </a:srgbClr>
            </a:solidFill>
          </p:spPr>
          <p:txBody>
            <a:bodyPr/>
            <a:lstStyle/>
            <a:p/>
          </p:txBody>
        </p:sp>
        <p:sp>
          <p:nvSpPr>
            <p:cNvPr id="131" name="rc131"/>
            <p:cNvSpPr/>
            <p:nvPr/>
          </p:nvSpPr>
          <p:spPr>
            <a:xfrm>
              <a:off x="5650692" y="5080163"/>
              <a:ext cx="201456" cy="201456"/>
            </a:xfrm>
            <a:prstGeom prst="rect">
              <a:avLst/>
            </a:prstGeom>
            <a:solidFill>
              <a:srgbClr val="B3B3B3">
                <a:alpha val="90196"/>
              </a:srgbClr>
            </a:solidFill>
          </p:spPr>
          <p:txBody>
            <a:bodyPr/>
            <a:lstStyle/>
            <a:p/>
          </p:txBody>
        </p:sp>
        <p:sp>
          <p:nvSpPr>
            <p:cNvPr id="132" name="tx132"/>
            <p:cNvSpPr/>
            <p:nvPr/>
          </p:nvSpPr>
          <p:spPr>
            <a:xfrm>
              <a:off x="4966578" y="5127480"/>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MCV1</a:t>
              </a:r>
            </a:p>
          </p:txBody>
        </p:sp>
        <p:sp>
          <p:nvSpPr>
            <p:cNvPr id="133" name="tx133"/>
            <p:cNvSpPr/>
            <p:nvPr/>
          </p:nvSpPr>
          <p:spPr>
            <a:xfrm>
              <a:off x="5930737" y="5127480"/>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MCV2</a:t>
              </a:r>
            </a:p>
          </p:txBody>
        </p:sp>
        <p:sp>
          <p:nvSpPr>
            <p:cNvPr id="134" name="tx134"/>
            <p:cNvSpPr/>
            <p:nvPr/>
          </p:nvSpPr>
          <p:spPr>
            <a:xfrm>
              <a:off x="966584" y="1400299"/>
              <a:ext cx="589850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MCV,</a:t>
              </a:r>
            </a:p>
          </p:txBody>
        </p:sp>
        <p:sp>
          <p:nvSpPr>
            <p:cNvPr id="135" name="tx135"/>
            <p:cNvSpPr/>
            <p:nvPr/>
          </p:nvSpPr>
          <p:spPr>
            <a:xfrm>
              <a:off x="966584" y="1582906"/>
              <a:ext cx="1276945"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Togo, 2000-2025</a:t>
              </a:r>
            </a:p>
          </p:txBody>
        </p:sp>
        <p:sp>
          <p:nvSpPr>
            <p:cNvPr id="136" name="pl136"/>
            <p:cNvSpPr/>
            <p:nvPr/>
          </p:nvSpPr>
          <p:spPr>
            <a:xfrm>
              <a:off x="2162605"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37" name="pl137"/>
            <p:cNvSpPr/>
            <p:nvPr/>
          </p:nvSpPr>
          <p:spPr>
            <a:xfrm>
              <a:off x="3865708"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38" name="pl138"/>
            <p:cNvSpPr/>
            <p:nvPr/>
          </p:nvSpPr>
          <p:spPr>
            <a:xfrm>
              <a:off x="5568810"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39" name="pl139"/>
            <p:cNvSpPr/>
            <p:nvPr/>
          </p:nvSpPr>
          <p:spPr>
            <a:xfrm>
              <a:off x="7271912"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40" name="pl140"/>
            <p:cNvSpPr/>
            <p:nvPr/>
          </p:nvSpPr>
          <p:spPr>
            <a:xfrm>
              <a:off x="966584" y="5902589"/>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41" name="pl141"/>
            <p:cNvSpPr/>
            <p:nvPr/>
          </p:nvSpPr>
          <p:spPr>
            <a:xfrm>
              <a:off x="966584" y="5747511"/>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42" name="pl142"/>
            <p:cNvSpPr/>
            <p:nvPr/>
          </p:nvSpPr>
          <p:spPr>
            <a:xfrm>
              <a:off x="966584" y="5592433"/>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43" name="pl143"/>
            <p:cNvSpPr/>
            <p:nvPr/>
          </p:nvSpPr>
          <p:spPr>
            <a:xfrm>
              <a:off x="1311054"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44" name="pl144"/>
            <p:cNvSpPr/>
            <p:nvPr/>
          </p:nvSpPr>
          <p:spPr>
            <a:xfrm>
              <a:off x="3014156"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45" name="pl145"/>
            <p:cNvSpPr/>
            <p:nvPr/>
          </p:nvSpPr>
          <p:spPr>
            <a:xfrm>
              <a:off x="4717259"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46" name="pl146"/>
            <p:cNvSpPr/>
            <p:nvPr/>
          </p:nvSpPr>
          <p:spPr>
            <a:xfrm>
              <a:off x="6420361"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47" name="pl147"/>
            <p:cNvSpPr/>
            <p:nvPr/>
          </p:nvSpPr>
          <p:spPr>
            <a:xfrm>
              <a:off x="8123464"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48" name="rc148"/>
            <p:cNvSpPr/>
            <p:nvPr/>
          </p:nvSpPr>
          <p:spPr>
            <a:xfrm>
              <a:off x="1311054" y="5840557"/>
              <a:ext cx="3468674" cy="124062"/>
            </a:xfrm>
            <a:prstGeom prst="rect">
              <a:avLst/>
            </a:prstGeom>
            <a:solidFill>
              <a:srgbClr val="E2231A">
                <a:alpha val="90196"/>
              </a:srgbClr>
            </a:solidFill>
          </p:spPr>
          <p:txBody>
            <a:bodyPr/>
            <a:lstStyle/>
            <a:p/>
          </p:txBody>
        </p:sp>
        <p:sp>
          <p:nvSpPr>
            <p:cNvPr id="149" name="rc149"/>
            <p:cNvSpPr/>
            <p:nvPr/>
          </p:nvSpPr>
          <p:spPr>
            <a:xfrm>
              <a:off x="1311054" y="5685479"/>
              <a:ext cx="3657787" cy="124062"/>
            </a:xfrm>
            <a:prstGeom prst="rect">
              <a:avLst/>
            </a:prstGeom>
            <a:solidFill>
              <a:srgbClr val="E2231A">
                <a:alpha val="90196"/>
              </a:srgbClr>
            </a:solidFill>
          </p:spPr>
          <p:txBody>
            <a:bodyPr/>
            <a:lstStyle/>
            <a:p/>
          </p:txBody>
        </p:sp>
        <p:sp>
          <p:nvSpPr>
            <p:cNvPr id="150" name="rc150"/>
            <p:cNvSpPr/>
            <p:nvPr/>
          </p:nvSpPr>
          <p:spPr>
            <a:xfrm>
              <a:off x="1311054" y="5530401"/>
              <a:ext cx="3703294" cy="124062"/>
            </a:xfrm>
            <a:prstGeom prst="rect">
              <a:avLst/>
            </a:prstGeom>
            <a:solidFill>
              <a:srgbClr val="E2231A">
                <a:alpha val="90196"/>
              </a:srgbClr>
            </a:solidFill>
          </p:spPr>
          <p:txBody>
            <a:bodyPr/>
            <a:lstStyle/>
            <a:p/>
          </p:txBody>
        </p:sp>
        <p:sp>
          <p:nvSpPr>
            <p:cNvPr id="151" name="rc151"/>
            <p:cNvSpPr/>
            <p:nvPr/>
          </p:nvSpPr>
          <p:spPr>
            <a:xfrm>
              <a:off x="4779729" y="5840557"/>
              <a:ext cx="3420715" cy="124062"/>
            </a:xfrm>
            <a:prstGeom prst="rect">
              <a:avLst/>
            </a:prstGeom>
            <a:solidFill>
              <a:srgbClr val="B3B3B3">
                <a:alpha val="90196"/>
              </a:srgbClr>
            </a:solidFill>
          </p:spPr>
          <p:txBody>
            <a:bodyPr/>
            <a:lstStyle/>
            <a:p/>
          </p:txBody>
        </p:sp>
        <p:sp>
          <p:nvSpPr>
            <p:cNvPr id="152" name="rc152"/>
            <p:cNvSpPr/>
            <p:nvPr/>
          </p:nvSpPr>
          <p:spPr>
            <a:xfrm>
              <a:off x="4968841" y="5685479"/>
              <a:ext cx="2522226" cy="124062"/>
            </a:xfrm>
            <a:prstGeom prst="rect">
              <a:avLst/>
            </a:prstGeom>
            <a:solidFill>
              <a:srgbClr val="B3B3B3">
                <a:alpha val="90196"/>
              </a:srgbClr>
            </a:solidFill>
          </p:spPr>
          <p:txBody>
            <a:bodyPr/>
            <a:lstStyle/>
            <a:p/>
          </p:txBody>
        </p:sp>
        <p:sp>
          <p:nvSpPr>
            <p:cNvPr id="153" name="rc153"/>
            <p:cNvSpPr/>
            <p:nvPr/>
          </p:nvSpPr>
          <p:spPr>
            <a:xfrm>
              <a:off x="5014348" y="5530401"/>
              <a:ext cx="3086430" cy="124062"/>
            </a:xfrm>
            <a:prstGeom prst="rect">
              <a:avLst/>
            </a:prstGeom>
            <a:solidFill>
              <a:srgbClr val="B3B3B3">
                <a:alpha val="90196"/>
              </a:srgbClr>
            </a:solidFill>
          </p:spPr>
          <p:txBody>
            <a:bodyPr/>
            <a:lstStyle/>
            <a:p/>
          </p:txBody>
        </p:sp>
        <p:sp>
          <p:nvSpPr>
            <p:cNvPr id="154" name="tx154"/>
            <p:cNvSpPr/>
            <p:nvPr/>
          </p:nvSpPr>
          <p:spPr>
            <a:xfrm>
              <a:off x="8345125" y="5859452"/>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101.1</a:t>
              </a:r>
            </a:p>
          </p:txBody>
        </p:sp>
        <p:sp>
          <p:nvSpPr>
            <p:cNvPr id="155" name="tx155"/>
            <p:cNvSpPr/>
            <p:nvPr/>
          </p:nvSpPr>
          <p:spPr>
            <a:xfrm>
              <a:off x="7603594" y="5704374"/>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90.7</a:t>
              </a:r>
            </a:p>
          </p:txBody>
        </p:sp>
        <p:sp>
          <p:nvSpPr>
            <p:cNvPr id="156" name="tx156"/>
            <p:cNvSpPr/>
            <p:nvPr/>
          </p:nvSpPr>
          <p:spPr>
            <a:xfrm>
              <a:off x="8213305" y="5549296"/>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99.7</a:t>
              </a:r>
            </a:p>
          </p:txBody>
        </p:sp>
        <p:sp>
          <p:nvSpPr>
            <p:cNvPr id="157" name="tx157"/>
            <p:cNvSpPr/>
            <p:nvPr/>
          </p:nvSpPr>
          <p:spPr>
            <a:xfrm>
              <a:off x="2932865" y="5859452"/>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50.9</a:t>
              </a:r>
            </a:p>
          </p:txBody>
        </p:sp>
        <p:sp>
          <p:nvSpPr>
            <p:cNvPr id="158" name="tx158"/>
            <p:cNvSpPr/>
            <p:nvPr/>
          </p:nvSpPr>
          <p:spPr>
            <a:xfrm>
              <a:off x="3027421" y="5704318"/>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53.7</a:t>
              </a:r>
            </a:p>
          </p:txBody>
        </p:sp>
        <p:sp>
          <p:nvSpPr>
            <p:cNvPr id="159" name="tx159"/>
            <p:cNvSpPr/>
            <p:nvPr/>
          </p:nvSpPr>
          <p:spPr>
            <a:xfrm>
              <a:off x="3050174" y="5549635"/>
              <a:ext cx="225053" cy="84183"/>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54.4</a:t>
              </a:r>
            </a:p>
          </p:txBody>
        </p:sp>
        <p:sp>
          <p:nvSpPr>
            <p:cNvPr id="160" name="tx160"/>
            <p:cNvSpPr/>
            <p:nvPr/>
          </p:nvSpPr>
          <p:spPr>
            <a:xfrm>
              <a:off x="6377560" y="5859452"/>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50.2</a:t>
              </a:r>
            </a:p>
          </p:txBody>
        </p:sp>
        <p:sp>
          <p:nvSpPr>
            <p:cNvPr id="161" name="tx161"/>
            <p:cNvSpPr/>
            <p:nvPr/>
          </p:nvSpPr>
          <p:spPr>
            <a:xfrm>
              <a:off x="6165645" y="5704318"/>
              <a:ext cx="128618"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37</a:t>
              </a:r>
            </a:p>
          </p:txBody>
        </p:sp>
        <p:sp>
          <p:nvSpPr>
            <p:cNvPr id="162" name="tx162"/>
            <p:cNvSpPr/>
            <p:nvPr/>
          </p:nvSpPr>
          <p:spPr>
            <a:xfrm>
              <a:off x="6445037" y="5549240"/>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45.3</a:t>
              </a:r>
            </a:p>
          </p:txBody>
        </p:sp>
        <p:sp>
          <p:nvSpPr>
            <p:cNvPr id="163" name="tx163"/>
            <p:cNvSpPr/>
            <p:nvPr/>
          </p:nvSpPr>
          <p:spPr>
            <a:xfrm>
              <a:off x="593176" y="5850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64" name="tx164"/>
            <p:cNvSpPr/>
            <p:nvPr/>
          </p:nvSpPr>
          <p:spPr>
            <a:xfrm>
              <a:off x="593176" y="569539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65" name="tx165"/>
            <p:cNvSpPr/>
            <p:nvPr/>
          </p:nvSpPr>
          <p:spPr>
            <a:xfrm>
              <a:off x="593176" y="55403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66" name="tx166"/>
            <p:cNvSpPr/>
            <p:nvPr/>
          </p:nvSpPr>
          <p:spPr>
            <a:xfrm>
              <a:off x="1225617" y="6056151"/>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67" name="tx167"/>
            <p:cNvSpPr/>
            <p:nvPr/>
          </p:nvSpPr>
          <p:spPr>
            <a:xfrm>
              <a:off x="2889872" y="6056151"/>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25K</a:t>
              </a:r>
            </a:p>
          </p:txBody>
        </p:sp>
        <p:sp>
          <p:nvSpPr>
            <p:cNvPr id="168" name="tx168"/>
            <p:cNvSpPr/>
            <p:nvPr/>
          </p:nvSpPr>
          <p:spPr>
            <a:xfrm>
              <a:off x="4592975" y="6056151"/>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50K</a:t>
              </a:r>
            </a:p>
          </p:txBody>
        </p:sp>
        <p:sp>
          <p:nvSpPr>
            <p:cNvPr id="169" name="tx169"/>
            <p:cNvSpPr/>
            <p:nvPr/>
          </p:nvSpPr>
          <p:spPr>
            <a:xfrm>
              <a:off x="6296077" y="6056560"/>
              <a:ext cx="248567"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75K</a:t>
              </a:r>
            </a:p>
          </p:txBody>
        </p:sp>
        <p:sp>
          <p:nvSpPr>
            <p:cNvPr id="170" name="tx170"/>
            <p:cNvSpPr/>
            <p:nvPr/>
          </p:nvSpPr>
          <p:spPr>
            <a:xfrm>
              <a:off x="7960333" y="6056151"/>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100K</a:t>
              </a:r>
            </a:p>
          </p:txBody>
        </p:sp>
        <p:sp>
          <p:nvSpPr>
            <p:cNvPr id="171" name="tx171"/>
            <p:cNvSpPr/>
            <p:nvPr/>
          </p:nvSpPr>
          <p:spPr>
            <a:xfrm>
              <a:off x="3505475" y="6191355"/>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72" name="tx172"/>
            <p:cNvSpPr/>
            <p:nvPr/>
          </p:nvSpPr>
          <p:spPr>
            <a:xfrm>
              <a:off x="4383327"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73" name="tx173"/>
            <p:cNvSpPr/>
            <p:nvPr/>
          </p:nvSpPr>
          <p:spPr>
            <a:xfrm>
              <a:off x="5041172" y="6517265"/>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grpSp>
      <p:sp>
        <p:nvSpPr>
          <p:cNvPr id="17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Measles, because of its high transmissibility, acts as a 'canary in the coalmine', quickly exposing any immunity gaps in the population. The coverage of measles containing vaccine (MCV) is thus often used as a tracer for protection.
The percentage of children receiving MCV1 – typically at 9 or 12 months depending on the national vaccination schedule – remained constant at 81%. This is similar to in 2019, where coverage was 81%.
54,000 children missed their routine first dose of measles vaccine.
MCV2 is typically administered to children between 18 months and five years old. MCV2 coverage remained constant at 58% in 2025.</a:t>
            </a:r>
          </a:p>
        </p:txBody>
      </p:sp>
      <p:sp>
        <p:nvSpPr>
          <p:cNvPr id="17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MCV1 coverage remained constant at 81% in 2025 - below the 95% level needed to prevent outbreaks and, leaving 54,000 children without any protection against measles. MCV2 coverage also remained constant at 58% - below the IA2030 target of 90%.</a:t>
            </a:r>
          </a:p>
        </p:txBody>
      </p:sp>
      <p:grpSp xmlns:pic="http://schemas.openxmlformats.org/drawingml/2006/picture">
        <p:nvGrpSpPr>
          <p:cNvPr id="176" name=""/>
          <p:cNvGrpSpPr/>
          <p:nvPr/>
        </p:nvGrpSpPr>
        <p:grpSpPr>
          <a:xfrm>
            <a:off x="292608" y="1097280"/>
            <a:ext cx="8595360" cy="28575"/>
            <a:chOff x="292608" y="1097280"/>
            <a:chExt cx="8595360" cy="28575"/>
          </a:xfrm>
        </p:grpSpPr>
        <p:sp>
          <p:nvSpPr>
            <p:cNvPr id="177"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78"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2266244"/>
              <a:ext cx="3397293" cy="918596"/>
            </a:xfrm>
            <a:custGeom>
              <a:avLst/>
              <a:pathLst>
                <a:path w="3397293" h="918596">
                  <a:moveTo>
                    <a:pt x="0" y="524912"/>
                  </a:moveTo>
                  <a:lnTo>
                    <a:pt x="135891" y="918596"/>
                  </a:lnTo>
                  <a:lnTo>
                    <a:pt x="271783" y="743625"/>
                  </a:lnTo>
                  <a:lnTo>
                    <a:pt x="407675" y="306198"/>
                  </a:lnTo>
                  <a:lnTo>
                    <a:pt x="543566" y="262456"/>
                  </a:lnTo>
                  <a:lnTo>
                    <a:pt x="679458" y="262456"/>
                  </a:lnTo>
                  <a:lnTo>
                    <a:pt x="815350" y="87485"/>
                  </a:lnTo>
                  <a:lnTo>
                    <a:pt x="951242" y="240584"/>
                  </a:lnTo>
                  <a:lnTo>
                    <a:pt x="1087133" y="415555"/>
                  </a:lnTo>
                  <a:lnTo>
                    <a:pt x="1223025" y="349941"/>
                  </a:lnTo>
                  <a:lnTo>
                    <a:pt x="1358917" y="306198"/>
                  </a:lnTo>
                  <a:lnTo>
                    <a:pt x="1494809" y="218713"/>
                  </a:lnTo>
                  <a:lnTo>
                    <a:pt x="1630700" y="218713"/>
                  </a:lnTo>
                  <a:lnTo>
                    <a:pt x="1766592" y="218713"/>
                  </a:lnTo>
                  <a:lnTo>
                    <a:pt x="1902484" y="109356"/>
                  </a:lnTo>
                  <a:lnTo>
                    <a:pt x="2038375" y="153099"/>
                  </a:lnTo>
                  <a:lnTo>
                    <a:pt x="2174267" y="196842"/>
                  </a:lnTo>
                  <a:lnTo>
                    <a:pt x="2310159" y="65614"/>
                  </a:lnTo>
                  <a:lnTo>
                    <a:pt x="2446051" y="153099"/>
                  </a:lnTo>
                  <a:lnTo>
                    <a:pt x="2581942" y="21871"/>
                  </a:lnTo>
                  <a:lnTo>
                    <a:pt x="2717834" y="131228"/>
                  </a:lnTo>
                  <a:lnTo>
                    <a:pt x="2853726" y="43742"/>
                  </a:lnTo>
                  <a:lnTo>
                    <a:pt x="2989618" y="0"/>
                  </a:lnTo>
                  <a:lnTo>
                    <a:pt x="3125509" y="65614"/>
                  </a:lnTo>
                  <a:lnTo>
                    <a:pt x="3261401" y="21871"/>
                  </a:lnTo>
                  <a:lnTo>
                    <a:pt x="3397293" y="21871"/>
                  </a:lnTo>
                </a:path>
              </a:pathLst>
            </a:custGeom>
            <a:ln w="27101" cap="flat">
              <a:solidFill>
                <a:srgbClr val="0058AB">
                  <a:alpha val="100000"/>
                </a:srgbClr>
              </a:solidFill>
              <a:prstDash val="solid"/>
              <a:round/>
            </a:ln>
          </p:spPr>
          <p:txBody>
            <a:bodyPr/>
            <a:lstStyle/>
            <a:p/>
          </p:txBody>
        </p:sp>
        <p:sp>
          <p:nvSpPr>
            <p:cNvPr id="22" name="pl22"/>
            <p:cNvSpPr/>
            <p:nvPr/>
          </p:nvSpPr>
          <p:spPr>
            <a:xfrm>
              <a:off x="1120965" y="2178758"/>
              <a:ext cx="3397293" cy="328070"/>
            </a:xfrm>
            <a:custGeom>
              <a:avLst/>
              <a:pathLst>
                <a:path w="3397293" h="328070">
                  <a:moveTo>
                    <a:pt x="0" y="328070"/>
                  </a:moveTo>
                  <a:lnTo>
                    <a:pt x="135891" y="306198"/>
                  </a:lnTo>
                  <a:lnTo>
                    <a:pt x="271783" y="306198"/>
                  </a:lnTo>
                  <a:lnTo>
                    <a:pt x="407675" y="284327"/>
                  </a:lnTo>
                  <a:lnTo>
                    <a:pt x="543566" y="240584"/>
                  </a:lnTo>
                  <a:lnTo>
                    <a:pt x="679458" y="196842"/>
                  </a:lnTo>
                  <a:lnTo>
                    <a:pt x="815350" y="153099"/>
                  </a:lnTo>
                  <a:lnTo>
                    <a:pt x="951242" y="153099"/>
                  </a:lnTo>
                  <a:lnTo>
                    <a:pt x="1087133" y="109356"/>
                  </a:lnTo>
                  <a:lnTo>
                    <a:pt x="1223025" y="65614"/>
                  </a:lnTo>
                  <a:lnTo>
                    <a:pt x="1358917" y="43742"/>
                  </a:lnTo>
                  <a:lnTo>
                    <a:pt x="1494809" y="43742"/>
                  </a:lnTo>
                  <a:lnTo>
                    <a:pt x="1630700" y="43742"/>
                  </a:lnTo>
                  <a:lnTo>
                    <a:pt x="1766592" y="43742"/>
                  </a:lnTo>
                  <a:lnTo>
                    <a:pt x="1902484" y="43742"/>
                  </a:lnTo>
                  <a:lnTo>
                    <a:pt x="2038375" y="43742"/>
                  </a:lnTo>
                  <a:lnTo>
                    <a:pt x="2174267" y="21871"/>
                  </a:lnTo>
                  <a:lnTo>
                    <a:pt x="2310159" y="21871"/>
                  </a:lnTo>
                  <a:lnTo>
                    <a:pt x="2446051" y="0"/>
                  </a:lnTo>
                  <a:lnTo>
                    <a:pt x="2581942" y="0"/>
                  </a:lnTo>
                  <a:lnTo>
                    <a:pt x="2717834" y="65614"/>
                  </a:lnTo>
                  <a:lnTo>
                    <a:pt x="2853726" y="109356"/>
                  </a:lnTo>
                  <a:lnTo>
                    <a:pt x="2989618" y="65614"/>
                  </a:lnTo>
                  <a:lnTo>
                    <a:pt x="3125509" y="65614"/>
                  </a:lnTo>
                  <a:lnTo>
                    <a:pt x="3261401" y="43742"/>
                  </a:lnTo>
                  <a:lnTo>
                    <a:pt x="3397293" y="43742"/>
                  </a:lnTo>
                </a:path>
              </a:pathLst>
            </a:custGeom>
            <a:ln w="27101" cap="flat">
              <a:solidFill>
                <a:srgbClr val="80BD41">
                  <a:alpha val="100000"/>
                </a:srgbClr>
              </a:solidFill>
              <a:prstDash val="solid"/>
              <a:round/>
            </a:ln>
          </p:spPr>
          <p:txBody>
            <a:bodyPr/>
            <a:lstStyle/>
            <a:p/>
          </p:txBody>
        </p:sp>
        <p:sp>
          <p:nvSpPr>
            <p:cNvPr id="23" name="pl23"/>
            <p:cNvSpPr/>
            <p:nvPr/>
          </p:nvSpPr>
          <p:spPr>
            <a:xfrm>
              <a:off x="1120965" y="2572443"/>
              <a:ext cx="3397293" cy="590526"/>
            </a:xfrm>
            <a:custGeom>
              <a:avLst/>
              <a:pathLst>
                <a:path w="3397293" h="590526">
                  <a:moveTo>
                    <a:pt x="0" y="590526"/>
                  </a:moveTo>
                  <a:lnTo>
                    <a:pt x="135891" y="546783"/>
                  </a:lnTo>
                  <a:lnTo>
                    <a:pt x="271783" y="524912"/>
                  </a:lnTo>
                  <a:lnTo>
                    <a:pt x="407675" y="437426"/>
                  </a:lnTo>
                  <a:lnTo>
                    <a:pt x="543566" y="349941"/>
                  </a:lnTo>
                  <a:lnTo>
                    <a:pt x="679458" y="262456"/>
                  </a:lnTo>
                  <a:lnTo>
                    <a:pt x="815350" y="218713"/>
                  </a:lnTo>
                  <a:lnTo>
                    <a:pt x="951242" y="218713"/>
                  </a:lnTo>
                  <a:lnTo>
                    <a:pt x="1087133" y="131228"/>
                  </a:lnTo>
                  <a:lnTo>
                    <a:pt x="1223025" y="0"/>
                  </a:lnTo>
                  <a:lnTo>
                    <a:pt x="1358917" y="65614"/>
                  </a:lnTo>
                  <a:lnTo>
                    <a:pt x="1494809" y="131228"/>
                  </a:lnTo>
                  <a:lnTo>
                    <a:pt x="1630700" y="153099"/>
                  </a:lnTo>
                  <a:lnTo>
                    <a:pt x="1766592" y="153099"/>
                  </a:lnTo>
                  <a:lnTo>
                    <a:pt x="1902484" y="174970"/>
                  </a:lnTo>
                  <a:lnTo>
                    <a:pt x="2038375" y="174970"/>
                  </a:lnTo>
                  <a:lnTo>
                    <a:pt x="2174267" y="131228"/>
                  </a:lnTo>
                  <a:lnTo>
                    <a:pt x="2310159" y="87485"/>
                  </a:lnTo>
                  <a:lnTo>
                    <a:pt x="2446051" y="87485"/>
                  </a:lnTo>
                  <a:lnTo>
                    <a:pt x="2581942" y="65614"/>
                  </a:lnTo>
                  <a:lnTo>
                    <a:pt x="2717834" y="87485"/>
                  </a:lnTo>
                  <a:lnTo>
                    <a:pt x="2853726" y="174970"/>
                  </a:lnTo>
                  <a:lnTo>
                    <a:pt x="2989618" y="174970"/>
                  </a:lnTo>
                  <a:lnTo>
                    <a:pt x="3125509" y="131228"/>
                  </a:lnTo>
                  <a:lnTo>
                    <a:pt x="3261401" y="65614"/>
                  </a:lnTo>
                  <a:lnTo>
                    <a:pt x="3397293" y="87485"/>
                  </a:lnTo>
                </a:path>
              </a:pathLst>
            </a:custGeom>
            <a:ln w="27101" cap="flat">
              <a:solidFill>
                <a:srgbClr val="961A49">
                  <a:alpha val="100000"/>
                </a:srgbClr>
              </a:solidFill>
              <a:prstDash val="solid"/>
              <a:round/>
            </a:ln>
          </p:spPr>
          <p:txBody>
            <a:bodyPr/>
            <a:lstStyle/>
            <a:p/>
          </p:txBody>
        </p:sp>
        <p:sp>
          <p:nvSpPr>
            <p:cNvPr id="24" name="pl24"/>
            <p:cNvSpPr/>
            <p:nvPr/>
          </p:nvSpPr>
          <p:spPr>
            <a:xfrm>
              <a:off x="1120965" y="2266244"/>
              <a:ext cx="3397293" cy="918596"/>
            </a:xfrm>
            <a:custGeom>
              <a:avLst/>
              <a:pathLst>
                <a:path w="3397293" h="918596">
                  <a:moveTo>
                    <a:pt x="0" y="524912"/>
                  </a:moveTo>
                  <a:lnTo>
                    <a:pt x="135891" y="918596"/>
                  </a:lnTo>
                  <a:lnTo>
                    <a:pt x="271783" y="743625"/>
                  </a:lnTo>
                  <a:lnTo>
                    <a:pt x="407675" y="306198"/>
                  </a:lnTo>
                  <a:lnTo>
                    <a:pt x="543566" y="262456"/>
                  </a:lnTo>
                  <a:lnTo>
                    <a:pt x="679458" y="262456"/>
                  </a:lnTo>
                  <a:lnTo>
                    <a:pt x="815350" y="87485"/>
                  </a:lnTo>
                  <a:lnTo>
                    <a:pt x="951242" y="240584"/>
                  </a:lnTo>
                  <a:lnTo>
                    <a:pt x="1087133" y="415555"/>
                  </a:lnTo>
                  <a:lnTo>
                    <a:pt x="1223025" y="349941"/>
                  </a:lnTo>
                  <a:lnTo>
                    <a:pt x="1358917" y="306198"/>
                  </a:lnTo>
                  <a:lnTo>
                    <a:pt x="1494809" y="218713"/>
                  </a:lnTo>
                  <a:lnTo>
                    <a:pt x="1630700" y="218713"/>
                  </a:lnTo>
                  <a:lnTo>
                    <a:pt x="1766592" y="218713"/>
                  </a:lnTo>
                  <a:lnTo>
                    <a:pt x="1902484" y="109356"/>
                  </a:lnTo>
                  <a:lnTo>
                    <a:pt x="2038375" y="153099"/>
                  </a:lnTo>
                  <a:lnTo>
                    <a:pt x="2174267" y="196842"/>
                  </a:lnTo>
                  <a:lnTo>
                    <a:pt x="2310159" y="65614"/>
                  </a:lnTo>
                  <a:lnTo>
                    <a:pt x="2446051" y="153099"/>
                  </a:lnTo>
                  <a:lnTo>
                    <a:pt x="2581942" y="21871"/>
                  </a:lnTo>
                  <a:lnTo>
                    <a:pt x="2717834" y="131228"/>
                  </a:lnTo>
                  <a:lnTo>
                    <a:pt x="2853726" y="43742"/>
                  </a:lnTo>
                  <a:lnTo>
                    <a:pt x="2989618" y="0"/>
                  </a:lnTo>
                  <a:lnTo>
                    <a:pt x="3125509" y="65614"/>
                  </a:lnTo>
                  <a:lnTo>
                    <a:pt x="3261401" y="21871"/>
                  </a:lnTo>
                  <a:lnTo>
                    <a:pt x="3397293" y="21871"/>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962339"/>
            </a:xfrm>
            <a:custGeom>
              <a:avLst/>
              <a:pathLst>
                <a:path w="0" h="962339">
                  <a:moveTo>
                    <a:pt x="0" y="0"/>
                  </a:moveTo>
                  <a:lnTo>
                    <a:pt x="0" y="962339"/>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699883"/>
            </a:xfrm>
            <a:custGeom>
              <a:avLst/>
              <a:pathLst>
                <a:path w="0" h="699883">
                  <a:moveTo>
                    <a:pt x="0" y="0"/>
                  </a:moveTo>
                  <a:lnTo>
                    <a:pt x="0" y="699883"/>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743625"/>
            </a:xfrm>
            <a:custGeom>
              <a:avLst/>
              <a:pathLst>
                <a:path w="0" h="743625">
                  <a:moveTo>
                    <a:pt x="0" y="0"/>
                  </a:moveTo>
                  <a:lnTo>
                    <a:pt x="0" y="743625"/>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590526"/>
            </a:xfrm>
            <a:custGeom>
              <a:avLst/>
              <a:pathLst>
                <a:path w="0" h="590526">
                  <a:moveTo>
                    <a:pt x="0" y="0"/>
                  </a:moveTo>
                  <a:lnTo>
                    <a:pt x="0" y="590526"/>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459298"/>
            </a:xfrm>
            <a:custGeom>
              <a:avLst/>
              <a:pathLst>
                <a:path w="0" h="459298">
                  <a:moveTo>
                    <a:pt x="0" y="0"/>
                  </a:moveTo>
                  <a:lnTo>
                    <a:pt x="0" y="459298"/>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459298"/>
            </a:xfrm>
            <a:custGeom>
              <a:avLst/>
              <a:pathLst>
                <a:path w="0" h="459298">
                  <a:moveTo>
                    <a:pt x="0" y="0"/>
                  </a:moveTo>
                  <a:lnTo>
                    <a:pt x="0" y="459298"/>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459298"/>
            </a:xfrm>
            <a:custGeom>
              <a:avLst/>
              <a:pathLst>
                <a:path w="0" h="459298">
                  <a:moveTo>
                    <a:pt x="0" y="0"/>
                  </a:moveTo>
                  <a:lnTo>
                    <a:pt x="0" y="459298"/>
                  </a:lnTo>
                </a:path>
              </a:pathLst>
            </a:custGeom>
            <a:ln w="13550" cap="flat">
              <a:solidFill>
                <a:srgbClr val="0058AB">
                  <a:alpha val="100000"/>
                </a:srgbClr>
              </a:solidFill>
              <a:prstDash val="dot"/>
              <a:round/>
            </a:ln>
          </p:spPr>
          <p:txBody>
            <a:bodyPr/>
            <a:lstStyle/>
            <a:p/>
          </p:txBody>
        </p:sp>
        <p:sp>
          <p:nvSpPr>
            <p:cNvPr id="32" name="pl32"/>
            <p:cNvSpPr/>
            <p:nvPr/>
          </p:nvSpPr>
          <p:spPr>
            <a:xfrm>
              <a:off x="1120965" y="2266244"/>
              <a:ext cx="3397293" cy="918596"/>
            </a:xfrm>
            <a:custGeom>
              <a:avLst/>
              <a:pathLst>
                <a:path w="3397293" h="918596">
                  <a:moveTo>
                    <a:pt x="0" y="524912"/>
                  </a:moveTo>
                  <a:lnTo>
                    <a:pt x="135891" y="918596"/>
                  </a:lnTo>
                  <a:lnTo>
                    <a:pt x="271783" y="743625"/>
                  </a:lnTo>
                  <a:lnTo>
                    <a:pt x="407675" y="306198"/>
                  </a:lnTo>
                  <a:lnTo>
                    <a:pt x="543566" y="262456"/>
                  </a:lnTo>
                  <a:lnTo>
                    <a:pt x="679458" y="262456"/>
                  </a:lnTo>
                  <a:lnTo>
                    <a:pt x="815350" y="87485"/>
                  </a:lnTo>
                  <a:lnTo>
                    <a:pt x="951242" y="240584"/>
                  </a:lnTo>
                  <a:lnTo>
                    <a:pt x="1087133" y="415555"/>
                  </a:lnTo>
                  <a:lnTo>
                    <a:pt x="1223025" y="349941"/>
                  </a:lnTo>
                  <a:lnTo>
                    <a:pt x="1358917" y="306198"/>
                  </a:lnTo>
                  <a:lnTo>
                    <a:pt x="1494809" y="218713"/>
                  </a:lnTo>
                  <a:lnTo>
                    <a:pt x="1630700" y="218713"/>
                  </a:lnTo>
                  <a:lnTo>
                    <a:pt x="1766592" y="218713"/>
                  </a:lnTo>
                  <a:lnTo>
                    <a:pt x="1902484" y="109356"/>
                  </a:lnTo>
                  <a:lnTo>
                    <a:pt x="2038375" y="153099"/>
                  </a:lnTo>
                  <a:lnTo>
                    <a:pt x="2174267" y="196842"/>
                  </a:lnTo>
                  <a:lnTo>
                    <a:pt x="2310159" y="65614"/>
                  </a:lnTo>
                  <a:lnTo>
                    <a:pt x="2446051" y="153099"/>
                  </a:lnTo>
                  <a:lnTo>
                    <a:pt x="2581942" y="21871"/>
                  </a:lnTo>
                  <a:lnTo>
                    <a:pt x="2717834" y="131228"/>
                  </a:lnTo>
                  <a:lnTo>
                    <a:pt x="2853726" y="43742"/>
                  </a:lnTo>
                  <a:lnTo>
                    <a:pt x="2989618" y="0"/>
                  </a:lnTo>
                  <a:lnTo>
                    <a:pt x="3125509" y="65614"/>
                  </a:lnTo>
                  <a:lnTo>
                    <a:pt x="3261401" y="21871"/>
                  </a:lnTo>
                  <a:lnTo>
                    <a:pt x="3397293" y="21871"/>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58</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70</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68</a:t>
              </a:r>
            </a:p>
          </p:txBody>
        </p:sp>
        <p:sp>
          <p:nvSpPr>
            <p:cNvPr id="36" name="tx36"/>
            <p:cNvSpPr/>
            <p:nvPr/>
          </p:nvSpPr>
          <p:spPr>
            <a:xfrm>
              <a:off x="3099051" y="170152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75</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81</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81</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81</a:t>
              </a:r>
            </a:p>
          </p:txBody>
        </p:sp>
        <p:sp>
          <p:nvSpPr>
            <p:cNvPr id="40" name="tx40"/>
            <p:cNvSpPr/>
            <p:nvPr/>
          </p:nvSpPr>
          <p:spPr>
            <a:xfrm>
              <a:off x="4602663" y="21820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84</a:t>
              </a:r>
            </a:p>
          </p:txBody>
        </p:sp>
        <p:sp>
          <p:nvSpPr>
            <p:cNvPr id="41" name="tx41"/>
            <p:cNvSpPr/>
            <p:nvPr/>
          </p:nvSpPr>
          <p:spPr>
            <a:xfrm>
              <a:off x="4602663" y="261948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64</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763877"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763877"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440929"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203383"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2030977" y="4962980"/>
              <a:ext cx="31841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Togo</a:t>
              </a:r>
            </a:p>
          </p:txBody>
        </p:sp>
        <p:sp>
          <p:nvSpPr>
            <p:cNvPr id="60" name="tx60"/>
            <p:cNvSpPr/>
            <p:nvPr/>
          </p:nvSpPr>
          <p:spPr>
            <a:xfrm>
              <a:off x="2708029"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470483" y="4988970"/>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62" name="tx62"/>
            <p:cNvSpPr/>
            <p:nvPr/>
          </p:nvSpPr>
          <p:spPr>
            <a:xfrm>
              <a:off x="1650492" y="1403693"/>
              <a:ext cx="2338238"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coverage, Togo, 2000-2025</a:t>
              </a:r>
            </a:p>
          </p:txBody>
        </p:sp>
        <p:sp>
          <p:nvSpPr>
            <p:cNvPr id="63" name="pl63"/>
            <p:cNvSpPr/>
            <p:nvPr/>
          </p:nvSpPr>
          <p:spPr>
            <a:xfrm>
              <a:off x="5267799" y="359189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274133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189078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401716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7" name="pl67"/>
            <p:cNvSpPr/>
            <p:nvPr/>
          </p:nvSpPr>
          <p:spPr>
            <a:xfrm>
              <a:off x="5267799" y="316661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231606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5437664" y="2273534"/>
              <a:ext cx="3397293" cy="1786160"/>
            </a:xfrm>
            <a:custGeom>
              <a:avLst/>
              <a:pathLst>
                <a:path w="3397293" h="1786160">
                  <a:moveTo>
                    <a:pt x="0" y="1020662"/>
                  </a:moveTo>
                  <a:lnTo>
                    <a:pt x="135891" y="1786160"/>
                  </a:lnTo>
                  <a:lnTo>
                    <a:pt x="271783" y="1445939"/>
                  </a:lnTo>
                  <a:lnTo>
                    <a:pt x="407675" y="595386"/>
                  </a:lnTo>
                  <a:lnTo>
                    <a:pt x="543566" y="510331"/>
                  </a:lnTo>
                  <a:lnTo>
                    <a:pt x="679458" y="510331"/>
                  </a:lnTo>
                  <a:lnTo>
                    <a:pt x="815350" y="170110"/>
                  </a:lnTo>
                  <a:lnTo>
                    <a:pt x="951242" y="467803"/>
                  </a:lnTo>
                  <a:lnTo>
                    <a:pt x="1087133" y="808024"/>
                  </a:lnTo>
                  <a:lnTo>
                    <a:pt x="1223025" y="680441"/>
                  </a:lnTo>
                  <a:lnTo>
                    <a:pt x="1358917" y="595386"/>
                  </a:lnTo>
                  <a:lnTo>
                    <a:pt x="1494809" y="425276"/>
                  </a:lnTo>
                  <a:lnTo>
                    <a:pt x="1630700" y="425276"/>
                  </a:lnTo>
                  <a:lnTo>
                    <a:pt x="1766592" y="425276"/>
                  </a:lnTo>
                  <a:lnTo>
                    <a:pt x="1902484" y="212638"/>
                  </a:lnTo>
                  <a:lnTo>
                    <a:pt x="2038375" y="297693"/>
                  </a:lnTo>
                  <a:lnTo>
                    <a:pt x="2174267" y="382748"/>
                  </a:lnTo>
                  <a:lnTo>
                    <a:pt x="2310159" y="127582"/>
                  </a:lnTo>
                  <a:lnTo>
                    <a:pt x="2446051" y="297693"/>
                  </a:lnTo>
                  <a:lnTo>
                    <a:pt x="2581942" y="42527"/>
                  </a:lnTo>
                  <a:lnTo>
                    <a:pt x="2717834" y="255165"/>
                  </a:lnTo>
                  <a:lnTo>
                    <a:pt x="2853726" y="85055"/>
                  </a:lnTo>
                  <a:lnTo>
                    <a:pt x="2989618" y="0"/>
                  </a:lnTo>
                  <a:lnTo>
                    <a:pt x="3125509" y="127582"/>
                  </a:lnTo>
                  <a:lnTo>
                    <a:pt x="3261401" y="42527"/>
                  </a:lnTo>
                  <a:lnTo>
                    <a:pt x="3397293" y="42527"/>
                  </a:lnTo>
                </a:path>
              </a:pathLst>
            </a:custGeom>
            <a:ln w="27101" cap="flat">
              <a:solidFill>
                <a:srgbClr val="0058AB">
                  <a:alpha val="100000"/>
                </a:srgbClr>
              </a:solidFill>
              <a:prstDash val="solid"/>
              <a:round/>
            </a:ln>
          </p:spPr>
          <p:txBody>
            <a:bodyPr/>
            <a:lstStyle/>
            <a:p/>
          </p:txBody>
        </p:sp>
        <p:sp>
          <p:nvSpPr>
            <p:cNvPr id="77" name="pl77"/>
            <p:cNvSpPr/>
            <p:nvPr/>
          </p:nvSpPr>
          <p:spPr>
            <a:xfrm>
              <a:off x="5437664" y="2316062"/>
              <a:ext cx="3397293" cy="637914"/>
            </a:xfrm>
            <a:custGeom>
              <a:avLst/>
              <a:pathLst>
                <a:path w="3397293" h="637914">
                  <a:moveTo>
                    <a:pt x="0" y="637914"/>
                  </a:moveTo>
                  <a:lnTo>
                    <a:pt x="135891" y="595386"/>
                  </a:lnTo>
                  <a:lnTo>
                    <a:pt x="271783" y="595386"/>
                  </a:lnTo>
                  <a:lnTo>
                    <a:pt x="407675" y="552859"/>
                  </a:lnTo>
                  <a:lnTo>
                    <a:pt x="543566" y="467803"/>
                  </a:lnTo>
                  <a:lnTo>
                    <a:pt x="679458" y="382748"/>
                  </a:lnTo>
                  <a:lnTo>
                    <a:pt x="815350" y="297693"/>
                  </a:lnTo>
                  <a:lnTo>
                    <a:pt x="951242" y="297693"/>
                  </a:lnTo>
                  <a:lnTo>
                    <a:pt x="1087133" y="212638"/>
                  </a:lnTo>
                  <a:lnTo>
                    <a:pt x="1223025" y="127582"/>
                  </a:lnTo>
                  <a:lnTo>
                    <a:pt x="1358917" y="85055"/>
                  </a:lnTo>
                  <a:lnTo>
                    <a:pt x="1494809" y="85055"/>
                  </a:lnTo>
                  <a:lnTo>
                    <a:pt x="1630700" y="85055"/>
                  </a:lnTo>
                  <a:lnTo>
                    <a:pt x="1766592" y="85055"/>
                  </a:lnTo>
                  <a:lnTo>
                    <a:pt x="1902484" y="85055"/>
                  </a:lnTo>
                  <a:lnTo>
                    <a:pt x="2038375" y="85055"/>
                  </a:lnTo>
                  <a:lnTo>
                    <a:pt x="2174267" y="42527"/>
                  </a:lnTo>
                  <a:lnTo>
                    <a:pt x="2310159" y="42527"/>
                  </a:lnTo>
                  <a:lnTo>
                    <a:pt x="2446051" y="0"/>
                  </a:lnTo>
                  <a:lnTo>
                    <a:pt x="2581942" y="0"/>
                  </a:lnTo>
                  <a:lnTo>
                    <a:pt x="2717834" y="127582"/>
                  </a:lnTo>
                  <a:lnTo>
                    <a:pt x="2853726" y="212638"/>
                  </a:lnTo>
                  <a:lnTo>
                    <a:pt x="2989618" y="127582"/>
                  </a:lnTo>
                  <a:lnTo>
                    <a:pt x="3125509" y="127582"/>
                  </a:lnTo>
                  <a:lnTo>
                    <a:pt x="3261401" y="85055"/>
                  </a:lnTo>
                  <a:lnTo>
                    <a:pt x="3397293" y="85055"/>
                  </a:lnTo>
                </a:path>
              </a:pathLst>
            </a:custGeom>
            <a:ln w="27101" cap="flat">
              <a:solidFill>
                <a:srgbClr val="80BD41">
                  <a:alpha val="100000"/>
                </a:srgbClr>
              </a:solidFill>
              <a:prstDash val="solid"/>
              <a:round/>
            </a:ln>
          </p:spPr>
          <p:txBody>
            <a:bodyPr/>
            <a:lstStyle/>
            <a:p/>
          </p:txBody>
        </p:sp>
        <p:sp>
          <p:nvSpPr>
            <p:cNvPr id="78" name="pl78"/>
            <p:cNvSpPr/>
            <p:nvPr/>
          </p:nvSpPr>
          <p:spPr>
            <a:xfrm>
              <a:off x="5437664" y="2188479"/>
              <a:ext cx="3397293" cy="1148245"/>
            </a:xfrm>
            <a:custGeom>
              <a:avLst/>
              <a:pathLst>
                <a:path w="3397293" h="1148245">
                  <a:moveTo>
                    <a:pt x="0" y="1148245"/>
                  </a:moveTo>
                  <a:lnTo>
                    <a:pt x="135891" y="1063190"/>
                  </a:lnTo>
                  <a:lnTo>
                    <a:pt x="271783" y="1020662"/>
                  </a:lnTo>
                  <a:lnTo>
                    <a:pt x="407675" y="850552"/>
                  </a:lnTo>
                  <a:lnTo>
                    <a:pt x="543566" y="680441"/>
                  </a:lnTo>
                  <a:lnTo>
                    <a:pt x="679458" y="510331"/>
                  </a:lnTo>
                  <a:lnTo>
                    <a:pt x="815350" y="425276"/>
                  </a:lnTo>
                  <a:lnTo>
                    <a:pt x="951242" y="425276"/>
                  </a:lnTo>
                  <a:lnTo>
                    <a:pt x="1087133" y="255165"/>
                  </a:lnTo>
                  <a:lnTo>
                    <a:pt x="1223025" y="0"/>
                  </a:lnTo>
                  <a:lnTo>
                    <a:pt x="1358917" y="127582"/>
                  </a:lnTo>
                  <a:lnTo>
                    <a:pt x="1494809" y="255165"/>
                  </a:lnTo>
                  <a:lnTo>
                    <a:pt x="1630700" y="297693"/>
                  </a:lnTo>
                  <a:lnTo>
                    <a:pt x="1766592" y="297693"/>
                  </a:lnTo>
                  <a:lnTo>
                    <a:pt x="1902484" y="340220"/>
                  </a:lnTo>
                  <a:lnTo>
                    <a:pt x="2038375" y="340220"/>
                  </a:lnTo>
                  <a:lnTo>
                    <a:pt x="2174267" y="255165"/>
                  </a:lnTo>
                  <a:lnTo>
                    <a:pt x="2310159" y="170110"/>
                  </a:lnTo>
                  <a:lnTo>
                    <a:pt x="2446051" y="170110"/>
                  </a:lnTo>
                  <a:lnTo>
                    <a:pt x="2581942" y="127582"/>
                  </a:lnTo>
                  <a:lnTo>
                    <a:pt x="2717834" y="170110"/>
                  </a:lnTo>
                  <a:lnTo>
                    <a:pt x="2853726" y="340220"/>
                  </a:lnTo>
                  <a:lnTo>
                    <a:pt x="2989618" y="340220"/>
                  </a:lnTo>
                  <a:lnTo>
                    <a:pt x="3125509" y="255165"/>
                  </a:lnTo>
                  <a:lnTo>
                    <a:pt x="3261401" y="127582"/>
                  </a:lnTo>
                  <a:lnTo>
                    <a:pt x="3397293" y="170110"/>
                  </a:lnTo>
                </a:path>
              </a:pathLst>
            </a:custGeom>
            <a:ln w="27101" cap="flat">
              <a:solidFill>
                <a:srgbClr val="961A49">
                  <a:alpha val="100000"/>
                </a:srgbClr>
              </a:solidFill>
              <a:prstDash val="solid"/>
              <a:round/>
            </a:ln>
          </p:spPr>
          <p:txBody>
            <a:bodyPr/>
            <a:lstStyle/>
            <a:p/>
          </p:txBody>
        </p:sp>
        <p:sp>
          <p:nvSpPr>
            <p:cNvPr id="79" name="pl79"/>
            <p:cNvSpPr/>
            <p:nvPr/>
          </p:nvSpPr>
          <p:spPr>
            <a:xfrm>
              <a:off x="5437664" y="2316062"/>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0" name="pl80"/>
            <p:cNvSpPr/>
            <p:nvPr/>
          </p:nvSpPr>
          <p:spPr>
            <a:xfrm>
              <a:off x="5437664" y="2273534"/>
              <a:ext cx="3397293" cy="1786160"/>
            </a:xfrm>
            <a:custGeom>
              <a:avLst/>
              <a:pathLst>
                <a:path w="3397293" h="1786160">
                  <a:moveTo>
                    <a:pt x="0" y="1020662"/>
                  </a:moveTo>
                  <a:lnTo>
                    <a:pt x="135891" y="1786160"/>
                  </a:lnTo>
                  <a:lnTo>
                    <a:pt x="271783" y="1445939"/>
                  </a:lnTo>
                  <a:lnTo>
                    <a:pt x="407675" y="595386"/>
                  </a:lnTo>
                  <a:lnTo>
                    <a:pt x="543566" y="510331"/>
                  </a:lnTo>
                  <a:lnTo>
                    <a:pt x="679458" y="510331"/>
                  </a:lnTo>
                  <a:lnTo>
                    <a:pt x="815350" y="170110"/>
                  </a:lnTo>
                  <a:lnTo>
                    <a:pt x="951242" y="467803"/>
                  </a:lnTo>
                  <a:lnTo>
                    <a:pt x="1087133" y="808024"/>
                  </a:lnTo>
                  <a:lnTo>
                    <a:pt x="1223025" y="680441"/>
                  </a:lnTo>
                  <a:lnTo>
                    <a:pt x="1358917" y="595386"/>
                  </a:lnTo>
                  <a:lnTo>
                    <a:pt x="1494809" y="425276"/>
                  </a:lnTo>
                  <a:lnTo>
                    <a:pt x="1630700" y="425276"/>
                  </a:lnTo>
                  <a:lnTo>
                    <a:pt x="1766592" y="425276"/>
                  </a:lnTo>
                  <a:lnTo>
                    <a:pt x="1902484" y="212638"/>
                  </a:lnTo>
                  <a:lnTo>
                    <a:pt x="2038375" y="297693"/>
                  </a:lnTo>
                  <a:lnTo>
                    <a:pt x="2174267" y="382748"/>
                  </a:lnTo>
                  <a:lnTo>
                    <a:pt x="2310159" y="127582"/>
                  </a:lnTo>
                  <a:lnTo>
                    <a:pt x="2446051" y="297693"/>
                  </a:lnTo>
                  <a:lnTo>
                    <a:pt x="2581942" y="42527"/>
                  </a:lnTo>
                  <a:lnTo>
                    <a:pt x="2717834" y="255165"/>
                  </a:lnTo>
                  <a:lnTo>
                    <a:pt x="2853726" y="85055"/>
                  </a:lnTo>
                  <a:lnTo>
                    <a:pt x="2989618" y="0"/>
                  </a:lnTo>
                  <a:lnTo>
                    <a:pt x="3125509" y="127582"/>
                  </a:lnTo>
                  <a:lnTo>
                    <a:pt x="3261401" y="42527"/>
                  </a:lnTo>
                  <a:lnTo>
                    <a:pt x="3397293" y="42527"/>
                  </a:lnTo>
                </a:path>
              </a:pathLst>
            </a:custGeom>
            <a:ln w="43362" cap="flat">
              <a:solidFill>
                <a:srgbClr val="000000">
                  <a:alpha val="100000"/>
                </a:srgbClr>
              </a:solidFill>
              <a:prstDash val="solid"/>
              <a:round/>
            </a:ln>
          </p:spPr>
          <p:txBody>
            <a:bodyPr/>
            <a:lstStyle/>
            <a:p/>
          </p:txBody>
        </p:sp>
        <p:sp>
          <p:nvSpPr>
            <p:cNvPr id="81" name="pl81"/>
            <p:cNvSpPr/>
            <p:nvPr/>
          </p:nvSpPr>
          <p:spPr>
            <a:xfrm>
              <a:off x="5437664" y="2120435"/>
              <a:ext cx="0" cy="1173762"/>
            </a:xfrm>
            <a:custGeom>
              <a:avLst/>
              <a:pathLst>
                <a:path w="0" h="1173762">
                  <a:moveTo>
                    <a:pt x="0" y="1173762"/>
                  </a:moveTo>
                  <a:lnTo>
                    <a:pt x="0" y="0"/>
                  </a:lnTo>
                </a:path>
              </a:pathLst>
            </a:custGeom>
            <a:ln w="13550" cap="flat">
              <a:solidFill>
                <a:srgbClr val="0058AB">
                  <a:alpha val="100000"/>
                </a:srgbClr>
              </a:solidFill>
              <a:prstDash val="dot"/>
              <a:round/>
            </a:ln>
          </p:spPr>
          <p:txBody>
            <a:bodyPr/>
            <a:lstStyle/>
            <a:p/>
          </p:txBody>
        </p:sp>
        <p:sp>
          <p:nvSpPr>
            <p:cNvPr id="82" name="pl82"/>
            <p:cNvSpPr/>
            <p:nvPr/>
          </p:nvSpPr>
          <p:spPr>
            <a:xfrm>
              <a:off x="6117122" y="2120435"/>
              <a:ext cx="0" cy="663430"/>
            </a:xfrm>
            <a:custGeom>
              <a:avLst/>
              <a:pathLst>
                <a:path w="0" h="663430">
                  <a:moveTo>
                    <a:pt x="0" y="663430"/>
                  </a:moveTo>
                  <a:lnTo>
                    <a:pt x="0" y="0"/>
                  </a:lnTo>
                </a:path>
              </a:pathLst>
            </a:custGeom>
            <a:ln w="13550" cap="flat">
              <a:solidFill>
                <a:srgbClr val="0058AB">
                  <a:alpha val="100000"/>
                </a:srgbClr>
              </a:solidFill>
              <a:prstDash val="dot"/>
              <a:round/>
            </a:ln>
          </p:spPr>
          <p:txBody>
            <a:bodyPr/>
            <a:lstStyle/>
            <a:p/>
          </p:txBody>
        </p:sp>
        <p:sp>
          <p:nvSpPr>
            <p:cNvPr id="83" name="pl83"/>
            <p:cNvSpPr/>
            <p:nvPr/>
          </p:nvSpPr>
          <p:spPr>
            <a:xfrm>
              <a:off x="6796581" y="2120435"/>
              <a:ext cx="0" cy="748486"/>
            </a:xfrm>
            <a:custGeom>
              <a:avLst/>
              <a:pathLst>
                <a:path w="0" h="748486">
                  <a:moveTo>
                    <a:pt x="0" y="748486"/>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7476039" y="2120435"/>
              <a:ext cx="0" cy="450792"/>
            </a:xfrm>
            <a:custGeom>
              <a:avLst/>
              <a:pathLst>
                <a:path w="0" h="450792">
                  <a:moveTo>
                    <a:pt x="0" y="450792"/>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8019606" y="2120435"/>
              <a:ext cx="0" cy="195627"/>
            </a:xfrm>
            <a:custGeom>
              <a:avLst/>
              <a:pathLst>
                <a:path w="0" h="195627">
                  <a:moveTo>
                    <a:pt x="0" y="195627"/>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8699065" y="2120435"/>
              <a:ext cx="0" cy="195627"/>
            </a:xfrm>
            <a:custGeom>
              <a:avLst/>
              <a:pathLst>
                <a:path w="0" h="195627">
                  <a:moveTo>
                    <a:pt x="0" y="195627"/>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834957" y="2120435"/>
              <a:ext cx="0" cy="195627"/>
            </a:xfrm>
            <a:custGeom>
              <a:avLst/>
              <a:pathLst>
                <a:path w="0" h="195627">
                  <a:moveTo>
                    <a:pt x="0" y="195627"/>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5437664" y="2273534"/>
              <a:ext cx="3397293" cy="1786160"/>
            </a:xfrm>
            <a:custGeom>
              <a:avLst/>
              <a:pathLst>
                <a:path w="3397293" h="1786160">
                  <a:moveTo>
                    <a:pt x="0" y="1020662"/>
                  </a:moveTo>
                  <a:lnTo>
                    <a:pt x="135891" y="1786160"/>
                  </a:lnTo>
                  <a:lnTo>
                    <a:pt x="271783" y="1445939"/>
                  </a:lnTo>
                  <a:lnTo>
                    <a:pt x="407675" y="595386"/>
                  </a:lnTo>
                  <a:lnTo>
                    <a:pt x="543566" y="510331"/>
                  </a:lnTo>
                  <a:lnTo>
                    <a:pt x="679458" y="510331"/>
                  </a:lnTo>
                  <a:lnTo>
                    <a:pt x="815350" y="170110"/>
                  </a:lnTo>
                  <a:lnTo>
                    <a:pt x="951242" y="467803"/>
                  </a:lnTo>
                  <a:lnTo>
                    <a:pt x="1087133" y="808024"/>
                  </a:lnTo>
                  <a:lnTo>
                    <a:pt x="1223025" y="680441"/>
                  </a:lnTo>
                  <a:lnTo>
                    <a:pt x="1358917" y="595386"/>
                  </a:lnTo>
                  <a:lnTo>
                    <a:pt x="1494809" y="425276"/>
                  </a:lnTo>
                  <a:lnTo>
                    <a:pt x="1630700" y="425276"/>
                  </a:lnTo>
                  <a:lnTo>
                    <a:pt x="1766592" y="425276"/>
                  </a:lnTo>
                  <a:lnTo>
                    <a:pt x="1902484" y="212638"/>
                  </a:lnTo>
                  <a:lnTo>
                    <a:pt x="2038375" y="297693"/>
                  </a:lnTo>
                  <a:lnTo>
                    <a:pt x="2174267" y="382748"/>
                  </a:lnTo>
                  <a:lnTo>
                    <a:pt x="2310159" y="127582"/>
                  </a:lnTo>
                  <a:lnTo>
                    <a:pt x="2446051" y="297693"/>
                  </a:lnTo>
                  <a:lnTo>
                    <a:pt x="2581942" y="42527"/>
                  </a:lnTo>
                  <a:lnTo>
                    <a:pt x="2717834" y="255165"/>
                  </a:lnTo>
                  <a:lnTo>
                    <a:pt x="2853726" y="85055"/>
                  </a:lnTo>
                  <a:lnTo>
                    <a:pt x="2989618" y="0"/>
                  </a:lnTo>
                  <a:lnTo>
                    <a:pt x="3125509" y="127582"/>
                  </a:lnTo>
                  <a:lnTo>
                    <a:pt x="3261401" y="42527"/>
                  </a:lnTo>
                  <a:lnTo>
                    <a:pt x="3397293" y="42527"/>
                  </a:lnTo>
                </a:path>
              </a:pathLst>
            </a:custGeom>
            <a:ln w="27101" cap="flat">
              <a:solidFill>
                <a:srgbClr val="0058AB">
                  <a:alpha val="100000"/>
                </a:srgbClr>
              </a:solidFill>
              <a:prstDash val="solid"/>
              <a:round/>
            </a:ln>
          </p:spPr>
          <p:txBody>
            <a:bodyPr/>
            <a:lstStyle/>
            <a:p/>
          </p:txBody>
        </p:sp>
        <p:sp>
          <p:nvSpPr>
            <p:cNvPr id="89" name="tx89"/>
            <p:cNvSpPr/>
            <p:nvPr/>
          </p:nvSpPr>
          <p:spPr>
            <a:xfrm>
              <a:off x="5359324" y="2062931"/>
              <a:ext cx="1566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-23</a:t>
              </a:r>
            </a:p>
          </p:txBody>
        </p:sp>
        <p:sp>
          <p:nvSpPr>
            <p:cNvPr id="90" name="tx90"/>
            <p:cNvSpPr/>
            <p:nvPr/>
          </p:nvSpPr>
          <p:spPr>
            <a:xfrm>
              <a:off x="6038783" y="2064307"/>
              <a:ext cx="1566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-11</a:t>
              </a:r>
            </a:p>
          </p:txBody>
        </p:sp>
        <p:sp>
          <p:nvSpPr>
            <p:cNvPr id="91" name="tx91"/>
            <p:cNvSpPr/>
            <p:nvPr/>
          </p:nvSpPr>
          <p:spPr>
            <a:xfrm>
              <a:off x="6718241" y="2062931"/>
              <a:ext cx="1566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-13</a:t>
              </a:r>
            </a:p>
          </p:txBody>
        </p:sp>
        <p:sp>
          <p:nvSpPr>
            <p:cNvPr id="92" name="tx92"/>
            <p:cNvSpPr/>
            <p:nvPr/>
          </p:nvSpPr>
          <p:spPr>
            <a:xfrm>
              <a:off x="7427845" y="2062984"/>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a:t>
              </a:r>
            </a:p>
          </p:txBody>
        </p:sp>
        <p:sp>
          <p:nvSpPr>
            <p:cNvPr id="93" name="tx93"/>
            <p:cNvSpPr/>
            <p:nvPr/>
          </p:nvSpPr>
          <p:spPr>
            <a:xfrm>
              <a:off x="7989462" y="206298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4" name="tx94"/>
            <p:cNvSpPr/>
            <p:nvPr/>
          </p:nvSpPr>
          <p:spPr>
            <a:xfrm>
              <a:off x="8668920" y="206298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5" name="tx95"/>
            <p:cNvSpPr/>
            <p:nvPr/>
          </p:nvSpPr>
          <p:spPr>
            <a:xfrm>
              <a:off x="8804812" y="206298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6" name="tx96"/>
            <p:cNvSpPr/>
            <p:nvPr/>
          </p:nvSpPr>
          <p:spPr>
            <a:xfrm>
              <a:off x="8902429" y="2362000"/>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-2</a:t>
              </a:r>
            </a:p>
          </p:txBody>
        </p:sp>
        <p:sp>
          <p:nvSpPr>
            <p:cNvPr id="97" name="tx97"/>
            <p:cNvSpPr/>
            <p:nvPr/>
          </p:nvSpPr>
          <p:spPr>
            <a:xfrm>
              <a:off x="8902429" y="2319473"/>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-1</a:t>
              </a:r>
            </a:p>
          </p:txBody>
        </p:sp>
        <p:sp>
          <p:nvSpPr>
            <p:cNvPr id="98" name="tx98"/>
            <p:cNvSpPr/>
            <p:nvPr/>
          </p:nvSpPr>
          <p:spPr>
            <a:xfrm>
              <a:off x="5003259" y="3965052"/>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99" name="tx99"/>
            <p:cNvSpPr/>
            <p:nvPr/>
          </p:nvSpPr>
          <p:spPr>
            <a:xfrm>
              <a:off x="5003259" y="3114500"/>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0" name="tx100"/>
            <p:cNvSpPr/>
            <p:nvPr/>
          </p:nvSpPr>
          <p:spPr>
            <a:xfrm>
              <a:off x="5127474" y="226394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1" name="tx101"/>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2" name="tx102"/>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3" name="tx103"/>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4" name="tx104"/>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5" name="tx105"/>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6" name="tx106"/>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7" name="tx107"/>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08" name="tx108"/>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09" name="pl109"/>
            <p:cNvSpPr/>
            <p:nvPr/>
          </p:nvSpPr>
          <p:spPr>
            <a:xfrm>
              <a:off x="6080576"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0" name="pl110"/>
            <p:cNvSpPr/>
            <p:nvPr/>
          </p:nvSpPr>
          <p:spPr>
            <a:xfrm>
              <a:off x="6080576"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1" name="pl111"/>
            <p:cNvSpPr/>
            <p:nvPr/>
          </p:nvSpPr>
          <p:spPr>
            <a:xfrm>
              <a:off x="6757628"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2" name="pl112"/>
            <p:cNvSpPr/>
            <p:nvPr/>
          </p:nvSpPr>
          <p:spPr>
            <a:xfrm>
              <a:off x="7520082"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3" name="tx113"/>
            <p:cNvSpPr/>
            <p:nvPr/>
          </p:nvSpPr>
          <p:spPr>
            <a:xfrm>
              <a:off x="6347676" y="4962980"/>
              <a:ext cx="31841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Togo</a:t>
              </a:r>
            </a:p>
          </p:txBody>
        </p:sp>
        <p:sp>
          <p:nvSpPr>
            <p:cNvPr id="114" name="tx114"/>
            <p:cNvSpPr/>
            <p:nvPr/>
          </p:nvSpPr>
          <p:spPr>
            <a:xfrm>
              <a:off x="7024727"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5" name="tx115"/>
            <p:cNvSpPr/>
            <p:nvPr/>
          </p:nvSpPr>
          <p:spPr>
            <a:xfrm>
              <a:off x="7787182" y="4988970"/>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116" name="tx116"/>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17" name="pl117"/>
            <p:cNvSpPr/>
            <p:nvPr/>
          </p:nvSpPr>
          <p:spPr>
            <a:xfrm>
              <a:off x="2664020"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18" name="pl118"/>
            <p:cNvSpPr/>
            <p:nvPr/>
          </p:nvSpPr>
          <p:spPr>
            <a:xfrm>
              <a:off x="5357703"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19" name="pl119"/>
            <p:cNvSpPr/>
            <p:nvPr/>
          </p:nvSpPr>
          <p:spPr>
            <a:xfrm>
              <a:off x="8051386"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0" name="pl120"/>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1" name="pl121"/>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2" name="pl122"/>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3" name="pl123"/>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4" name="pl124"/>
            <p:cNvSpPr/>
            <p:nvPr/>
          </p:nvSpPr>
          <p:spPr>
            <a:xfrm>
              <a:off x="4010861"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5" name="pl125"/>
            <p:cNvSpPr/>
            <p:nvPr/>
          </p:nvSpPr>
          <p:spPr>
            <a:xfrm>
              <a:off x="6704544"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6" name="rc126"/>
            <p:cNvSpPr/>
            <p:nvPr/>
          </p:nvSpPr>
          <p:spPr>
            <a:xfrm>
              <a:off x="1317178" y="5887395"/>
              <a:ext cx="6857712" cy="114824"/>
            </a:xfrm>
            <a:prstGeom prst="rect">
              <a:avLst/>
            </a:prstGeom>
            <a:solidFill>
              <a:srgbClr val="E2231A">
                <a:alpha val="80000"/>
              </a:srgbClr>
            </a:solidFill>
          </p:spPr>
          <p:txBody>
            <a:bodyPr/>
            <a:lstStyle/>
            <a:p/>
          </p:txBody>
        </p:sp>
        <p:sp>
          <p:nvSpPr>
            <p:cNvPr id="127" name="rc127"/>
            <p:cNvSpPr/>
            <p:nvPr/>
          </p:nvSpPr>
          <p:spPr>
            <a:xfrm>
              <a:off x="1317178" y="5743865"/>
              <a:ext cx="7231595" cy="114824"/>
            </a:xfrm>
            <a:prstGeom prst="rect">
              <a:avLst/>
            </a:prstGeom>
            <a:solidFill>
              <a:srgbClr val="E2231A">
                <a:alpha val="80000"/>
              </a:srgbClr>
            </a:solidFill>
          </p:spPr>
          <p:txBody>
            <a:bodyPr/>
            <a:lstStyle/>
            <a:p/>
          </p:txBody>
        </p:sp>
        <p:sp>
          <p:nvSpPr>
            <p:cNvPr id="128" name="rc128"/>
            <p:cNvSpPr/>
            <p:nvPr/>
          </p:nvSpPr>
          <p:spPr>
            <a:xfrm>
              <a:off x="1317178" y="5600334"/>
              <a:ext cx="7321564" cy="114824"/>
            </a:xfrm>
            <a:prstGeom prst="rect">
              <a:avLst/>
            </a:prstGeom>
            <a:solidFill>
              <a:srgbClr val="E2231A">
                <a:alpha val="80000"/>
              </a:srgbClr>
            </a:solidFill>
          </p:spPr>
          <p:txBody>
            <a:bodyPr/>
            <a:lstStyle/>
            <a:p/>
          </p:txBody>
        </p:sp>
        <p:sp>
          <p:nvSpPr>
            <p:cNvPr id="129" name="tx129"/>
            <p:cNvSpPr/>
            <p:nvPr/>
          </p:nvSpPr>
          <p:spPr>
            <a:xfrm>
              <a:off x="7743854" y="5890341"/>
              <a:ext cx="33156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51,000</a:t>
              </a:r>
            </a:p>
          </p:txBody>
        </p:sp>
        <p:sp>
          <p:nvSpPr>
            <p:cNvPr id="130" name="tx130"/>
            <p:cNvSpPr/>
            <p:nvPr/>
          </p:nvSpPr>
          <p:spPr>
            <a:xfrm>
              <a:off x="8117737" y="5746810"/>
              <a:ext cx="33156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54,000</a:t>
              </a:r>
            </a:p>
          </p:txBody>
        </p:sp>
        <p:sp>
          <p:nvSpPr>
            <p:cNvPr id="131" name="tx131"/>
            <p:cNvSpPr/>
            <p:nvPr/>
          </p:nvSpPr>
          <p:spPr>
            <a:xfrm>
              <a:off x="8207706" y="5603279"/>
              <a:ext cx="33156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54,000</a:t>
              </a:r>
            </a:p>
          </p:txBody>
        </p:sp>
        <p:sp>
          <p:nvSpPr>
            <p:cNvPr id="132" name="tx132"/>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3" name="tx133"/>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4" name="tx134"/>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5" name="tx135"/>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6" name="tx136"/>
            <p:cNvSpPr/>
            <p:nvPr/>
          </p:nvSpPr>
          <p:spPr>
            <a:xfrm>
              <a:off x="3583576"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a:t>
              </a:r>
            </a:p>
          </p:txBody>
        </p:sp>
        <p:sp>
          <p:nvSpPr>
            <p:cNvPr id="137" name="tx137"/>
            <p:cNvSpPr/>
            <p:nvPr/>
          </p:nvSpPr>
          <p:spPr>
            <a:xfrm>
              <a:off x="6277259"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40,000</a:t>
              </a:r>
            </a:p>
          </p:txBody>
        </p:sp>
        <p:sp>
          <p:nvSpPr>
            <p:cNvPr id="138" name="tx138"/>
            <p:cNvSpPr/>
            <p:nvPr/>
          </p:nvSpPr>
          <p:spPr>
            <a:xfrm>
              <a:off x="951100" y="5326943"/>
              <a:ext cx="471911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infants unprotected against measles, 2019, 2024 and 2025</a:t>
              </a:r>
            </a:p>
          </p:txBody>
        </p:sp>
        <p:sp>
          <p:nvSpPr>
            <p:cNvPr id="139" name="tx139"/>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0" name="tx140"/>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MCV1 coverage in Togo (81%) was 3 percentage points lower than the global average (84%) and 17 percentage points higher than the average across all WCAR countries (64%).
National MCV1 coverage was the same as in 2019 (81%).
This equates to 54,000 unvaccinated children in 2025 compared to 51,000 unvaccinated children in 2019.</a:t>
            </a:r>
          </a:p>
        </p:txBody>
      </p:sp>
      <p:sp>
        <p:nvSpPr>
          <p:cNvPr id="142"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Togo MCV1 coverage was 81% - this is the same as in 2019 and 3 percentage points lower than the global average (84%).</a:t>
            </a:r>
          </a:p>
        </p:txBody>
      </p:sp>
      <p:grpSp xmlns:pic="http://schemas.openxmlformats.org/drawingml/2006/picture">
        <p:nvGrpSpPr>
          <p:cNvPr id="143" name=""/>
          <p:cNvGrpSpPr/>
          <p:nvPr/>
        </p:nvGrpSpPr>
        <p:grpSpPr>
          <a:xfrm>
            <a:off x="292608" y="1005840"/>
            <a:ext cx="8595360" cy="28575"/>
            <a:chOff x="292608" y="1005840"/>
            <a:chExt cx="8595360" cy="28575"/>
          </a:xfrm>
        </p:grpSpPr>
        <p:sp>
          <p:nvSpPr>
            <p:cNvPr id="144"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5"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MCV1 coverage in countries in WCAR from lowest to highest coverage, and the rank of the top 10 countries with the most unvaccinated children, based on absolute numbers.
In 2025, Togo ranked number 14 out of 24 countries for lowest MCV1 coverage (based on tied ranks).
Togo was not in the top 10 countries with the most unvaccinated children.
Note: Large cohort countries may have high numbers of unvaccinated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Togo was among the countries with the highest coverage and was not among the top 10 countries with the highest number of unvaccinated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407363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60486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313608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266731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219854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10" name="pl10"/>
            <p:cNvSpPr/>
            <p:nvPr/>
          </p:nvSpPr>
          <p:spPr>
            <a:xfrm>
              <a:off x="951100" y="430802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83924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337047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290170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951100" y="243292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 name="pl15"/>
            <p:cNvSpPr/>
            <p:nvPr/>
          </p:nvSpPr>
          <p:spPr>
            <a:xfrm>
              <a:off x="951100" y="196415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 name="pl16"/>
            <p:cNvSpPr/>
            <p:nvPr/>
          </p:nvSpPr>
          <p:spPr>
            <a:xfrm>
              <a:off x="1416218"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4893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08164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414365"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480537"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747080"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01362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28016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54670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81325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807979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7" name="rc27"/>
            <p:cNvSpPr/>
            <p:nvPr/>
          </p:nvSpPr>
          <p:spPr>
            <a:xfrm>
              <a:off x="1296273" y="3807606"/>
              <a:ext cx="239888" cy="500415"/>
            </a:xfrm>
            <a:prstGeom prst="rect">
              <a:avLst/>
            </a:prstGeom>
            <a:solidFill>
              <a:srgbClr val="80BD41">
                <a:alpha val="100000"/>
              </a:srgbClr>
            </a:solidFill>
          </p:spPr>
          <p:txBody>
            <a:bodyPr/>
            <a:lstStyle/>
            <a:p/>
          </p:txBody>
        </p:sp>
        <p:sp>
          <p:nvSpPr>
            <p:cNvPr id="28" name="rc28"/>
            <p:cNvSpPr/>
            <p:nvPr/>
          </p:nvSpPr>
          <p:spPr>
            <a:xfrm>
              <a:off x="1296273" y="3445244"/>
              <a:ext cx="239888" cy="362361"/>
            </a:xfrm>
            <a:prstGeom prst="rect">
              <a:avLst/>
            </a:prstGeom>
            <a:solidFill>
              <a:srgbClr val="E2231A">
                <a:alpha val="100000"/>
              </a:srgbClr>
            </a:solidFill>
          </p:spPr>
          <p:txBody>
            <a:bodyPr/>
            <a:lstStyle/>
            <a:p/>
          </p:txBody>
        </p:sp>
        <p:sp>
          <p:nvSpPr>
            <p:cNvPr id="29" name="rc29"/>
            <p:cNvSpPr/>
            <p:nvPr/>
          </p:nvSpPr>
          <p:spPr>
            <a:xfrm>
              <a:off x="1562816" y="3953769"/>
              <a:ext cx="239888" cy="354251"/>
            </a:xfrm>
            <a:prstGeom prst="rect">
              <a:avLst/>
            </a:prstGeom>
            <a:solidFill>
              <a:srgbClr val="80BD41">
                <a:alpha val="100000"/>
              </a:srgbClr>
            </a:solidFill>
          </p:spPr>
          <p:txBody>
            <a:bodyPr/>
            <a:lstStyle/>
            <a:p/>
          </p:txBody>
        </p:sp>
        <p:sp>
          <p:nvSpPr>
            <p:cNvPr id="30" name="rc30"/>
            <p:cNvSpPr/>
            <p:nvPr/>
          </p:nvSpPr>
          <p:spPr>
            <a:xfrm>
              <a:off x="1562816" y="3422368"/>
              <a:ext cx="239888" cy="531401"/>
            </a:xfrm>
            <a:prstGeom prst="rect">
              <a:avLst/>
            </a:prstGeom>
            <a:solidFill>
              <a:srgbClr val="E2231A">
                <a:alpha val="100000"/>
              </a:srgbClr>
            </a:solidFill>
          </p:spPr>
          <p:txBody>
            <a:bodyPr/>
            <a:lstStyle/>
            <a:p/>
          </p:txBody>
        </p:sp>
        <p:sp>
          <p:nvSpPr>
            <p:cNvPr id="31" name="rc31"/>
            <p:cNvSpPr/>
            <p:nvPr/>
          </p:nvSpPr>
          <p:spPr>
            <a:xfrm>
              <a:off x="1829360" y="3873000"/>
              <a:ext cx="239888" cy="435021"/>
            </a:xfrm>
            <a:prstGeom prst="rect">
              <a:avLst/>
            </a:prstGeom>
            <a:solidFill>
              <a:srgbClr val="80BD41">
                <a:alpha val="100000"/>
              </a:srgbClr>
            </a:solidFill>
          </p:spPr>
          <p:txBody>
            <a:bodyPr/>
            <a:lstStyle/>
            <a:p/>
          </p:txBody>
        </p:sp>
        <p:sp>
          <p:nvSpPr>
            <p:cNvPr id="32" name="rc32"/>
            <p:cNvSpPr/>
            <p:nvPr/>
          </p:nvSpPr>
          <p:spPr>
            <a:xfrm>
              <a:off x="1829360" y="3401695"/>
              <a:ext cx="239888" cy="471304"/>
            </a:xfrm>
            <a:prstGeom prst="rect">
              <a:avLst/>
            </a:prstGeom>
            <a:solidFill>
              <a:srgbClr val="E2231A">
                <a:alpha val="100000"/>
              </a:srgbClr>
            </a:solidFill>
          </p:spPr>
          <p:txBody>
            <a:bodyPr/>
            <a:lstStyle/>
            <a:p/>
          </p:txBody>
        </p:sp>
        <p:sp>
          <p:nvSpPr>
            <p:cNvPr id="33" name="rc33"/>
            <p:cNvSpPr/>
            <p:nvPr/>
          </p:nvSpPr>
          <p:spPr>
            <a:xfrm>
              <a:off x="2095903" y="3679397"/>
              <a:ext cx="239888" cy="628624"/>
            </a:xfrm>
            <a:prstGeom prst="rect">
              <a:avLst/>
            </a:prstGeom>
            <a:solidFill>
              <a:srgbClr val="80BD41">
                <a:alpha val="100000"/>
              </a:srgbClr>
            </a:solidFill>
          </p:spPr>
          <p:txBody>
            <a:bodyPr/>
            <a:lstStyle/>
            <a:p/>
          </p:txBody>
        </p:sp>
        <p:sp>
          <p:nvSpPr>
            <p:cNvPr id="34" name="rc34"/>
            <p:cNvSpPr/>
            <p:nvPr/>
          </p:nvSpPr>
          <p:spPr>
            <a:xfrm>
              <a:off x="2095903" y="3383601"/>
              <a:ext cx="239888" cy="295795"/>
            </a:xfrm>
            <a:prstGeom prst="rect">
              <a:avLst/>
            </a:prstGeom>
            <a:solidFill>
              <a:srgbClr val="E2231A">
                <a:alpha val="100000"/>
              </a:srgbClr>
            </a:solidFill>
          </p:spPr>
          <p:txBody>
            <a:bodyPr/>
            <a:lstStyle/>
            <a:p/>
          </p:txBody>
        </p:sp>
        <p:sp>
          <p:nvSpPr>
            <p:cNvPr id="35" name="rc35"/>
            <p:cNvSpPr/>
            <p:nvPr/>
          </p:nvSpPr>
          <p:spPr>
            <a:xfrm>
              <a:off x="2362446" y="3650286"/>
              <a:ext cx="239888" cy="657735"/>
            </a:xfrm>
            <a:prstGeom prst="rect">
              <a:avLst/>
            </a:prstGeom>
            <a:solidFill>
              <a:srgbClr val="80BD41">
                <a:alpha val="100000"/>
              </a:srgbClr>
            </a:solidFill>
          </p:spPr>
          <p:txBody>
            <a:bodyPr/>
            <a:lstStyle/>
            <a:p/>
          </p:txBody>
        </p:sp>
        <p:sp>
          <p:nvSpPr>
            <p:cNvPr id="36" name="rc36"/>
            <p:cNvSpPr/>
            <p:nvPr/>
          </p:nvSpPr>
          <p:spPr>
            <a:xfrm>
              <a:off x="2362446" y="3368413"/>
              <a:ext cx="239888" cy="281873"/>
            </a:xfrm>
            <a:prstGeom prst="rect">
              <a:avLst/>
            </a:prstGeom>
            <a:solidFill>
              <a:srgbClr val="E2231A">
                <a:alpha val="100000"/>
              </a:srgbClr>
            </a:solidFill>
          </p:spPr>
          <p:txBody>
            <a:bodyPr/>
            <a:lstStyle/>
            <a:p/>
          </p:txBody>
        </p:sp>
        <p:sp>
          <p:nvSpPr>
            <p:cNvPr id="37" name="rc37"/>
            <p:cNvSpPr/>
            <p:nvPr/>
          </p:nvSpPr>
          <p:spPr>
            <a:xfrm>
              <a:off x="2628989" y="3627175"/>
              <a:ext cx="239888" cy="680845"/>
            </a:xfrm>
            <a:prstGeom prst="rect">
              <a:avLst/>
            </a:prstGeom>
            <a:solidFill>
              <a:srgbClr val="80BD41">
                <a:alpha val="100000"/>
              </a:srgbClr>
            </a:solidFill>
          </p:spPr>
          <p:txBody>
            <a:bodyPr/>
            <a:lstStyle/>
            <a:p/>
          </p:txBody>
        </p:sp>
        <p:sp>
          <p:nvSpPr>
            <p:cNvPr id="38" name="rc38"/>
            <p:cNvSpPr/>
            <p:nvPr/>
          </p:nvSpPr>
          <p:spPr>
            <a:xfrm>
              <a:off x="2628989" y="3335411"/>
              <a:ext cx="239888" cy="291764"/>
            </a:xfrm>
            <a:prstGeom prst="rect">
              <a:avLst/>
            </a:prstGeom>
            <a:solidFill>
              <a:srgbClr val="E2231A">
                <a:alpha val="100000"/>
              </a:srgbClr>
            </a:solidFill>
          </p:spPr>
          <p:txBody>
            <a:bodyPr/>
            <a:lstStyle/>
            <a:p/>
          </p:txBody>
        </p:sp>
        <p:sp>
          <p:nvSpPr>
            <p:cNvPr id="39" name="rc39"/>
            <p:cNvSpPr/>
            <p:nvPr/>
          </p:nvSpPr>
          <p:spPr>
            <a:xfrm>
              <a:off x="2895532" y="3522264"/>
              <a:ext cx="239888" cy="785757"/>
            </a:xfrm>
            <a:prstGeom prst="rect">
              <a:avLst/>
            </a:prstGeom>
            <a:solidFill>
              <a:srgbClr val="80BD41">
                <a:alpha val="100000"/>
              </a:srgbClr>
            </a:solidFill>
          </p:spPr>
          <p:txBody>
            <a:bodyPr/>
            <a:lstStyle/>
            <a:p/>
          </p:txBody>
        </p:sp>
        <p:sp>
          <p:nvSpPr>
            <p:cNvPr id="40" name="rc40"/>
            <p:cNvSpPr/>
            <p:nvPr/>
          </p:nvSpPr>
          <p:spPr>
            <a:xfrm>
              <a:off x="2895532" y="3300628"/>
              <a:ext cx="239888" cy="221635"/>
            </a:xfrm>
            <a:prstGeom prst="rect">
              <a:avLst/>
            </a:prstGeom>
            <a:solidFill>
              <a:srgbClr val="E2231A">
                <a:alpha val="100000"/>
              </a:srgbClr>
            </a:solidFill>
          </p:spPr>
          <p:txBody>
            <a:bodyPr/>
            <a:lstStyle/>
            <a:p/>
          </p:txBody>
        </p:sp>
        <p:sp>
          <p:nvSpPr>
            <p:cNvPr id="41" name="rc41"/>
            <p:cNvSpPr/>
            <p:nvPr/>
          </p:nvSpPr>
          <p:spPr>
            <a:xfrm>
              <a:off x="3162075" y="3564219"/>
              <a:ext cx="239888" cy="743802"/>
            </a:xfrm>
            <a:prstGeom prst="rect">
              <a:avLst/>
            </a:prstGeom>
            <a:solidFill>
              <a:srgbClr val="80BD41">
                <a:alpha val="100000"/>
              </a:srgbClr>
            </a:solidFill>
          </p:spPr>
          <p:txBody>
            <a:bodyPr/>
            <a:lstStyle/>
            <a:p/>
          </p:txBody>
        </p:sp>
        <p:sp>
          <p:nvSpPr>
            <p:cNvPr id="42" name="rc42"/>
            <p:cNvSpPr/>
            <p:nvPr/>
          </p:nvSpPr>
          <p:spPr>
            <a:xfrm>
              <a:off x="3162075" y="3260407"/>
              <a:ext cx="239888" cy="303811"/>
            </a:xfrm>
            <a:prstGeom prst="rect">
              <a:avLst/>
            </a:prstGeom>
            <a:solidFill>
              <a:srgbClr val="E2231A">
                <a:alpha val="100000"/>
              </a:srgbClr>
            </a:solidFill>
          </p:spPr>
          <p:txBody>
            <a:bodyPr/>
            <a:lstStyle/>
            <a:p/>
          </p:txBody>
        </p:sp>
        <p:sp>
          <p:nvSpPr>
            <p:cNvPr id="43" name="rc43"/>
            <p:cNvSpPr/>
            <p:nvPr/>
          </p:nvSpPr>
          <p:spPr>
            <a:xfrm>
              <a:off x="3428618" y="3629003"/>
              <a:ext cx="239888" cy="679017"/>
            </a:xfrm>
            <a:prstGeom prst="rect">
              <a:avLst/>
            </a:prstGeom>
            <a:solidFill>
              <a:srgbClr val="80BD41">
                <a:alpha val="100000"/>
              </a:srgbClr>
            </a:solidFill>
          </p:spPr>
          <p:txBody>
            <a:bodyPr/>
            <a:lstStyle/>
            <a:p/>
          </p:txBody>
        </p:sp>
        <p:sp>
          <p:nvSpPr>
            <p:cNvPr id="44" name="rc44"/>
            <p:cNvSpPr/>
            <p:nvPr/>
          </p:nvSpPr>
          <p:spPr>
            <a:xfrm>
              <a:off x="3428618" y="3230218"/>
              <a:ext cx="239888" cy="398785"/>
            </a:xfrm>
            <a:prstGeom prst="rect">
              <a:avLst/>
            </a:prstGeom>
            <a:solidFill>
              <a:srgbClr val="E2231A">
                <a:alpha val="100000"/>
              </a:srgbClr>
            </a:solidFill>
          </p:spPr>
          <p:txBody>
            <a:bodyPr/>
            <a:lstStyle/>
            <a:p/>
          </p:txBody>
        </p:sp>
        <p:sp>
          <p:nvSpPr>
            <p:cNvPr id="45" name="rc45"/>
            <p:cNvSpPr/>
            <p:nvPr/>
          </p:nvSpPr>
          <p:spPr>
            <a:xfrm>
              <a:off x="3695161" y="3573735"/>
              <a:ext cx="239888" cy="734286"/>
            </a:xfrm>
            <a:prstGeom prst="rect">
              <a:avLst/>
            </a:prstGeom>
            <a:solidFill>
              <a:srgbClr val="80BD41">
                <a:alpha val="100000"/>
              </a:srgbClr>
            </a:solidFill>
          </p:spPr>
          <p:txBody>
            <a:bodyPr/>
            <a:lstStyle/>
            <a:p/>
          </p:txBody>
        </p:sp>
        <p:sp>
          <p:nvSpPr>
            <p:cNvPr id="46" name="rc46"/>
            <p:cNvSpPr/>
            <p:nvPr/>
          </p:nvSpPr>
          <p:spPr>
            <a:xfrm>
              <a:off x="3695161" y="3195482"/>
              <a:ext cx="239888" cy="378252"/>
            </a:xfrm>
            <a:prstGeom prst="rect">
              <a:avLst/>
            </a:prstGeom>
            <a:solidFill>
              <a:srgbClr val="E2231A">
                <a:alpha val="100000"/>
              </a:srgbClr>
            </a:solidFill>
          </p:spPr>
          <p:txBody>
            <a:bodyPr/>
            <a:lstStyle/>
            <a:p/>
          </p:txBody>
        </p:sp>
        <p:sp>
          <p:nvSpPr>
            <p:cNvPr id="47" name="rc47"/>
            <p:cNvSpPr/>
            <p:nvPr/>
          </p:nvSpPr>
          <p:spPr>
            <a:xfrm>
              <a:off x="3961705" y="3532577"/>
              <a:ext cx="239888" cy="775444"/>
            </a:xfrm>
            <a:prstGeom prst="rect">
              <a:avLst/>
            </a:prstGeom>
            <a:solidFill>
              <a:srgbClr val="80BD41">
                <a:alpha val="100000"/>
              </a:srgbClr>
            </a:solidFill>
          </p:spPr>
          <p:txBody>
            <a:bodyPr/>
            <a:lstStyle/>
            <a:p/>
          </p:txBody>
        </p:sp>
        <p:sp>
          <p:nvSpPr>
            <p:cNvPr id="48" name="rc48"/>
            <p:cNvSpPr/>
            <p:nvPr/>
          </p:nvSpPr>
          <p:spPr>
            <a:xfrm>
              <a:off x="3961705" y="3167684"/>
              <a:ext cx="239888" cy="364892"/>
            </a:xfrm>
            <a:prstGeom prst="rect">
              <a:avLst/>
            </a:prstGeom>
            <a:solidFill>
              <a:srgbClr val="E2231A">
                <a:alpha val="100000"/>
              </a:srgbClr>
            </a:solidFill>
          </p:spPr>
          <p:txBody>
            <a:bodyPr/>
            <a:lstStyle/>
            <a:p/>
          </p:txBody>
        </p:sp>
        <p:sp>
          <p:nvSpPr>
            <p:cNvPr id="49" name="rc49"/>
            <p:cNvSpPr/>
            <p:nvPr/>
          </p:nvSpPr>
          <p:spPr>
            <a:xfrm>
              <a:off x="4228248" y="3481621"/>
              <a:ext cx="239888" cy="826399"/>
            </a:xfrm>
            <a:prstGeom prst="rect">
              <a:avLst/>
            </a:prstGeom>
            <a:solidFill>
              <a:srgbClr val="80BD41">
                <a:alpha val="100000"/>
              </a:srgbClr>
            </a:solidFill>
          </p:spPr>
          <p:txBody>
            <a:bodyPr/>
            <a:lstStyle/>
            <a:p/>
          </p:txBody>
        </p:sp>
        <p:sp>
          <p:nvSpPr>
            <p:cNvPr id="50" name="rc50"/>
            <p:cNvSpPr/>
            <p:nvPr/>
          </p:nvSpPr>
          <p:spPr>
            <a:xfrm>
              <a:off x="4228248" y="3160230"/>
              <a:ext cx="239888" cy="321390"/>
            </a:xfrm>
            <a:prstGeom prst="rect">
              <a:avLst/>
            </a:prstGeom>
            <a:solidFill>
              <a:srgbClr val="E2231A">
                <a:alpha val="100000"/>
              </a:srgbClr>
            </a:solidFill>
          </p:spPr>
          <p:txBody>
            <a:bodyPr/>
            <a:lstStyle/>
            <a:p/>
          </p:txBody>
        </p:sp>
        <p:sp>
          <p:nvSpPr>
            <p:cNvPr id="51" name="rc51"/>
            <p:cNvSpPr/>
            <p:nvPr/>
          </p:nvSpPr>
          <p:spPr>
            <a:xfrm>
              <a:off x="4494791" y="3480731"/>
              <a:ext cx="239888" cy="827290"/>
            </a:xfrm>
            <a:prstGeom prst="rect">
              <a:avLst/>
            </a:prstGeom>
            <a:solidFill>
              <a:srgbClr val="80BD41">
                <a:alpha val="100000"/>
              </a:srgbClr>
            </a:solidFill>
          </p:spPr>
          <p:txBody>
            <a:bodyPr/>
            <a:lstStyle/>
            <a:p/>
          </p:txBody>
        </p:sp>
        <p:sp>
          <p:nvSpPr>
            <p:cNvPr id="52" name="rc52"/>
            <p:cNvSpPr/>
            <p:nvPr/>
          </p:nvSpPr>
          <p:spPr>
            <a:xfrm>
              <a:off x="4494791" y="3159012"/>
              <a:ext cx="239888" cy="321718"/>
            </a:xfrm>
            <a:prstGeom prst="rect">
              <a:avLst/>
            </a:prstGeom>
            <a:solidFill>
              <a:srgbClr val="E2231A">
                <a:alpha val="100000"/>
              </a:srgbClr>
            </a:solidFill>
          </p:spPr>
          <p:txBody>
            <a:bodyPr/>
            <a:lstStyle/>
            <a:p/>
          </p:txBody>
        </p:sp>
        <p:sp>
          <p:nvSpPr>
            <p:cNvPr id="53" name="rc53"/>
            <p:cNvSpPr/>
            <p:nvPr/>
          </p:nvSpPr>
          <p:spPr>
            <a:xfrm>
              <a:off x="4761334" y="3475480"/>
              <a:ext cx="239888" cy="832540"/>
            </a:xfrm>
            <a:prstGeom prst="rect">
              <a:avLst/>
            </a:prstGeom>
            <a:solidFill>
              <a:srgbClr val="80BD41">
                <a:alpha val="100000"/>
              </a:srgbClr>
            </a:solidFill>
          </p:spPr>
          <p:txBody>
            <a:bodyPr/>
            <a:lstStyle/>
            <a:p/>
          </p:txBody>
        </p:sp>
        <p:sp>
          <p:nvSpPr>
            <p:cNvPr id="54" name="rc54"/>
            <p:cNvSpPr/>
            <p:nvPr/>
          </p:nvSpPr>
          <p:spPr>
            <a:xfrm>
              <a:off x="4761334" y="3151746"/>
              <a:ext cx="239888" cy="323734"/>
            </a:xfrm>
            <a:prstGeom prst="rect">
              <a:avLst/>
            </a:prstGeom>
            <a:solidFill>
              <a:srgbClr val="E2231A">
                <a:alpha val="100000"/>
              </a:srgbClr>
            </a:solidFill>
          </p:spPr>
          <p:txBody>
            <a:bodyPr/>
            <a:lstStyle/>
            <a:p/>
          </p:txBody>
        </p:sp>
        <p:sp>
          <p:nvSpPr>
            <p:cNvPr id="55" name="rc55"/>
            <p:cNvSpPr/>
            <p:nvPr/>
          </p:nvSpPr>
          <p:spPr>
            <a:xfrm>
              <a:off x="5027877" y="3404696"/>
              <a:ext cx="239888" cy="903325"/>
            </a:xfrm>
            <a:prstGeom prst="rect">
              <a:avLst/>
            </a:prstGeom>
            <a:solidFill>
              <a:srgbClr val="80BD41">
                <a:alpha val="100000"/>
              </a:srgbClr>
            </a:solidFill>
          </p:spPr>
          <p:txBody>
            <a:bodyPr/>
            <a:lstStyle/>
            <a:p/>
          </p:txBody>
        </p:sp>
        <p:sp>
          <p:nvSpPr>
            <p:cNvPr id="56" name="rc56"/>
            <p:cNvSpPr/>
            <p:nvPr/>
          </p:nvSpPr>
          <p:spPr>
            <a:xfrm>
              <a:off x="5027877" y="3134870"/>
              <a:ext cx="239888" cy="269825"/>
            </a:xfrm>
            <a:prstGeom prst="rect">
              <a:avLst/>
            </a:prstGeom>
            <a:solidFill>
              <a:srgbClr val="E2231A">
                <a:alpha val="100000"/>
              </a:srgbClr>
            </a:solidFill>
          </p:spPr>
          <p:txBody>
            <a:bodyPr/>
            <a:lstStyle/>
            <a:p/>
          </p:txBody>
        </p:sp>
        <p:sp>
          <p:nvSpPr>
            <p:cNvPr id="57" name="rc57"/>
            <p:cNvSpPr/>
            <p:nvPr/>
          </p:nvSpPr>
          <p:spPr>
            <a:xfrm>
              <a:off x="5294420" y="3413227"/>
              <a:ext cx="239888" cy="894793"/>
            </a:xfrm>
            <a:prstGeom prst="rect">
              <a:avLst/>
            </a:prstGeom>
            <a:solidFill>
              <a:srgbClr val="80BD41">
                <a:alpha val="100000"/>
              </a:srgbClr>
            </a:solidFill>
          </p:spPr>
          <p:txBody>
            <a:bodyPr/>
            <a:lstStyle/>
            <a:p/>
          </p:txBody>
        </p:sp>
        <p:sp>
          <p:nvSpPr>
            <p:cNvPr id="58" name="rc58"/>
            <p:cNvSpPr/>
            <p:nvPr/>
          </p:nvSpPr>
          <p:spPr>
            <a:xfrm>
              <a:off x="5294420" y="3114947"/>
              <a:ext cx="239888" cy="298280"/>
            </a:xfrm>
            <a:prstGeom prst="rect">
              <a:avLst/>
            </a:prstGeom>
            <a:solidFill>
              <a:srgbClr val="E2231A">
                <a:alpha val="100000"/>
              </a:srgbClr>
            </a:solidFill>
          </p:spPr>
          <p:txBody>
            <a:bodyPr/>
            <a:lstStyle/>
            <a:p/>
          </p:txBody>
        </p:sp>
        <p:sp>
          <p:nvSpPr>
            <p:cNvPr id="59" name="rc59"/>
            <p:cNvSpPr/>
            <p:nvPr/>
          </p:nvSpPr>
          <p:spPr>
            <a:xfrm>
              <a:off x="5560963" y="3420728"/>
              <a:ext cx="239888" cy="887293"/>
            </a:xfrm>
            <a:prstGeom prst="rect">
              <a:avLst/>
            </a:prstGeom>
            <a:solidFill>
              <a:srgbClr val="80BD41">
                <a:alpha val="100000"/>
              </a:srgbClr>
            </a:solidFill>
          </p:spPr>
          <p:txBody>
            <a:bodyPr/>
            <a:lstStyle/>
            <a:p/>
          </p:txBody>
        </p:sp>
        <p:sp>
          <p:nvSpPr>
            <p:cNvPr id="60" name="rc60"/>
            <p:cNvSpPr/>
            <p:nvPr/>
          </p:nvSpPr>
          <p:spPr>
            <a:xfrm>
              <a:off x="5560963" y="3092540"/>
              <a:ext cx="239888" cy="328187"/>
            </a:xfrm>
            <a:prstGeom prst="rect">
              <a:avLst/>
            </a:prstGeom>
            <a:solidFill>
              <a:srgbClr val="E2231A">
                <a:alpha val="100000"/>
              </a:srgbClr>
            </a:solidFill>
          </p:spPr>
          <p:txBody>
            <a:bodyPr/>
            <a:lstStyle/>
            <a:p/>
          </p:txBody>
        </p:sp>
        <p:sp>
          <p:nvSpPr>
            <p:cNvPr id="61" name="rc61"/>
            <p:cNvSpPr/>
            <p:nvPr/>
          </p:nvSpPr>
          <p:spPr>
            <a:xfrm>
              <a:off x="5827506" y="3336442"/>
              <a:ext cx="239888" cy="971578"/>
            </a:xfrm>
            <a:prstGeom prst="rect">
              <a:avLst/>
            </a:prstGeom>
            <a:solidFill>
              <a:srgbClr val="80BD41">
                <a:alpha val="100000"/>
              </a:srgbClr>
            </a:solidFill>
          </p:spPr>
          <p:txBody>
            <a:bodyPr/>
            <a:lstStyle/>
            <a:p/>
          </p:txBody>
        </p:sp>
        <p:sp>
          <p:nvSpPr>
            <p:cNvPr id="62" name="rc62"/>
            <p:cNvSpPr/>
            <p:nvPr/>
          </p:nvSpPr>
          <p:spPr>
            <a:xfrm>
              <a:off x="5827506" y="3078195"/>
              <a:ext cx="239888" cy="258247"/>
            </a:xfrm>
            <a:prstGeom prst="rect">
              <a:avLst/>
            </a:prstGeom>
            <a:solidFill>
              <a:srgbClr val="E2231A">
                <a:alpha val="100000"/>
              </a:srgbClr>
            </a:solidFill>
          </p:spPr>
          <p:txBody>
            <a:bodyPr/>
            <a:lstStyle/>
            <a:p/>
          </p:txBody>
        </p:sp>
        <p:sp>
          <p:nvSpPr>
            <p:cNvPr id="63" name="rc63"/>
            <p:cNvSpPr/>
            <p:nvPr/>
          </p:nvSpPr>
          <p:spPr>
            <a:xfrm>
              <a:off x="6094049" y="3375866"/>
              <a:ext cx="239888" cy="932155"/>
            </a:xfrm>
            <a:prstGeom prst="rect">
              <a:avLst/>
            </a:prstGeom>
            <a:solidFill>
              <a:srgbClr val="80BD41">
                <a:alpha val="100000"/>
              </a:srgbClr>
            </a:solidFill>
          </p:spPr>
          <p:txBody>
            <a:bodyPr/>
            <a:lstStyle/>
            <a:p/>
          </p:txBody>
        </p:sp>
        <p:sp>
          <p:nvSpPr>
            <p:cNvPr id="64" name="rc64"/>
            <p:cNvSpPr/>
            <p:nvPr/>
          </p:nvSpPr>
          <p:spPr>
            <a:xfrm>
              <a:off x="6094049" y="3065163"/>
              <a:ext cx="239888" cy="310702"/>
            </a:xfrm>
            <a:prstGeom prst="rect">
              <a:avLst/>
            </a:prstGeom>
            <a:solidFill>
              <a:srgbClr val="E2231A">
                <a:alpha val="100000"/>
              </a:srgbClr>
            </a:solidFill>
          </p:spPr>
          <p:txBody>
            <a:bodyPr/>
            <a:lstStyle/>
            <a:p/>
          </p:txBody>
        </p:sp>
        <p:sp>
          <p:nvSpPr>
            <p:cNvPr id="65" name="rc65"/>
            <p:cNvSpPr/>
            <p:nvPr/>
          </p:nvSpPr>
          <p:spPr>
            <a:xfrm>
              <a:off x="6360593" y="3290456"/>
              <a:ext cx="239888" cy="1017565"/>
            </a:xfrm>
            <a:prstGeom prst="rect">
              <a:avLst/>
            </a:prstGeom>
            <a:solidFill>
              <a:srgbClr val="80BD41">
                <a:alpha val="100000"/>
              </a:srgbClr>
            </a:solidFill>
          </p:spPr>
          <p:txBody>
            <a:bodyPr/>
            <a:lstStyle/>
            <a:p/>
          </p:txBody>
        </p:sp>
        <p:sp>
          <p:nvSpPr>
            <p:cNvPr id="66" name="rc66"/>
            <p:cNvSpPr/>
            <p:nvPr/>
          </p:nvSpPr>
          <p:spPr>
            <a:xfrm>
              <a:off x="6360593" y="3051756"/>
              <a:ext cx="239888" cy="238699"/>
            </a:xfrm>
            <a:prstGeom prst="rect">
              <a:avLst/>
            </a:prstGeom>
            <a:solidFill>
              <a:srgbClr val="E2231A">
                <a:alpha val="100000"/>
              </a:srgbClr>
            </a:solidFill>
          </p:spPr>
          <p:txBody>
            <a:bodyPr/>
            <a:lstStyle/>
            <a:p/>
          </p:txBody>
        </p:sp>
        <p:sp>
          <p:nvSpPr>
            <p:cNvPr id="67" name="rc67"/>
            <p:cNvSpPr/>
            <p:nvPr/>
          </p:nvSpPr>
          <p:spPr>
            <a:xfrm>
              <a:off x="6627136" y="3343052"/>
              <a:ext cx="239888" cy="964969"/>
            </a:xfrm>
            <a:prstGeom prst="rect">
              <a:avLst/>
            </a:prstGeom>
            <a:solidFill>
              <a:srgbClr val="80BD41">
                <a:alpha val="100000"/>
              </a:srgbClr>
            </a:solidFill>
          </p:spPr>
          <p:txBody>
            <a:bodyPr/>
            <a:lstStyle/>
            <a:p/>
          </p:txBody>
        </p:sp>
        <p:sp>
          <p:nvSpPr>
            <p:cNvPr id="68" name="rc68"/>
            <p:cNvSpPr/>
            <p:nvPr/>
          </p:nvSpPr>
          <p:spPr>
            <a:xfrm>
              <a:off x="6627136" y="3038303"/>
              <a:ext cx="239888" cy="304749"/>
            </a:xfrm>
            <a:prstGeom prst="rect">
              <a:avLst/>
            </a:prstGeom>
            <a:solidFill>
              <a:srgbClr val="E2231A">
                <a:alpha val="100000"/>
              </a:srgbClr>
            </a:solidFill>
          </p:spPr>
          <p:txBody>
            <a:bodyPr/>
            <a:lstStyle/>
            <a:p/>
          </p:txBody>
        </p:sp>
        <p:sp>
          <p:nvSpPr>
            <p:cNvPr id="69" name="rc69"/>
            <p:cNvSpPr/>
            <p:nvPr/>
          </p:nvSpPr>
          <p:spPr>
            <a:xfrm>
              <a:off x="6893679" y="3280893"/>
              <a:ext cx="239888" cy="1027128"/>
            </a:xfrm>
            <a:prstGeom prst="rect">
              <a:avLst/>
            </a:prstGeom>
            <a:solidFill>
              <a:srgbClr val="80BD41">
                <a:alpha val="100000"/>
              </a:srgbClr>
            </a:solidFill>
          </p:spPr>
          <p:txBody>
            <a:bodyPr/>
            <a:lstStyle/>
            <a:p/>
          </p:txBody>
        </p:sp>
        <p:sp>
          <p:nvSpPr>
            <p:cNvPr id="70" name="rc70"/>
            <p:cNvSpPr/>
            <p:nvPr/>
          </p:nvSpPr>
          <p:spPr>
            <a:xfrm>
              <a:off x="6893679" y="3024099"/>
              <a:ext cx="239888" cy="256793"/>
            </a:xfrm>
            <a:prstGeom prst="rect">
              <a:avLst/>
            </a:prstGeom>
            <a:solidFill>
              <a:srgbClr val="E2231A">
                <a:alpha val="100000"/>
              </a:srgbClr>
            </a:solidFill>
          </p:spPr>
          <p:txBody>
            <a:bodyPr/>
            <a:lstStyle/>
            <a:p/>
          </p:txBody>
        </p:sp>
        <p:sp>
          <p:nvSpPr>
            <p:cNvPr id="71" name="rc71"/>
            <p:cNvSpPr/>
            <p:nvPr/>
          </p:nvSpPr>
          <p:spPr>
            <a:xfrm>
              <a:off x="7160222" y="3245360"/>
              <a:ext cx="239888" cy="1062661"/>
            </a:xfrm>
            <a:prstGeom prst="rect">
              <a:avLst/>
            </a:prstGeom>
            <a:solidFill>
              <a:srgbClr val="80BD41">
                <a:alpha val="100000"/>
              </a:srgbClr>
            </a:solidFill>
          </p:spPr>
          <p:txBody>
            <a:bodyPr/>
            <a:lstStyle/>
            <a:p/>
          </p:txBody>
        </p:sp>
        <p:sp>
          <p:nvSpPr>
            <p:cNvPr id="72" name="rc72"/>
            <p:cNvSpPr/>
            <p:nvPr/>
          </p:nvSpPr>
          <p:spPr>
            <a:xfrm>
              <a:off x="7160222" y="3012098"/>
              <a:ext cx="239888" cy="233261"/>
            </a:xfrm>
            <a:prstGeom prst="rect">
              <a:avLst/>
            </a:prstGeom>
            <a:solidFill>
              <a:srgbClr val="E2231A">
                <a:alpha val="100000"/>
              </a:srgbClr>
            </a:solidFill>
          </p:spPr>
          <p:txBody>
            <a:bodyPr/>
            <a:lstStyle/>
            <a:p/>
          </p:txBody>
        </p:sp>
        <p:sp>
          <p:nvSpPr>
            <p:cNvPr id="73" name="rc73"/>
            <p:cNvSpPr/>
            <p:nvPr/>
          </p:nvSpPr>
          <p:spPr>
            <a:xfrm>
              <a:off x="7426765" y="3272173"/>
              <a:ext cx="239888" cy="1035847"/>
            </a:xfrm>
            <a:prstGeom prst="rect">
              <a:avLst/>
            </a:prstGeom>
            <a:solidFill>
              <a:srgbClr val="80BD41">
                <a:alpha val="100000"/>
              </a:srgbClr>
            </a:solidFill>
          </p:spPr>
          <p:txBody>
            <a:bodyPr/>
            <a:lstStyle/>
            <a:p/>
          </p:txBody>
        </p:sp>
        <p:sp>
          <p:nvSpPr>
            <p:cNvPr id="74" name="rc74"/>
            <p:cNvSpPr/>
            <p:nvPr/>
          </p:nvSpPr>
          <p:spPr>
            <a:xfrm>
              <a:off x="7426765" y="2996816"/>
              <a:ext cx="239888" cy="275357"/>
            </a:xfrm>
            <a:prstGeom prst="rect">
              <a:avLst/>
            </a:prstGeom>
            <a:solidFill>
              <a:srgbClr val="E2231A">
                <a:alpha val="100000"/>
              </a:srgbClr>
            </a:solidFill>
          </p:spPr>
          <p:txBody>
            <a:bodyPr/>
            <a:lstStyle/>
            <a:p/>
          </p:txBody>
        </p:sp>
        <p:sp>
          <p:nvSpPr>
            <p:cNvPr id="75" name="rc75"/>
            <p:cNvSpPr/>
            <p:nvPr/>
          </p:nvSpPr>
          <p:spPr>
            <a:xfrm>
              <a:off x="7693308" y="3235000"/>
              <a:ext cx="239888" cy="1073021"/>
            </a:xfrm>
            <a:prstGeom prst="rect">
              <a:avLst/>
            </a:prstGeom>
            <a:solidFill>
              <a:srgbClr val="80BD41">
                <a:alpha val="100000"/>
              </a:srgbClr>
            </a:solidFill>
          </p:spPr>
          <p:txBody>
            <a:bodyPr/>
            <a:lstStyle/>
            <a:p/>
          </p:txBody>
        </p:sp>
        <p:sp>
          <p:nvSpPr>
            <p:cNvPr id="76" name="rc76"/>
            <p:cNvSpPr/>
            <p:nvPr/>
          </p:nvSpPr>
          <p:spPr>
            <a:xfrm>
              <a:off x="7693308" y="2983315"/>
              <a:ext cx="239888" cy="251684"/>
            </a:xfrm>
            <a:prstGeom prst="rect">
              <a:avLst/>
            </a:prstGeom>
            <a:solidFill>
              <a:srgbClr val="E2231A">
                <a:alpha val="100000"/>
              </a:srgbClr>
            </a:solidFill>
          </p:spPr>
          <p:txBody>
            <a:bodyPr/>
            <a:lstStyle/>
            <a:p/>
          </p:txBody>
        </p:sp>
        <p:sp>
          <p:nvSpPr>
            <p:cNvPr id="77" name="rc77"/>
            <p:cNvSpPr/>
            <p:nvPr/>
          </p:nvSpPr>
          <p:spPr>
            <a:xfrm>
              <a:off x="7959851" y="3221640"/>
              <a:ext cx="239888" cy="1086381"/>
            </a:xfrm>
            <a:prstGeom prst="rect">
              <a:avLst/>
            </a:prstGeom>
            <a:solidFill>
              <a:srgbClr val="80BD41">
                <a:alpha val="100000"/>
              </a:srgbClr>
            </a:solidFill>
          </p:spPr>
          <p:txBody>
            <a:bodyPr/>
            <a:lstStyle/>
            <a:p/>
          </p:txBody>
        </p:sp>
        <p:sp>
          <p:nvSpPr>
            <p:cNvPr id="78" name="rc78"/>
            <p:cNvSpPr/>
            <p:nvPr/>
          </p:nvSpPr>
          <p:spPr>
            <a:xfrm>
              <a:off x="7959851" y="2966815"/>
              <a:ext cx="239888" cy="254825"/>
            </a:xfrm>
            <a:prstGeom prst="rect">
              <a:avLst/>
            </a:prstGeom>
            <a:solidFill>
              <a:srgbClr val="E2231A">
                <a:alpha val="100000"/>
              </a:srgbClr>
            </a:solidFill>
          </p:spPr>
          <p:txBody>
            <a:bodyPr/>
            <a:lstStyle/>
            <a:p/>
          </p:txBody>
        </p:sp>
        <p:sp>
          <p:nvSpPr>
            <p:cNvPr id="79" name="pl79"/>
            <p:cNvSpPr/>
            <p:nvPr/>
          </p:nvSpPr>
          <p:spPr>
            <a:xfrm>
              <a:off x="1416218" y="2475033"/>
              <a:ext cx="6663577" cy="938847"/>
            </a:xfrm>
            <a:custGeom>
              <a:avLst/>
              <a:pathLst>
                <a:path w="6663577" h="938847">
                  <a:moveTo>
                    <a:pt x="0" y="536484"/>
                  </a:moveTo>
                  <a:lnTo>
                    <a:pt x="266543" y="938847"/>
                  </a:lnTo>
                  <a:lnTo>
                    <a:pt x="533086" y="760019"/>
                  </a:lnTo>
                  <a:lnTo>
                    <a:pt x="799629" y="312949"/>
                  </a:lnTo>
                  <a:lnTo>
                    <a:pt x="1066172" y="268242"/>
                  </a:lnTo>
                  <a:lnTo>
                    <a:pt x="1332715" y="268242"/>
                  </a:lnTo>
                  <a:lnTo>
                    <a:pt x="1599258" y="89414"/>
                  </a:lnTo>
                  <a:lnTo>
                    <a:pt x="1865801" y="245888"/>
                  </a:lnTo>
                  <a:lnTo>
                    <a:pt x="2132344" y="424716"/>
                  </a:lnTo>
                  <a:lnTo>
                    <a:pt x="2398888" y="357656"/>
                  </a:lnTo>
                  <a:lnTo>
                    <a:pt x="2665431" y="312949"/>
                  </a:lnTo>
                  <a:lnTo>
                    <a:pt x="2931974" y="223535"/>
                  </a:lnTo>
                  <a:lnTo>
                    <a:pt x="3198517" y="223535"/>
                  </a:lnTo>
                  <a:lnTo>
                    <a:pt x="3465060" y="223535"/>
                  </a:lnTo>
                  <a:lnTo>
                    <a:pt x="3731603" y="111767"/>
                  </a:lnTo>
                  <a:lnTo>
                    <a:pt x="3998146" y="156474"/>
                  </a:lnTo>
                  <a:lnTo>
                    <a:pt x="4264689" y="201181"/>
                  </a:lnTo>
                  <a:lnTo>
                    <a:pt x="4531233" y="67060"/>
                  </a:lnTo>
                  <a:lnTo>
                    <a:pt x="4797776" y="156474"/>
                  </a:lnTo>
                  <a:lnTo>
                    <a:pt x="5064319" y="22353"/>
                  </a:lnTo>
                  <a:lnTo>
                    <a:pt x="5330862" y="134121"/>
                  </a:lnTo>
                  <a:lnTo>
                    <a:pt x="5597405" y="44707"/>
                  </a:lnTo>
                  <a:lnTo>
                    <a:pt x="5863948" y="0"/>
                  </a:lnTo>
                  <a:lnTo>
                    <a:pt x="6130491" y="67060"/>
                  </a:lnTo>
                  <a:lnTo>
                    <a:pt x="6397034" y="22353"/>
                  </a:lnTo>
                  <a:lnTo>
                    <a:pt x="6663577" y="22353"/>
                  </a:lnTo>
                </a:path>
              </a:pathLst>
            </a:custGeom>
            <a:ln w="27101" cap="flat">
              <a:solidFill>
                <a:srgbClr val="0058AB">
                  <a:alpha val="100000"/>
                </a:srgbClr>
              </a:solidFill>
              <a:prstDash val="solid"/>
              <a:round/>
            </a:ln>
          </p:spPr>
          <p:txBody>
            <a:bodyPr/>
            <a:lstStyle/>
            <a:p/>
          </p:txBody>
        </p:sp>
        <p:sp>
          <p:nvSpPr>
            <p:cNvPr id="80" name="tx80"/>
            <p:cNvSpPr/>
            <p:nvPr/>
          </p:nvSpPr>
          <p:spPr>
            <a:xfrm>
              <a:off x="1355928"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58</a:t>
              </a:r>
            </a:p>
          </p:txBody>
        </p:sp>
        <p:sp>
          <p:nvSpPr>
            <p:cNvPr id="81" name="tx81"/>
            <p:cNvSpPr/>
            <p:nvPr/>
          </p:nvSpPr>
          <p:spPr>
            <a:xfrm>
              <a:off x="268864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70</a:t>
              </a:r>
            </a:p>
          </p:txBody>
        </p:sp>
        <p:sp>
          <p:nvSpPr>
            <p:cNvPr id="82" name="tx82"/>
            <p:cNvSpPr/>
            <p:nvPr/>
          </p:nvSpPr>
          <p:spPr>
            <a:xfrm>
              <a:off x="4021359"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68</a:t>
              </a:r>
            </a:p>
          </p:txBody>
        </p:sp>
        <p:sp>
          <p:nvSpPr>
            <p:cNvPr id="83" name="tx83"/>
            <p:cNvSpPr/>
            <p:nvPr/>
          </p:nvSpPr>
          <p:spPr>
            <a:xfrm>
              <a:off x="5354075" y="195004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75</a:t>
              </a:r>
            </a:p>
          </p:txBody>
        </p:sp>
        <p:sp>
          <p:nvSpPr>
            <p:cNvPr id="84" name="tx84"/>
            <p:cNvSpPr/>
            <p:nvPr/>
          </p:nvSpPr>
          <p:spPr>
            <a:xfrm>
              <a:off x="642024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81</a:t>
              </a:r>
            </a:p>
          </p:txBody>
        </p:sp>
        <p:sp>
          <p:nvSpPr>
            <p:cNvPr id="85" name="tx85"/>
            <p:cNvSpPr/>
            <p:nvPr/>
          </p:nvSpPr>
          <p:spPr>
            <a:xfrm>
              <a:off x="668679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76</a:t>
              </a:r>
            </a:p>
          </p:txBody>
        </p:sp>
        <p:sp>
          <p:nvSpPr>
            <p:cNvPr id="86" name="tx86"/>
            <p:cNvSpPr/>
            <p:nvPr/>
          </p:nvSpPr>
          <p:spPr>
            <a:xfrm>
              <a:off x="695333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80</a:t>
              </a:r>
            </a:p>
          </p:txBody>
        </p:sp>
        <p:sp>
          <p:nvSpPr>
            <p:cNvPr id="87" name="tx87"/>
            <p:cNvSpPr/>
            <p:nvPr/>
          </p:nvSpPr>
          <p:spPr>
            <a:xfrm>
              <a:off x="721987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82</a:t>
              </a:r>
            </a:p>
          </p:txBody>
        </p:sp>
        <p:sp>
          <p:nvSpPr>
            <p:cNvPr id="88" name="tx88"/>
            <p:cNvSpPr/>
            <p:nvPr/>
          </p:nvSpPr>
          <p:spPr>
            <a:xfrm>
              <a:off x="748642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79</a:t>
              </a:r>
            </a:p>
          </p:txBody>
        </p:sp>
        <p:sp>
          <p:nvSpPr>
            <p:cNvPr id="89" name="tx89"/>
            <p:cNvSpPr/>
            <p:nvPr/>
          </p:nvSpPr>
          <p:spPr>
            <a:xfrm>
              <a:off x="7752963"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81</a:t>
              </a:r>
            </a:p>
          </p:txBody>
        </p:sp>
        <p:sp>
          <p:nvSpPr>
            <p:cNvPr id="90" name="tx90"/>
            <p:cNvSpPr/>
            <p:nvPr/>
          </p:nvSpPr>
          <p:spPr>
            <a:xfrm>
              <a:off x="8019506"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81</a:t>
              </a:r>
            </a:p>
          </p:txBody>
        </p:sp>
        <p:sp>
          <p:nvSpPr>
            <p:cNvPr id="91" name="tx91"/>
            <p:cNvSpPr/>
            <p:nvPr/>
          </p:nvSpPr>
          <p:spPr>
            <a:xfrm>
              <a:off x="1298664" y="330931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184.1</a:t>
              </a:r>
            </a:p>
          </p:txBody>
        </p:sp>
        <p:sp>
          <p:nvSpPr>
            <p:cNvPr id="92" name="tx92"/>
            <p:cNvSpPr/>
            <p:nvPr/>
          </p:nvSpPr>
          <p:spPr>
            <a:xfrm>
              <a:off x="2631380" y="319948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207.5</a:t>
              </a:r>
            </a:p>
          </p:txBody>
        </p:sp>
        <p:sp>
          <p:nvSpPr>
            <p:cNvPr id="93" name="tx93"/>
            <p:cNvSpPr/>
            <p:nvPr/>
          </p:nvSpPr>
          <p:spPr>
            <a:xfrm>
              <a:off x="3964096" y="3031712"/>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243.3</a:t>
              </a:r>
            </a:p>
          </p:txBody>
        </p:sp>
        <p:sp>
          <p:nvSpPr>
            <p:cNvPr id="94" name="tx94"/>
            <p:cNvSpPr/>
            <p:nvPr/>
          </p:nvSpPr>
          <p:spPr>
            <a:xfrm>
              <a:off x="5296811" y="297902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254.5</a:t>
              </a:r>
            </a:p>
          </p:txBody>
        </p:sp>
        <p:sp>
          <p:nvSpPr>
            <p:cNvPr id="95" name="tx95"/>
            <p:cNvSpPr/>
            <p:nvPr/>
          </p:nvSpPr>
          <p:spPr>
            <a:xfrm>
              <a:off x="6402160" y="2915877"/>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268</a:t>
              </a:r>
            </a:p>
          </p:txBody>
        </p:sp>
        <p:sp>
          <p:nvSpPr>
            <p:cNvPr id="96" name="tx96"/>
            <p:cNvSpPr/>
            <p:nvPr/>
          </p:nvSpPr>
          <p:spPr>
            <a:xfrm>
              <a:off x="6629527" y="290237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270.9</a:t>
              </a:r>
            </a:p>
          </p:txBody>
        </p:sp>
        <p:sp>
          <p:nvSpPr>
            <p:cNvPr id="97" name="tx97"/>
            <p:cNvSpPr/>
            <p:nvPr/>
          </p:nvSpPr>
          <p:spPr>
            <a:xfrm>
              <a:off x="6896070" y="2888174"/>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273.9</a:t>
              </a:r>
            </a:p>
          </p:txBody>
        </p:sp>
        <p:sp>
          <p:nvSpPr>
            <p:cNvPr id="98" name="tx98"/>
            <p:cNvSpPr/>
            <p:nvPr/>
          </p:nvSpPr>
          <p:spPr>
            <a:xfrm>
              <a:off x="7162613" y="287617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276.4</a:t>
              </a:r>
            </a:p>
          </p:txBody>
        </p:sp>
        <p:sp>
          <p:nvSpPr>
            <p:cNvPr id="99" name="tx99"/>
            <p:cNvSpPr/>
            <p:nvPr/>
          </p:nvSpPr>
          <p:spPr>
            <a:xfrm>
              <a:off x="7429156" y="286089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279.7</a:t>
              </a:r>
            </a:p>
          </p:txBody>
        </p:sp>
        <p:sp>
          <p:nvSpPr>
            <p:cNvPr id="100" name="tx100"/>
            <p:cNvSpPr/>
            <p:nvPr/>
          </p:nvSpPr>
          <p:spPr>
            <a:xfrm>
              <a:off x="7695699" y="284738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282.6</a:t>
              </a:r>
            </a:p>
          </p:txBody>
        </p:sp>
        <p:sp>
          <p:nvSpPr>
            <p:cNvPr id="101" name="tx101"/>
            <p:cNvSpPr/>
            <p:nvPr/>
          </p:nvSpPr>
          <p:spPr>
            <a:xfrm>
              <a:off x="7962242" y="283088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286.1</a:t>
              </a:r>
            </a:p>
          </p:txBody>
        </p:sp>
        <p:sp>
          <p:nvSpPr>
            <p:cNvPr id="102" name="pl102"/>
            <p:cNvSpPr/>
            <p:nvPr/>
          </p:nvSpPr>
          <p:spPr>
            <a:xfrm>
              <a:off x="1416218" y="2072669"/>
              <a:ext cx="0" cy="938847"/>
            </a:xfrm>
            <a:custGeom>
              <a:avLst/>
              <a:pathLst>
                <a:path w="0" h="938847">
                  <a:moveTo>
                    <a:pt x="0" y="938847"/>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2748933" y="2072669"/>
              <a:ext cx="0" cy="670605"/>
            </a:xfrm>
            <a:custGeom>
              <a:avLst/>
              <a:pathLst>
                <a:path w="0" h="670605">
                  <a:moveTo>
                    <a:pt x="0" y="670605"/>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4081649" y="2072669"/>
              <a:ext cx="0" cy="715312"/>
            </a:xfrm>
            <a:custGeom>
              <a:avLst/>
              <a:pathLst>
                <a:path w="0" h="715312">
                  <a:moveTo>
                    <a:pt x="0" y="715312"/>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5414365" y="2072669"/>
              <a:ext cx="0" cy="558837"/>
            </a:xfrm>
            <a:custGeom>
              <a:avLst/>
              <a:pathLst>
                <a:path w="0" h="558837">
                  <a:moveTo>
                    <a:pt x="0" y="558837"/>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6480537" y="2072669"/>
              <a:ext cx="0" cy="424716"/>
            </a:xfrm>
            <a:custGeom>
              <a:avLst/>
              <a:pathLst>
                <a:path w="0" h="424716">
                  <a:moveTo>
                    <a:pt x="0" y="424716"/>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6747080" y="2072669"/>
              <a:ext cx="0" cy="536484"/>
            </a:xfrm>
            <a:custGeom>
              <a:avLst/>
              <a:pathLst>
                <a:path w="0" h="536484">
                  <a:moveTo>
                    <a:pt x="0" y="536484"/>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7013623" y="2072669"/>
              <a:ext cx="0" cy="447070"/>
            </a:xfrm>
            <a:custGeom>
              <a:avLst/>
              <a:pathLst>
                <a:path w="0" h="447070">
                  <a:moveTo>
                    <a:pt x="0" y="447070"/>
                  </a:moveTo>
                  <a:lnTo>
                    <a:pt x="0" y="0"/>
                  </a:lnTo>
                </a:path>
              </a:pathLst>
            </a:custGeom>
            <a:ln w="13550" cap="flat">
              <a:solidFill>
                <a:srgbClr val="0058AB">
                  <a:alpha val="100000"/>
                </a:srgbClr>
              </a:solidFill>
              <a:prstDash val="dot"/>
              <a:round/>
            </a:ln>
          </p:spPr>
          <p:txBody>
            <a:bodyPr/>
            <a:lstStyle/>
            <a:p/>
          </p:txBody>
        </p:sp>
        <p:sp>
          <p:nvSpPr>
            <p:cNvPr id="109" name="pl109"/>
            <p:cNvSpPr/>
            <p:nvPr/>
          </p:nvSpPr>
          <p:spPr>
            <a:xfrm>
              <a:off x="7280166" y="2072669"/>
              <a:ext cx="0" cy="402363"/>
            </a:xfrm>
            <a:custGeom>
              <a:avLst/>
              <a:pathLst>
                <a:path w="0" h="402363">
                  <a:moveTo>
                    <a:pt x="0" y="402363"/>
                  </a:moveTo>
                  <a:lnTo>
                    <a:pt x="0" y="0"/>
                  </a:lnTo>
                </a:path>
              </a:pathLst>
            </a:custGeom>
            <a:ln w="13550" cap="flat">
              <a:solidFill>
                <a:srgbClr val="0058AB">
                  <a:alpha val="100000"/>
                </a:srgbClr>
              </a:solidFill>
              <a:prstDash val="dot"/>
              <a:round/>
            </a:ln>
          </p:spPr>
          <p:txBody>
            <a:bodyPr/>
            <a:lstStyle/>
            <a:p/>
          </p:txBody>
        </p:sp>
        <p:sp>
          <p:nvSpPr>
            <p:cNvPr id="110" name="pl110"/>
            <p:cNvSpPr/>
            <p:nvPr/>
          </p:nvSpPr>
          <p:spPr>
            <a:xfrm>
              <a:off x="7546709" y="2072669"/>
              <a:ext cx="0" cy="469423"/>
            </a:xfrm>
            <a:custGeom>
              <a:avLst/>
              <a:pathLst>
                <a:path w="0" h="469423">
                  <a:moveTo>
                    <a:pt x="0" y="469423"/>
                  </a:moveTo>
                  <a:lnTo>
                    <a:pt x="0" y="0"/>
                  </a:lnTo>
                </a:path>
              </a:pathLst>
            </a:custGeom>
            <a:ln w="13550" cap="flat">
              <a:solidFill>
                <a:srgbClr val="0058AB">
                  <a:alpha val="100000"/>
                </a:srgbClr>
              </a:solidFill>
              <a:prstDash val="dot"/>
              <a:round/>
            </a:ln>
          </p:spPr>
          <p:txBody>
            <a:bodyPr/>
            <a:lstStyle/>
            <a:p/>
          </p:txBody>
        </p:sp>
        <p:sp>
          <p:nvSpPr>
            <p:cNvPr id="111" name="pl111"/>
            <p:cNvSpPr/>
            <p:nvPr/>
          </p:nvSpPr>
          <p:spPr>
            <a:xfrm>
              <a:off x="7813253" y="2072669"/>
              <a:ext cx="0" cy="424716"/>
            </a:xfrm>
            <a:custGeom>
              <a:avLst/>
              <a:pathLst>
                <a:path w="0" h="424716">
                  <a:moveTo>
                    <a:pt x="0" y="424716"/>
                  </a:moveTo>
                  <a:lnTo>
                    <a:pt x="0" y="0"/>
                  </a:lnTo>
                </a:path>
              </a:pathLst>
            </a:custGeom>
            <a:ln w="13550" cap="flat">
              <a:solidFill>
                <a:srgbClr val="0058AB">
                  <a:alpha val="100000"/>
                </a:srgbClr>
              </a:solidFill>
              <a:prstDash val="dot"/>
              <a:round/>
            </a:ln>
          </p:spPr>
          <p:txBody>
            <a:bodyPr/>
            <a:lstStyle/>
            <a:p/>
          </p:txBody>
        </p:sp>
        <p:sp>
          <p:nvSpPr>
            <p:cNvPr id="112" name="pl112"/>
            <p:cNvSpPr/>
            <p:nvPr/>
          </p:nvSpPr>
          <p:spPr>
            <a:xfrm>
              <a:off x="8079796" y="2072669"/>
              <a:ext cx="0" cy="424716"/>
            </a:xfrm>
            <a:custGeom>
              <a:avLst/>
              <a:pathLst>
                <a:path w="0" h="424716">
                  <a:moveTo>
                    <a:pt x="0" y="424716"/>
                  </a:moveTo>
                  <a:lnTo>
                    <a:pt x="0" y="0"/>
                  </a:lnTo>
                </a:path>
              </a:pathLst>
            </a:custGeom>
            <a:ln w="13550" cap="flat">
              <a:solidFill>
                <a:srgbClr val="0058AB">
                  <a:alpha val="100000"/>
                </a:srgbClr>
              </a:solidFill>
              <a:prstDash val="dot"/>
              <a:round/>
            </a:ln>
          </p:spPr>
          <p:txBody>
            <a:bodyPr/>
            <a:lstStyle/>
            <a:p/>
          </p:txBody>
        </p:sp>
        <p:sp>
          <p:nvSpPr>
            <p:cNvPr id="113" name="tx113"/>
            <p:cNvSpPr/>
            <p:nvPr/>
          </p:nvSpPr>
          <p:spPr>
            <a:xfrm>
              <a:off x="1298664" y="402276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106.8</a:t>
              </a:r>
            </a:p>
          </p:txBody>
        </p:sp>
        <p:sp>
          <p:nvSpPr>
            <p:cNvPr id="114" name="tx114"/>
            <p:cNvSpPr/>
            <p:nvPr/>
          </p:nvSpPr>
          <p:spPr>
            <a:xfrm>
              <a:off x="1324790" y="3591331"/>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77.3</a:t>
              </a:r>
            </a:p>
          </p:txBody>
        </p:sp>
        <p:sp>
          <p:nvSpPr>
            <p:cNvPr id="115" name="tx115"/>
            <p:cNvSpPr/>
            <p:nvPr/>
          </p:nvSpPr>
          <p:spPr>
            <a:xfrm>
              <a:off x="2631380" y="393255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145.2</a:t>
              </a:r>
            </a:p>
          </p:txBody>
        </p:sp>
        <p:sp>
          <p:nvSpPr>
            <p:cNvPr id="116" name="tx116"/>
            <p:cNvSpPr/>
            <p:nvPr/>
          </p:nvSpPr>
          <p:spPr>
            <a:xfrm>
              <a:off x="2657505" y="344624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62.2</a:t>
              </a:r>
            </a:p>
          </p:txBody>
        </p:sp>
        <p:sp>
          <p:nvSpPr>
            <p:cNvPr id="117" name="tx117"/>
            <p:cNvSpPr/>
            <p:nvPr/>
          </p:nvSpPr>
          <p:spPr>
            <a:xfrm>
              <a:off x="3964096" y="388525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165.4</a:t>
              </a:r>
            </a:p>
          </p:txBody>
        </p:sp>
        <p:sp>
          <p:nvSpPr>
            <p:cNvPr id="118" name="tx118"/>
            <p:cNvSpPr/>
            <p:nvPr/>
          </p:nvSpPr>
          <p:spPr>
            <a:xfrm>
              <a:off x="3990221" y="331508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77.8</a:t>
              </a:r>
            </a:p>
          </p:txBody>
        </p:sp>
        <p:sp>
          <p:nvSpPr>
            <p:cNvPr id="119" name="tx119"/>
            <p:cNvSpPr/>
            <p:nvPr/>
          </p:nvSpPr>
          <p:spPr>
            <a:xfrm>
              <a:off x="5296811" y="382557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190.9</a:t>
              </a:r>
            </a:p>
          </p:txBody>
        </p:sp>
        <p:sp>
          <p:nvSpPr>
            <p:cNvPr id="120" name="tx120"/>
            <p:cNvSpPr/>
            <p:nvPr/>
          </p:nvSpPr>
          <p:spPr>
            <a:xfrm>
              <a:off x="5322937" y="3228993"/>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63.6</a:t>
              </a:r>
            </a:p>
          </p:txBody>
        </p:sp>
        <p:sp>
          <p:nvSpPr>
            <p:cNvPr id="121" name="tx121"/>
            <p:cNvSpPr/>
            <p:nvPr/>
          </p:nvSpPr>
          <p:spPr>
            <a:xfrm>
              <a:off x="6362984" y="3765337"/>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217.1</a:t>
              </a:r>
            </a:p>
          </p:txBody>
        </p:sp>
        <p:sp>
          <p:nvSpPr>
            <p:cNvPr id="122" name="tx122"/>
            <p:cNvSpPr/>
            <p:nvPr/>
          </p:nvSpPr>
          <p:spPr>
            <a:xfrm>
              <a:off x="6389109" y="313605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50.9</a:t>
              </a:r>
            </a:p>
          </p:txBody>
        </p:sp>
        <p:sp>
          <p:nvSpPr>
            <p:cNvPr id="123" name="tx123"/>
            <p:cNvSpPr/>
            <p:nvPr/>
          </p:nvSpPr>
          <p:spPr>
            <a:xfrm>
              <a:off x="6629527" y="379048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205.8</a:t>
              </a:r>
            </a:p>
          </p:txBody>
        </p:sp>
        <p:sp>
          <p:nvSpPr>
            <p:cNvPr id="124" name="tx124"/>
            <p:cNvSpPr/>
            <p:nvPr/>
          </p:nvSpPr>
          <p:spPr>
            <a:xfrm>
              <a:off x="6694829" y="3155629"/>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65</a:t>
              </a:r>
            </a:p>
          </p:txBody>
        </p:sp>
        <p:sp>
          <p:nvSpPr>
            <p:cNvPr id="125" name="tx125"/>
            <p:cNvSpPr/>
            <p:nvPr/>
          </p:nvSpPr>
          <p:spPr>
            <a:xfrm>
              <a:off x="6896070" y="375940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219.1</a:t>
              </a:r>
            </a:p>
          </p:txBody>
        </p:sp>
        <p:sp>
          <p:nvSpPr>
            <p:cNvPr id="126" name="tx126"/>
            <p:cNvSpPr/>
            <p:nvPr/>
          </p:nvSpPr>
          <p:spPr>
            <a:xfrm>
              <a:off x="6922195" y="311744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54.8</a:t>
              </a:r>
            </a:p>
          </p:txBody>
        </p:sp>
        <p:sp>
          <p:nvSpPr>
            <p:cNvPr id="127" name="tx127"/>
            <p:cNvSpPr/>
            <p:nvPr/>
          </p:nvSpPr>
          <p:spPr>
            <a:xfrm>
              <a:off x="7162613" y="374164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226.7</a:t>
              </a:r>
            </a:p>
          </p:txBody>
        </p:sp>
        <p:sp>
          <p:nvSpPr>
            <p:cNvPr id="128" name="tx128"/>
            <p:cNvSpPr/>
            <p:nvPr/>
          </p:nvSpPr>
          <p:spPr>
            <a:xfrm>
              <a:off x="7188738" y="309368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49.8</a:t>
              </a:r>
            </a:p>
          </p:txBody>
        </p:sp>
        <p:sp>
          <p:nvSpPr>
            <p:cNvPr id="129" name="tx129"/>
            <p:cNvSpPr/>
            <p:nvPr/>
          </p:nvSpPr>
          <p:spPr>
            <a:xfrm>
              <a:off x="7468333" y="3756196"/>
              <a:ext cx="156753"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221</a:t>
              </a:r>
            </a:p>
          </p:txBody>
        </p:sp>
        <p:sp>
          <p:nvSpPr>
            <p:cNvPr id="130" name="tx130"/>
            <p:cNvSpPr/>
            <p:nvPr/>
          </p:nvSpPr>
          <p:spPr>
            <a:xfrm>
              <a:off x="7455282" y="309944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58.7</a:t>
              </a:r>
            </a:p>
          </p:txBody>
        </p:sp>
        <p:sp>
          <p:nvSpPr>
            <p:cNvPr id="131" name="tx131"/>
            <p:cNvSpPr/>
            <p:nvPr/>
          </p:nvSpPr>
          <p:spPr>
            <a:xfrm>
              <a:off x="7695699" y="373646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228.9</a:t>
              </a:r>
            </a:p>
          </p:txBody>
        </p:sp>
        <p:sp>
          <p:nvSpPr>
            <p:cNvPr id="132" name="tx132"/>
            <p:cNvSpPr/>
            <p:nvPr/>
          </p:nvSpPr>
          <p:spPr>
            <a:xfrm>
              <a:off x="7721825" y="3074064"/>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53.7</a:t>
              </a:r>
            </a:p>
          </p:txBody>
        </p:sp>
        <p:sp>
          <p:nvSpPr>
            <p:cNvPr id="133" name="tx133"/>
            <p:cNvSpPr/>
            <p:nvPr/>
          </p:nvSpPr>
          <p:spPr>
            <a:xfrm>
              <a:off x="7962242" y="3729736"/>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231.8</a:t>
              </a:r>
            </a:p>
          </p:txBody>
        </p:sp>
        <p:sp>
          <p:nvSpPr>
            <p:cNvPr id="134" name="tx134"/>
            <p:cNvSpPr/>
            <p:nvPr/>
          </p:nvSpPr>
          <p:spPr>
            <a:xfrm>
              <a:off x="7988368" y="3059454"/>
              <a:ext cx="182855" cy="68398"/>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54.4</a:t>
              </a:r>
            </a:p>
          </p:txBody>
        </p:sp>
        <p:sp>
          <p:nvSpPr>
            <p:cNvPr id="135" name="tx135"/>
            <p:cNvSpPr/>
            <p:nvPr/>
          </p:nvSpPr>
          <p:spPr>
            <a:xfrm>
              <a:off x="810775"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6" name="tx136"/>
            <p:cNvSpPr/>
            <p:nvPr/>
          </p:nvSpPr>
          <p:spPr>
            <a:xfrm>
              <a:off x="655386" y="378713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7" name="tx137"/>
            <p:cNvSpPr/>
            <p:nvPr/>
          </p:nvSpPr>
          <p:spPr>
            <a:xfrm>
              <a:off x="655386" y="331836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38" name="tx138"/>
            <p:cNvSpPr/>
            <p:nvPr/>
          </p:nvSpPr>
          <p:spPr>
            <a:xfrm>
              <a:off x="655386" y="2849519"/>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39" name="tx139"/>
            <p:cNvSpPr/>
            <p:nvPr/>
          </p:nvSpPr>
          <p:spPr>
            <a:xfrm>
              <a:off x="655386" y="238081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40" name="tx140"/>
            <p:cNvSpPr/>
            <p:nvPr/>
          </p:nvSpPr>
          <p:spPr>
            <a:xfrm>
              <a:off x="655386" y="191204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41" name="tx141"/>
            <p:cNvSpPr/>
            <p:nvPr/>
          </p:nvSpPr>
          <p:spPr>
            <a:xfrm>
              <a:off x="8607544"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2" name="tx142"/>
            <p:cNvSpPr/>
            <p:nvPr/>
          </p:nvSpPr>
          <p:spPr>
            <a:xfrm>
              <a:off x="8607544" y="36970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43" name="tx143"/>
            <p:cNvSpPr/>
            <p:nvPr/>
          </p:nvSpPr>
          <p:spPr>
            <a:xfrm>
              <a:off x="8607544" y="31382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44" name="tx144"/>
            <p:cNvSpPr/>
            <p:nvPr/>
          </p:nvSpPr>
          <p:spPr>
            <a:xfrm>
              <a:off x="8607544" y="25810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5" name="tx145"/>
            <p:cNvSpPr/>
            <p:nvPr/>
          </p:nvSpPr>
          <p:spPr>
            <a:xfrm>
              <a:off x="8607544" y="20205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6" name="tx146"/>
            <p:cNvSpPr/>
            <p:nvPr/>
          </p:nvSpPr>
          <p:spPr>
            <a:xfrm rot="-5400000">
              <a:off x="125977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7" name="tx147"/>
            <p:cNvSpPr/>
            <p:nvPr/>
          </p:nvSpPr>
          <p:spPr>
            <a:xfrm rot="-5400000">
              <a:off x="259248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8" name="tx148"/>
            <p:cNvSpPr/>
            <p:nvPr/>
          </p:nvSpPr>
          <p:spPr>
            <a:xfrm rot="-5400000">
              <a:off x="3925203"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9" name="tx149"/>
            <p:cNvSpPr/>
            <p:nvPr/>
          </p:nvSpPr>
          <p:spPr>
            <a:xfrm rot="-5400000">
              <a:off x="5257918"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50" name="tx150"/>
            <p:cNvSpPr/>
            <p:nvPr/>
          </p:nvSpPr>
          <p:spPr>
            <a:xfrm rot="-5400000">
              <a:off x="632409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51" name="tx151"/>
            <p:cNvSpPr/>
            <p:nvPr/>
          </p:nvSpPr>
          <p:spPr>
            <a:xfrm rot="-5400000">
              <a:off x="659063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52" name="tx152"/>
            <p:cNvSpPr/>
            <p:nvPr/>
          </p:nvSpPr>
          <p:spPr>
            <a:xfrm rot="-5400000">
              <a:off x="685717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53" name="tx153"/>
            <p:cNvSpPr/>
            <p:nvPr/>
          </p:nvSpPr>
          <p:spPr>
            <a:xfrm rot="-5400000">
              <a:off x="7123720"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54" name="tx154"/>
            <p:cNvSpPr/>
            <p:nvPr/>
          </p:nvSpPr>
          <p:spPr>
            <a:xfrm rot="-5400000">
              <a:off x="7390229" y="45923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5" name="tx155"/>
            <p:cNvSpPr/>
            <p:nvPr/>
          </p:nvSpPr>
          <p:spPr>
            <a:xfrm rot="-5400000">
              <a:off x="7656806"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6" name="tx156"/>
            <p:cNvSpPr/>
            <p:nvPr/>
          </p:nvSpPr>
          <p:spPr>
            <a:xfrm rot="-5400000">
              <a:off x="7923349"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7" name="tx157"/>
            <p:cNvSpPr/>
            <p:nvPr/>
          </p:nvSpPr>
          <p:spPr>
            <a:xfrm rot="-5400000">
              <a:off x="-282000" y="3068909"/>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58" name="tx158"/>
            <p:cNvSpPr/>
            <p:nvPr/>
          </p:nvSpPr>
          <p:spPr>
            <a:xfrm rot="5400000">
              <a:off x="8539473" y="306890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9" name="pl159"/>
            <p:cNvSpPr/>
            <p:nvPr/>
          </p:nvSpPr>
          <p:spPr>
            <a:xfrm>
              <a:off x="2892766" y="528147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60" name="tx160"/>
            <p:cNvSpPr/>
            <p:nvPr/>
          </p:nvSpPr>
          <p:spPr>
            <a:xfrm>
              <a:off x="3159865" y="5200370"/>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61" name="rc161"/>
            <p:cNvSpPr/>
            <p:nvPr/>
          </p:nvSpPr>
          <p:spPr>
            <a:xfrm>
              <a:off x="4448859" y="5180747"/>
              <a:ext cx="201456" cy="201456"/>
            </a:xfrm>
            <a:prstGeom prst="rect">
              <a:avLst/>
            </a:prstGeom>
            <a:solidFill>
              <a:srgbClr val="E2231A">
                <a:alpha val="100000"/>
              </a:srgbClr>
            </a:solidFill>
          </p:spPr>
          <p:txBody>
            <a:bodyPr/>
            <a:lstStyle/>
            <a:p/>
          </p:txBody>
        </p:sp>
        <p:sp>
          <p:nvSpPr>
            <p:cNvPr id="162" name="rc162"/>
            <p:cNvSpPr/>
            <p:nvPr/>
          </p:nvSpPr>
          <p:spPr>
            <a:xfrm>
              <a:off x="5653947" y="5180747"/>
              <a:ext cx="201456" cy="201456"/>
            </a:xfrm>
            <a:prstGeom prst="rect">
              <a:avLst/>
            </a:prstGeom>
            <a:solidFill>
              <a:srgbClr val="80BD41">
                <a:alpha val="100000"/>
              </a:srgbClr>
            </a:solidFill>
          </p:spPr>
          <p:txBody>
            <a:bodyPr/>
            <a:lstStyle/>
            <a:p/>
          </p:txBody>
        </p:sp>
        <p:sp>
          <p:nvSpPr>
            <p:cNvPr id="163" name="tx163"/>
            <p:cNvSpPr/>
            <p:nvPr/>
          </p:nvSpPr>
          <p:spPr>
            <a:xfrm>
              <a:off x="4728904" y="5229769"/>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64" name="tx164"/>
            <p:cNvSpPr/>
            <p:nvPr/>
          </p:nvSpPr>
          <p:spPr>
            <a:xfrm>
              <a:off x="5933992" y="5229838"/>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65" name="tx165"/>
            <p:cNvSpPr/>
            <p:nvPr/>
          </p:nvSpPr>
          <p:spPr>
            <a:xfrm>
              <a:off x="951100" y="1400299"/>
              <a:ext cx="605714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MCV1 coverage, and number of vaccinated and unvaccinated children,</a:t>
              </a:r>
            </a:p>
          </p:txBody>
        </p:sp>
        <p:sp>
          <p:nvSpPr>
            <p:cNvPr id="166" name="tx166"/>
            <p:cNvSpPr/>
            <p:nvPr/>
          </p:nvSpPr>
          <p:spPr>
            <a:xfrm>
              <a:off x="951100" y="1582906"/>
              <a:ext cx="1276945"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Togo, 2000-2025</a:t>
              </a:r>
            </a:p>
          </p:txBody>
        </p:sp>
        <p:sp>
          <p:nvSpPr>
            <p:cNvPr id="167" name="pl167"/>
            <p:cNvSpPr/>
            <p:nvPr/>
          </p:nvSpPr>
          <p:spPr>
            <a:xfrm>
              <a:off x="2445260"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8" name="pl168"/>
            <p:cNvSpPr/>
            <p:nvPr/>
          </p:nvSpPr>
          <p:spPr>
            <a:xfrm>
              <a:off x="4743233"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9" name="pl169"/>
            <p:cNvSpPr/>
            <p:nvPr/>
          </p:nvSpPr>
          <p:spPr>
            <a:xfrm>
              <a:off x="7041206"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70" name="pl170"/>
            <p:cNvSpPr/>
            <p:nvPr/>
          </p:nvSpPr>
          <p:spPr>
            <a:xfrm>
              <a:off x="951100" y="601951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1" name="pl171"/>
            <p:cNvSpPr/>
            <p:nvPr/>
          </p:nvSpPr>
          <p:spPr>
            <a:xfrm>
              <a:off x="951100" y="585815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2" name="pl172"/>
            <p:cNvSpPr/>
            <p:nvPr/>
          </p:nvSpPr>
          <p:spPr>
            <a:xfrm>
              <a:off x="951100" y="56967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3" name="pl173"/>
            <p:cNvSpPr/>
            <p:nvPr/>
          </p:nvSpPr>
          <p:spPr>
            <a:xfrm>
              <a:off x="129627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4" name="pl174"/>
            <p:cNvSpPr/>
            <p:nvPr/>
          </p:nvSpPr>
          <p:spPr>
            <a:xfrm>
              <a:off x="3594246"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5" name="pl175"/>
            <p:cNvSpPr/>
            <p:nvPr/>
          </p:nvSpPr>
          <p:spPr>
            <a:xfrm>
              <a:off x="5892219"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6" name="pl176"/>
            <p:cNvSpPr/>
            <p:nvPr/>
          </p:nvSpPr>
          <p:spPr>
            <a:xfrm>
              <a:off x="8190192"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7" name="rc177"/>
            <p:cNvSpPr/>
            <p:nvPr/>
          </p:nvSpPr>
          <p:spPr>
            <a:xfrm>
              <a:off x="1296273" y="5954972"/>
              <a:ext cx="4988209" cy="129091"/>
            </a:xfrm>
            <a:prstGeom prst="rect">
              <a:avLst/>
            </a:prstGeom>
            <a:solidFill>
              <a:srgbClr val="80BD41">
                <a:alpha val="100000"/>
              </a:srgbClr>
            </a:solidFill>
          </p:spPr>
          <p:txBody>
            <a:bodyPr/>
            <a:lstStyle/>
            <a:p/>
          </p:txBody>
        </p:sp>
        <p:sp>
          <p:nvSpPr>
            <p:cNvPr id="178" name="rc178"/>
            <p:cNvSpPr/>
            <p:nvPr/>
          </p:nvSpPr>
          <p:spPr>
            <a:xfrm>
              <a:off x="6284483" y="5954972"/>
              <a:ext cx="1170127" cy="129091"/>
            </a:xfrm>
            <a:prstGeom prst="rect">
              <a:avLst/>
            </a:prstGeom>
            <a:solidFill>
              <a:srgbClr val="E2231A">
                <a:alpha val="100000"/>
              </a:srgbClr>
            </a:solidFill>
          </p:spPr>
          <p:txBody>
            <a:bodyPr/>
            <a:lstStyle/>
            <a:p/>
          </p:txBody>
        </p:sp>
        <p:sp>
          <p:nvSpPr>
            <p:cNvPr id="179" name="rc179"/>
            <p:cNvSpPr/>
            <p:nvPr/>
          </p:nvSpPr>
          <p:spPr>
            <a:xfrm>
              <a:off x="1296273" y="5793607"/>
              <a:ext cx="5260059" cy="129091"/>
            </a:xfrm>
            <a:prstGeom prst="rect">
              <a:avLst/>
            </a:prstGeom>
            <a:solidFill>
              <a:srgbClr val="80BD41">
                <a:alpha val="100000"/>
              </a:srgbClr>
            </a:solidFill>
          </p:spPr>
          <p:txBody>
            <a:bodyPr/>
            <a:lstStyle/>
            <a:p/>
          </p:txBody>
        </p:sp>
        <p:sp>
          <p:nvSpPr>
            <p:cNvPr id="180" name="rc180"/>
            <p:cNvSpPr/>
            <p:nvPr/>
          </p:nvSpPr>
          <p:spPr>
            <a:xfrm>
              <a:off x="6556333" y="5793607"/>
              <a:ext cx="1233781" cy="129091"/>
            </a:xfrm>
            <a:prstGeom prst="rect">
              <a:avLst/>
            </a:prstGeom>
            <a:solidFill>
              <a:srgbClr val="E2231A">
                <a:alpha val="100000"/>
              </a:srgbClr>
            </a:solidFill>
          </p:spPr>
          <p:txBody>
            <a:bodyPr/>
            <a:lstStyle/>
            <a:p/>
          </p:txBody>
        </p:sp>
        <p:sp>
          <p:nvSpPr>
            <p:cNvPr id="181" name="rc181"/>
            <p:cNvSpPr/>
            <p:nvPr/>
          </p:nvSpPr>
          <p:spPr>
            <a:xfrm>
              <a:off x="1296273" y="5632243"/>
              <a:ext cx="5325552" cy="129091"/>
            </a:xfrm>
            <a:prstGeom prst="rect">
              <a:avLst/>
            </a:prstGeom>
            <a:solidFill>
              <a:srgbClr val="80BD41">
                <a:alpha val="100000"/>
              </a:srgbClr>
            </a:solidFill>
          </p:spPr>
          <p:txBody>
            <a:bodyPr/>
            <a:lstStyle/>
            <a:p/>
          </p:txBody>
        </p:sp>
        <p:sp>
          <p:nvSpPr>
            <p:cNvPr id="182" name="rc182"/>
            <p:cNvSpPr/>
            <p:nvPr/>
          </p:nvSpPr>
          <p:spPr>
            <a:xfrm>
              <a:off x="6621826" y="5632243"/>
              <a:ext cx="1249178" cy="129091"/>
            </a:xfrm>
            <a:prstGeom prst="rect">
              <a:avLst/>
            </a:prstGeom>
            <a:solidFill>
              <a:srgbClr val="E2231A">
                <a:alpha val="100000"/>
              </a:srgbClr>
            </a:solidFill>
          </p:spPr>
          <p:txBody>
            <a:bodyPr/>
            <a:lstStyle/>
            <a:p/>
          </p:txBody>
        </p:sp>
        <p:sp>
          <p:nvSpPr>
            <p:cNvPr id="183" name="tx183"/>
            <p:cNvSpPr/>
            <p:nvPr/>
          </p:nvSpPr>
          <p:spPr>
            <a:xfrm>
              <a:off x="7665823" y="5976381"/>
              <a:ext cx="192927"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268</a:t>
              </a:r>
            </a:p>
          </p:txBody>
        </p:sp>
        <p:sp>
          <p:nvSpPr>
            <p:cNvPr id="184" name="tx184"/>
            <p:cNvSpPr/>
            <p:nvPr/>
          </p:nvSpPr>
          <p:spPr>
            <a:xfrm>
              <a:off x="7970126" y="5815017"/>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282.6</a:t>
              </a:r>
            </a:p>
          </p:txBody>
        </p:sp>
        <p:sp>
          <p:nvSpPr>
            <p:cNvPr id="185" name="tx185"/>
            <p:cNvSpPr/>
            <p:nvPr/>
          </p:nvSpPr>
          <p:spPr>
            <a:xfrm>
              <a:off x="8055059" y="5653652"/>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286.1</a:t>
              </a:r>
            </a:p>
          </p:txBody>
        </p:sp>
        <p:sp>
          <p:nvSpPr>
            <p:cNvPr id="186" name="tx186"/>
            <p:cNvSpPr/>
            <p:nvPr/>
          </p:nvSpPr>
          <p:spPr>
            <a:xfrm>
              <a:off x="3654740" y="5980401"/>
              <a:ext cx="27127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217.1</a:t>
              </a:r>
            </a:p>
          </p:txBody>
        </p:sp>
        <p:sp>
          <p:nvSpPr>
            <p:cNvPr id="187" name="tx187"/>
            <p:cNvSpPr/>
            <p:nvPr/>
          </p:nvSpPr>
          <p:spPr>
            <a:xfrm>
              <a:off x="6764053" y="5979077"/>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50.9</a:t>
              </a:r>
            </a:p>
          </p:txBody>
        </p:sp>
        <p:sp>
          <p:nvSpPr>
            <p:cNvPr id="188" name="tx188"/>
            <p:cNvSpPr/>
            <p:nvPr/>
          </p:nvSpPr>
          <p:spPr>
            <a:xfrm>
              <a:off x="3790665" y="5817713"/>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228.9</a:t>
              </a:r>
            </a:p>
          </p:txBody>
        </p:sp>
        <p:sp>
          <p:nvSpPr>
            <p:cNvPr id="189" name="tx189"/>
            <p:cNvSpPr/>
            <p:nvPr/>
          </p:nvSpPr>
          <p:spPr>
            <a:xfrm>
              <a:off x="7067730" y="5817660"/>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53.7</a:t>
              </a:r>
            </a:p>
          </p:txBody>
        </p:sp>
        <p:sp>
          <p:nvSpPr>
            <p:cNvPr id="190" name="tx190"/>
            <p:cNvSpPr/>
            <p:nvPr/>
          </p:nvSpPr>
          <p:spPr>
            <a:xfrm>
              <a:off x="3823411" y="5656295"/>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231.8</a:t>
              </a:r>
            </a:p>
          </p:txBody>
        </p:sp>
        <p:sp>
          <p:nvSpPr>
            <p:cNvPr id="191" name="tx191"/>
            <p:cNvSpPr/>
            <p:nvPr/>
          </p:nvSpPr>
          <p:spPr>
            <a:xfrm>
              <a:off x="7140921" y="5656666"/>
              <a:ext cx="210987"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54.4</a:t>
              </a:r>
            </a:p>
          </p:txBody>
        </p:sp>
        <p:sp>
          <p:nvSpPr>
            <p:cNvPr id="192" name="tx192"/>
            <p:cNvSpPr/>
            <p:nvPr/>
          </p:nvSpPr>
          <p:spPr>
            <a:xfrm>
              <a:off x="577692" y="596740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93" name="tx193"/>
            <p:cNvSpPr/>
            <p:nvPr/>
          </p:nvSpPr>
          <p:spPr>
            <a:xfrm>
              <a:off x="577692" y="580603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4" name="tx194"/>
            <p:cNvSpPr/>
            <p:nvPr/>
          </p:nvSpPr>
          <p:spPr>
            <a:xfrm>
              <a:off x="577692" y="56446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5" name="tx195"/>
            <p:cNvSpPr/>
            <p:nvPr/>
          </p:nvSpPr>
          <p:spPr>
            <a:xfrm>
              <a:off x="1257426" y="617685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96" name="tx196"/>
            <p:cNvSpPr/>
            <p:nvPr/>
          </p:nvSpPr>
          <p:spPr>
            <a:xfrm>
              <a:off x="3477705"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97" name="tx197"/>
            <p:cNvSpPr/>
            <p:nvPr/>
          </p:nvSpPr>
          <p:spPr>
            <a:xfrm>
              <a:off x="5775677"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98" name="tx198"/>
            <p:cNvSpPr/>
            <p:nvPr/>
          </p:nvSpPr>
          <p:spPr>
            <a:xfrm>
              <a:off x="8073650" y="6176783"/>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99" name="tx199"/>
            <p:cNvSpPr/>
            <p:nvPr/>
          </p:nvSpPr>
          <p:spPr>
            <a:xfrm>
              <a:off x="4018061" y="6312056"/>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200" name="tx200"/>
            <p:cNvSpPr/>
            <p:nvPr/>
          </p:nvSpPr>
          <p:spPr>
            <a:xfrm>
              <a:off x="4383327" y="65172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20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MCV1 coverage in 2025 (81%) was the same as in 2019 (81%).
The number of children vaccinated with MCV1 increased 7% compared to in 2019.
The number of surviving infants increased approximately 7% compared to in 2019.
In 2025, more children were vaccinated than in 2019.
In 2025, there were more surviving infants (target population) than in 2019.
For vaccine coverage to increase, the number of children vaccinated must increase at a faster rate than the population increases.</a:t>
            </a:r>
          </a:p>
        </p:txBody>
      </p:sp>
      <p:sp>
        <p:nvSpPr>
          <p:cNvPr id="202"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must increase at a faster rate than the population increases.</a:t>
            </a:r>
          </a:p>
        </p:txBody>
      </p:sp>
      <p:grpSp xmlns:pic="http://schemas.openxmlformats.org/drawingml/2006/picture">
        <p:nvGrpSpPr>
          <p:cNvPr id="203" name=""/>
          <p:cNvGrpSpPr/>
          <p:nvPr/>
        </p:nvGrpSpPr>
        <p:grpSpPr>
          <a:xfrm>
            <a:off x="292608" y="1005840"/>
            <a:ext cx="8595360" cy="28575"/>
            <a:chOff x="292608" y="1005840"/>
            <a:chExt cx="8595360" cy="28575"/>
          </a:xfrm>
        </p:grpSpPr>
        <p:sp>
          <p:nvSpPr>
            <p:cNvPr id="204"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5"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12064" y="283464"/>
            <a:ext cx="11311128" cy="914400"/>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WHO/UNICEF Estimates of National Immunization Coverage (WUENIC), 2025 revision</a:t>
            </a:r>
          </a:p>
        </p:txBody>
      </p:sp>
      <p:sp>
        <p:nvSpPr>
          <p:cNvPr id="3" name="body"/>
          <p:cNvSpPr>
            <a:spLocks noGrp="1"/>
          </p:cNvSpPr>
          <p:nvPr>
            <p:ph/>
          </p:nvPr>
        </p:nvSpPr>
        <p:spPr>
          <a:xfrm>
            <a:off x="512064" y="1335024"/>
            <a:ext cx="11311128" cy="3401568"/>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reviewing each country’s data independently, without borrowing from other countries when data are missing. The estimates are not ad hoc adjustments to reported figures and may rely on a single empirical source, typically nationally reported coverage. When no data exist for a specific country-vaccine-year, earlier and later data are interpolated. If sources conflict or vary widely, the most plausible estimate is selected after considering potential biases.
This slide deck presents the latest WUENIC estimates (published 15 July 2026), using UNPD World Population Prospects (WPP 2024) for population-weighted averages and to derive absolute numbers of vaccinated and unvaccinated/zero-dose children.</a:t>
            </a:r>
          </a:p>
        </p:txBody>
      </p:sp>
      <p:sp>
        <p:nvSpPr>
          <p:cNvPr id="4"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Methods: </a:t>
            </a:r>
            <a:r>
              <a:rPr cap="none" sz="13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5"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6"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7"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88543" y="4583012"/>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5" name="pl5"/>
            <p:cNvSpPr/>
            <p:nvPr/>
          </p:nvSpPr>
          <p:spPr>
            <a:xfrm>
              <a:off x="888543" y="3843771"/>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6" name="pl6"/>
            <p:cNvSpPr/>
            <p:nvPr/>
          </p:nvSpPr>
          <p:spPr>
            <a:xfrm>
              <a:off x="888543" y="3104530"/>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7" name="pl7"/>
            <p:cNvSpPr/>
            <p:nvPr/>
          </p:nvSpPr>
          <p:spPr>
            <a:xfrm>
              <a:off x="888543" y="2365290"/>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8" name="pl8"/>
            <p:cNvSpPr/>
            <p:nvPr/>
          </p:nvSpPr>
          <p:spPr>
            <a:xfrm>
              <a:off x="888543" y="1626049"/>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9" name="pl9"/>
            <p:cNvSpPr/>
            <p:nvPr/>
          </p:nvSpPr>
          <p:spPr>
            <a:xfrm>
              <a:off x="888543" y="4952633"/>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0" name="pl10"/>
            <p:cNvSpPr/>
            <p:nvPr/>
          </p:nvSpPr>
          <p:spPr>
            <a:xfrm>
              <a:off x="888543" y="4213392"/>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1" name="pl11"/>
            <p:cNvSpPr/>
            <p:nvPr/>
          </p:nvSpPr>
          <p:spPr>
            <a:xfrm>
              <a:off x="888543" y="3474151"/>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2" name="pl12"/>
            <p:cNvSpPr/>
            <p:nvPr/>
          </p:nvSpPr>
          <p:spPr>
            <a:xfrm>
              <a:off x="888543" y="2734910"/>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3" name="pl13"/>
            <p:cNvSpPr/>
            <p:nvPr/>
          </p:nvSpPr>
          <p:spPr>
            <a:xfrm>
              <a:off x="888543" y="1995669"/>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4" name="pl14"/>
            <p:cNvSpPr/>
            <p:nvPr/>
          </p:nvSpPr>
          <p:spPr>
            <a:xfrm>
              <a:off x="1168561"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635256"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101952"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568648"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035343"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502039"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968735"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4435431"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4902126"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5368822"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5835518"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6302213"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6768909"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7235605"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8" name="rc28"/>
            <p:cNvSpPr/>
            <p:nvPr/>
          </p:nvSpPr>
          <p:spPr>
            <a:xfrm>
              <a:off x="958547" y="4766344"/>
              <a:ext cx="420026" cy="186288"/>
            </a:xfrm>
            <a:prstGeom prst="rect">
              <a:avLst/>
            </a:prstGeom>
            <a:solidFill>
              <a:srgbClr val="1CABE2">
                <a:alpha val="100000"/>
              </a:srgbClr>
            </a:solidFill>
          </p:spPr>
          <p:txBody>
            <a:bodyPr/>
            <a:lstStyle/>
            <a:p/>
          </p:txBody>
        </p:sp>
        <p:sp>
          <p:nvSpPr>
            <p:cNvPr id="29" name="rc29"/>
            <p:cNvSpPr/>
            <p:nvPr/>
          </p:nvSpPr>
          <p:spPr>
            <a:xfrm>
              <a:off x="1425243" y="4716076"/>
              <a:ext cx="420026" cy="236557"/>
            </a:xfrm>
            <a:prstGeom prst="rect">
              <a:avLst/>
            </a:prstGeom>
            <a:solidFill>
              <a:srgbClr val="1CABE2">
                <a:alpha val="100000"/>
              </a:srgbClr>
            </a:solidFill>
          </p:spPr>
          <p:txBody>
            <a:bodyPr/>
            <a:lstStyle/>
            <a:p/>
          </p:txBody>
        </p:sp>
        <p:sp>
          <p:nvSpPr>
            <p:cNvPr id="30" name="rc30"/>
            <p:cNvSpPr/>
            <p:nvPr/>
          </p:nvSpPr>
          <p:spPr>
            <a:xfrm>
              <a:off x="1891939" y="4826962"/>
              <a:ext cx="420026" cy="125670"/>
            </a:xfrm>
            <a:prstGeom prst="rect">
              <a:avLst/>
            </a:prstGeom>
            <a:solidFill>
              <a:srgbClr val="1CABE2">
                <a:alpha val="100000"/>
              </a:srgbClr>
            </a:solidFill>
          </p:spPr>
          <p:txBody>
            <a:bodyPr/>
            <a:lstStyle/>
            <a:p/>
          </p:txBody>
        </p:sp>
        <p:sp>
          <p:nvSpPr>
            <p:cNvPr id="31" name="rc31"/>
            <p:cNvSpPr/>
            <p:nvPr/>
          </p:nvSpPr>
          <p:spPr>
            <a:xfrm>
              <a:off x="2358635" y="4937109"/>
              <a:ext cx="420026" cy="15524"/>
            </a:xfrm>
            <a:prstGeom prst="rect">
              <a:avLst/>
            </a:prstGeom>
            <a:solidFill>
              <a:srgbClr val="1CABE2">
                <a:alpha val="100000"/>
              </a:srgbClr>
            </a:solidFill>
          </p:spPr>
          <p:txBody>
            <a:bodyPr/>
            <a:lstStyle/>
            <a:p/>
          </p:txBody>
        </p:sp>
        <p:sp>
          <p:nvSpPr>
            <p:cNvPr id="32" name="rc32"/>
            <p:cNvSpPr/>
            <p:nvPr/>
          </p:nvSpPr>
          <p:spPr>
            <a:xfrm>
              <a:off x="2825330" y="4839529"/>
              <a:ext cx="420026" cy="113103"/>
            </a:xfrm>
            <a:prstGeom prst="rect">
              <a:avLst/>
            </a:prstGeom>
            <a:solidFill>
              <a:srgbClr val="1CABE2">
                <a:alpha val="100000"/>
              </a:srgbClr>
            </a:solidFill>
          </p:spPr>
          <p:txBody>
            <a:bodyPr/>
            <a:lstStyle/>
            <a:p/>
          </p:txBody>
        </p:sp>
        <p:sp>
          <p:nvSpPr>
            <p:cNvPr id="33" name="rc33"/>
            <p:cNvSpPr/>
            <p:nvPr/>
          </p:nvSpPr>
          <p:spPr>
            <a:xfrm>
              <a:off x="3292026" y="4908278"/>
              <a:ext cx="420026" cy="44354"/>
            </a:xfrm>
            <a:prstGeom prst="rect">
              <a:avLst/>
            </a:prstGeom>
            <a:solidFill>
              <a:srgbClr val="1CABE2">
                <a:alpha val="100000"/>
              </a:srgbClr>
            </a:solidFill>
          </p:spPr>
          <p:txBody>
            <a:bodyPr/>
            <a:lstStyle/>
            <a:p/>
          </p:txBody>
        </p:sp>
        <p:sp>
          <p:nvSpPr>
            <p:cNvPr id="34" name="rc34"/>
            <p:cNvSpPr/>
            <p:nvPr/>
          </p:nvSpPr>
          <p:spPr>
            <a:xfrm>
              <a:off x="3758722" y="4770040"/>
              <a:ext cx="420026" cy="182592"/>
            </a:xfrm>
            <a:prstGeom prst="rect">
              <a:avLst/>
            </a:prstGeom>
            <a:solidFill>
              <a:srgbClr val="1CABE2">
                <a:alpha val="100000"/>
              </a:srgbClr>
            </a:solidFill>
          </p:spPr>
          <p:txBody>
            <a:bodyPr/>
            <a:lstStyle/>
            <a:p/>
          </p:txBody>
        </p:sp>
        <p:sp>
          <p:nvSpPr>
            <p:cNvPr id="35" name="rc35"/>
            <p:cNvSpPr/>
            <p:nvPr/>
          </p:nvSpPr>
          <p:spPr>
            <a:xfrm>
              <a:off x="4225417" y="4841007"/>
              <a:ext cx="420026" cy="111625"/>
            </a:xfrm>
            <a:prstGeom prst="rect">
              <a:avLst/>
            </a:prstGeom>
            <a:solidFill>
              <a:srgbClr val="1CABE2">
                <a:alpha val="100000"/>
              </a:srgbClr>
            </a:solidFill>
          </p:spPr>
          <p:txBody>
            <a:bodyPr/>
            <a:lstStyle/>
            <a:p/>
          </p:txBody>
        </p:sp>
        <p:sp>
          <p:nvSpPr>
            <p:cNvPr id="36" name="rc36"/>
            <p:cNvSpPr/>
            <p:nvPr/>
          </p:nvSpPr>
          <p:spPr>
            <a:xfrm>
              <a:off x="4692113" y="4881665"/>
              <a:ext cx="420026" cy="70967"/>
            </a:xfrm>
            <a:prstGeom prst="rect">
              <a:avLst/>
            </a:prstGeom>
            <a:solidFill>
              <a:srgbClr val="1CABE2">
                <a:alpha val="100000"/>
              </a:srgbClr>
            </a:solidFill>
          </p:spPr>
          <p:txBody>
            <a:bodyPr/>
            <a:lstStyle/>
            <a:p/>
          </p:txBody>
        </p:sp>
        <p:sp>
          <p:nvSpPr>
            <p:cNvPr id="37" name="rc37"/>
            <p:cNvSpPr/>
            <p:nvPr/>
          </p:nvSpPr>
          <p:spPr>
            <a:xfrm>
              <a:off x="5158809" y="4920845"/>
              <a:ext cx="420026" cy="31787"/>
            </a:xfrm>
            <a:prstGeom prst="rect">
              <a:avLst/>
            </a:prstGeom>
            <a:solidFill>
              <a:srgbClr val="1CABE2">
                <a:alpha val="100000"/>
              </a:srgbClr>
            </a:solidFill>
          </p:spPr>
          <p:txBody>
            <a:bodyPr/>
            <a:lstStyle/>
            <a:p/>
          </p:txBody>
        </p:sp>
        <p:sp>
          <p:nvSpPr>
            <p:cNvPr id="38" name="rc38"/>
            <p:cNvSpPr/>
            <p:nvPr/>
          </p:nvSpPr>
          <p:spPr>
            <a:xfrm>
              <a:off x="5625505" y="4410769"/>
              <a:ext cx="420026" cy="541863"/>
            </a:xfrm>
            <a:prstGeom prst="rect">
              <a:avLst/>
            </a:prstGeom>
            <a:solidFill>
              <a:srgbClr val="1CABE2">
                <a:alpha val="100000"/>
              </a:srgbClr>
            </a:solidFill>
          </p:spPr>
          <p:txBody>
            <a:bodyPr/>
            <a:lstStyle/>
            <a:p/>
          </p:txBody>
        </p:sp>
        <p:sp>
          <p:nvSpPr>
            <p:cNvPr id="39" name="rc39"/>
            <p:cNvSpPr/>
            <p:nvPr/>
          </p:nvSpPr>
          <p:spPr>
            <a:xfrm>
              <a:off x="6092200" y="4510567"/>
              <a:ext cx="420026" cy="442066"/>
            </a:xfrm>
            <a:prstGeom prst="rect">
              <a:avLst/>
            </a:prstGeom>
            <a:solidFill>
              <a:srgbClr val="1CABE2">
                <a:alpha val="100000"/>
              </a:srgbClr>
            </a:solidFill>
          </p:spPr>
          <p:txBody>
            <a:bodyPr/>
            <a:lstStyle/>
            <a:p/>
          </p:txBody>
        </p:sp>
        <p:sp>
          <p:nvSpPr>
            <p:cNvPr id="40" name="rc40"/>
            <p:cNvSpPr/>
            <p:nvPr/>
          </p:nvSpPr>
          <p:spPr>
            <a:xfrm>
              <a:off x="6558896" y="4662850"/>
              <a:ext cx="420026" cy="289782"/>
            </a:xfrm>
            <a:prstGeom prst="rect">
              <a:avLst/>
            </a:prstGeom>
            <a:solidFill>
              <a:srgbClr val="1CABE2">
                <a:alpha val="100000"/>
              </a:srgbClr>
            </a:solidFill>
          </p:spPr>
          <p:txBody>
            <a:bodyPr/>
            <a:lstStyle/>
            <a:p/>
          </p:txBody>
        </p:sp>
        <p:sp>
          <p:nvSpPr>
            <p:cNvPr id="41" name="rc41"/>
            <p:cNvSpPr/>
            <p:nvPr/>
          </p:nvSpPr>
          <p:spPr>
            <a:xfrm>
              <a:off x="7025592" y="4016754"/>
              <a:ext cx="420026" cy="935878"/>
            </a:xfrm>
            <a:prstGeom prst="rect">
              <a:avLst/>
            </a:prstGeom>
            <a:solidFill>
              <a:srgbClr val="1CABE2">
                <a:alpha val="100000"/>
              </a:srgbClr>
            </a:solidFill>
          </p:spPr>
          <p:txBody>
            <a:bodyPr/>
            <a:lstStyle/>
            <a:p/>
          </p:txBody>
        </p:sp>
        <p:sp>
          <p:nvSpPr>
            <p:cNvPr id="42" name="pl42"/>
            <p:cNvSpPr/>
            <p:nvPr/>
          </p:nvSpPr>
          <p:spPr>
            <a:xfrm>
              <a:off x="1168561" y="2394564"/>
              <a:ext cx="6067044" cy="311959"/>
            </a:xfrm>
            <a:custGeom>
              <a:avLst/>
              <a:pathLst>
                <a:path w="6067044" h="311959">
                  <a:moveTo>
                    <a:pt x="0" y="311959"/>
                  </a:moveTo>
                  <a:lnTo>
                    <a:pt x="466695" y="311959"/>
                  </a:lnTo>
                  <a:lnTo>
                    <a:pt x="933391" y="155979"/>
                  </a:lnTo>
                  <a:lnTo>
                    <a:pt x="1400087" y="218371"/>
                  </a:lnTo>
                  <a:lnTo>
                    <a:pt x="1866782" y="280763"/>
                  </a:lnTo>
                  <a:lnTo>
                    <a:pt x="2333478" y="93587"/>
                  </a:lnTo>
                  <a:lnTo>
                    <a:pt x="2800174" y="218371"/>
                  </a:lnTo>
                  <a:lnTo>
                    <a:pt x="3266869" y="31195"/>
                  </a:lnTo>
                  <a:lnTo>
                    <a:pt x="3733565" y="187175"/>
                  </a:lnTo>
                  <a:lnTo>
                    <a:pt x="4200261" y="62391"/>
                  </a:lnTo>
                  <a:lnTo>
                    <a:pt x="4666957" y="0"/>
                  </a:lnTo>
                  <a:lnTo>
                    <a:pt x="5133652" y="93587"/>
                  </a:lnTo>
                  <a:lnTo>
                    <a:pt x="5600348" y="31195"/>
                  </a:lnTo>
                  <a:lnTo>
                    <a:pt x="6067044" y="31195"/>
                  </a:lnTo>
                </a:path>
              </a:pathLst>
            </a:custGeom>
            <a:ln w="27101" cap="flat">
              <a:solidFill>
                <a:srgbClr val="00833D">
                  <a:alpha val="100000"/>
                </a:srgbClr>
              </a:solidFill>
              <a:prstDash val="solid"/>
              <a:round/>
            </a:ln>
          </p:spPr>
          <p:txBody>
            <a:bodyPr/>
            <a:lstStyle/>
            <a:p/>
          </p:txBody>
        </p:sp>
        <p:sp>
          <p:nvSpPr>
            <p:cNvPr id="43" name="pl43"/>
            <p:cNvSpPr/>
            <p:nvPr/>
          </p:nvSpPr>
          <p:spPr>
            <a:xfrm>
              <a:off x="4435431" y="3080875"/>
              <a:ext cx="2800174" cy="374351"/>
            </a:xfrm>
            <a:custGeom>
              <a:avLst/>
              <a:pathLst>
                <a:path w="2800174" h="374351">
                  <a:moveTo>
                    <a:pt x="0" y="155979"/>
                  </a:moveTo>
                  <a:lnTo>
                    <a:pt x="466695" y="374351"/>
                  </a:lnTo>
                  <a:lnTo>
                    <a:pt x="933391" y="249567"/>
                  </a:lnTo>
                  <a:lnTo>
                    <a:pt x="1400087" y="31195"/>
                  </a:lnTo>
                  <a:lnTo>
                    <a:pt x="1866782" y="0"/>
                  </a:lnTo>
                  <a:lnTo>
                    <a:pt x="2333478" y="62391"/>
                  </a:lnTo>
                  <a:lnTo>
                    <a:pt x="2800174" y="62391"/>
                  </a:lnTo>
                </a:path>
              </a:pathLst>
            </a:custGeom>
            <a:ln w="27101" cap="flat">
              <a:solidFill>
                <a:srgbClr val="002759">
                  <a:alpha val="100000"/>
                </a:srgbClr>
              </a:solidFill>
              <a:prstDash val="solid"/>
              <a:round/>
            </a:ln>
          </p:spPr>
          <p:txBody>
            <a:bodyPr/>
            <a:lstStyle/>
            <a:p/>
          </p:txBody>
        </p:sp>
        <p:sp>
          <p:nvSpPr>
            <p:cNvPr id="44" name="pt44"/>
            <p:cNvSpPr/>
            <p:nvPr/>
          </p:nvSpPr>
          <p:spPr>
            <a:xfrm>
              <a:off x="1136959" y="267492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5" name="pt45"/>
            <p:cNvSpPr/>
            <p:nvPr/>
          </p:nvSpPr>
          <p:spPr>
            <a:xfrm>
              <a:off x="1603655" y="267492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6" name="pt46"/>
            <p:cNvSpPr/>
            <p:nvPr/>
          </p:nvSpPr>
          <p:spPr>
            <a:xfrm>
              <a:off x="2070351" y="251894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7" name="pt47"/>
            <p:cNvSpPr/>
            <p:nvPr/>
          </p:nvSpPr>
          <p:spPr>
            <a:xfrm>
              <a:off x="2537046" y="258133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8" name="pt48"/>
            <p:cNvSpPr/>
            <p:nvPr/>
          </p:nvSpPr>
          <p:spPr>
            <a:xfrm>
              <a:off x="3003742" y="264372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9" name="pt49"/>
            <p:cNvSpPr/>
            <p:nvPr/>
          </p:nvSpPr>
          <p:spPr>
            <a:xfrm>
              <a:off x="3470438" y="2456550"/>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0" name="pt50"/>
            <p:cNvSpPr/>
            <p:nvPr/>
          </p:nvSpPr>
          <p:spPr>
            <a:xfrm>
              <a:off x="3937134" y="258133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1" name="pt51"/>
            <p:cNvSpPr/>
            <p:nvPr/>
          </p:nvSpPr>
          <p:spPr>
            <a:xfrm>
              <a:off x="4403829" y="2394158"/>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2" name="pt52"/>
            <p:cNvSpPr/>
            <p:nvPr/>
          </p:nvSpPr>
          <p:spPr>
            <a:xfrm>
              <a:off x="4870525" y="2550138"/>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3" name="pt53"/>
            <p:cNvSpPr/>
            <p:nvPr/>
          </p:nvSpPr>
          <p:spPr>
            <a:xfrm>
              <a:off x="5337221" y="242535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4" name="pt54"/>
            <p:cNvSpPr/>
            <p:nvPr/>
          </p:nvSpPr>
          <p:spPr>
            <a:xfrm>
              <a:off x="5803916" y="236296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5" name="pt55"/>
            <p:cNvSpPr/>
            <p:nvPr/>
          </p:nvSpPr>
          <p:spPr>
            <a:xfrm>
              <a:off x="6270612" y="2456550"/>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6" name="pt56"/>
            <p:cNvSpPr/>
            <p:nvPr/>
          </p:nvSpPr>
          <p:spPr>
            <a:xfrm>
              <a:off x="6737308" y="2394158"/>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7" name="pt57"/>
            <p:cNvSpPr/>
            <p:nvPr/>
          </p:nvSpPr>
          <p:spPr>
            <a:xfrm>
              <a:off x="7204004" y="2394158"/>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8" name="pt58"/>
            <p:cNvSpPr/>
            <p:nvPr/>
          </p:nvSpPr>
          <p:spPr>
            <a:xfrm>
              <a:off x="4403829" y="320525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9" name="pt59"/>
            <p:cNvSpPr/>
            <p:nvPr/>
          </p:nvSpPr>
          <p:spPr>
            <a:xfrm>
              <a:off x="4870525" y="342362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0" name="pt60"/>
            <p:cNvSpPr/>
            <p:nvPr/>
          </p:nvSpPr>
          <p:spPr>
            <a:xfrm>
              <a:off x="5337221" y="329884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1" name="pt61"/>
            <p:cNvSpPr/>
            <p:nvPr/>
          </p:nvSpPr>
          <p:spPr>
            <a:xfrm>
              <a:off x="5803916" y="308046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2" name="pt62"/>
            <p:cNvSpPr/>
            <p:nvPr/>
          </p:nvSpPr>
          <p:spPr>
            <a:xfrm>
              <a:off x="6270612" y="304927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3" name="pt63"/>
            <p:cNvSpPr/>
            <p:nvPr/>
          </p:nvSpPr>
          <p:spPr>
            <a:xfrm>
              <a:off x="6737308" y="311166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4" name="pt64"/>
            <p:cNvSpPr/>
            <p:nvPr/>
          </p:nvSpPr>
          <p:spPr>
            <a:xfrm>
              <a:off x="7204004" y="311166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5" name="tx65"/>
            <p:cNvSpPr/>
            <p:nvPr/>
          </p:nvSpPr>
          <p:spPr>
            <a:xfrm>
              <a:off x="1069083" y="4636501"/>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252</a:t>
              </a:r>
            </a:p>
          </p:txBody>
        </p:sp>
        <p:sp>
          <p:nvSpPr>
            <p:cNvPr id="66" name="tx66"/>
            <p:cNvSpPr/>
            <p:nvPr/>
          </p:nvSpPr>
          <p:spPr>
            <a:xfrm>
              <a:off x="1535778" y="4586175"/>
              <a:ext cx="198955"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320</a:t>
              </a:r>
            </a:p>
          </p:txBody>
        </p:sp>
        <p:sp>
          <p:nvSpPr>
            <p:cNvPr id="67" name="tx67"/>
            <p:cNvSpPr/>
            <p:nvPr/>
          </p:nvSpPr>
          <p:spPr>
            <a:xfrm>
              <a:off x="2002474" y="4697119"/>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170</a:t>
              </a:r>
            </a:p>
          </p:txBody>
        </p:sp>
        <p:sp>
          <p:nvSpPr>
            <p:cNvPr id="68" name="tx68"/>
            <p:cNvSpPr/>
            <p:nvPr/>
          </p:nvSpPr>
          <p:spPr>
            <a:xfrm>
              <a:off x="2502329" y="4808722"/>
              <a:ext cx="132637"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21</a:t>
              </a:r>
            </a:p>
          </p:txBody>
        </p:sp>
        <p:sp>
          <p:nvSpPr>
            <p:cNvPr id="69" name="tx69"/>
            <p:cNvSpPr/>
            <p:nvPr/>
          </p:nvSpPr>
          <p:spPr>
            <a:xfrm>
              <a:off x="2935865" y="4709628"/>
              <a:ext cx="198955"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153</a:t>
              </a:r>
            </a:p>
          </p:txBody>
        </p:sp>
        <p:sp>
          <p:nvSpPr>
            <p:cNvPr id="70" name="tx70"/>
            <p:cNvSpPr/>
            <p:nvPr/>
          </p:nvSpPr>
          <p:spPr>
            <a:xfrm>
              <a:off x="3435720" y="4778436"/>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60</a:t>
              </a:r>
            </a:p>
          </p:txBody>
        </p:sp>
        <p:sp>
          <p:nvSpPr>
            <p:cNvPr id="71" name="tx71"/>
            <p:cNvSpPr/>
            <p:nvPr/>
          </p:nvSpPr>
          <p:spPr>
            <a:xfrm>
              <a:off x="3869257" y="4641653"/>
              <a:ext cx="198955"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247</a:t>
              </a:r>
            </a:p>
          </p:txBody>
        </p:sp>
        <p:sp>
          <p:nvSpPr>
            <p:cNvPr id="72" name="tx72"/>
            <p:cNvSpPr/>
            <p:nvPr/>
          </p:nvSpPr>
          <p:spPr>
            <a:xfrm>
              <a:off x="4335953" y="4711165"/>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151</a:t>
              </a:r>
            </a:p>
          </p:txBody>
        </p:sp>
        <p:sp>
          <p:nvSpPr>
            <p:cNvPr id="73" name="tx73"/>
            <p:cNvSpPr/>
            <p:nvPr/>
          </p:nvSpPr>
          <p:spPr>
            <a:xfrm>
              <a:off x="4835808" y="4751823"/>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96</a:t>
              </a:r>
            </a:p>
          </p:txBody>
        </p:sp>
        <p:sp>
          <p:nvSpPr>
            <p:cNvPr id="74" name="tx74"/>
            <p:cNvSpPr/>
            <p:nvPr/>
          </p:nvSpPr>
          <p:spPr>
            <a:xfrm>
              <a:off x="5302503" y="4790944"/>
              <a:ext cx="132637"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43</a:t>
              </a:r>
            </a:p>
          </p:txBody>
        </p:sp>
        <p:sp>
          <p:nvSpPr>
            <p:cNvPr id="75" name="tx75"/>
            <p:cNvSpPr/>
            <p:nvPr/>
          </p:nvSpPr>
          <p:spPr>
            <a:xfrm>
              <a:off x="5736040" y="4280868"/>
              <a:ext cx="198955"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733</a:t>
              </a:r>
            </a:p>
          </p:txBody>
        </p:sp>
        <p:sp>
          <p:nvSpPr>
            <p:cNvPr id="76" name="tx76"/>
            <p:cNvSpPr/>
            <p:nvPr/>
          </p:nvSpPr>
          <p:spPr>
            <a:xfrm>
              <a:off x="6202735" y="4380724"/>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598</a:t>
              </a:r>
            </a:p>
          </p:txBody>
        </p:sp>
        <p:sp>
          <p:nvSpPr>
            <p:cNvPr id="77" name="tx77"/>
            <p:cNvSpPr/>
            <p:nvPr/>
          </p:nvSpPr>
          <p:spPr>
            <a:xfrm>
              <a:off x="6669431" y="4532949"/>
              <a:ext cx="198955"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392</a:t>
              </a:r>
            </a:p>
          </p:txBody>
        </p:sp>
        <p:sp>
          <p:nvSpPr>
            <p:cNvPr id="78" name="tx78"/>
            <p:cNvSpPr/>
            <p:nvPr/>
          </p:nvSpPr>
          <p:spPr>
            <a:xfrm>
              <a:off x="7086402" y="3871481"/>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1,266</a:t>
              </a:r>
            </a:p>
          </p:txBody>
        </p:sp>
        <p:sp>
          <p:nvSpPr>
            <p:cNvPr id="79" name="pl79"/>
            <p:cNvSpPr/>
            <p:nvPr/>
          </p:nvSpPr>
          <p:spPr>
            <a:xfrm>
              <a:off x="7254810" y="2425805"/>
              <a:ext cx="607493" cy="1434"/>
            </a:xfrm>
            <a:custGeom>
              <a:avLst/>
              <a:pathLst>
                <a:path w="607493" h="1434">
                  <a:moveTo>
                    <a:pt x="607493" y="1434"/>
                  </a:moveTo>
                  <a:lnTo>
                    <a:pt x="0" y="0"/>
                  </a:lnTo>
                </a:path>
              </a:pathLst>
            </a:custGeom>
          </p:spPr>
          <p:txBody>
            <a:bodyPr/>
            <a:lstStyle/>
            <a:p/>
          </p:txBody>
        </p:sp>
        <p:sp>
          <p:nvSpPr>
            <p:cNvPr id="80" name="pl80"/>
            <p:cNvSpPr/>
            <p:nvPr/>
          </p:nvSpPr>
          <p:spPr>
            <a:xfrm>
              <a:off x="7254810" y="3143333"/>
              <a:ext cx="607493" cy="2084"/>
            </a:xfrm>
            <a:custGeom>
              <a:avLst/>
              <a:pathLst>
                <a:path w="607493" h="2084">
                  <a:moveTo>
                    <a:pt x="607493" y="2084"/>
                  </a:moveTo>
                  <a:lnTo>
                    <a:pt x="0" y="0"/>
                  </a:lnTo>
                </a:path>
              </a:pathLst>
            </a:custGeom>
          </p:spPr>
          <p:txBody>
            <a:bodyPr/>
            <a:lstStyle/>
            <a:p/>
          </p:txBody>
        </p:sp>
        <p:sp>
          <p:nvSpPr>
            <p:cNvPr id="81" name="pg81"/>
            <p:cNvSpPr/>
            <p:nvPr/>
          </p:nvSpPr>
          <p:spPr>
            <a:xfrm>
              <a:off x="7793724" y="2338840"/>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833D">
                  <a:alpha val="100000"/>
                </a:srgbClr>
              </a:solidFill>
              <a:prstDash val="solid"/>
              <a:round/>
            </a:ln>
          </p:spPr>
          <p:txBody>
            <a:bodyPr/>
            <a:lstStyle/>
            <a:p/>
          </p:txBody>
        </p:sp>
        <p:sp>
          <p:nvSpPr>
            <p:cNvPr id="82" name="tx82"/>
            <p:cNvSpPr/>
            <p:nvPr/>
          </p:nvSpPr>
          <p:spPr>
            <a:xfrm>
              <a:off x="7816584" y="2379960"/>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833D">
                      <a:alpha val="100000"/>
                    </a:srgbClr>
                  </a:solidFill>
                  <a:latin typeface="Arial"/>
                  <a:cs typeface="Arial"/>
                </a:rPr>
                <a:t>MCV1: 81%</a:t>
              </a:r>
            </a:p>
          </p:txBody>
        </p:sp>
        <p:sp>
          <p:nvSpPr>
            <p:cNvPr id="83" name="pg83"/>
            <p:cNvSpPr/>
            <p:nvPr/>
          </p:nvSpPr>
          <p:spPr>
            <a:xfrm>
              <a:off x="7793724" y="3057018"/>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84" name="tx84"/>
            <p:cNvSpPr/>
            <p:nvPr/>
          </p:nvSpPr>
          <p:spPr>
            <a:xfrm>
              <a:off x="7816584" y="3098139"/>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2759">
                      <a:alpha val="100000"/>
                    </a:srgbClr>
                  </a:solidFill>
                  <a:latin typeface="Arial"/>
                  <a:cs typeface="Arial"/>
                </a:rPr>
                <a:t>MCV2: 58%</a:t>
              </a:r>
            </a:p>
          </p:txBody>
        </p:sp>
        <p:sp>
          <p:nvSpPr>
            <p:cNvPr id="85" name="rc85"/>
            <p:cNvSpPr/>
            <p:nvPr/>
          </p:nvSpPr>
          <p:spPr>
            <a:xfrm>
              <a:off x="888543" y="1578789"/>
              <a:ext cx="7747148" cy="3534502"/>
            </a:xfrm>
            <a:prstGeom prst="rect">
              <a:avLst/>
            </a:prstGeom>
            <a:ln w="13550" cap="rnd">
              <a:solidFill>
                <a:srgbClr val="BEBEBE">
                  <a:alpha val="100000"/>
                </a:srgbClr>
              </a:solidFill>
              <a:prstDash val="solid"/>
              <a:round/>
            </a:ln>
          </p:spPr>
          <p:txBody>
            <a:bodyPr/>
            <a:lstStyle/>
            <a:p/>
          </p:txBody>
        </p:sp>
        <p:sp>
          <p:nvSpPr>
            <p:cNvPr id="86" name="tx86"/>
            <p:cNvSpPr/>
            <p:nvPr/>
          </p:nvSpPr>
          <p:spPr>
            <a:xfrm>
              <a:off x="755282" y="4905256"/>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87" name="tx87"/>
            <p:cNvSpPr/>
            <p:nvPr/>
          </p:nvSpPr>
          <p:spPr>
            <a:xfrm>
              <a:off x="508103" y="4149582"/>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1,000</a:t>
              </a:r>
            </a:p>
          </p:txBody>
        </p:sp>
        <p:sp>
          <p:nvSpPr>
            <p:cNvPr id="88" name="tx88"/>
            <p:cNvSpPr/>
            <p:nvPr/>
          </p:nvSpPr>
          <p:spPr>
            <a:xfrm>
              <a:off x="508103" y="3410341"/>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2,000</a:t>
              </a:r>
            </a:p>
          </p:txBody>
        </p:sp>
        <p:sp>
          <p:nvSpPr>
            <p:cNvPr id="89" name="tx89"/>
            <p:cNvSpPr/>
            <p:nvPr/>
          </p:nvSpPr>
          <p:spPr>
            <a:xfrm>
              <a:off x="508103" y="2671100"/>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3,000</a:t>
              </a:r>
            </a:p>
          </p:txBody>
        </p:sp>
        <p:sp>
          <p:nvSpPr>
            <p:cNvPr id="90" name="tx90"/>
            <p:cNvSpPr/>
            <p:nvPr/>
          </p:nvSpPr>
          <p:spPr>
            <a:xfrm>
              <a:off x="508103" y="1931859"/>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4,000</a:t>
              </a:r>
            </a:p>
          </p:txBody>
        </p:sp>
        <p:sp>
          <p:nvSpPr>
            <p:cNvPr id="91" name="tx91"/>
            <p:cNvSpPr/>
            <p:nvPr/>
          </p:nvSpPr>
          <p:spPr>
            <a:xfrm>
              <a:off x="8698322" y="4905256"/>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92" name="tx92"/>
            <p:cNvSpPr/>
            <p:nvPr/>
          </p:nvSpPr>
          <p:spPr>
            <a:xfrm>
              <a:off x="8698322" y="4593296"/>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a:t>
              </a:r>
            </a:p>
          </p:txBody>
        </p:sp>
        <p:sp>
          <p:nvSpPr>
            <p:cNvPr id="93" name="tx93"/>
            <p:cNvSpPr/>
            <p:nvPr/>
          </p:nvSpPr>
          <p:spPr>
            <a:xfrm>
              <a:off x="8698322" y="4281336"/>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a:t>
              </a:r>
            </a:p>
          </p:txBody>
        </p:sp>
        <p:sp>
          <p:nvSpPr>
            <p:cNvPr id="94" name="tx94"/>
            <p:cNvSpPr/>
            <p:nvPr/>
          </p:nvSpPr>
          <p:spPr>
            <a:xfrm>
              <a:off x="8698322" y="3969315"/>
              <a:ext cx="141262"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a:t>
              </a:r>
            </a:p>
          </p:txBody>
        </p:sp>
        <p:sp>
          <p:nvSpPr>
            <p:cNvPr id="95" name="tx95"/>
            <p:cNvSpPr/>
            <p:nvPr/>
          </p:nvSpPr>
          <p:spPr>
            <a:xfrm>
              <a:off x="8698322" y="3657417"/>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a:t>
              </a:r>
            </a:p>
          </p:txBody>
        </p:sp>
        <p:sp>
          <p:nvSpPr>
            <p:cNvPr id="96" name="tx96"/>
            <p:cNvSpPr/>
            <p:nvPr/>
          </p:nvSpPr>
          <p:spPr>
            <a:xfrm>
              <a:off x="8698322" y="3345457"/>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a:t>
              </a:r>
            </a:p>
          </p:txBody>
        </p:sp>
        <p:sp>
          <p:nvSpPr>
            <p:cNvPr id="97" name="tx97"/>
            <p:cNvSpPr/>
            <p:nvPr/>
          </p:nvSpPr>
          <p:spPr>
            <a:xfrm>
              <a:off x="8698322" y="3033498"/>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a:t>
              </a:r>
            </a:p>
          </p:txBody>
        </p:sp>
        <p:sp>
          <p:nvSpPr>
            <p:cNvPr id="98" name="tx98"/>
            <p:cNvSpPr/>
            <p:nvPr/>
          </p:nvSpPr>
          <p:spPr>
            <a:xfrm>
              <a:off x="8698322" y="2721538"/>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70</a:t>
              </a:r>
            </a:p>
          </p:txBody>
        </p:sp>
        <p:sp>
          <p:nvSpPr>
            <p:cNvPr id="99" name="tx99"/>
            <p:cNvSpPr/>
            <p:nvPr/>
          </p:nvSpPr>
          <p:spPr>
            <a:xfrm>
              <a:off x="8698322" y="2409578"/>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80</a:t>
              </a:r>
            </a:p>
          </p:txBody>
        </p:sp>
        <p:sp>
          <p:nvSpPr>
            <p:cNvPr id="100" name="tx100"/>
            <p:cNvSpPr/>
            <p:nvPr/>
          </p:nvSpPr>
          <p:spPr>
            <a:xfrm>
              <a:off x="8698322" y="2097619"/>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90</a:t>
              </a:r>
            </a:p>
          </p:txBody>
        </p:sp>
        <p:sp>
          <p:nvSpPr>
            <p:cNvPr id="101" name="tx101"/>
            <p:cNvSpPr/>
            <p:nvPr/>
          </p:nvSpPr>
          <p:spPr>
            <a:xfrm>
              <a:off x="8698322" y="1785659"/>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102" name="tx102"/>
            <p:cNvSpPr/>
            <p:nvPr/>
          </p:nvSpPr>
          <p:spPr>
            <a:xfrm rot="-5400000">
              <a:off x="1001036" y="5294891"/>
              <a:ext cx="33194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2012*</a:t>
              </a:r>
            </a:p>
          </p:txBody>
        </p:sp>
        <p:sp>
          <p:nvSpPr>
            <p:cNvPr id="103" name="tx103"/>
            <p:cNvSpPr/>
            <p:nvPr/>
          </p:nvSpPr>
          <p:spPr>
            <a:xfrm rot="-5400000">
              <a:off x="1493001" y="5270738"/>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2013</a:t>
              </a:r>
            </a:p>
          </p:txBody>
        </p:sp>
        <p:sp>
          <p:nvSpPr>
            <p:cNvPr id="104" name="tx104"/>
            <p:cNvSpPr/>
            <p:nvPr/>
          </p:nvSpPr>
          <p:spPr>
            <a:xfrm rot="-5400000">
              <a:off x="1934427" y="5294891"/>
              <a:ext cx="33194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2014*</a:t>
              </a:r>
            </a:p>
          </p:txBody>
        </p:sp>
        <p:sp>
          <p:nvSpPr>
            <p:cNvPr id="105" name="tx105"/>
            <p:cNvSpPr/>
            <p:nvPr/>
          </p:nvSpPr>
          <p:spPr>
            <a:xfrm rot="-5400000">
              <a:off x="2426424"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2015</a:t>
              </a:r>
            </a:p>
          </p:txBody>
        </p:sp>
        <p:sp>
          <p:nvSpPr>
            <p:cNvPr id="106" name="tx106"/>
            <p:cNvSpPr/>
            <p:nvPr/>
          </p:nvSpPr>
          <p:spPr>
            <a:xfrm rot="-5400000">
              <a:off x="2893120"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2016</a:t>
              </a:r>
            </a:p>
          </p:txBody>
        </p:sp>
        <p:sp>
          <p:nvSpPr>
            <p:cNvPr id="107" name="tx107"/>
            <p:cNvSpPr/>
            <p:nvPr/>
          </p:nvSpPr>
          <p:spPr>
            <a:xfrm rot="-5400000">
              <a:off x="3359815"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2017</a:t>
              </a:r>
            </a:p>
          </p:txBody>
        </p:sp>
        <p:sp>
          <p:nvSpPr>
            <p:cNvPr id="108" name="tx108"/>
            <p:cNvSpPr/>
            <p:nvPr/>
          </p:nvSpPr>
          <p:spPr>
            <a:xfrm rot="-5400000">
              <a:off x="3826511"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2018</a:t>
              </a:r>
            </a:p>
          </p:txBody>
        </p:sp>
        <p:sp>
          <p:nvSpPr>
            <p:cNvPr id="109" name="tx109"/>
            <p:cNvSpPr/>
            <p:nvPr/>
          </p:nvSpPr>
          <p:spPr>
            <a:xfrm rot="-5400000">
              <a:off x="4293207"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2019</a:t>
              </a:r>
            </a:p>
          </p:txBody>
        </p:sp>
        <p:sp>
          <p:nvSpPr>
            <p:cNvPr id="110" name="tx110"/>
            <p:cNvSpPr/>
            <p:nvPr/>
          </p:nvSpPr>
          <p:spPr>
            <a:xfrm rot="-5400000">
              <a:off x="4759902"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2020</a:t>
              </a:r>
            </a:p>
          </p:txBody>
        </p:sp>
        <p:sp>
          <p:nvSpPr>
            <p:cNvPr id="111" name="tx111"/>
            <p:cNvSpPr/>
            <p:nvPr/>
          </p:nvSpPr>
          <p:spPr>
            <a:xfrm rot="-5400000">
              <a:off x="5226598"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2021</a:t>
              </a:r>
            </a:p>
          </p:txBody>
        </p:sp>
        <p:sp>
          <p:nvSpPr>
            <p:cNvPr id="112" name="tx112"/>
            <p:cNvSpPr/>
            <p:nvPr/>
          </p:nvSpPr>
          <p:spPr>
            <a:xfrm rot="-5400000">
              <a:off x="5662908" y="5299976"/>
              <a:ext cx="34211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2022^</a:t>
              </a:r>
            </a:p>
          </p:txBody>
        </p:sp>
        <p:sp>
          <p:nvSpPr>
            <p:cNvPr id="113" name="tx113"/>
            <p:cNvSpPr/>
            <p:nvPr/>
          </p:nvSpPr>
          <p:spPr>
            <a:xfrm rot="-5400000">
              <a:off x="6159958" y="5270738"/>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2023</a:t>
              </a:r>
            </a:p>
          </p:txBody>
        </p:sp>
        <p:sp>
          <p:nvSpPr>
            <p:cNvPr id="114" name="tx114"/>
            <p:cNvSpPr/>
            <p:nvPr/>
          </p:nvSpPr>
          <p:spPr>
            <a:xfrm rot="-5400000">
              <a:off x="6626685"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2024</a:t>
              </a:r>
            </a:p>
          </p:txBody>
        </p:sp>
        <p:sp>
          <p:nvSpPr>
            <p:cNvPr id="115" name="tx115"/>
            <p:cNvSpPr/>
            <p:nvPr/>
          </p:nvSpPr>
          <p:spPr>
            <a:xfrm rot="-5400000">
              <a:off x="7062995" y="5299976"/>
              <a:ext cx="34211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2025^</a:t>
              </a:r>
            </a:p>
          </p:txBody>
        </p:sp>
        <p:sp>
          <p:nvSpPr>
            <p:cNvPr id="116" name="tx116"/>
            <p:cNvSpPr/>
            <p:nvPr/>
          </p:nvSpPr>
          <p:spPr>
            <a:xfrm rot="-5400000">
              <a:off x="-415232" y="3294369"/>
              <a:ext cx="1614940" cy="10334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Number of measles cases</a:t>
              </a:r>
            </a:p>
          </p:txBody>
        </p:sp>
        <p:sp>
          <p:nvSpPr>
            <p:cNvPr id="117" name="tx117"/>
            <p:cNvSpPr/>
            <p:nvPr/>
          </p:nvSpPr>
          <p:spPr>
            <a:xfrm rot="5400000">
              <a:off x="8341156" y="3280488"/>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sp>
          <p:nvSpPr>
            <p:cNvPr id="118" name="pl118"/>
            <p:cNvSpPr/>
            <p:nvPr/>
          </p:nvSpPr>
          <p:spPr>
            <a:xfrm>
              <a:off x="2712913" y="6000730"/>
              <a:ext cx="175564" cy="0"/>
            </a:xfrm>
            <a:custGeom>
              <a:avLst/>
              <a:pathLst>
                <a:path w="175564" h="0">
                  <a:moveTo>
                    <a:pt x="0" y="0"/>
                  </a:moveTo>
                  <a:lnTo>
                    <a:pt x="175564" y="0"/>
                  </a:lnTo>
                </a:path>
              </a:pathLst>
            </a:custGeom>
            <a:ln w="27101" cap="flat">
              <a:solidFill>
                <a:srgbClr val="00833D">
                  <a:alpha val="100000"/>
                </a:srgbClr>
              </a:solidFill>
              <a:prstDash val="solid"/>
              <a:round/>
            </a:ln>
          </p:spPr>
          <p:txBody>
            <a:bodyPr/>
            <a:lstStyle/>
            <a:p/>
          </p:txBody>
        </p:sp>
        <p:sp>
          <p:nvSpPr>
            <p:cNvPr id="119" name="pt119"/>
            <p:cNvSpPr/>
            <p:nvPr/>
          </p:nvSpPr>
          <p:spPr>
            <a:xfrm>
              <a:off x="2769094" y="596912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20" name="pl120"/>
            <p:cNvSpPr/>
            <p:nvPr/>
          </p:nvSpPr>
          <p:spPr>
            <a:xfrm>
              <a:off x="4073185" y="6000730"/>
              <a:ext cx="175564" cy="0"/>
            </a:xfrm>
            <a:custGeom>
              <a:avLst/>
              <a:pathLst>
                <a:path w="175564" h="0">
                  <a:moveTo>
                    <a:pt x="0" y="0"/>
                  </a:moveTo>
                  <a:lnTo>
                    <a:pt x="175564" y="0"/>
                  </a:lnTo>
                </a:path>
              </a:pathLst>
            </a:custGeom>
            <a:ln w="27101" cap="flat">
              <a:solidFill>
                <a:srgbClr val="002759">
                  <a:alpha val="100000"/>
                </a:srgbClr>
              </a:solidFill>
              <a:prstDash val="solid"/>
              <a:round/>
            </a:ln>
          </p:spPr>
          <p:txBody>
            <a:bodyPr/>
            <a:lstStyle/>
            <a:p/>
          </p:txBody>
        </p:sp>
        <p:sp>
          <p:nvSpPr>
            <p:cNvPr id="121" name="pt121"/>
            <p:cNvSpPr/>
            <p:nvPr/>
          </p:nvSpPr>
          <p:spPr>
            <a:xfrm>
              <a:off x="4129366" y="596912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122" name="tx122"/>
            <p:cNvSpPr/>
            <p:nvPr/>
          </p:nvSpPr>
          <p:spPr>
            <a:xfrm>
              <a:off x="2980012" y="5919625"/>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23" name="tx123"/>
            <p:cNvSpPr/>
            <p:nvPr/>
          </p:nvSpPr>
          <p:spPr>
            <a:xfrm>
              <a:off x="4340285" y="5919625"/>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 coverage</a:t>
              </a:r>
            </a:p>
          </p:txBody>
        </p:sp>
        <p:sp>
          <p:nvSpPr>
            <p:cNvPr id="124" name="rc124"/>
            <p:cNvSpPr/>
            <p:nvPr/>
          </p:nvSpPr>
          <p:spPr>
            <a:xfrm>
              <a:off x="5629279" y="5900002"/>
              <a:ext cx="201456" cy="201456"/>
            </a:xfrm>
            <a:prstGeom prst="rect">
              <a:avLst/>
            </a:prstGeom>
            <a:solidFill>
              <a:srgbClr val="1CABE2">
                <a:alpha val="100000"/>
              </a:srgbClr>
            </a:solidFill>
          </p:spPr>
          <p:txBody>
            <a:bodyPr/>
            <a:lstStyle/>
            <a:p/>
          </p:txBody>
        </p:sp>
        <p:sp>
          <p:nvSpPr>
            <p:cNvPr id="125" name="tx125"/>
            <p:cNvSpPr/>
            <p:nvPr/>
          </p:nvSpPr>
          <p:spPr>
            <a:xfrm>
              <a:off x="5909324" y="5949093"/>
              <a:ext cx="92394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Measles cases</a:t>
              </a:r>
            </a:p>
          </p:txBody>
        </p:sp>
        <p:sp>
          <p:nvSpPr>
            <p:cNvPr id="126" name="tx126"/>
            <p:cNvSpPr/>
            <p:nvPr/>
          </p:nvSpPr>
          <p:spPr>
            <a:xfrm>
              <a:off x="2131766" y="1334104"/>
              <a:ext cx="5260702"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Trends in the number of measles cases and MCV coverage, Togo, 2012-2025</a:t>
              </a:r>
            </a:p>
          </p:txBody>
        </p:sp>
        <p:sp>
          <p:nvSpPr>
            <p:cNvPr id="127" name="tx127"/>
            <p:cNvSpPr/>
            <p:nvPr/>
          </p:nvSpPr>
          <p:spPr>
            <a:xfrm>
              <a:off x="4443055" y="6224698"/>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28" name="tx128"/>
            <p:cNvSpPr/>
            <p:nvPr/>
          </p:nvSpPr>
          <p:spPr>
            <a:xfrm>
              <a:off x="3535441" y="6345398"/>
              <a:ext cx="5100250"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Reported measles and rubella cases and incidence rates by WHO Member States, as of 12 June 2026.</a:t>
              </a:r>
            </a:p>
          </p:txBody>
        </p:sp>
        <p:sp>
          <p:nvSpPr>
            <p:cNvPr id="129" name="tx129"/>
            <p:cNvSpPr/>
            <p:nvPr/>
          </p:nvSpPr>
          <p:spPr>
            <a:xfrm>
              <a:off x="4293150" y="6466099"/>
              <a:ext cx="4342541"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Provisional data based on monthly data reported to WHO (Geneva) as of 12 June 2026.</a:t>
              </a:r>
            </a:p>
          </p:txBody>
        </p:sp>
        <p:sp>
          <p:nvSpPr>
            <p:cNvPr id="130" name="tx130"/>
            <p:cNvSpPr/>
            <p:nvPr/>
          </p:nvSpPr>
          <p:spPr>
            <a:xfrm>
              <a:off x="837321" y="6586855"/>
              <a:ext cx="779837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Asterisks (*) indicate years with measles vaccine stockouts and carets (^) indicates years with measles vaccination campaigns (national or subnational).</a:t>
              </a:r>
            </a:p>
          </p:txBody>
        </p:sp>
      </p:grpSp>
      <p:sp>
        <p:nvSpPr>
          <p:cNvPr id="13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there was a total of 1,266 confirmed measles cases in Togo. In the same year, MCV1 coverage was 81% and MCV2 coverage was 58%.
The number of cases in 2025 was 3.2 times more cases than in 2024 (n=392).
The highest number of measles cases was reported in 2025 (n=1,266). In this year, MCV1 coverage was 81%.
Togo reported measles vaccine stockouts in 2004, 2005, 2006, 2007, 2008, 2009, 2012, and 2014.
There were measles-containing vaccine supplementary immunization activities/campaigns in 2022 and 2025.</a:t>
            </a:r>
          </a:p>
        </p:txBody>
      </p:sp>
      <p:sp>
        <p:nvSpPr>
          <p:cNvPr id="132"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Togo experienced an increase in measles cases compared with 2024, while MCV1 coverage was 81% and MCV2 coverage was 58%.</a:t>
            </a:r>
          </a:p>
        </p:txBody>
      </p:sp>
      <p:grpSp xmlns:pic="http://schemas.openxmlformats.org/drawingml/2006/picture">
        <p:nvGrpSpPr>
          <p:cNvPr id="133" name=""/>
          <p:cNvGrpSpPr/>
          <p:nvPr/>
        </p:nvGrpSpPr>
        <p:grpSpPr>
          <a:xfrm>
            <a:off x="292608" y="1097280"/>
            <a:ext cx="8595360" cy="28575"/>
            <a:chOff x="292608" y="1097280"/>
            <a:chExt cx="8595360" cy="28575"/>
          </a:xfrm>
        </p:grpSpPr>
        <p:sp>
          <p:nvSpPr>
            <p:cNvPr id="134"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35"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Childhood immunization:
Additional charts</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767459" y="5077563"/>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 name="pl6"/>
            <p:cNvSpPr/>
            <p:nvPr/>
          </p:nvSpPr>
          <p:spPr>
            <a:xfrm>
              <a:off x="767459" y="4253831"/>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 name="pl7"/>
            <p:cNvSpPr/>
            <p:nvPr/>
          </p:nvSpPr>
          <p:spPr>
            <a:xfrm>
              <a:off x="767459" y="3430100"/>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8" name="pl8"/>
            <p:cNvSpPr/>
            <p:nvPr/>
          </p:nvSpPr>
          <p:spPr>
            <a:xfrm>
              <a:off x="767459" y="2606368"/>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9" name="pl9"/>
            <p:cNvSpPr/>
            <p:nvPr/>
          </p:nvSpPr>
          <p:spPr>
            <a:xfrm>
              <a:off x="767459" y="4665697"/>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0" name="pl10"/>
            <p:cNvSpPr/>
            <p:nvPr/>
          </p:nvSpPr>
          <p:spPr>
            <a:xfrm>
              <a:off x="767459" y="3841966"/>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1" name="pl11"/>
            <p:cNvSpPr/>
            <p:nvPr/>
          </p:nvSpPr>
          <p:spPr>
            <a:xfrm>
              <a:off x="767459" y="3018234"/>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2" name="pl12"/>
            <p:cNvSpPr/>
            <p:nvPr/>
          </p:nvSpPr>
          <p:spPr>
            <a:xfrm>
              <a:off x="767459" y="2194502"/>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3" name="pl13"/>
            <p:cNvSpPr/>
            <p:nvPr/>
          </p:nvSpPr>
          <p:spPr>
            <a:xfrm>
              <a:off x="94346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64748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35150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05552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618741"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22761"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46356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943464" y="3759592"/>
              <a:ext cx="3520101" cy="1400343"/>
            </a:xfrm>
            <a:custGeom>
              <a:avLst/>
              <a:pathLst>
                <a:path w="3520101" h="1400343">
                  <a:moveTo>
                    <a:pt x="0" y="82373"/>
                  </a:moveTo>
                  <a:lnTo>
                    <a:pt x="140804" y="0"/>
                  </a:lnTo>
                  <a:lnTo>
                    <a:pt x="281608" y="0"/>
                  </a:lnTo>
                  <a:lnTo>
                    <a:pt x="422412" y="658985"/>
                  </a:lnTo>
                  <a:lnTo>
                    <a:pt x="563216" y="576612"/>
                  </a:lnTo>
                  <a:lnTo>
                    <a:pt x="704020" y="906104"/>
                  </a:lnTo>
                  <a:lnTo>
                    <a:pt x="844824" y="1070851"/>
                  </a:lnTo>
                  <a:lnTo>
                    <a:pt x="985628" y="658985"/>
                  </a:lnTo>
                  <a:lnTo>
                    <a:pt x="1126432" y="741358"/>
                  </a:lnTo>
                  <a:lnTo>
                    <a:pt x="1267236" y="411865"/>
                  </a:lnTo>
                  <a:lnTo>
                    <a:pt x="1408040" y="576612"/>
                  </a:lnTo>
                  <a:lnTo>
                    <a:pt x="1548844" y="906104"/>
                  </a:lnTo>
                  <a:lnTo>
                    <a:pt x="1689648" y="823731"/>
                  </a:lnTo>
                  <a:lnTo>
                    <a:pt x="1830452" y="823731"/>
                  </a:lnTo>
                  <a:lnTo>
                    <a:pt x="1971256" y="1235597"/>
                  </a:lnTo>
                  <a:lnTo>
                    <a:pt x="2112061" y="1153224"/>
                  </a:lnTo>
                  <a:lnTo>
                    <a:pt x="2252865" y="1070851"/>
                  </a:lnTo>
                  <a:lnTo>
                    <a:pt x="2393669" y="1235597"/>
                  </a:lnTo>
                  <a:lnTo>
                    <a:pt x="2534473" y="1153224"/>
                  </a:lnTo>
                  <a:lnTo>
                    <a:pt x="2675277" y="1317970"/>
                  </a:lnTo>
                  <a:lnTo>
                    <a:pt x="2816081" y="1317970"/>
                  </a:lnTo>
                  <a:lnTo>
                    <a:pt x="2956885" y="1400343"/>
                  </a:lnTo>
                  <a:lnTo>
                    <a:pt x="3097689" y="1317970"/>
                  </a:lnTo>
                  <a:lnTo>
                    <a:pt x="3238493" y="1317970"/>
                  </a:lnTo>
                  <a:lnTo>
                    <a:pt x="3379297" y="1317970"/>
                  </a:lnTo>
                  <a:lnTo>
                    <a:pt x="3520101" y="1317970"/>
                  </a:lnTo>
                </a:path>
              </a:pathLst>
            </a:custGeom>
            <a:ln w="27101" cap="flat">
              <a:solidFill>
                <a:srgbClr val="0058AB">
                  <a:alpha val="80000"/>
                </a:srgbClr>
              </a:solidFill>
              <a:prstDash val="solid"/>
              <a:round/>
            </a:ln>
          </p:spPr>
          <p:txBody>
            <a:bodyPr/>
            <a:lstStyle/>
            <a:p/>
          </p:txBody>
        </p:sp>
        <p:sp>
          <p:nvSpPr>
            <p:cNvPr id="21" name="pl21"/>
            <p:cNvSpPr/>
            <p:nvPr/>
          </p:nvSpPr>
          <p:spPr>
            <a:xfrm>
              <a:off x="943464" y="4418578"/>
              <a:ext cx="3520101" cy="741358"/>
            </a:xfrm>
            <a:custGeom>
              <a:avLst/>
              <a:pathLst>
                <a:path w="3520101" h="741358">
                  <a:moveTo>
                    <a:pt x="0" y="0"/>
                  </a:moveTo>
                  <a:lnTo>
                    <a:pt x="140804" y="82373"/>
                  </a:lnTo>
                  <a:lnTo>
                    <a:pt x="281608" y="0"/>
                  </a:lnTo>
                  <a:lnTo>
                    <a:pt x="422412" y="164746"/>
                  </a:lnTo>
                  <a:lnTo>
                    <a:pt x="563216" y="247119"/>
                  </a:lnTo>
                  <a:lnTo>
                    <a:pt x="704020" y="164746"/>
                  </a:lnTo>
                  <a:lnTo>
                    <a:pt x="844824" y="247119"/>
                  </a:lnTo>
                  <a:lnTo>
                    <a:pt x="985628" y="247119"/>
                  </a:lnTo>
                  <a:lnTo>
                    <a:pt x="1126432" y="411865"/>
                  </a:lnTo>
                  <a:lnTo>
                    <a:pt x="1267236" y="494238"/>
                  </a:lnTo>
                  <a:lnTo>
                    <a:pt x="1408040" y="576612"/>
                  </a:lnTo>
                  <a:lnTo>
                    <a:pt x="1548844" y="576612"/>
                  </a:lnTo>
                  <a:lnTo>
                    <a:pt x="1689648" y="576612"/>
                  </a:lnTo>
                  <a:lnTo>
                    <a:pt x="1830452" y="576612"/>
                  </a:lnTo>
                  <a:lnTo>
                    <a:pt x="1971256" y="658985"/>
                  </a:lnTo>
                  <a:lnTo>
                    <a:pt x="2112061" y="658985"/>
                  </a:lnTo>
                  <a:lnTo>
                    <a:pt x="2252865" y="658985"/>
                  </a:lnTo>
                  <a:lnTo>
                    <a:pt x="2393669" y="658985"/>
                  </a:lnTo>
                  <a:lnTo>
                    <a:pt x="2534473" y="741358"/>
                  </a:lnTo>
                  <a:lnTo>
                    <a:pt x="2675277" y="741358"/>
                  </a:lnTo>
                  <a:lnTo>
                    <a:pt x="2816081" y="658985"/>
                  </a:lnTo>
                  <a:lnTo>
                    <a:pt x="2956885" y="576612"/>
                  </a:lnTo>
                  <a:lnTo>
                    <a:pt x="3097689" y="576612"/>
                  </a:lnTo>
                  <a:lnTo>
                    <a:pt x="3238493" y="576612"/>
                  </a:lnTo>
                  <a:lnTo>
                    <a:pt x="3379297" y="658985"/>
                  </a:lnTo>
                  <a:lnTo>
                    <a:pt x="3520101" y="658985"/>
                  </a:lnTo>
                </a:path>
              </a:pathLst>
            </a:custGeom>
            <a:ln w="27101" cap="flat">
              <a:solidFill>
                <a:srgbClr val="1CABE2">
                  <a:alpha val="80000"/>
                </a:srgbClr>
              </a:solidFill>
              <a:prstDash val="solid"/>
              <a:round/>
            </a:ln>
          </p:spPr>
          <p:txBody>
            <a:bodyPr/>
            <a:lstStyle/>
            <a:p/>
          </p:txBody>
        </p:sp>
        <p:sp>
          <p:nvSpPr>
            <p:cNvPr id="22" name="pl22"/>
            <p:cNvSpPr/>
            <p:nvPr/>
          </p:nvSpPr>
          <p:spPr>
            <a:xfrm>
              <a:off x="943464" y="3100607"/>
              <a:ext cx="3520101" cy="1565090"/>
            </a:xfrm>
            <a:custGeom>
              <a:avLst/>
              <a:pathLst>
                <a:path w="3520101" h="1565090">
                  <a:moveTo>
                    <a:pt x="0" y="82373"/>
                  </a:moveTo>
                  <a:lnTo>
                    <a:pt x="140804" y="0"/>
                  </a:lnTo>
                  <a:lnTo>
                    <a:pt x="281608" y="247119"/>
                  </a:lnTo>
                  <a:lnTo>
                    <a:pt x="422412" y="494238"/>
                  </a:lnTo>
                  <a:lnTo>
                    <a:pt x="563216" y="741358"/>
                  </a:lnTo>
                  <a:lnTo>
                    <a:pt x="704020" y="1070851"/>
                  </a:lnTo>
                  <a:lnTo>
                    <a:pt x="844824" y="1153224"/>
                  </a:lnTo>
                  <a:lnTo>
                    <a:pt x="985628" y="1235597"/>
                  </a:lnTo>
                  <a:lnTo>
                    <a:pt x="1126432" y="1317970"/>
                  </a:lnTo>
                  <a:lnTo>
                    <a:pt x="1267236" y="1400343"/>
                  </a:lnTo>
                  <a:lnTo>
                    <a:pt x="1408040" y="1565090"/>
                  </a:lnTo>
                  <a:lnTo>
                    <a:pt x="1548844" y="1400343"/>
                  </a:lnTo>
                  <a:lnTo>
                    <a:pt x="1689648" y="1400343"/>
                  </a:lnTo>
                  <a:lnTo>
                    <a:pt x="1830452" y="1482716"/>
                  </a:lnTo>
                  <a:lnTo>
                    <a:pt x="1971256" y="1482716"/>
                  </a:lnTo>
                  <a:lnTo>
                    <a:pt x="2112061" y="1317970"/>
                  </a:lnTo>
                  <a:lnTo>
                    <a:pt x="2252865" y="1400343"/>
                  </a:lnTo>
                  <a:lnTo>
                    <a:pt x="2393669" y="1400343"/>
                  </a:lnTo>
                  <a:lnTo>
                    <a:pt x="2534473" y="1482716"/>
                  </a:lnTo>
                  <a:lnTo>
                    <a:pt x="2675277" y="1565090"/>
                  </a:lnTo>
                  <a:lnTo>
                    <a:pt x="2816081" y="1400343"/>
                  </a:lnTo>
                  <a:lnTo>
                    <a:pt x="2956885" y="1317970"/>
                  </a:lnTo>
                  <a:lnTo>
                    <a:pt x="3097689" y="1317970"/>
                  </a:lnTo>
                  <a:lnTo>
                    <a:pt x="3238493" y="1317970"/>
                  </a:lnTo>
                  <a:lnTo>
                    <a:pt x="3379297" y="1400343"/>
                  </a:lnTo>
                  <a:lnTo>
                    <a:pt x="3520101" y="1400343"/>
                  </a:lnTo>
                </a:path>
              </a:pathLst>
            </a:custGeom>
            <a:ln w="27101" cap="flat">
              <a:solidFill>
                <a:srgbClr val="00833D">
                  <a:alpha val="80000"/>
                </a:srgbClr>
              </a:solidFill>
              <a:prstDash val="solid"/>
              <a:round/>
            </a:ln>
          </p:spPr>
          <p:txBody>
            <a:bodyPr/>
            <a:lstStyle/>
            <a:p/>
          </p:txBody>
        </p:sp>
        <p:sp>
          <p:nvSpPr>
            <p:cNvPr id="23" name="pl23"/>
            <p:cNvSpPr/>
            <p:nvPr/>
          </p:nvSpPr>
          <p:spPr>
            <a:xfrm>
              <a:off x="943464" y="3759592"/>
              <a:ext cx="3520101" cy="1400343"/>
            </a:xfrm>
            <a:custGeom>
              <a:avLst/>
              <a:pathLst>
                <a:path w="3520101" h="1400343">
                  <a:moveTo>
                    <a:pt x="0" y="82373"/>
                  </a:moveTo>
                  <a:lnTo>
                    <a:pt x="140804" y="0"/>
                  </a:lnTo>
                  <a:lnTo>
                    <a:pt x="281608" y="0"/>
                  </a:lnTo>
                  <a:lnTo>
                    <a:pt x="422412" y="658985"/>
                  </a:lnTo>
                  <a:lnTo>
                    <a:pt x="563216" y="576612"/>
                  </a:lnTo>
                  <a:lnTo>
                    <a:pt x="704020" y="906104"/>
                  </a:lnTo>
                  <a:lnTo>
                    <a:pt x="844824" y="1070851"/>
                  </a:lnTo>
                  <a:lnTo>
                    <a:pt x="985628" y="658985"/>
                  </a:lnTo>
                  <a:lnTo>
                    <a:pt x="1126432" y="741358"/>
                  </a:lnTo>
                  <a:lnTo>
                    <a:pt x="1267236" y="411865"/>
                  </a:lnTo>
                  <a:lnTo>
                    <a:pt x="1408040" y="576612"/>
                  </a:lnTo>
                  <a:lnTo>
                    <a:pt x="1548844" y="906104"/>
                  </a:lnTo>
                  <a:lnTo>
                    <a:pt x="1689648" y="823731"/>
                  </a:lnTo>
                  <a:lnTo>
                    <a:pt x="1830452" y="823731"/>
                  </a:lnTo>
                  <a:lnTo>
                    <a:pt x="1971256" y="1235597"/>
                  </a:lnTo>
                  <a:lnTo>
                    <a:pt x="2112061" y="1153224"/>
                  </a:lnTo>
                  <a:lnTo>
                    <a:pt x="2252865" y="1070851"/>
                  </a:lnTo>
                  <a:lnTo>
                    <a:pt x="2393669" y="1235597"/>
                  </a:lnTo>
                  <a:lnTo>
                    <a:pt x="2534473" y="1153224"/>
                  </a:lnTo>
                  <a:lnTo>
                    <a:pt x="2675277" y="1317970"/>
                  </a:lnTo>
                  <a:lnTo>
                    <a:pt x="2816081" y="1317970"/>
                  </a:lnTo>
                  <a:lnTo>
                    <a:pt x="2956885" y="1400343"/>
                  </a:lnTo>
                  <a:lnTo>
                    <a:pt x="3097689" y="1317970"/>
                  </a:lnTo>
                  <a:lnTo>
                    <a:pt x="3238493" y="1317970"/>
                  </a:lnTo>
                  <a:lnTo>
                    <a:pt x="3379297" y="1317970"/>
                  </a:lnTo>
                  <a:lnTo>
                    <a:pt x="3520101" y="1317970"/>
                  </a:lnTo>
                </a:path>
              </a:pathLst>
            </a:custGeom>
            <a:ln w="43362" cap="flat">
              <a:solidFill>
                <a:srgbClr val="000000">
                  <a:alpha val="100000"/>
                </a:srgbClr>
              </a:solidFill>
              <a:prstDash val="solid"/>
              <a:round/>
            </a:ln>
          </p:spPr>
          <p:txBody>
            <a:bodyPr/>
            <a:lstStyle/>
            <a:p/>
          </p:txBody>
        </p:sp>
        <p:sp>
          <p:nvSpPr>
            <p:cNvPr id="24" name="pl24"/>
            <p:cNvSpPr/>
            <p:nvPr/>
          </p:nvSpPr>
          <p:spPr>
            <a:xfrm>
              <a:off x="943464" y="3759592"/>
              <a:ext cx="3520101" cy="1400343"/>
            </a:xfrm>
            <a:custGeom>
              <a:avLst/>
              <a:pathLst>
                <a:path w="3520101" h="1400343">
                  <a:moveTo>
                    <a:pt x="0" y="82373"/>
                  </a:moveTo>
                  <a:lnTo>
                    <a:pt x="140804" y="0"/>
                  </a:lnTo>
                  <a:lnTo>
                    <a:pt x="281608" y="0"/>
                  </a:lnTo>
                  <a:lnTo>
                    <a:pt x="422412" y="658985"/>
                  </a:lnTo>
                  <a:lnTo>
                    <a:pt x="563216" y="576612"/>
                  </a:lnTo>
                  <a:lnTo>
                    <a:pt x="704020" y="906104"/>
                  </a:lnTo>
                  <a:lnTo>
                    <a:pt x="844824" y="1070851"/>
                  </a:lnTo>
                  <a:lnTo>
                    <a:pt x="985628" y="658985"/>
                  </a:lnTo>
                  <a:lnTo>
                    <a:pt x="1126432" y="741358"/>
                  </a:lnTo>
                  <a:lnTo>
                    <a:pt x="1267236" y="411865"/>
                  </a:lnTo>
                  <a:lnTo>
                    <a:pt x="1408040" y="576612"/>
                  </a:lnTo>
                  <a:lnTo>
                    <a:pt x="1548844" y="906104"/>
                  </a:lnTo>
                  <a:lnTo>
                    <a:pt x="1689648" y="823731"/>
                  </a:lnTo>
                  <a:lnTo>
                    <a:pt x="1830452" y="823731"/>
                  </a:lnTo>
                  <a:lnTo>
                    <a:pt x="1971256" y="1235597"/>
                  </a:lnTo>
                  <a:lnTo>
                    <a:pt x="2112061" y="1153224"/>
                  </a:lnTo>
                  <a:lnTo>
                    <a:pt x="2252865" y="1070851"/>
                  </a:lnTo>
                  <a:lnTo>
                    <a:pt x="2393669" y="1235597"/>
                  </a:lnTo>
                  <a:lnTo>
                    <a:pt x="2534473" y="1153224"/>
                  </a:lnTo>
                  <a:lnTo>
                    <a:pt x="2675277" y="1317970"/>
                  </a:lnTo>
                  <a:lnTo>
                    <a:pt x="2816081" y="1317970"/>
                  </a:lnTo>
                  <a:lnTo>
                    <a:pt x="2956885" y="1400343"/>
                  </a:lnTo>
                  <a:lnTo>
                    <a:pt x="3097689" y="1317970"/>
                  </a:lnTo>
                  <a:lnTo>
                    <a:pt x="3238493" y="1317970"/>
                  </a:lnTo>
                  <a:lnTo>
                    <a:pt x="3379297" y="1317970"/>
                  </a:lnTo>
                  <a:lnTo>
                    <a:pt x="3520101" y="1317970"/>
                  </a:lnTo>
                </a:path>
              </a:pathLst>
            </a:custGeom>
            <a:ln w="27101" cap="flat">
              <a:solidFill>
                <a:srgbClr val="0058AB">
                  <a:alpha val="100000"/>
                </a:srgbClr>
              </a:solidFill>
              <a:prstDash val="solid"/>
              <a:round/>
            </a:ln>
          </p:spPr>
          <p:txBody>
            <a:bodyPr/>
            <a:lstStyle/>
            <a:p/>
          </p:txBody>
        </p:sp>
        <p:sp>
          <p:nvSpPr>
            <p:cNvPr id="25" name="pl25"/>
            <p:cNvSpPr/>
            <p:nvPr/>
          </p:nvSpPr>
          <p:spPr>
            <a:xfrm>
              <a:off x="943464" y="3594846"/>
              <a:ext cx="0" cy="247119"/>
            </a:xfrm>
            <a:custGeom>
              <a:avLst/>
              <a:pathLst>
                <a:path w="0" h="247119">
                  <a:moveTo>
                    <a:pt x="0" y="247119"/>
                  </a:moveTo>
                  <a:lnTo>
                    <a:pt x="0" y="0"/>
                  </a:lnTo>
                </a:path>
              </a:pathLst>
            </a:custGeom>
            <a:ln w="13550" cap="flat">
              <a:solidFill>
                <a:srgbClr val="0058AB">
                  <a:alpha val="100000"/>
                </a:srgbClr>
              </a:solidFill>
              <a:prstDash val="dot"/>
              <a:round/>
            </a:ln>
          </p:spPr>
          <p:txBody>
            <a:bodyPr/>
            <a:lstStyle/>
            <a:p/>
          </p:txBody>
        </p:sp>
        <p:sp>
          <p:nvSpPr>
            <p:cNvPr id="26" name="pl26"/>
            <p:cNvSpPr/>
            <p:nvPr/>
          </p:nvSpPr>
          <p:spPr>
            <a:xfrm>
              <a:off x="1647484" y="4418578"/>
              <a:ext cx="0" cy="247119"/>
            </a:xfrm>
            <a:custGeom>
              <a:avLst/>
              <a:pathLst>
                <a:path w="0" h="247119">
                  <a:moveTo>
                    <a:pt x="0" y="247119"/>
                  </a:moveTo>
                  <a:lnTo>
                    <a:pt x="0" y="0"/>
                  </a:lnTo>
                </a:path>
              </a:pathLst>
            </a:custGeom>
            <a:ln w="13550" cap="flat">
              <a:solidFill>
                <a:srgbClr val="0058AB">
                  <a:alpha val="100000"/>
                </a:srgbClr>
              </a:solidFill>
              <a:prstDash val="dot"/>
              <a:round/>
            </a:ln>
          </p:spPr>
          <p:txBody>
            <a:bodyPr/>
            <a:lstStyle/>
            <a:p/>
          </p:txBody>
        </p:sp>
        <p:sp>
          <p:nvSpPr>
            <p:cNvPr id="27" name="pl27"/>
            <p:cNvSpPr/>
            <p:nvPr/>
          </p:nvSpPr>
          <p:spPr>
            <a:xfrm>
              <a:off x="2351504" y="4089085"/>
              <a:ext cx="0" cy="247119"/>
            </a:xfrm>
            <a:custGeom>
              <a:avLst/>
              <a:pathLst>
                <a:path w="0" h="247119">
                  <a:moveTo>
                    <a:pt x="0" y="247119"/>
                  </a:moveTo>
                  <a:lnTo>
                    <a:pt x="0" y="0"/>
                  </a:lnTo>
                </a:path>
              </a:pathLst>
            </a:custGeom>
            <a:ln w="13550" cap="flat">
              <a:solidFill>
                <a:srgbClr val="0058AB">
                  <a:alpha val="100000"/>
                </a:srgbClr>
              </a:solidFill>
              <a:prstDash val="dot"/>
              <a:round/>
            </a:ln>
          </p:spPr>
          <p:txBody>
            <a:bodyPr/>
            <a:lstStyle/>
            <a:p/>
          </p:txBody>
        </p:sp>
        <p:sp>
          <p:nvSpPr>
            <p:cNvPr id="28" name="pl28"/>
            <p:cNvSpPr/>
            <p:nvPr/>
          </p:nvSpPr>
          <p:spPr>
            <a:xfrm>
              <a:off x="3055525" y="4665697"/>
              <a:ext cx="0" cy="247119"/>
            </a:xfrm>
            <a:custGeom>
              <a:avLst/>
              <a:pathLst>
                <a:path w="0" h="247119">
                  <a:moveTo>
                    <a:pt x="0" y="247119"/>
                  </a:moveTo>
                  <a:lnTo>
                    <a:pt x="0" y="0"/>
                  </a:lnTo>
                </a:path>
              </a:pathLst>
            </a:custGeom>
            <a:ln w="13550" cap="flat">
              <a:solidFill>
                <a:srgbClr val="0058AB">
                  <a:alpha val="100000"/>
                </a:srgbClr>
              </a:solidFill>
              <a:prstDash val="dot"/>
              <a:round/>
            </a:ln>
          </p:spPr>
          <p:txBody>
            <a:bodyPr/>
            <a:lstStyle/>
            <a:p/>
          </p:txBody>
        </p:sp>
        <p:sp>
          <p:nvSpPr>
            <p:cNvPr id="29" name="pl29"/>
            <p:cNvSpPr/>
            <p:nvPr/>
          </p:nvSpPr>
          <p:spPr>
            <a:xfrm>
              <a:off x="3618741" y="4830443"/>
              <a:ext cx="0" cy="247119"/>
            </a:xfrm>
            <a:custGeom>
              <a:avLst/>
              <a:pathLst>
                <a:path w="0" h="247119">
                  <a:moveTo>
                    <a:pt x="0" y="247119"/>
                  </a:moveTo>
                  <a:lnTo>
                    <a:pt x="0" y="0"/>
                  </a:lnTo>
                </a:path>
              </a:pathLst>
            </a:custGeom>
            <a:ln w="13550" cap="flat">
              <a:solidFill>
                <a:srgbClr val="0058AB">
                  <a:alpha val="100000"/>
                </a:srgbClr>
              </a:solidFill>
              <a:prstDash val="dot"/>
              <a:round/>
            </a:ln>
          </p:spPr>
          <p:txBody>
            <a:bodyPr/>
            <a:lstStyle/>
            <a:p/>
          </p:txBody>
        </p:sp>
        <p:sp>
          <p:nvSpPr>
            <p:cNvPr id="30" name="pl30"/>
            <p:cNvSpPr/>
            <p:nvPr/>
          </p:nvSpPr>
          <p:spPr>
            <a:xfrm>
              <a:off x="4322761" y="4830443"/>
              <a:ext cx="0" cy="247119"/>
            </a:xfrm>
            <a:custGeom>
              <a:avLst/>
              <a:pathLst>
                <a:path w="0" h="247119">
                  <a:moveTo>
                    <a:pt x="0" y="247119"/>
                  </a:moveTo>
                  <a:lnTo>
                    <a:pt x="0" y="0"/>
                  </a:lnTo>
                </a:path>
              </a:pathLst>
            </a:custGeom>
            <a:ln w="13550" cap="flat">
              <a:solidFill>
                <a:srgbClr val="0058AB">
                  <a:alpha val="100000"/>
                </a:srgbClr>
              </a:solidFill>
              <a:prstDash val="dot"/>
              <a:round/>
            </a:ln>
          </p:spPr>
          <p:txBody>
            <a:bodyPr/>
            <a:lstStyle/>
            <a:p/>
          </p:txBody>
        </p:sp>
        <p:sp>
          <p:nvSpPr>
            <p:cNvPr id="31" name="pl31"/>
            <p:cNvSpPr/>
            <p:nvPr/>
          </p:nvSpPr>
          <p:spPr>
            <a:xfrm>
              <a:off x="4463565" y="4830443"/>
              <a:ext cx="0" cy="247119"/>
            </a:xfrm>
            <a:custGeom>
              <a:avLst/>
              <a:pathLst>
                <a:path w="0" h="247119">
                  <a:moveTo>
                    <a:pt x="0" y="247119"/>
                  </a:moveTo>
                  <a:lnTo>
                    <a:pt x="0" y="0"/>
                  </a:lnTo>
                </a:path>
              </a:pathLst>
            </a:custGeom>
            <a:ln w="13550" cap="flat">
              <a:solidFill>
                <a:srgbClr val="0058AB">
                  <a:alpha val="100000"/>
                </a:srgbClr>
              </a:solidFill>
              <a:prstDash val="dot"/>
              <a:round/>
            </a:ln>
          </p:spPr>
          <p:txBody>
            <a:bodyPr/>
            <a:lstStyle/>
            <a:p/>
          </p:txBody>
        </p:sp>
        <p:sp>
          <p:nvSpPr>
            <p:cNvPr id="32" name="pg32"/>
            <p:cNvSpPr/>
            <p:nvPr/>
          </p:nvSpPr>
          <p:spPr>
            <a:xfrm>
              <a:off x="856840" y="3528280"/>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3" name="tx33"/>
            <p:cNvSpPr/>
            <p:nvPr/>
          </p:nvSpPr>
          <p:spPr>
            <a:xfrm>
              <a:off x="887193" y="3557102"/>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20</a:t>
              </a:r>
            </a:p>
          </p:txBody>
        </p:sp>
        <p:sp>
          <p:nvSpPr>
            <p:cNvPr id="34" name="pg34"/>
            <p:cNvSpPr/>
            <p:nvPr/>
          </p:nvSpPr>
          <p:spPr>
            <a:xfrm>
              <a:off x="1560860" y="4352012"/>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 name="tx35"/>
            <p:cNvSpPr/>
            <p:nvPr/>
          </p:nvSpPr>
          <p:spPr>
            <a:xfrm>
              <a:off x="1591214" y="4380833"/>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10</a:t>
              </a:r>
            </a:p>
          </p:txBody>
        </p:sp>
        <p:sp>
          <p:nvSpPr>
            <p:cNvPr id="36" name="pg36"/>
            <p:cNvSpPr/>
            <p:nvPr/>
          </p:nvSpPr>
          <p:spPr>
            <a:xfrm>
              <a:off x="2264881" y="4022519"/>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 name="tx37"/>
            <p:cNvSpPr/>
            <p:nvPr/>
          </p:nvSpPr>
          <p:spPr>
            <a:xfrm>
              <a:off x="2295234" y="4052576"/>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14</a:t>
              </a:r>
            </a:p>
          </p:txBody>
        </p:sp>
        <p:sp>
          <p:nvSpPr>
            <p:cNvPr id="38" name="pg38"/>
            <p:cNvSpPr/>
            <p:nvPr/>
          </p:nvSpPr>
          <p:spPr>
            <a:xfrm>
              <a:off x="2997036" y="4599131"/>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 name="tx39"/>
            <p:cNvSpPr/>
            <p:nvPr/>
          </p:nvSpPr>
          <p:spPr>
            <a:xfrm>
              <a:off x="3027389" y="4630423"/>
              <a:ext cx="56270" cy="7148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7</a:t>
              </a:r>
            </a:p>
          </p:txBody>
        </p:sp>
        <p:sp>
          <p:nvSpPr>
            <p:cNvPr id="40" name="pg40"/>
            <p:cNvSpPr/>
            <p:nvPr/>
          </p:nvSpPr>
          <p:spPr>
            <a:xfrm>
              <a:off x="3560252" y="4763877"/>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1" name="tx41"/>
            <p:cNvSpPr/>
            <p:nvPr/>
          </p:nvSpPr>
          <p:spPr>
            <a:xfrm>
              <a:off x="3590606" y="4793984"/>
              <a:ext cx="56270" cy="72672"/>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5</a:t>
              </a:r>
            </a:p>
          </p:txBody>
        </p:sp>
        <p:sp>
          <p:nvSpPr>
            <p:cNvPr id="42" name="pg42"/>
            <p:cNvSpPr/>
            <p:nvPr/>
          </p:nvSpPr>
          <p:spPr>
            <a:xfrm>
              <a:off x="4264273" y="4763877"/>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 name="tx43"/>
            <p:cNvSpPr/>
            <p:nvPr/>
          </p:nvSpPr>
          <p:spPr>
            <a:xfrm>
              <a:off x="4294626" y="4793984"/>
              <a:ext cx="56270" cy="72672"/>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5</a:t>
              </a:r>
            </a:p>
          </p:txBody>
        </p:sp>
        <p:sp>
          <p:nvSpPr>
            <p:cNvPr id="44" name="pg44"/>
            <p:cNvSpPr/>
            <p:nvPr/>
          </p:nvSpPr>
          <p:spPr>
            <a:xfrm>
              <a:off x="4405077" y="4763877"/>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5" name="tx45"/>
            <p:cNvSpPr/>
            <p:nvPr/>
          </p:nvSpPr>
          <p:spPr>
            <a:xfrm>
              <a:off x="4435430" y="4793984"/>
              <a:ext cx="56270" cy="72672"/>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5</a:t>
              </a:r>
            </a:p>
          </p:txBody>
        </p:sp>
        <p:sp>
          <p:nvSpPr>
            <p:cNvPr id="46" name="tx46"/>
            <p:cNvSpPr/>
            <p:nvPr/>
          </p:nvSpPr>
          <p:spPr>
            <a:xfrm>
              <a:off x="4523855" y="5038499"/>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5</a:t>
              </a:r>
            </a:p>
          </p:txBody>
        </p:sp>
        <p:sp>
          <p:nvSpPr>
            <p:cNvPr id="47" name="tx47"/>
            <p:cNvSpPr/>
            <p:nvPr/>
          </p:nvSpPr>
          <p:spPr>
            <a:xfrm>
              <a:off x="4584145" y="446183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12</a:t>
              </a:r>
            </a:p>
          </p:txBody>
        </p:sp>
        <p:sp>
          <p:nvSpPr>
            <p:cNvPr id="48" name="tx48"/>
            <p:cNvSpPr/>
            <p:nvPr/>
          </p:nvSpPr>
          <p:spPr>
            <a:xfrm>
              <a:off x="577692" y="462305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49" name="tx49"/>
            <p:cNvSpPr/>
            <p:nvPr/>
          </p:nvSpPr>
          <p:spPr>
            <a:xfrm>
              <a:off x="577692" y="379932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50" name="tx50"/>
            <p:cNvSpPr/>
            <p:nvPr/>
          </p:nvSpPr>
          <p:spPr>
            <a:xfrm>
              <a:off x="577692" y="2975539"/>
              <a:ext cx="127136"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a:t>
              </a:r>
            </a:p>
          </p:txBody>
        </p:sp>
        <p:sp>
          <p:nvSpPr>
            <p:cNvPr id="51" name="tx51"/>
            <p:cNvSpPr/>
            <p:nvPr/>
          </p:nvSpPr>
          <p:spPr>
            <a:xfrm>
              <a:off x="577692" y="215186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52" name="tx52"/>
            <p:cNvSpPr/>
            <p:nvPr/>
          </p:nvSpPr>
          <p:spPr>
            <a:xfrm rot="-5400000">
              <a:off x="787017"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3" name="tx53"/>
            <p:cNvSpPr/>
            <p:nvPr/>
          </p:nvSpPr>
          <p:spPr>
            <a:xfrm rot="-5400000">
              <a:off x="149103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4" name="tx54"/>
            <p:cNvSpPr/>
            <p:nvPr/>
          </p:nvSpPr>
          <p:spPr>
            <a:xfrm rot="-5400000">
              <a:off x="219505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5" name="tx55"/>
            <p:cNvSpPr/>
            <p:nvPr/>
          </p:nvSpPr>
          <p:spPr>
            <a:xfrm rot="-5400000">
              <a:off x="289907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6" name="tx56"/>
            <p:cNvSpPr/>
            <p:nvPr/>
          </p:nvSpPr>
          <p:spPr>
            <a:xfrm rot="-5400000">
              <a:off x="3462295"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7" name="tx57"/>
            <p:cNvSpPr/>
            <p:nvPr/>
          </p:nvSpPr>
          <p:spPr>
            <a:xfrm rot="-5400000">
              <a:off x="4166315"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8" name="tx58"/>
            <p:cNvSpPr/>
            <p:nvPr/>
          </p:nvSpPr>
          <p:spPr>
            <a:xfrm rot="-5400000">
              <a:off x="430711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9" name="tx59"/>
            <p:cNvSpPr/>
            <p:nvPr/>
          </p:nvSpPr>
          <p:spPr>
            <a:xfrm rot="-5400000">
              <a:off x="-91618" y="3529293"/>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60" name="pl60"/>
            <p:cNvSpPr/>
            <p:nvPr/>
          </p:nvSpPr>
          <p:spPr>
            <a:xfrm>
              <a:off x="1647780" y="6172543"/>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61" name="pl61"/>
            <p:cNvSpPr/>
            <p:nvPr/>
          </p:nvSpPr>
          <p:spPr>
            <a:xfrm>
              <a:off x="1647780" y="61725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62" name="pl62"/>
            <p:cNvSpPr/>
            <p:nvPr/>
          </p:nvSpPr>
          <p:spPr>
            <a:xfrm>
              <a:off x="2324832" y="6172543"/>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63" name="pl63"/>
            <p:cNvSpPr/>
            <p:nvPr/>
          </p:nvSpPr>
          <p:spPr>
            <a:xfrm>
              <a:off x="3087287" y="6172543"/>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64" name="tx64"/>
            <p:cNvSpPr/>
            <p:nvPr/>
          </p:nvSpPr>
          <p:spPr>
            <a:xfrm>
              <a:off x="1914880" y="6093143"/>
              <a:ext cx="31841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Togo</a:t>
              </a:r>
            </a:p>
          </p:txBody>
        </p:sp>
        <p:sp>
          <p:nvSpPr>
            <p:cNvPr id="65" name="tx65"/>
            <p:cNvSpPr/>
            <p:nvPr/>
          </p:nvSpPr>
          <p:spPr>
            <a:xfrm>
              <a:off x="2591932" y="6119132"/>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6" name="tx66"/>
            <p:cNvSpPr/>
            <p:nvPr/>
          </p:nvSpPr>
          <p:spPr>
            <a:xfrm>
              <a:off x="3354386" y="6119132"/>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67" name="tx67"/>
            <p:cNvSpPr/>
            <p:nvPr/>
          </p:nvSpPr>
          <p:spPr>
            <a:xfrm>
              <a:off x="2144479" y="1660113"/>
              <a:ext cx="1118071" cy="111472"/>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DTP3</a:t>
              </a:r>
            </a:p>
          </p:txBody>
        </p:sp>
        <p:sp>
          <p:nvSpPr>
            <p:cNvPr id="68" name="pl68"/>
            <p:cNvSpPr/>
            <p:nvPr/>
          </p:nvSpPr>
          <p:spPr>
            <a:xfrm>
              <a:off x="5132709" y="5077563"/>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9" name="pl69"/>
            <p:cNvSpPr/>
            <p:nvPr/>
          </p:nvSpPr>
          <p:spPr>
            <a:xfrm>
              <a:off x="5132709" y="4253831"/>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0" name="pl70"/>
            <p:cNvSpPr/>
            <p:nvPr/>
          </p:nvSpPr>
          <p:spPr>
            <a:xfrm>
              <a:off x="5132709" y="3430100"/>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1" name="pl71"/>
            <p:cNvSpPr/>
            <p:nvPr/>
          </p:nvSpPr>
          <p:spPr>
            <a:xfrm>
              <a:off x="5132709" y="2606368"/>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2" name="pl72"/>
            <p:cNvSpPr/>
            <p:nvPr/>
          </p:nvSpPr>
          <p:spPr>
            <a:xfrm>
              <a:off x="5132709" y="4665697"/>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3" name="pl73"/>
            <p:cNvSpPr/>
            <p:nvPr/>
          </p:nvSpPr>
          <p:spPr>
            <a:xfrm>
              <a:off x="5132709" y="3841966"/>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4" name="pl74"/>
            <p:cNvSpPr/>
            <p:nvPr/>
          </p:nvSpPr>
          <p:spPr>
            <a:xfrm>
              <a:off x="5132709" y="3018234"/>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5" name="pl75"/>
            <p:cNvSpPr/>
            <p:nvPr/>
          </p:nvSpPr>
          <p:spPr>
            <a:xfrm>
              <a:off x="5132709" y="2194502"/>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6" name="pl76"/>
            <p:cNvSpPr/>
            <p:nvPr/>
          </p:nvSpPr>
          <p:spPr>
            <a:xfrm>
              <a:off x="530871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601273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671675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742077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7983992"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8688012"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882881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5308715" y="2441622"/>
              <a:ext cx="3520101" cy="2141702"/>
            </a:xfrm>
            <a:custGeom>
              <a:avLst/>
              <a:pathLst>
                <a:path w="3520101" h="2141702">
                  <a:moveTo>
                    <a:pt x="0" y="741358"/>
                  </a:moveTo>
                  <a:lnTo>
                    <a:pt x="140804" y="0"/>
                  </a:lnTo>
                  <a:lnTo>
                    <a:pt x="281608" y="82373"/>
                  </a:lnTo>
                  <a:lnTo>
                    <a:pt x="422412" y="1565090"/>
                  </a:lnTo>
                  <a:lnTo>
                    <a:pt x="563216" y="1729836"/>
                  </a:lnTo>
                  <a:lnTo>
                    <a:pt x="704020" y="1153224"/>
                  </a:lnTo>
                  <a:lnTo>
                    <a:pt x="844824" y="1894582"/>
                  </a:lnTo>
                  <a:lnTo>
                    <a:pt x="985628" y="1070851"/>
                  </a:lnTo>
                  <a:lnTo>
                    <a:pt x="1126432" y="411865"/>
                  </a:lnTo>
                  <a:lnTo>
                    <a:pt x="1267236" y="658985"/>
                  </a:lnTo>
                  <a:lnTo>
                    <a:pt x="1408040" y="576612"/>
                  </a:lnTo>
                  <a:lnTo>
                    <a:pt x="1548844" y="1153224"/>
                  </a:lnTo>
                  <a:lnTo>
                    <a:pt x="1689648" y="1153224"/>
                  </a:lnTo>
                  <a:lnTo>
                    <a:pt x="1830452" y="1153224"/>
                  </a:lnTo>
                  <a:lnTo>
                    <a:pt x="1971256" y="1976955"/>
                  </a:lnTo>
                  <a:lnTo>
                    <a:pt x="2112061" y="1812209"/>
                  </a:lnTo>
                  <a:lnTo>
                    <a:pt x="2252865" y="1565090"/>
                  </a:lnTo>
                  <a:lnTo>
                    <a:pt x="2393669" y="2141702"/>
                  </a:lnTo>
                  <a:lnTo>
                    <a:pt x="2534473" y="1647463"/>
                  </a:lnTo>
                  <a:lnTo>
                    <a:pt x="2675277" y="1976955"/>
                  </a:lnTo>
                  <a:lnTo>
                    <a:pt x="2816081" y="1647463"/>
                  </a:lnTo>
                  <a:lnTo>
                    <a:pt x="2956885" y="1812209"/>
                  </a:lnTo>
                  <a:lnTo>
                    <a:pt x="3097689" y="1894582"/>
                  </a:lnTo>
                  <a:lnTo>
                    <a:pt x="3238493" y="1647463"/>
                  </a:lnTo>
                  <a:lnTo>
                    <a:pt x="3379297" y="1812209"/>
                  </a:lnTo>
                  <a:lnTo>
                    <a:pt x="3520101" y="1812209"/>
                  </a:lnTo>
                </a:path>
              </a:pathLst>
            </a:custGeom>
            <a:ln w="27101" cap="flat">
              <a:solidFill>
                <a:srgbClr val="0058AB">
                  <a:alpha val="80000"/>
                </a:srgbClr>
              </a:solidFill>
              <a:prstDash val="solid"/>
              <a:round/>
            </a:ln>
          </p:spPr>
          <p:txBody>
            <a:bodyPr/>
            <a:lstStyle/>
            <a:p/>
          </p:txBody>
        </p:sp>
        <p:sp>
          <p:nvSpPr>
            <p:cNvPr id="84" name="pl84"/>
            <p:cNvSpPr/>
            <p:nvPr/>
          </p:nvSpPr>
          <p:spPr>
            <a:xfrm>
              <a:off x="5308715" y="4336204"/>
              <a:ext cx="3520101" cy="741358"/>
            </a:xfrm>
            <a:custGeom>
              <a:avLst/>
              <a:pathLst>
                <a:path w="3520101" h="741358">
                  <a:moveTo>
                    <a:pt x="0" y="0"/>
                  </a:moveTo>
                  <a:lnTo>
                    <a:pt x="140804" y="82373"/>
                  </a:lnTo>
                  <a:lnTo>
                    <a:pt x="281608" y="82373"/>
                  </a:lnTo>
                  <a:lnTo>
                    <a:pt x="422412" y="164746"/>
                  </a:lnTo>
                  <a:lnTo>
                    <a:pt x="563216" y="247119"/>
                  </a:lnTo>
                  <a:lnTo>
                    <a:pt x="704020" y="247119"/>
                  </a:lnTo>
                  <a:lnTo>
                    <a:pt x="844824" y="329492"/>
                  </a:lnTo>
                  <a:lnTo>
                    <a:pt x="985628" y="411865"/>
                  </a:lnTo>
                  <a:lnTo>
                    <a:pt x="1126432" y="494238"/>
                  </a:lnTo>
                  <a:lnTo>
                    <a:pt x="1267236" y="576612"/>
                  </a:lnTo>
                  <a:lnTo>
                    <a:pt x="1408040" y="658985"/>
                  </a:lnTo>
                  <a:lnTo>
                    <a:pt x="1548844" y="658985"/>
                  </a:lnTo>
                  <a:lnTo>
                    <a:pt x="1689648" y="658985"/>
                  </a:lnTo>
                  <a:lnTo>
                    <a:pt x="1830452" y="658985"/>
                  </a:lnTo>
                  <a:lnTo>
                    <a:pt x="1971256" y="658985"/>
                  </a:lnTo>
                  <a:lnTo>
                    <a:pt x="2112061" y="741358"/>
                  </a:lnTo>
                  <a:lnTo>
                    <a:pt x="2252865" y="658985"/>
                  </a:lnTo>
                  <a:lnTo>
                    <a:pt x="2393669" y="658985"/>
                  </a:lnTo>
                  <a:lnTo>
                    <a:pt x="2534473" y="741358"/>
                  </a:lnTo>
                  <a:lnTo>
                    <a:pt x="2675277" y="741358"/>
                  </a:lnTo>
                  <a:lnTo>
                    <a:pt x="2816081" y="741358"/>
                  </a:lnTo>
                  <a:lnTo>
                    <a:pt x="2956885" y="658985"/>
                  </a:lnTo>
                  <a:lnTo>
                    <a:pt x="3097689" y="576612"/>
                  </a:lnTo>
                  <a:lnTo>
                    <a:pt x="3238493" y="576612"/>
                  </a:lnTo>
                  <a:lnTo>
                    <a:pt x="3379297" y="658985"/>
                  </a:lnTo>
                  <a:lnTo>
                    <a:pt x="3520101" y="658985"/>
                  </a:lnTo>
                </a:path>
              </a:pathLst>
            </a:custGeom>
            <a:ln w="27101" cap="flat">
              <a:solidFill>
                <a:srgbClr val="1CABE2">
                  <a:alpha val="80000"/>
                </a:srgbClr>
              </a:solidFill>
              <a:prstDash val="solid"/>
              <a:round/>
            </a:ln>
          </p:spPr>
          <p:txBody>
            <a:bodyPr/>
            <a:lstStyle/>
            <a:p/>
          </p:txBody>
        </p:sp>
        <p:sp>
          <p:nvSpPr>
            <p:cNvPr id="85" name="pl85"/>
            <p:cNvSpPr/>
            <p:nvPr/>
          </p:nvSpPr>
          <p:spPr>
            <a:xfrm>
              <a:off x="5308715" y="3265353"/>
              <a:ext cx="3520101" cy="1317970"/>
            </a:xfrm>
            <a:custGeom>
              <a:avLst/>
              <a:pathLst>
                <a:path w="3520101" h="1317970">
                  <a:moveTo>
                    <a:pt x="0" y="0"/>
                  </a:moveTo>
                  <a:lnTo>
                    <a:pt x="140804" y="164746"/>
                  </a:lnTo>
                  <a:lnTo>
                    <a:pt x="281608" y="247119"/>
                  </a:lnTo>
                  <a:lnTo>
                    <a:pt x="422412" y="576612"/>
                  </a:lnTo>
                  <a:lnTo>
                    <a:pt x="563216" y="741358"/>
                  </a:lnTo>
                  <a:lnTo>
                    <a:pt x="704020" y="988477"/>
                  </a:lnTo>
                  <a:lnTo>
                    <a:pt x="844824" y="1070851"/>
                  </a:lnTo>
                  <a:lnTo>
                    <a:pt x="985628" y="741358"/>
                  </a:lnTo>
                  <a:lnTo>
                    <a:pt x="1126432" y="823731"/>
                  </a:lnTo>
                  <a:lnTo>
                    <a:pt x="1267236" y="988477"/>
                  </a:lnTo>
                  <a:lnTo>
                    <a:pt x="1408040" y="1317970"/>
                  </a:lnTo>
                  <a:lnTo>
                    <a:pt x="1548844" y="1070851"/>
                  </a:lnTo>
                  <a:lnTo>
                    <a:pt x="1689648" y="1070851"/>
                  </a:lnTo>
                  <a:lnTo>
                    <a:pt x="1830452" y="1235597"/>
                  </a:lnTo>
                  <a:lnTo>
                    <a:pt x="1971256" y="1070851"/>
                  </a:lnTo>
                  <a:lnTo>
                    <a:pt x="2112061" y="906104"/>
                  </a:lnTo>
                  <a:lnTo>
                    <a:pt x="2252865" y="658985"/>
                  </a:lnTo>
                  <a:lnTo>
                    <a:pt x="2393669" y="823731"/>
                  </a:lnTo>
                  <a:lnTo>
                    <a:pt x="2534473" y="741358"/>
                  </a:lnTo>
                  <a:lnTo>
                    <a:pt x="2675277" y="741358"/>
                  </a:lnTo>
                  <a:lnTo>
                    <a:pt x="2816081" y="741358"/>
                  </a:lnTo>
                  <a:lnTo>
                    <a:pt x="2956885" y="576612"/>
                  </a:lnTo>
                  <a:lnTo>
                    <a:pt x="3097689" y="411865"/>
                  </a:lnTo>
                  <a:lnTo>
                    <a:pt x="3238493" y="411865"/>
                  </a:lnTo>
                  <a:lnTo>
                    <a:pt x="3379297" y="576612"/>
                  </a:lnTo>
                  <a:lnTo>
                    <a:pt x="3520101" y="494238"/>
                  </a:lnTo>
                </a:path>
              </a:pathLst>
            </a:custGeom>
            <a:ln w="27101" cap="flat">
              <a:solidFill>
                <a:srgbClr val="00833D">
                  <a:alpha val="80000"/>
                </a:srgbClr>
              </a:solidFill>
              <a:prstDash val="solid"/>
              <a:round/>
            </a:ln>
          </p:spPr>
          <p:txBody>
            <a:bodyPr/>
            <a:lstStyle/>
            <a:p/>
          </p:txBody>
        </p:sp>
        <p:sp>
          <p:nvSpPr>
            <p:cNvPr id="86" name="pl86"/>
            <p:cNvSpPr/>
            <p:nvPr/>
          </p:nvSpPr>
          <p:spPr>
            <a:xfrm>
              <a:off x="5308715" y="2441622"/>
              <a:ext cx="3520101" cy="2141702"/>
            </a:xfrm>
            <a:custGeom>
              <a:avLst/>
              <a:pathLst>
                <a:path w="3520101" h="2141702">
                  <a:moveTo>
                    <a:pt x="0" y="741358"/>
                  </a:moveTo>
                  <a:lnTo>
                    <a:pt x="140804" y="0"/>
                  </a:lnTo>
                  <a:lnTo>
                    <a:pt x="281608" y="82373"/>
                  </a:lnTo>
                  <a:lnTo>
                    <a:pt x="422412" y="1565090"/>
                  </a:lnTo>
                  <a:lnTo>
                    <a:pt x="563216" y="1729836"/>
                  </a:lnTo>
                  <a:lnTo>
                    <a:pt x="704020" y="1153224"/>
                  </a:lnTo>
                  <a:lnTo>
                    <a:pt x="844824" y="1894582"/>
                  </a:lnTo>
                  <a:lnTo>
                    <a:pt x="985628" y="1070851"/>
                  </a:lnTo>
                  <a:lnTo>
                    <a:pt x="1126432" y="411865"/>
                  </a:lnTo>
                  <a:lnTo>
                    <a:pt x="1267236" y="658985"/>
                  </a:lnTo>
                  <a:lnTo>
                    <a:pt x="1408040" y="576612"/>
                  </a:lnTo>
                  <a:lnTo>
                    <a:pt x="1548844" y="1153224"/>
                  </a:lnTo>
                  <a:lnTo>
                    <a:pt x="1689648" y="1153224"/>
                  </a:lnTo>
                  <a:lnTo>
                    <a:pt x="1830452" y="1153224"/>
                  </a:lnTo>
                  <a:lnTo>
                    <a:pt x="1971256" y="1976955"/>
                  </a:lnTo>
                  <a:lnTo>
                    <a:pt x="2112061" y="1812209"/>
                  </a:lnTo>
                  <a:lnTo>
                    <a:pt x="2252865" y="1565090"/>
                  </a:lnTo>
                  <a:lnTo>
                    <a:pt x="2393669" y="2141702"/>
                  </a:lnTo>
                  <a:lnTo>
                    <a:pt x="2534473" y="1647463"/>
                  </a:lnTo>
                  <a:lnTo>
                    <a:pt x="2675277" y="1976955"/>
                  </a:lnTo>
                  <a:lnTo>
                    <a:pt x="2816081" y="1647463"/>
                  </a:lnTo>
                  <a:lnTo>
                    <a:pt x="2956885" y="1812209"/>
                  </a:lnTo>
                  <a:lnTo>
                    <a:pt x="3097689" y="1894582"/>
                  </a:lnTo>
                  <a:lnTo>
                    <a:pt x="3238493" y="1647463"/>
                  </a:lnTo>
                  <a:lnTo>
                    <a:pt x="3379297" y="1812209"/>
                  </a:lnTo>
                  <a:lnTo>
                    <a:pt x="3520101" y="1812209"/>
                  </a:lnTo>
                </a:path>
              </a:pathLst>
            </a:custGeom>
            <a:ln w="43362" cap="flat">
              <a:solidFill>
                <a:srgbClr val="000000">
                  <a:alpha val="100000"/>
                </a:srgbClr>
              </a:solidFill>
              <a:prstDash val="solid"/>
              <a:round/>
            </a:ln>
          </p:spPr>
          <p:txBody>
            <a:bodyPr/>
            <a:lstStyle/>
            <a:p/>
          </p:txBody>
        </p:sp>
        <p:sp>
          <p:nvSpPr>
            <p:cNvPr id="87" name="pl87"/>
            <p:cNvSpPr/>
            <p:nvPr/>
          </p:nvSpPr>
          <p:spPr>
            <a:xfrm>
              <a:off x="5308715" y="2441622"/>
              <a:ext cx="3520101" cy="2141702"/>
            </a:xfrm>
            <a:custGeom>
              <a:avLst/>
              <a:pathLst>
                <a:path w="3520101" h="2141702">
                  <a:moveTo>
                    <a:pt x="0" y="741358"/>
                  </a:moveTo>
                  <a:lnTo>
                    <a:pt x="140804" y="0"/>
                  </a:lnTo>
                  <a:lnTo>
                    <a:pt x="281608" y="82373"/>
                  </a:lnTo>
                  <a:lnTo>
                    <a:pt x="422412" y="1565090"/>
                  </a:lnTo>
                  <a:lnTo>
                    <a:pt x="563216" y="1729836"/>
                  </a:lnTo>
                  <a:lnTo>
                    <a:pt x="704020" y="1153224"/>
                  </a:lnTo>
                  <a:lnTo>
                    <a:pt x="844824" y="1894582"/>
                  </a:lnTo>
                  <a:lnTo>
                    <a:pt x="985628" y="1070851"/>
                  </a:lnTo>
                  <a:lnTo>
                    <a:pt x="1126432" y="411865"/>
                  </a:lnTo>
                  <a:lnTo>
                    <a:pt x="1267236" y="658985"/>
                  </a:lnTo>
                  <a:lnTo>
                    <a:pt x="1408040" y="576612"/>
                  </a:lnTo>
                  <a:lnTo>
                    <a:pt x="1548844" y="1153224"/>
                  </a:lnTo>
                  <a:lnTo>
                    <a:pt x="1689648" y="1153224"/>
                  </a:lnTo>
                  <a:lnTo>
                    <a:pt x="1830452" y="1153224"/>
                  </a:lnTo>
                  <a:lnTo>
                    <a:pt x="1971256" y="1976955"/>
                  </a:lnTo>
                  <a:lnTo>
                    <a:pt x="2112061" y="1812209"/>
                  </a:lnTo>
                  <a:lnTo>
                    <a:pt x="2252865" y="1565090"/>
                  </a:lnTo>
                  <a:lnTo>
                    <a:pt x="2393669" y="2141702"/>
                  </a:lnTo>
                  <a:lnTo>
                    <a:pt x="2534473" y="1647463"/>
                  </a:lnTo>
                  <a:lnTo>
                    <a:pt x="2675277" y="1976955"/>
                  </a:lnTo>
                  <a:lnTo>
                    <a:pt x="2816081" y="1647463"/>
                  </a:lnTo>
                  <a:lnTo>
                    <a:pt x="2956885" y="1812209"/>
                  </a:lnTo>
                  <a:lnTo>
                    <a:pt x="3097689" y="1894582"/>
                  </a:lnTo>
                  <a:lnTo>
                    <a:pt x="3238493" y="1647463"/>
                  </a:lnTo>
                  <a:lnTo>
                    <a:pt x="3379297" y="1812209"/>
                  </a:lnTo>
                  <a:lnTo>
                    <a:pt x="3520101" y="1812209"/>
                  </a:lnTo>
                </a:path>
              </a:pathLst>
            </a:custGeom>
            <a:ln w="27101" cap="flat">
              <a:solidFill>
                <a:srgbClr val="0058AB">
                  <a:alpha val="100000"/>
                </a:srgbClr>
              </a:solidFill>
              <a:prstDash val="solid"/>
              <a:round/>
            </a:ln>
          </p:spPr>
          <p:txBody>
            <a:bodyPr/>
            <a:lstStyle/>
            <a:p/>
          </p:txBody>
        </p:sp>
        <p:sp>
          <p:nvSpPr>
            <p:cNvPr id="88" name="pl88"/>
            <p:cNvSpPr/>
            <p:nvPr/>
          </p:nvSpPr>
          <p:spPr>
            <a:xfrm>
              <a:off x="5308715" y="2935861"/>
              <a:ext cx="0" cy="247119"/>
            </a:xfrm>
            <a:custGeom>
              <a:avLst/>
              <a:pathLst>
                <a:path w="0" h="247119">
                  <a:moveTo>
                    <a:pt x="0" y="247119"/>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6012735" y="3347727"/>
              <a:ext cx="0" cy="247119"/>
            </a:xfrm>
            <a:custGeom>
              <a:avLst/>
              <a:pathLst>
                <a:path w="0" h="247119">
                  <a:moveTo>
                    <a:pt x="0" y="247119"/>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6716755" y="2771114"/>
              <a:ext cx="0" cy="247119"/>
            </a:xfrm>
            <a:custGeom>
              <a:avLst/>
              <a:pathLst>
                <a:path w="0" h="247119">
                  <a:moveTo>
                    <a:pt x="0" y="247119"/>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7420776" y="4006712"/>
              <a:ext cx="0" cy="247119"/>
            </a:xfrm>
            <a:custGeom>
              <a:avLst/>
              <a:pathLst>
                <a:path w="0" h="247119">
                  <a:moveTo>
                    <a:pt x="0" y="247119"/>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7983992" y="4171458"/>
              <a:ext cx="0" cy="247119"/>
            </a:xfrm>
            <a:custGeom>
              <a:avLst/>
              <a:pathLst>
                <a:path w="0" h="247119">
                  <a:moveTo>
                    <a:pt x="0" y="247119"/>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8688012" y="4006712"/>
              <a:ext cx="0" cy="247119"/>
            </a:xfrm>
            <a:custGeom>
              <a:avLst/>
              <a:pathLst>
                <a:path w="0" h="247119">
                  <a:moveTo>
                    <a:pt x="0" y="247119"/>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8828816" y="4006712"/>
              <a:ext cx="0" cy="247119"/>
            </a:xfrm>
            <a:custGeom>
              <a:avLst/>
              <a:pathLst>
                <a:path w="0" h="247119">
                  <a:moveTo>
                    <a:pt x="0" y="247119"/>
                  </a:moveTo>
                  <a:lnTo>
                    <a:pt x="0" y="0"/>
                  </a:lnTo>
                </a:path>
              </a:pathLst>
            </a:custGeom>
            <a:ln w="13550" cap="flat">
              <a:solidFill>
                <a:srgbClr val="0058AB">
                  <a:alpha val="100000"/>
                </a:srgbClr>
              </a:solidFill>
              <a:prstDash val="dot"/>
              <a:round/>
            </a:ln>
          </p:spPr>
          <p:txBody>
            <a:bodyPr/>
            <a:lstStyle/>
            <a:p/>
          </p:txBody>
        </p:sp>
        <p:sp>
          <p:nvSpPr>
            <p:cNvPr id="95" name="pg95"/>
            <p:cNvSpPr/>
            <p:nvPr/>
          </p:nvSpPr>
          <p:spPr>
            <a:xfrm>
              <a:off x="5222091" y="2869295"/>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6" name="tx96"/>
            <p:cNvSpPr/>
            <p:nvPr/>
          </p:nvSpPr>
          <p:spPr>
            <a:xfrm>
              <a:off x="5252444" y="2898117"/>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28</a:t>
              </a:r>
            </a:p>
          </p:txBody>
        </p:sp>
        <p:sp>
          <p:nvSpPr>
            <p:cNvPr id="97" name="pg97"/>
            <p:cNvSpPr/>
            <p:nvPr/>
          </p:nvSpPr>
          <p:spPr>
            <a:xfrm>
              <a:off x="5926111" y="3281161"/>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8" name="tx98"/>
            <p:cNvSpPr/>
            <p:nvPr/>
          </p:nvSpPr>
          <p:spPr>
            <a:xfrm>
              <a:off x="5956465" y="3309933"/>
              <a:ext cx="11254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23</a:t>
              </a:r>
            </a:p>
          </p:txBody>
        </p:sp>
        <p:sp>
          <p:nvSpPr>
            <p:cNvPr id="99" name="pg99"/>
            <p:cNvSpPr/>
            <p:nvPr/>
          </p:nvSpPr>
          <p:spPr>
            <a:xfrm>
              <a:off x="6630131" y="2704548"/>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0" name="tx100"/>
            <p:cNvSpPr/>
            <p:nvPr/>
          </p:nvSpPr>
          <p:spPr>
            <a:xfrm>
              <a:off x="6660485" y="2733321"/>
              <a:ext cx="11254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30</a:t>
              </a:r>
            </a:p>
          </p:txBody>
        </p:sp>
        <p:sp>
          <p:nvSpPr>
            <p:cNvPr id="101" name="pg101"/>
            <p:cNvSpPr/>
            <p:nvPr/>
          </p:nvSpPr>
          <p:spPr>
            <a:xfrm>
              <a:off x="7334152" y="3940146"/>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2" name="tx102"/>
            <p:cNvSpPr/>
            <p:nvPr/>
          </p:nvSpPr>
          <p:spPr>
            <a:xfrm>
              <a:off x="7364505" y="3968968"/>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15</a:t>
              </a:r>
            </a:p>
          </p:txBody>
        </p:sp>
        <p:sp>
          <p:nvSpPr>
            <p:cNvPr id="103" name="pg103"/>
            <p:cNvSpPr/>
            <p:nvPr/>
          </p:nvSpPr>
          <p:spPr>
            <a:xfrm>
              <a:off x="7897368" y="4104892"/>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4" name="tx104"/>
            <p:cNvSpPr/>
            <p:nvPr/>
          </p:nvSpPr>
          <p:spPr>
            <a:xfrm>
              <a:off x="7927722" y="4133665"/>
              <a:ext cx="11254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13</a:t>
              </a:r>
            </a:p>
          </p:txBody>
        </p:sp>
        <p:sp>
          <p:nvSpPr>
            <p:cNvPr id="105" name="pg105"/>
            <p:cNvSpPr/>
            <p:nvPr/>
          </p:nvSpPr>
          <p:spPr>
            <a:xfrm>
              <a:off x="8601388" y="3940146"/>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6" name="tx106"/>
            <p:cNvSpPr/>
            <p:nvPr/>
          </p:nvSpPr>
          <p:spPr>
            <a:xfrm>
              <a:off x="8631742" y="3968968"/>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15</a:t>
              </a:r>
            </a:p>
          </p:txBody>
        </p:sp>
        <p:sp>
          <p:nvSpPr>
            <p:cNvPr id="107" name="pg107"/>
            <p:cNvSpPr/>
            <p:nvPr/>
          </p:nvSpPr>
          <p:spPr>
            <a:xfrm>
              <a:off x="8742193" y="3940146"/>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8" name="tx108"/>
            <p:cNvSpPr/>
            <p:nvPr/>
          </p:nvSpPr>
          <p:spPr>
            <a:xfrm>
              <a:off x="8772546" y="3968968"/>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15</a:t>
              </a:r>
            </a:p>
          </p:txBody>
        </p:sp>
        <p:sp>
          <p:nvSpPr>
            <p:cNvPr id="109" name="tx109"/>
            <p:cNvSpPr/>
            <p:nvPr/>
          </p:nvSpPr>
          <p:spPr>
            <a:xfrm>
              <a:off x="8889106" y="495475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6</a:t>
              </a:r>
            </a:p>
          </p:txBody>
        </p:sp>
        <p:sp>
          <p:nvSpPr>
            <p:cNvPr id="110" name="tx110"/>
            <p:cNvSpPr/>
            <p:nvPr/>
          </p:nvSpPr>
          <p:spPr>
            <a:xfrm>
              <a:off x="8949396" y="372047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21</a:t>
              </a:r>
            </a:p>
          </p:txBody>
        </p:sp>
        <p:sp>
          <p:nvSpPr>
            <p:cNvPr id="111" name="tx111"/>
            <p:cNvSpPr/>
            <p:nvPr/>
          </p:nvSpPr>
          <p:spPr>
            <a:xfrm>
              <a:off x="4942943" y="462305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112" name="tx112"/>
            <p:cNvSpPr/>
            <p:nvPr/>
          </p:nvSpPr>
          <p:spPr>
            <a:xfrm>
              <a:off x="4942943" y="379932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113" name="tx113"/>
            <p:cNvSpPr/>
            <p:nvPr/>
          </p:nvSpPr>
          <p:spPr>
            <a:xfrm>
              <a:off x="4942943" y="2975539"/>
              <a:ext cx="127136"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a:t>
              </a:r>
            </a:p>
          </p:txBody>
        </p:sp>
        <p:sp>
          <p:nvSpPr>
            <p:cNvPr id="114" name="tx114"/>
            <p:cNvSpPr/>
            <p:nvPr/>
          </p:nvSpPr>
          <p:spPr>
            <a:xfrm>
              <a:off x="4942943" y="215186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115" name="tx115"/>
            <p:cNvSpPr/>
            <p:nvPr/>
          </p:nvSpPr>
          <p:spPr>
            <a:xfrm rot="-5400000">
              <a:off x="515226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6" name="tx116"/>
            <p:cNvSpPr/>
            <p:nvPr/>
          </p:nvSpPr>
          <p:spPr>
            <a:xfrm rot="-5400000">
              <a:off x="585628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7" name="tx117"/>
            <p:cNvSpPr/>
            <p:nvPr/>
          </p:nvSpPr>
          <p:spPr>
            <a:xfrm rot="-5400000">
              <a:off x="656030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8" name="tx118"/>
            <p:cNvSpPr/>
            <p:nvPr/>
          </p:nvSpPr>
          <p:spPr>
            <a:xfrm rot="-5400000">
              <a:off x="726432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9" name="tx119"/>
            <p:cNvSpPr/>
            <p:nvPr/>
          </p:nvSpPr>
          <p:spPr>
            <a:xfrm rot="-5400000">
              <a:off x="7827546"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0" name="tx120"/>
            <p:cNvSpPr/>
            <p:nvPr/>
          </p:nvSpPr>
          <p:spPr>
            <a:xfrm rot="-5400000">
              <a:off x="8531566"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1" name="tx121"/>
            <p:cNvSpPr/>
            <p:nvPr/>
          </p:nvSpPr>
          <p:spPr>
            <a:xfrm rot="-5400000">
              <a:off x="8672370"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22" name="tx122"/>
            <p:cNvSpPr/>
            <p:nvPr/>
          </p:nvSpPr>
          <p:spPr>
            <a:xfrm rot="-5400000">
              <a:off x="4273632" y="3529293"/>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123" name="pl123"/>
            <p:cNvSpPr/>
            <p:nvPr/>
          </p:nvSpPr>
          <p:spPr>
            <a:xfrm>
              <a:off x="6013031" y="6172543"/>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24" name="pl124"/>
            <p:cNvSpPr/>
            <p:nvPr/>
          </p:nvSpPr>
          <p:spPr>
            <a:xfrm>
              <a:off x="6013031" y="61725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5" name="pl125"/>
            <p:cNvSpPr/>
            <p:nvPr/>
          </p:nvSpPr>
          <p:spPr>
            <a:xfrm>
              <a:off x="6690083" y="6172543"/>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126" name="pl126"/>
            <p:cNvSpPr/>
            <p:nvPr/>
          </p:nvSpPr>
          <p:spPr>
            <a:xfrm>
              <a:off x="7452538" y="6172543"/>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127" name="tx127"/>
            <p:cNvSpPr/>
            <p:nvPr/>
          </p:nvSpPr>
          <p:spPr>
            <a:xfrm>
              <a:off x="6280131" y="6093143"/>
              <a:ext cx="31841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Togo</a:t>
              </a:r>
            </a:p>
          </p:txBody>
        </p:sp>
        <p:sp>
          <p:nvSpPr>
            <p:cNvPr id="128" name="tx128"/>
            <p:cNvSpPr/>
            <p:nvPr/>
          </p:nvSpPr>
          <p:spPr>
            <a:xfrm>
              <a:off x="6957183" y="6119132"/>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9" name="tx129"/>
            <p:cNvSpPr/>
            <p:nvPr/>
          </p:nvSpPr>
          <p:spPr>
            <a:xfrm>
              <a:off x="7719637" y="6119132"/>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130" name="tx130"/>
            <p:cNvSpPr/>
            <p:nvPr/>
          </p:nvSpPr>
          <p:spPr>
            <a:xfrm>
              <a:off x="6492801" y="1658774"/>
              <a:ext cx="1151929" cy="11281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MCV1</a:t>
              </a:r>
            </a:p>
          </p:txBody>
        </p:sp>
        <p:sp>
          <p:nvSpPr>
            <p:cNvPr id="131" name="tx131"/>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32" name="tx132"/>
            <p:cNvSpPr/>
            <p:nvPr/>
          </p:nvSpPr>
          <p:spPr>
            <a:xfrm>
              <a:off x="5721708" y="6517265"/>
              <a:ext cx="32831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Drop-out classification: &lt;5% = low, 5-10% = medium, &gt;10% = high</a:t>
              </a:r>
            </a:p>
          </p:txBody>
        </p:sp>
        <p:sp>
          <p:nvSpPr>
            <p:cNvPr id="133" name="tx133"/>
            <p:cNvSpPr/>
            <p:nvPr/>
          </p:nvSpPr>
          <p:spPr>
            <a:xfrm>
              <a:off x="2631217" y="1365581"/>
              <a:ext cx="4155884" cy="122455"/>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Zero-dose children are those who did not receive DTP1.</a:t>
              </a:r>
            </a:p>
          </p:txBody>
        </p:sp>
      </p:grpSp>
      <p:sp>
        <p:nvSpPr>
          <p:cNvPr id="13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Drop-out rates show the percentage of children who received DTP1, but not DTP3/MCV1. Low drop-out rates indicate high retention of children in immunization programmes.
This chart shows trends in drop-out rates between DTP1 and DTP3, and DTP1 and MCV1.
In 2025, 5% of children who received DTP1 did not receive DTP3 (left), and 15% of children who received DTP1 did not receive MCV1 (right).
The medium DTP drop-out rate implies moderate ability to provide a complete series of vaccines early in life. The high DTP-MCV drop-out rate implies poor retention in immunization programmes and ability to provide a full course of vaccines in infancy (up to one year).
In 2025, Togo DTP drop-out was the same as the global rate, while DTP-MCV drop-out was higher than the global rate.</a:t>
            </a:r>
          </a:p>
        </p:txBody>
      </p:sp>
      <p:sp>
        <p:nvSpPr>
          <p:cNvPr id="13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00" i="0" b="0" u="none">
                <a:solidFill>
                  <a:srgbClr val="000000">
                    <a:alpha val="100000"/>
                  </a:srgbClr>
                </a:solidFill>
                <a:latin typeface="Arial"/>
                <a:cs typeface="Arial"/>
                <a:ea typeface="Arial"/>
                <a:sym typeface="Arial"/>
              </a:rPr>
              <a:t>In 2025, DTP1-DTP3 drop-out was moderate (5%) and DTP1-MCV1 drop-out was high (15%) in Togo, indicating moderate ability to deliver the primary series early on, but poor ability to provide the full course of vaccines in infacy.</a:t>
            </a:r>
          </a:p>
        </p:txBody>
      </p:sp>
      <p:grpSp xmlns:pic="http://schemas.openxmlformats.org/drawingml/2006/picture">
        <p:nvGrpSpPr>
          <p:cNvPr id="136" name=""/>
          <p:cNvGrpSpPr/>
          <p:nvPr/>
        </p:nvGrpSpPr>
        <p:grpSpPr>
          <a:xfrm>
            <a:off x="292608" y="1097280"/>
            <a:ext cx="8595360" cy="28575"/>
            <a:chOff x="292608" y="1097280"/>
            <a:chExt cx="8595360" cy="28575"/>
          </a:xfrm>
        </p:grpSpPr>
        <p:sp>
          <p:nvSpPr>
            <p:cNvPr id="137"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38"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270291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 name="pl5"/>
            <p:cNvSpPr/>
            <p:nvPr/>
          </p:nvSpPr>
          <p:spPr>
            <a:xfrm>
              <a:off x="761438" y="25332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 name="pl6"/>
            <p:cNvSpPr/>
            <p:nvPr/>
          </p:nvSpPr>
          <p:spPr>
            <a:xfrm>
              <a:off x="761438" y="236352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 name="pl7"/>
            <p:cNvSpPr/>
            <p:nvPr/>
          </p:nvSpPr>
          <p:spPr>
            <a:xfrm>
              <a:off x="761438" y="219382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 name="pl8"/>
            <p:cNvSpPr/>
            <p:nvPr/>
          </p:nvSpPr>
          <p:spPr>
            <a:xfrm>
              <a:off x="761438" y="202413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 name="pl9"/>
            <p:cNvSpPr/>
            <p:nvPr/>
          </p:nvSpPr>
          <p:spPr>
            <a:xfrm>
              <a:off x="761438" y="18544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 name="pl10"/>
            <p:cNvSpPr/>
            <p:nvPr/>
          </p:nvSpPr>
          <p:spPr>
            <a:xfrm>
              <a:off x="761438" y="27877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261806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 name="pl12"/>
            <p:cNvSpPr/>
            <p:nvPr/>
          </p:nvSpPr>
          <p:spPr>
            <a:xfrm>
              <a:off x="761438" y="24483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 name="pl13"/>
            <p:cNvSpPr/>
            <p:nvPr/>
          </p:nvSpPr>
          <p:spPr>
            <a:xfrm>
              <a:off x="761438" y="22786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 name="pl14"/>
            <p:cNvSpPr/>
            <p:nvPr/>
          </p:nvSpPr>
          <p:spPr>
            <a:xfrm>
              <a:off x="761438" y="210897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 name="pl15"/>
            <p:cNvSpPr/>
            <p:nvPr/>
          </p:nvSpPr>
          <p:spPr>
            <a:xfrm>
              <a:off x="761438" y="19392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 name="pl16"/>
            <p:cNvSpPr/>
            <p:nvPr/>
          </p:nvSpPr>
          <p:spPr>
            <a:xfrm>
              <a:off x="1056104"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483157"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910210"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37263"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678906"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105959"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91369"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1056104" y="1947768"/>
              <a:ext cx="2135265" cy="169696"/>
            </a:xfrm>
            <a:custGeom>
              <a:avLst/>
              <a:pathLst>
                <a:path w="2135265" h="169696">
                  <a:moveTo>
                    <a:pt x="0" y="127272"/>
                  </a:moveTo>
                  <a:lnTo>
                    <a:pt x="85410" y="135757"/>
                  </a:lnTo>
                  <a:lnTo>
                    <a:pt x="170821" y="152727"/>
                  </a:lnTo>
                  <a:lnTo>
                    <a:pt x="256231" y="169696"/>
                  </a:lnTo>
                  <a:lnTo>
                    <a:pt x="341642" y="67878"/>
                  </a:lnTo>
                  <a:lnTo>
                    <a:pt x="427053" y="25454"/>
                  </a:lnTo>
                  <a:lnTo>
                    <a:pt x="512463" y="25454"/>
                  </a:lnTo>
                  <a:lnTo>
                    <a:pt x="597874" y="67878"/>
                  </a:lnTo>
                  <a:lnTo>
                    <a:pt x="683284" y="59393"/>
                  </a:lnTo>
                  <a:lnTo>
                    <a:pt x="768695" y="67878"/>
                  </a:lnTo>
                  <a:lnTo>
                    <a:pt x="854106" y="16969"/>
                  </a:lnTo>
                  <a:lnTo>
                    <a:pt x="939516" y="16969"/>
                  </a:lnTo>
                  <a:lnTo>
                    <a:pt x="1024927" y="16969"/>
                  </a:lnTo>
                  <a:lnTo>
                    <a:pt x="1110337" y="16969"/>
                  </a:lnTo>
                  <a:lnTo>
                    <a:pt x="1195748" y="144242"/>
                  </a:lnTo>
                  <a:lnTo>
                    <a:pt x="1281159" y="50909"/>
                  </a:lnTo>
                  <a:lnTo>
                    <a:pt x="1366569" y="50909"/>
                  </a:lnTo>
                  <a:lnTo>
                    <a:pt x="1451980" y="76363"/>
                  </a:lnTo>
                  <a:lnTo>
                    <a:pt x="1537390" y="0"/>
                  </a:lnTo>
                  <a:lnTo>
                    <a:pt x="1622801" y="0"/>
                  </a:lnTo>
                  <a:lnTo>
                    <a:pt x="1708212" y="0"/>
                  </a:lnTo>
                  <a:lnTo>
                    <a:pt x="1793622" y="0"/>
                  </a:lnTo>
                  <a:lnTo>
                    <a:pt x="1879033" y="25454"/>
                  </a:lnTo>
                  <a:lnTo>
                    <a:pt x="1964443" y="33939"/>
                  </a:lnTo>
                  <a:lnTo>
                    <a:pt x="2049854" y="25454"/>
                  </a:lnTo>
                  <a:lnTo>
                    <a:pt x="2135265" y="25454"/>
                  </a:lnTo>
                </a:path>
              </a:pathLst>
            </a:custGeom>
            <a:ln w="27101" cap="flat">
              <a:solidFill>
                <a:srgbClr val="1CABE2">
                  <a:alpha val="100000"/>
                </a:srgbClr>
              </a:solidFill>
              <a:prstDash val="solid"/>
              <a:round/>
            </a:ln>
          </p:spPr>
          <p:txBody>
            <a:bodyPr/>
            <a:lstStyle/>
            <a:p/>
          </p:txBody>
        </p:sp>
        <p:sp>
          <p:nvSpPr>
            <p:cNvPr id="24" name="pt24"/>
            <p:cNvSpPr/>
            <p:nvPr/>
          </p:nvSpPr>
          <p:spPr>
            <a:xfrm>
              <a:off x="1038054" y="205698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 name="pt25"/>
            <p:cNvSpPr/>
            <p:nvPr/>
          </p:nvSpPr>
          <p:spPr>
            <a:xfrm>
              <a:off x="1123464" y="206547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 name="pt26"/>
            <p:cNvSpPr/>
            <p:nvPr/>
          </p:nvSpPr>
          <p:spPr>
            <a:xfrm>
              <a:off x="1208875" y="208244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 name="pt27"/>
            <p:cNvSpPr/>
            <p:nvPr/>
          </p:nvSpPr>
          <p:spPr>
            <a:xfrm>
              <a:off x="1294285" y="2099414"/>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8" name="pt28"/>
            <p:cNvSpPr/>
            <p:nvPr/>
          </p:nvSpPr>
          <p:spPr>
            <a:xfrm>
              <a:off x="1379696" y="199759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9" name="pt29"/>
            <p:cNvSpPr/>
            <p:nvPr/>
          </p:nvSpPr>
          <p:spPr>
            <a:xfrm>
              <a:off x="1465107" y="195517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0" name="pt30"/>
            <p:cNvSpPr/>
            <p:nvPr/>
          </p:nvSpPr>
          <p:spPr>
            <a:xfrm>
              <a:off x="1550517" y="195517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1" name="pt31"/>
            <p:cNvSpPr/>
            <p:nvPr/>
          </p:nvSpPr>
          <p:spPr>
            <a:xfrm>
              <a:off x="1635928" y="199759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2" name="pt32"/>
            <p:cNvSpPr/>
            <p:nvPr/>
          </p:nvSpPr>
          <p:spPr>
            <a:xfrm>
              <a:off x="1721338" y="198911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3" name="pt33"/>
            <p:cNvSpPr/>
            <p:nvPr/>
          </p:nvSpPr>
          <p:spPr>
            <a:xfrm>
              <a:off x="1806749" y="199759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4" name="pt34"/>
            <p:cNvSpPr/>
            <p:nvPr/>
          </p:nvSpPr>
          <p:spPr>
            <a:xfrm>
              <a:off x="1892160"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5" name="pt35"/>
            <p:cNvSpPr/>
            <p:nvPr/>
          </p:nvSpPr>
          <p:spPr>
            <a:xfrm>
              <a:off x="1977570"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6" name="pt36"/>
            <p:cNvSpPr/>
            <p:nvPr/>
          </p:nvSpPr>
          <p:spPr>
            <a:xfrm>
              <a:off x="2062981" y="194668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7" name="pt37"/>
            <p:cNvSpPr/>
            <p:nvPr/>
          </p:nvSpPr>
          <p:spPr>
            <a:xfrm>
              <a:off x="2148391"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8" name="pt38"/>
            <p:cNvSpPr/>
            <p:nvPr/>
          </p:nvSpPr>
          <p:spPr>
            <a:xfrm>
              <a:off x="2233802" y="2073959"/>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9" name="pt39"/>
            <p:cNvSpPr/>
            <p:nvPr/>
          </p:nvSpPr>
          <p:spPr>
            <a:xfrm>
              <a:off x="2319213" y="19806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0" name="pt40"/>
            <p:cNvSpPr/>
            <p:nvPr/>
          </p:nvSpPr>
          <p:spPr>
            <a:xfrm>
              <a:off x="2404623" y="198062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1" name="pt41"/>
            <p:cNvSpPr/>
            <p:nvPr/>
          </p:nvSpPr>
          <p:spPr>
            <a:xfrm>
              <a:off x="2490034" y="2006080"/>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2" name="pt42"/>
            <p:cNvSpPr/>
            <p:nvPr/>
          </p:nvSpPr>
          <p:spPr>
            <a:xfrm>
              <a:off x="2575444" y="192971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3" name="pt43"/>
            <p:cNvSpPr/>
            <p:nvPr/>
          </p:nvSpPr>
          <p:spPr>
            <a:xfrm>
              <a:off x="2660855"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4" name="pt44"/>
            <p:cNvSpPr/>
            <p:nvPr/>
          </p:nvSpPr>
          <p:spPr>
            <a:xfrm>
              <a:off x="2746266"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5" name="pt45"/>
            <p:cNvSpPr/>
            <p:nvPr/>
          </p:nvSpPr>
          <p:spPr>
            <a:xfrm>
              <a:off x="2831676"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6" name="pt46"/>
            <p:cNvSpPr/>
            <p:nvPr/>
          </p:nvSpPr>
          <p:spPr>
            <a:xfrm>
              <a:off x="2917087" y="195517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7" name="pt47"/>
            <p:cNvSpPr/>
            <p:nvPr/>
          </p:nvSpPr>
          <p:spPr>
            <a:xfrm>
              <a:off x="3002498" y="196365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8" name="pt48"/>
            <p:cNvSpPr/>
            <p:nvPr/>
          </p:nvSpPr>
          <p:spPr>
            <a:xfrm>
              <a:off x="3087908" y="195517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9" name="pt49"/>
            <p:cNvSpPr/>
            <p:nvPr/>
          </p:nvSpPr>
          <p:spPr>
            <a:xfrm>
              <a:off x="3173319" y="195517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50" name="tx50"/>
            <p:cNvSpPr/>
            <p:nvPr/>
          </p:nvSpPr>
          <p:spPr>
            <a:xfrm>
              <a:off x="904174" y="198277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84</a:t>
              </a:r>
            </a:p>
          </p:txBody>
        </p:sp>
        <p:sp>
          <p:nvSpPr>
            <p:cNvPr id="51" name="tx51"/>
            <p:cNvSpPr/>
            <p:nvPr/>
          </p:nvSpPr>
          <p:spPr>
            <a:xfrm>
              <a:off x="3223926" y="188095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52" name="tx52"/>
            <p:cNvSpPr/>
            <p:nvPr/>
          </p:nvSpPr>
          <p:spPr>
            <a:xfrm>
              <a:off x="2624645" y="180661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53" name="tx53"/>
            <p:cNvSpPr/>
            <p:nvPr/>
          </p:nvSpPr>
          <p:spPr>
            <a:xfrm>
              <a:off x="3051698" y="183206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54" name="pl54"/>
            <p:cNvSpPr/>
            <p:nvPr/>
          </p:nvSpPr>
          <p:spPr>
            <a:xfrm>
              <a:off x="761438" y="40140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5" name="pl55"/>
            <p:cNvSpPr/>
            <p:nvPr/>
          </p:nvSpPr>
          <p:spPr>
            <a:xfrm>
              <a:off x="761438" y="38443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6" name="pl56"/>
            <p:cNvSpPr/>
            <p:nvPr/>
          </p:nvSpPr>
          <p:spPr>
            <a:xfrm>
              <a:off x="761438" y="367464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7" name="pl57"/>
            <p:cNvSpPr/>
            <p:nvPr/>
          </p:nvSpPr>
          <p:spPr>
            <a:xfrm>
              <a:off x="761438" y="350494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8" name="pl58"/>
            <p:cNvSpPr/>
            <p:nvPr/>
          </p:nvSpPr>
          <p:spPr>
            <a:xfrm>
              <a:off x="761438" y="333524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9" name="pl59"/>
            <p:cNvSpPr/>
            <p:nvPr/>
          </p:nvSpPr>
          <p:spPr>
            <a:xfrm>
              <a:off x="761438" y="31655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0" name="pl60"/>
            <p:cNvSpPr/>
            <p:nvPr/>
          </p:nvSpPr>
          <p:spPr>
            <a:xfrm>
              <a:off x="761438" y="40988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1" name="pl61"/>
            <p:cNvSpPr/>
            <p:nvPr/>
          </p:nvSpPr>
          <p:spPr>
            <a:xfrm>
              <a:off x="761438" y="39291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2" name="pl62"/>
            <p:cNvSpPr/>
            <p:nvPr/>
          </p:nvSpPr>
          <p:spPr>
            <a:xfrm>
              <a:off x="761438" y="375948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3" name="pl63"/>
            <p:cNvSpPr/>
            <p:nvPr/>
          </p:nvSpPr>
          <p:spPr>
            <a:xfrm>
              <a:off x="761438" y="358979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4" name="pl64"/>
            <p:cNvSpPr/>
            <p:nvPr/>
          </p:nvSpPr>
          <p:spPr>
            <a:xfrm>
              <a:off x="761438" y="34200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5" name="pl65"/>
            <p:cNvSpPr/>
            <p:nvPr/>
          </p:nvSpPr>
          <p:spPr>
            <a:xfrm>
              <a:off x="761438" y="32503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6" name="pl66"/>
            <p:cNvSpPr/>
            <p:nvPr/>
          </p:nvSpPr>
          <p:spPr>
            <a:xfrm>
              <a:off x="1056104"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1483157"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1910210"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2337263"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2678906"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3105959"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3191369"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2593495" y="3326763"/>
              <a:ext cx="597874" cy="602423"/>
            </a:xfrm>
            <a:custGeom>
              <a:avLst/>
              <a:pathLst>
                <a:path w="597874" h="602423">
                  <a:moveTo>
                    <a:pt x="0" y="602423"/>
                  </a:moveTo>
                  <a:lnTo>
                    <a:pt x="85410" y="33939"/>
                  </a:lnTo>
                  <a:lnTo>
                    <a:pt x="170821" y="33939"/>
                  </a:lnTo>
                  <a:lnTo>
                    <a:pt x="256231" y="16969"/>
                  </a:lnTo>
                  <a:lnTo>
                    <a:pt x="341642" y="0"/>
                  </a:lnTo>
                  <a:lnTo>
                    <a:pt x="427053" y="8484"/>
                  </a:lnTo>
                  <a:lnTo>
                    <a:pt x="512463" y="8484"/>
                  </a:lnTo>
                  <a:lnTo>
                    <a:pt x="597874" y="8484"/>
                  </a:lnTo>
                </a:path>
              </a:pathLst>
            </a:custGeom>
            <a:ln w="27101" cap="flat">
              <a:solidFill>
                <a:srgbClr val="1CABE2">
                  <a:alpha val="100000"/>
                </a:srgbClr>
              </a:solidFill>
              <a:prstDash val="solid"/>
              <a:round/>
            </a:ln>
          </p:spPr>
          <p:txBody>
            <a:bodyPr/>
            <a:lstStyle/>
            <a:p/>
          </p:txBody>
        </p:sp>
        <p:sp>
          <p:nvSpPr>
            <p:cNvPr id="74" name="pt74"/>
            <p:cNvSpPr/>
            <p:nvPr/>
          </p:nvSpPr>
          <p:spPr>
            <a:xfrm>
              <a:off x="2575444" y="391113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5" name="pt75"/>
            <p:cNvSpPr/>
            <p:nvPr/>
          </p:nvSpPr>
          <p:spPr>
            <a:xfrm>
              <a:off x="2660855" y="334265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6" name="pt76"/>
            <p:cNvSpPr/>
            <p:nvPr/>
          </p:nvSpPr>
          <p:spPr>
            <a:xfrm>
              <a:off x="2746266" y="334265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7" name="pt77"/>
            <p:cNvSpPr/>
            <p:nvPr/>
          </p:nvSpPr>
          <p:spPr>
            <a:xfrm>
              <a:off x="2831676" y="332568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8" name="pt78"/>
            <p:cNvSpPr/>
            <p:nvPr/>
          </p:nvSpPr>
          <p:spPr>
            <a:xfrm>
              <a:off x="2917087" y="330871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9" name="pt79"/>
            <p:cNvSpPr/>
            <p:nvPr/>
          </p:nvSpPr>
          <p:spPr>
            <a:xfrm>
              <a:off x="3002498" y="331719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0" name="pt80"/>
            <p:cNvSpPr/>
            <p:nvPr/>
          </p:nvSpPr>
          <p:spPr>
            <a:xfrm>
              <a:off x="3087908" y="331719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1" name="pt81"/>
            <p:cNvSpPr/>
            <p:nvPr/>
          </p:nvSpPr>
          <p:spPr>
            <a:xfrm>
              <a:off x="3173319" y="331719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2" name="tx82"/>
            <p:cNvSpPr/>
            <p:nvPr/>
          </p:nvSpPr>
          <p:spPr>
            <a:xfrm>
              <a:off x="2441565" y="383691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20</a:t>
              </a:r>
            </a:p>
          </p:txBody>
        </p:sp>
        <p:sp>
          <p:nvSpPr>
            <p:cNvPr id="83" name="tx83"/>
            <p:cNvSpPr/>
            <p:nvPr/>
          </p:nvSpPr>
          <p:spPr>
            <a:xfrm>
              <a:off x="3223926" y="324298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90</a:t>
              </a:r>
            </a:p>
          </p:txBody>
        </p:sp>
        <p:sp>
          <p:nvSpPr>
            <p:cNvPr id="84" name="tx84"/>
            <p:cNvSpPr/>
            <p:nvPr/>
          </p:nvSpPr>
          <p:spPr>
            <a:xfrm>
              <a:off x="2624645" y="321954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87</a:t>
              </a:r>
            </a:p>
          </p:txBody>
        </p:sp>
        <p:sp>
          <p:nvSpPr>
            <p:cNvPr id="85" name="tx85"/>
            <p:cNvSpPr/>
            <p:nvPr/>
          </p:nvSpPr>
          <p:spPr>
            <a:xfrm>
              <a:off x="3051698" y="319409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90</a:t>
              </a:r>
            </a:p>
          </p:txBody>
        </p:sp>
        <p:sp>
          <p:nvSpPr>
            <p:cNvPr id="86" name="pl86"/>
            <p:cNvSpPr/>
            <p:nvPr/>
          </p:nvSpPr>
          <p:spPr>
            <a:xfrm>
              <a:off x="761438" y="53251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7" name="pl87"/>
            <p:cNvSpPr/>
            <p:nvPr/>
          </p:nvSpPr>
          <p:spPr>
            <a:xfrm>
              <a:off x="761438" y="515545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8" name="pl88"/>
            <p:cNvSpPr/>
            <p:nvPr/>
          </p:nvSpPr>
          <p:spPr>
            <a:xfrm>
              <a:off x="761438" y="49857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9" name="pl89"/>
            <p:cNvSpPr/>
            <p:nvPr/>
          </p:nvSpPr>
          <p:spPr>
            <a:xfrm>
              <a:off x="761438" y="48160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0" name="pl90"/>
            <p:cNvSpPr/>
            <p:nvPr/>
          </p:nvSpPr>
          <p:spPr>
            <a:xfrm>
              <a:off x="761438" y="464636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1" name="pl91"/>
            <p:cNvSpPr/>
            <p:nvPr/>
          </p:nvSpPr>
          <p:spPr>
            <a:xfrm>
              <a:off x="761438" y="447666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2" name="pl92"/>
            <p:cNvSpPr/>
            <p:nvPr/>
          </p:nvSpPr>
          <p:spPr>
            <a:xfrm>
              <a:off x="761438" y="54099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3" name="pl93"/>
            <p:cNvSpPr/>
            <p:nvPr/>
          </p:nvSpPr>
          <p:spPr>
            <a:xfrm>
              <a:off x="761438" y="524030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4" name="pl94"/>
            <p:cNvSpPr/>
            <p:nvPr/>
          </p:nvSpPr>
          <p:spPr>
            <a:xfrm>
              <a:off x="761438" y="507060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5" name="pl95"/>
            <p:cNvSpPr/>
            <p:nvPr/>
          </p:nvSpPr>
          <p:spPr>
            <a:xfrm>
              <a:off x="761438" y="49009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6" name="pl96"/>
            <p:cNvSpPr/>
            <p:nvPr/>
          </p:nvSpPr>
          <p:spPr>
            <a:xfrm>
              <a:off x="761438" y="47312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7" name="pl97"/>
            <p:cNvSpPr/>
            <p:nvPr/>
          </p:nvSpPr>
          <p:spPr>
            <a:xfrm>
              <a:off x="761438" y="456151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8" name="pl98"/>
            <p:cNvSpPr/>
            <p:nvPr/>
          </p:nvSpPr>
          <p:spPr>
            <a:xfrm>
              <a:off x="1056104"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99" name="pl99"/>
            <p:cNvSpPr/>
            <p:nvPr/>
          </p:nvSpPr>
          <p:spPr>
            <a:xfrm>
              <a:off x="1483157"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0" name="pl100"/>
            <p:cNvSpPr/>
            <p:nvPr/>
          </p:nvSpPr>
          <p:spPr>
            <a:xfrm>
              <a:off x="1910210"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1" name="pl101"/>
            <p:cNvSpPr/>
            <p:nvPr/>
          </p:nvSpPr>
          <p:spPr>
            <a:xfrm>
              <a:off x="2337263"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2" name="pl102"/>
            <p:cNvSpPr/>
            <p:nvPr/>
          </p:nvSpPr>
          <p:spPr>
            <a:xfrm>
              <a:off x="2678906"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3" name="pl103"/>
            <p:cNvSpPr/>
            <p:nvPr/>
          </p:nvSpPr>
          <p:spPr>
            <a:xfrm>
              <a:off x="3105959"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4" name="pl104"/>
            <p:cNvSpPr/>
            <p:nvPr/>
          </p:nvSpPr>
          <p:spPr>
            <a:xfrm>
              <a:off x="3191369"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5" name="pl105"/>
            <p:cNvSpPr/>
            <p:nvPr/>
          </p:nvSpPr>
          <p:spPr>
            <a:xfrm>
              <a:off x="2251853" y="4637879"/>
              <a:ext cx="939516" cy="534544"/>
            </a:xfrm>
            <a:custGeom>
              <a:avLst/>
              <a:pathLst>
                <a:path w="939516" h="534544">
                  <a:moveTo>
                    <a:pt x="0" y="534544"/>
                  </a:moveTo>
                  <a:lnTo>
                    <a:pt x="85410" y="110302"/>
                  </a:lnTo>
                  <a:lnTo>
                    <a:pt x="170821" y="93333"/>
                  </a:lnTo>
                  <a:lnTo>
                    <a:pt x="256231" y="76363"/>
                  </a:lnTo>
                  <a:lnTo>
                    <a:pt x="341642" y="67878"/>
                  </a:lnTo>
                  <a:lnTo>
                    <a:pt x="427053" y="42424"/>
                  </a:lnTo>
                  <a:lnTo>
                    <a:pt x="512463" y="42424"/>
                  </a:lnTo>
                  <a:lnTo>
                    <a:pt x="597874" y="8484"/>
                  </a:lnTo>
                  <a:lnTo>
                    <a:pt x="683284" y="0"/>
                  </a:lnTo>
                  <a:lnTo>
                    <a:pt x="768695" y="0"/>
                  </a:lnTo>
                  <a:lnTo>
                    <a:pt x="854106" y="0"/>
                  </a:lnTo>
                  <a:lnTo>
                    <a:pt x="939516" y="0"/>
                  </a:lnTo>
                </a:path>
              </a:pathLst>
            </a:custGeom>
            <a:ln w="27101" cap="flat">
              <a:solidFill>
                <a:srgbClr val="1CABE2">
                  <a:alpha val="100000"/>
                </a:srgbClr>
              </a:solidFill>
              <a:prstDash val="solid"/>
              <a:round/>
            </a:ln>
          </p:spPr>
          <p:txBody>
            <a:bodyPr/>
            <a:lstStyle/>
            <a:p/>
          </p:txBody>
        </p:sp>
        <p:sp>
          <p:nvSpPr>
            <p:cNvPr id="106" name="pt106"/>
            <p:cNvSpPr/>
            <p:nvPr/>
          </p:nvSpPr>
          <p:spPr>
            <a:xfrm>
              <a:off x="2233802" y="5154373"/>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07" name="pt107"/>
            <p:cNvSpPr/>
            <p:nvPr/>
          </p:nvSpPr>
          <p:spPr>
            <a:xfrm>
              <a:off x="2319213" y="473013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08" name="pt108"/>
            <p:cNvSpPr/>
            <p:nvPr/>
          </p:nvSpPr>
          <p:spPr>
            <a:xfrm>
              <a:off x="2404623" y="471316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09" name="pt109"/>
            <p:cNvSpPr/>
            <p:nvPr/>
          </p:nvSpPr>
          <p:spPr>
            <a:xfrm>
              <a:off x="2490034" y="469619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0" name="pt110"/>
            <p:cNvSpPr/>
            <p:nvPr/>
          </p:nvSpPr>
          <p:spPr>
            <a:xfrm>
              <a:off x="2575444" y="468770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1" name="pt111"/>
            <p:cNvSpPr/>
            <p:nvPr/>
          </p:nvSpPr>
          <p:spPr>
            <a:xfrm>
              <a:off x="2660855" y="466225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2" name="pt112"/>
            <p:cNvSpPr/>
            <p:nvPr/>
          </p:nvSpPr>
          <p:spPr>
            <a:xfrm>
              <a:off x="2746266" y="466225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3" name="pt113"/>
            <p:cNvSpPr/>
            <p:nvPr/>
          </p:nvSpPr>
          <p:spPr>
            <a:xfrm>
              <a:off x="2831676" y="462831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4" name="pt114"/>
            <p:cNvSpPr/>
            <p:nvPr/>
          </p:nvSpPr>
          <p:spPr>
            <a:xfrm>
              <a:off x="2917087" y="461982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5" name="pt115"/>
            <p:cNvSpPr/>
            <p:nvPr/>
          </p:nvSpPr>
          <p:spPr>
            <a:xfrm>
              <a:off x="3002498" y="461982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6" name="pt116"/>
            <p:cNvSpPr/>
            <p:nvPr/>
          </p:nvSpPr>
          <p:spPr>
            <a:xfrm>
              <a:off x="3087908" y="461982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7" name="pt117"/>
            <p:cNvSpPr/>
            <p:nvPr/>
          </p:nvSpPr>
          <p:spPr>
            <a:xfrm>
              <a:off x="3173319" y="461982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8" name="tx118"/>
            <p:cNvSpPr/>
            <p:nvPr/>
          </p:nvSpPr>
          <p:spPr>
            <a:xfrm>
              <a:off x="2099923" y="508015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28</a:t>
              </a:r>
            </a:p>
          </p:txBody>
        </p:sp>
        <p:sp>
          <p:nvSpPr>
            <p:cNvPr id="119" name="tx119"/>
            <p:cNvSpPr/>
            <p:nvPr/>
          </p:nvSpPr>
          <p:spPr>
            <a:xfrm>
              <a:off x="3223926" y="454561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91</a:t>
              </a:r>
            </a:p>
          </p:txBody>
        </p:sp>
        <p:sp>
          <p:nvSpPr>
            <p:cNvPr id="120" name="tx120"/>
            <p:cNvSpPr/>
            <p:nvPr/>
          </p:nvSpPr>
          <p:spPr>
            <a:xfrm>
              <a:off x="2624645" y="453914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86</a:t>
              </a:r>
            </a:p>
          </p:txBody>
        </p:sp>
        <p:sp>
          <p:nvSpPr>
            <p:cNvPr id="121" name="tx121"/>
            <p:cNvSpPr/>
            <p:nvPr/>
          </p:nvSpPr>
          <p:spPr>
            <a:xfrm>
              <a:off x="3051698" y="449672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91</a:t>
              </a:r>
            </a:p>
          </p:txBody>
        </p:sp>
        <p:sp>
          <p:nvSpPr>
            <p:cNvPr id="122" name="pl122"/>
            <p:cNvSpPr/>
            <p:nvPr/>
          </p:nvSpPr>
          <p:spPr>
            <a:xfrm>
              <a:off x="3555625" y="270291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3" name="pl123"/>
            <p:cNvSpPr/>
            <p:nvPr/>
          </p:nvSpPr>
          <p:spPr>
            <a:xfrm>
              <a:off x="3555625" y="25332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4" name="pl124"/>
            <p:cNvSpPr/>
            <p:nvPr/>
          </p:nvSpPr>
          <p:spPr>
            <a:xfrm>
              <a:off x="3555625" y="236352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5" name="pl125"/>
            <p:cNvSpPr/>
            <p:nvPr/>
          </p:nvSpPr>
          <p:spPr>
            <a:xfrm>
              <a:off x="3555625" y="219382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6" name="pl126"/>
            <p:cNvSpPr/>
            <p:nvPr/>
          </p:nvSpPr>
          <p:spPr>
            <a:xfrm>
              <a:off x="3555625" y="202413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7" name="pl127"/>
            <p:cNvSpPr/>
            <p:nvPr/>
          </p:nvSpPr>
          <p:spPr>
            <a:xfrm>
              <a:off x="3555625" y="18544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8" name="pl128"/>
            <p:cNvSpPr/>
            <p:nvPr/>
          </p:nvSpPr>
          <p:spPr>
            <a:xfrm>
              <a:off x="3555625" y="27877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9" name="pl129"/>
            <p:cNvSpPr/>
            <p:nvPr/>
          </p:nvSpPr>
          <p:spPr>
            <a:xfrm>
              <a:off x="3555625" y="261806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0" name="pl130"/>
            <p:cNvSpPr/>
            <p:nvPr/>
          </p:nvSpPr>
          <p:spPr>
            <a:xfrm>
              <a:off x="3555625" y="24483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1" name="pl131"/>
            <p:cNvSpPr/>
            <p:nvPr/>
          </p:nvSpPr>
          <p:spPr>
            <a:xfrm>
              <a:off x="3555625" y="22786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2" name="pl132"/>
            <p:cNvSpPr/>
            <p:nvPr/>
          </p:nvSpPr>
          <p:spPr>
            <a:xfrm>
              <a:off x="3555625" y="210897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3" name="pl133"/>
            <p:cNvSpPr/>
            <p:nvPr/>
          </p:nvSpPr>
          <p:spPr>
            <a:xfrm>
              <a:off x="3555625" y="19392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4" name="pl134"/>
            <p:cNvSpPr/>
            <p:nvPr/>
          </p:nvSpPr>
          <p:spPr>
            <a:xfrm>
              <a:off x="3850292"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35" name="pl135"/>
            <p:cNvSpPr/>
            <p:nvPr/>
          </p:nvSpPr>
          <p:spPr>
            <a:xfrm>
              <a:off x="4277345"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36" name="pl136"/>
            <p:cNvSpPr/>
            <p:nvPr/>
          </p:nvSpPr>
          <p:spPr>
            <a:xfrm>
              <a:off x="4704398"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5131451"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5473093"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39" name="pl139"/>
            <p:cNvSpPr/>
            <p:nvPr/>
          </p:nvSpPr>
          <p:spPr>
            <a:xfrm>
              <a:off x="5900146"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40" name="pl140"/>
            <p:cNvSpPr/>
            <p:nvPr/>
          </p:nvSpPr>
          <p:spPr>
            <a:xfrm>
              <a:off x="5985557"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41" name="pl141"/>
            <p:cNvSpPr/>
            <p:nvPr/>
          </p:nvSpPr>
          <p:spPr>
            <a:xfrm>
              <a:off x="3850292" y="1964737"/>
              <a:ext cx="2135265" cy="288484"/>
            </a:xfrm>
            <a:custGeom>
              <a:avLst/>
              <a:pathLst>
                <a:path w="2135265" h="288484">
                  <a:moveTo>
                    <a:pt x="0" y="144242"/>
                  </a:moveTo>
                  <a:lnTo>
                    <a:pt x="85410" y="288484"/>
                  </a:lnTo>
                  <a:lnTo>
                    <a:pt x="170821" y="186666"/>
                  </a:lnTo>
                  <a:lnTo>
                    <a:pt x="256231" y="118787"/>
                  </a:lnTo>
                  <a:lnTo>
                    <a:pt x="341642" y="118787"/>
                  </a:lnTo>
                  <a:lnTo>
                    <a:pt x="427053" y="50909"/>
                  </a:lnTo>
                  <a:lnTo>
                    <a:pt x="512463" y="50909"/>
                  </a:lnTo>
                  <a:lnTo>
                    <a:pt x="597874" y="25454"/>
                  </a:lnTo>
                  <a:lnTo>
                    <a:pt x="683284" y="42424"/>
                  </a:lnTo>
                  <a:lnTo>
                    <a:pt x="768695" y="33939"/>
                  </a:lnTo>
                  <a:lnTo>
                    <a:pt x="854106" y="0"/>
                  </a:lnTo>
                  <a:lnTo>
                    <a:pt x="939516" y="25454"/>
                  </a:lnTo>
                  <a:lnTo>
                    <a:pt x="1024927" y="25454"/>
                  </a:lnTo>
                  <a:lnTo>
                    <a:pt x="1110337" y="25454"/>
                  </a:lnTo>
                  <a:lnTo>
                    <a:pt x="1195748" y="67878"/>
                  </a:lnTo>
                  <a:lnTo>
                    <a:pt x="1281159" y="76363"/>
                  </a:lnTo>
                  <a:lnTo>
                    <a:pt x="1366569" y="67878"/>
                  </a:lnTo>
                  <a:lnTo>
                    <a:pt x="1451980" y="67878"/>
                  </a:lnTo>
                  <a:lnTo>
                    <a:pt x="1537390" y="59393"/>
                  </a:lnTo>
                  <a:lnTo>
                    <a:pt x="1622801" y="33939"/>
                  </a:lnTo>
                  <a:lnTo>
                    <a:pt x="1708212" y="42424"/>
                  </a:lnTo>
                  <a:lnTo>
                    <a:pt x="1793622" y="25454"/>
                  </a:lnTo>
                  <a:lnTo>
                    <a:pt x="1879033" y="16969"/>
                  </a:lnTo>
                  <a:lnTo>
                    <a:pt x="1964443" y="16969"/>
                  </a:lnTo>
                  <a:lnTo>
                    <a:pt x="2049854" y="16969"/>
                  </a:lnTo>
                  <a:lnTo>
                    <a:pt x="2135265" y="16969"/>
                  </a:lnTo>
                </a:path>
              </a:pathLst>
            </a:custGeom>
            <a:ln w="27101" cap="flat">
              <a:solidFill>
                <a:srgbClr val="1CABE2">
                  <a:alpha val="100000"/>
                </a:srgbClr>
              </a:solidFill>
              <a:prstDash val="solid"/>
              <a:round/>
            </a:ln>
          </p:spPr>
          <p:txBody>
            <a:bodyPr/>
            <a:lstStyle/>
            <a:p/>
          </p:txBody>
        </p:sp>
        <p:sp>
          <p:nvSpPr>
            <p:cNvPr id="142" name="pt142"/>
            <p:cNvSpPr/>
            <p:nvPr/>
          </p:nvSpPr>
          <p:spPr>
            <a:xfrm>
              <a:off x="3832241" y="209092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3" name="pt143"/>
            <p:cNvSpPr/>
            <p:nvPr/>
          </p:nvSpPr>
          <p:spPr>
            <a:xfrm>
              <a:off x="3917652" y="223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4" name="pt144"/>
            <p:cNvSpPr/>
            <p:nvPr/>
          </p:nvSpPr>
          <p:spPr>
            <a:xfrm>
              <a:off x="4003062" y="213335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5" name="pt145"/>
            <p:cNvSpPr/>
            <p:nvPr/>
          </p:nvSpPr>
          <p:spPr>
            <a:xfrm>
              <a:off x="4088473" y="2065474"/>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46" name="pt146"/>
            <p:cNvSpPr/>
            <p:nvPr/>
          </p:nvSpPr>
          <p:spPr>
            <a:xfrm>
              <a:off x="4173883" y="2065474"/>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47" name="pt147"/>
            <p:cNvSpPr/>
            <p:nvPr/>
          </p:nvSpPr>
          <p:spPr>
            <a:xfrm>
              <a:off x="4259294" y="199759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48" name="pt148"/>
            <p:cNvSpPr/>
            <p:nvPr/>
          </p:nvSpPr>
          <p:spPr>
            <a:xfrm>
              <a:off x="4344705" y="199759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49" name="pt149"/>
            <p:cNvSpPr/>
            <p:nvPr/>
          </p:nvSpPr>
          <p:spPr>
            <a:xfrm>
              <a:off x="4430115" y="197214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50" name="pt150"/>
            <p:cNvSpPr/>
            <p:nvPr/>
          </p:nvSpPr>
          <p:spPr>
            <a:xfrm>
              <a:off x="4515526" y="198911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51" name="pt151"/>
            <p:cNvSpPr/>
            <p:nvPr/>
          </p:nvSpPr>
          <p:spPr>
            <a:xfrm>
              <a:off x="4600936" y="19806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2" name="pt152"/>
            <p:cNvSpPr/>
            <p:nvPr/>
          </p:nvSpPr>
          <p:spPr>
            <a:xfrm>
              <a:off x="4686347"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3" name="pt153"/>
            <p:cNvSpPr/>
            <p:nvPr/>
          </p:nvSpPr>
          <p:spPr>
            <a:xfrm>
              <a:off x="4771758" y="19721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4" name="pt154"/>
            <p:cNvSpPr/>
            <p:nvPr/>
          </p:nvSpPr>
          <p:spPr>
            <a:xfrm>
              <a:off x="4857168" y="197214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55" name="pt155"/>
            <p:cNvSpPr/>
            <p:nvPr/>
          </p:nvSpPr>
          <p:spPr>
            <a:xfrm>
              <a:off x="4942579" y="19721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6" name="pt156"/>
            <p:cNvSpPr/>
            <p:nvPr/>
          </p:nvSpPr>
          <p:spPr>
            <a:xfrm>
              <a:off x="5027989" y="2014565"/>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57" name="pt157"/>
            <p:cNvSpPr/>
            <p:nvPr/>
          </p:nvSpPr>
          <p:spPr>
            <a:xfrm>
              <a:off x="5113400" y="202305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8" name="pt158"/>
            <p:cNvSpPr/>
            <p:nvPr/>
          </p:nvSpPr>
          <p:spPr>
            <a:xfrm>
              <a:off x="5198811" y="201456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9" name="pt159"/>
            <p:cNvSpPr/>
            <p:nvPr/>
          </p:nvSpPr>
          <p:spPr>
            <a:xfrm>
              <a:off x="5284221" y="201456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0" name="pt160"/>
            <p:cNvSpPr/>
            <p:nvPr/>
          </p:nvSpPr>
          <p:spPr>
            <a:xfrm>
              <a:off x="5369632" y="200608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1" name="pt161"/>
            <p:cNvSpPr/>
            <p:nvPr/>
          </p:nvSpPr>
          <p:spPr>
            <a:xfrm>
              <a:off x="5455042" y="19806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2" name="pt162"/>
            <p:cNvSpPr/>
            <p:nvPr/>
          </p:nvSpPr>
          <p:spPr>
            <a:xfrm>
              <a:off x="5540453" y="198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3" name="pt163"/>
            <p:cNvSpPr/>
            <p:nvPr/>
          </p:nvSpPr>
          <p:spPr>
            <a:xfrm>
              <a:off x="5625864" y="19721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4" name="pt164"/>
            <p:cNvSpPr/>
            <p:nvPr/>
          </p:nvSpPr>
          <p:spPr>
            <a:xfrm>
              <a:off x="5711274" y="196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5" name="pt165"/>
            <p:cNvSpPr/>
            <p:nvPr/>
          </p:nvSpPr>
          <p:spPr>
            <a:xfrm>
              <a:off x="5796685" y="196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6" name="pt166"/>
            <p:cNvSpPr/>
            <p:nvPr/>
          </p:nvSpPr>
          <p:spPr>
            <a:xfrm>
              <a:off x="5882095" y="196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7" name="pt167"/>
            <p:cNvSpPr/>
            <p:nvPr/>
          </p:nvSpPr>
          <p:spPr>
            <a:xfrm>
              <a:off x="5967506" y="196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8" name="tx168"/>
            <p:cNvSpPr/>
            <p:nvPr/>
          </p:nvSpPr>
          <p:spPr>
            <a:xfrm>
              <a:off x="3698362" y="201671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80</a:t>
              </a:r>
            </a:p>
          </p:txBody>
        </p:sp>
        <p:sp>
          <p:nvSpPr>
            <p:cNvPr id="169" name="tx169"/>
            <p:cNvSpPr/>
            <p:nvPr/>
          </p:nvSpPr>
          <p:spPr>
            <a:xfrm>
              <a:off x="6018113" y="188944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170" name="tx170"/>
            <p:cNvSpPr/>
            <p:nvPr/>
          </p:nvSpPr>
          <p:spPr>
            <a:xfrm>
              <a:off x="5418832" y="1857475"/>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171" name="tx171"/>
            <p:cNvSpPr/>
            <p:nvPr/>
          </p:nvSpPr>
          <p:spPr>
            <a:xfrm>
              <a:off x="5845885" y="184055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172" name="pl172"/>
            <p:cNvSpPr/>
            <p:nvPr/>
          </p:nvSpPr>
          <p:spPr>
            <a:xfrm>
              <a:off x="3555625" y="40140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3" name="pl173"/>
            <p:cNvSpPr/>
            <p:nvPr/>
          </p:nvSpPr>
          <p:spPr>
            <a:xfrm>
              <a:off x="3555625" y="38443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4" name="pl174"/>
            <p:cNvSpPr/>
            <p:nvPr/>
          </p:nvSpPr>
          <p:spPr>
            <a:xfrm>
              <a:off x="3555625" y="367464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5" name="pl175"/>
            <p:cNvSpPr/>
            <p:nvPr/>
          </p:nvSpPr>
          <p:spPr>
            <a:xfrm>
              <a:off x="3555625" y="350494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6" name="pl176"/>
            <p:cNvSpPr/>
            <p:nvPr/>
          </p:nvSpPr>
          <p:spPr>
            <a:xfrm>
              <a:off x="3555625" y="333524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7" name="pl177"/>
            <p:cNvSpPr/>
            <p:nvPr/>
          </p:nvSpPr>
          <p:spPr>
            <a:xfrm>
              <a:off x="3555625" y="31655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8" name="pl178"/>
            <p:cNvSpPr/>
            <p:nvPr/>
          </p:nvSpPr>
          <p:spPr>
            <a:xfrm>
              <a:off x="3555625" y="40988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79" name="pl179"/>
            <p:cNvSpPr/>
            <p:nvPr/>
          </p:nvSpPr>
          <p:spPr>
            <a:xfrm>
              <a:off x="3555625" y="39291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0" name="pl180"/>
            <p:cNvSpPr/>
            <p:nvPr/>
          </p:nvSpPr>
          <p:spPr>
            <a:xfrm>
              <a:off x="3555625" y="375948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1" name="pl181"/>
            <p:cNvSpPr/>
            <p:nvPr/>
          </p:nvSpPr>
          <p:spPr>
            <a:xfrm>
              <a:off x="3555625" y="358979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2" name="pl182"/>
            <p:cNvSpPr/>
            <p:nvPr/>
          </p:nvSpPr>
          <p:spPr>
            <a:xfrm>
              <a:off x="3555625" y="34200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3" name="pl183"/>
            <p:cNvSpPr/>
            <p:nvPr/>
          </p:nvSpPr>
          <p:spPr>
            <a:xfrm>
              <a:off x="3555625" y="32503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4" name="pl184"/>
            <p:cNvSpPr/>
            <p:nvPr/>
          </p:nvSpPr>
          <p:spPr>
            <a:xfrm>
              <a:off x="3850292"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5" name="pl185"/>
            <p:cNvSpPr/>
            <p:nvPr/>
          </p:nvSpPr>
          <p:spPr>
            <a:xfrm>
              <a:off x="4277345"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6" name="pl186"/>
            <p:cNvSpPr/>
            <p:nvPr/>
          </p:nvSpPr>
          <p:spPr>
            <a:xfrm>
              <a:off x="4704398"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7" name="pl187"/>
            <p:cNvSpPr/>
            <p:nvPr/>
          </p:nvSpPr>
          <p:spPr>
            <a:xfrm>
              <a:off x="5131451"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8" name="pl188"/>
            <p:cNvSpPr/>
            <p:nvPr/>
          </p:nvSpPr>
          <p:spPr>
            <a:xfrm>
              <a:off x="5473093"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9" name="pl189"/>
            <p:cNvSpPr/>
            <p:nvPr/>
          </p:nvSpPr>
          <p:spPr>
            <a:xfrm>
              <a:off x="5900146"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0" name="pl190"/>
            <p:cNvSpPr/>
            <p:nvPr/>
          </p:nvSpPr>
          <p:spPr>
            <a:xfrm>
              <a:off x="5985557"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1" name="pl191"/>
            <p:cNvSpPr/>
            <p:nvPr/>
          </p:nvSpPr>
          <p:spPr>
            <a:xfrm>
              <a:off x="3850292" y="3403126"/>
              <a:ext cx="2135265" cy="356363"/>
            </a:xfrm>
            <a:custGeom>
              <a:avLst/>
              <a:pathLst>
                <a:path w="2135265" h="356363">
                  <a:moveTo>
                    <a:pt x="0" y="203636"/>
                  </a:moveTo>
                  <a:lnTo>
                    <a:pt x="85410" y="356363"/>
                  </a:lnTo>
                  <a:lnTo>
                    <a:pt x="170821" y="288484"/>
                  </a:lnTo>
                  <a:lnTo>
                    <a:pt x="256231" y="118787"/>
                  </a:lnTo>
                  <a:lnTo>
                    <a:pt x="341642" y="101818"/>
                  </a:lnTo>
                  <a:lnTo>
                    <a:pt x="427053" y="101818"/>
                  </a:lnTo>
                  <a:lnTo>
                    <a:pt x="512463" y="33939"/>
                  </a:lnTo>
                  <a:lnTo>
                    <a:pt x="597874" y="93333"/>
                  </a:lnTo>
                  <a:lnTo>
                    <a:pt x="683284" y="161211"/>
                  </a:lnTo>
                  <a:lnTo>
                    <a:pt x="768695" y="135757"/>
                  </a:lnTo>
                  <a:lnTo>
                    <a:pt x="854106" y="118787"/>
                  </a:lnTo>
                  <a:lnTo>
                    <a:pt x="939516" y="84848"/>
                  </a:lnTo>
                  <a:lnTo>
                    <a:pt x="1024927" y="84848"/>
                  </a:lnTo>
                  <a:lnTo>
                    <a:pt x="1110337" y="84848"/>
                  </a:lnTo>
                  <a:lnTo>
                    <a:pt x="1195748" y="42424"/>
                  </a:lnTo>
                  <a:lnTo>
                    <a:pt x="1281159" y="59393"/>
                  </a:lnTo>
                  <a:lnTo>
                    <a:pt x="1366569" y="76363"/>
                  </a:lnTo>
                  <a:lnTo>
                    <a:pt x="1451980" y="25454"/>
                  </a:lnTo>
                  <a:lnTo>
                    <a:pt x="1537390" y="59393"/>
                  </a:lnTo>
                  <a:lnTo>
                    <a:pt x="1622801" y="8484"/>
                  </a:lnTo>
                  <a:lnTo>
                    <a:pt x="1708212" y="50909"/>
                  </a:lnTo>
                  <a:lnTo>
                    <a:pt x="1793622" y="16969"/>
                  </a:lnTo>
                  <a:lnTo>
                    <a:pt x="1879033" y="0"/>
                  </a:lnTo>
                  <a:lnTo>
                    <a:pt x="1964443" y="25454"/>
                  </a:lnTo>
                  <a:lnTo>
                    <a:pt x="2049854" y="8484"/>
                  </a:lnTo>
                  <a:lnTo>
                    <a:pt x="2135265" y="8484"/>
                  </a:lnTo>
                </a:path>
              </a:pathLst>
            </a:custGeom>
            <a:ln w="27101" cap="flat">
              <a:solidFill>
                <a:srgbClr val="1CABE2">
                  <a:alpha val="100000"/>
                </a:srgbClr>
              </a:solidFill>
              <a:prstDash val="solid"/>
              <a:round/>
            </a:ln>
          </p:spPr>
          <p:txBody>
            <a:bodyPr/>
            <a:lstStyle/>
            <a:p/>
          </p:txBody>
        </p:sp>
        <p:sp>
          <p:nvSpPr>
            <p:cNvPr id="192" name="pt192"/>
            <p:cNvSpPr/>
            <p:nvPr/>
          </p:nvSpPr>
          <p:spPr>
            <a:xfrm>
              <a:off x="3832241" y="35887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3" name="pt193"/>
            <p:cNvSpPr/>
            <p:nvPr/>
          </p:nvSpPr>
          <p:spPr>
            <a:xfrm>
              <a:off x="3917652" y="374143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4" name="pt194"/>
            <p:cNvSpPr/>
            <p:nvPr/>
          </p:nvSpPr>
          <p:spPr>
            <a:xfrm>
              <a:off x="4003062" y="367356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5" name="pt195"/>
            <p:cNvSpPr/>
            <p:nvPr/>
          </p:nvSpPr>
          <p:spPr>
            <a:xfrm>
              <a:off x="4088473" y="350386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6" name="pt196"/>
            <p:cNvSpPr/>
            <p:nvPr/>
          </p:nvSpPr>
          <p:spPr>
            <a:xfrm>
              <a:off x="4173883" y="3486893"/>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97" name="pt197"/>
            <p:cNvSpPr/>
            <p:nvPr/>
          </p:nvSpPr>
          <p:spPr>
            <a:xfrm>
              <a:off x="4259294" y="3486893"/>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98" name="pt198"/>
            <p:cNvSpPr/>
            <p:nvPr/>
          </p:nvSpPr>
          <p:spPr>
            <a:xfrm>
              <a:off x="4344705" y="3419015"/>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99" name="pt199"/>
            <p:cNvSpPr/>
            <p:nvPr/>
          </p:nvSpPr>
          <p:spPr>
            <a:xfrm>
              <a:off x="4430115" y="3478409"/>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00" name="pt200"/>
            <p:cNvSpPr/>
            <p:nvPr/>
          </p:nvSpPr>
          <p:spPr>
            <a:xfrm>
              <a:off x="4515526" y="354628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01" name="pt201"/>
            <p:cNvSpPr/>
            <p:nvPr/>
          </p:nvSpPr>
          <p:spPr>
            <a:xfrm>
              <a:off x="4600936" y="3520833"/>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02" name="pt202"/>
            <p:cNvSpPr/>
            <p:nvPr/>
          </p:nvSpPr>
          <p:spPr>
            <a:xfrm>
              <a:off x="4686347" y="350386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3" name="pt203"/>
            <p:cNvSpPr/>
            <p:nvPr/>
          </p:nvSpPr>
          <p:spPr>
            <a:xfrm>
              <a:off x="4771758" y="346992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4" name="pt204"/>
            <p:cNvSpPr/>
            <p:nvPr/>
          </p:nvSpPr>
          <p:spPr>
            <a:xfrm>
              <a:off x="4857168" y="3469924"/>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05" name="pt205"/>
            <p:cNvSpPr/>
            <p:nvPr/>
          </p:nvSpPr>
          <p:spPr>
            <a:xfrm>
              <a:off x="4942579" y="346992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6" name="pt206"/>
            <p:cNvSpPr/>
            <p:nvPr/>
          </p:nvSpPr>
          <p:spPr>
            <a:xfrm>
              <a:off x="5027989" y="3427500"/>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07" name="pt207"/>
            <p:cNvSpPr/>
            <p:nvPr/>
          </p:nvSpPr>
          <p:spPr>
            <a:xfrm>
              <a:off x="5113400" y="344446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8" name="pt208"/>
            <p:cNvSpPr/>
            <p:nvPr/>
          </p:nvSpPr>
          <p:spPr>
            <a:xfrm>
              <a:off x="5198811" y="346143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9" name="pt209"/>
            <p:cNvSpPr/>
            <p:nvPr/>
          </p:nvSpPr>
          <p:spPr>
            <a:xfrm>
              <a:off x="5284221" y="341053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0" name="pt210"/>
            <p:cNvSpPr/>
            <p:nvPr/>
          </p:nvSpPr>
          <p:spPr>
            <a:xfrm>
              <a:off x="5369632" y="344446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1" name="pt211"/>
            <p:cNvSpPr/>
            <p:nvPr/>
          </p:nvSpPr>
          <p:spPr>
            <a:xfrm>
              <a:off x="5455042" y="339356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2" name="pt212"/>
            <p:cNvSpPr/>
            <p:nvPr/>
          </p:nvSpPr>
          <p:spPr>
            <a:xfrm>
              <a:off x="5540453" y="343598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3" name="pt213"/>
            <p:cNvSpPr/>
            <p:nvPr/>
          </p:nvSpPr>
          <p:spPr>
            <a:xfrm>
              <a:off x="5625864" y="340204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4" name="pt214"/>
            <p:cNvSpPr/>
            <p:nvPr/>
          </p:nvSpPr>
          <p:spPr>
            <a:xfrm>
              <a:off x="5711274" y="338507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5" name="pt215"/>
            <p:cNvSpPr/>
            <p:nvPr/>
          </p:nvSpPr>
          <p:spPr>
            <a:xfrm>
              <a:off x="5796685" y="341053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6" name="pt216"/>
            <p:cNvSpPr/>
            <p:nvPr/>
          </p:nvSpPr>
          <p:spPr>
            <a:xfrm>
              <a:off x="5882095" y="339356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7" name="pt217"/>
            <p:cNvSpPr/>
            <p:nvPr/>
          </p:nvSpPr>
          <p:spPr>
            <a:xfrm>
              <a:off x="5967506" y="339356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8" name="tx218"/>
            <p:cNvSpPr/>
            <p:nvPr/>
          </p:nvSpPr>
          <p:spPr>
            <a:xfrm>
              <a:off x="3698362" y="351449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58</a:t>
              </a:r>
            </a:p>
          </p:txBody>
        </p:sp>
        <p:sp>
          <p:nvSpPr>
            <p:cNvPr id="219" name="tx219"/>
            <p:cNvSpPr/>
            <p:nvPr/>
          </p:nvSpPr>
          <p:spPr>
            <a:xfrm>
              <a:off x="6018113" y="331934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81</a:t>
              </a:r>
            </a:p>
          </p:txBody>
        </p:sp>
        <p:sp>
          <p:nvSpPr>
            <p:cNvPr id="220" name="tx220"/>
            <p:cNvSpPr/>
            <p:nvPr/>
          </p:nvSpPr>
          <p:spPr>
            <a:xfrm>
              <a:off x="5418832" y="327045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81</a:t>
              </a:r>
            </a:p>
          </p:txBody>
        </p:sp>
        <p:sp>
          <p:nvSpPr>
            <p:cNvPr id="221" name="tx221"/>
            <p:cNvSpPr/>
            <p:nvPr/>
          </p:nvSpPr>
          <p:spPr>
            <a:xfrm>
              <a:off x="5845885" y="327045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81</a:t>
              </a:r>
            </a:p>
          </p:txBody>
        </p:sp>
        <p:sp>
          <p:nvSpPr>
            <p:cNvPr id="222" name="pl222"/>
            <p:cNvSpPr/>
            <p:nvPr/>
          </p:nvSpPr>
          <p:spPr>
            <a:xfrm>
              <a:off x="3555625" y="53251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3" name="pl223"/>
            <p:cNvSpPr/>
            <p:nvPr/>
          </p:nvSpPr>
          <p:spPr>
            <a:xfrm>
              <a:off x="3555625" y="515545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4" name="pl224"/>
            <p:cNvSpPr/>
            <p:nvPr/>
          </p:nvSpPr>
          <p:spPr>
            <a:xfrm>
              <a:off x="3555625" y="49857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5" name="pl225"/>
            <p:cNvSpPr/>
            <p:nvPr/>
          </p:nvSpPr>
          <p:spPr>
            <a:xfrm>
              <a:off x="3555625" y="48160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6" name="pl226"/>
            <p:cNvSpPr/>
            <p:nvPr/>
          </p:nvSpPr>
          <p:spPr>
            <a:xfrm>
              <a:off x="3555625" y="464636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7" name="pl227"/>
            <p:cNvSpPr/>
            <p:nvPr/>
          </p:nvSpPr>
          <p:spPr>
            <a:xfrm>
              <a:off x="3555625" y="447666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8" name="pl228"/>
            <p:cNvSpPr/>
            <p:nvPr/>
          </p:nvSpPr>
          <p:spPr>
            <a:xfrm>
              <a:off x="3555625" y="54099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29" name="pl229"/>
            <p:cNvSpPr/>
            <p:nvPr/>
          </p:nvSpPr>
          <p:spPr>
            <a:xfrm>
              <a:off x="3555625" y="524030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0" name="pl230"/>
            <p:cNvSpPr/>
            <p:nvPr/>
          </p:nvSpPr>
          <p:spPr>
            <a:xfrm>
              <a:off x="3555625" y="507060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1" name="pl231"/>
            <p:cNvSpPr/>
            <p:nvPr/>
          </p:nvSpPr>
          <p:spPr>
            <a:xfrm>
              <a:off x="3555625" y="49009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2" name="pl232"/>
            <p:cNvSpPr/>
            <p:nvPr/>
          </p:nvSpPr>
          <p:spPr>
            <a:xfrm>
              <a:off x="3555625" y="47312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3" name="pl233"/>
            <p:cNvSpPr/>
            <p:nvPr/>
          </p:nvSpPr>
          <p:spPr>
            <a:xfrm>
              <a:off x="3555625" y="456151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4" name="pl234"/>
            <p:cNvSpPr/>
            <p:nvPr/>
          </p:nvSpPr>
          <p:spPr>
            <a:xfrm>
              <a:off x="3850292"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5" name="pl235"/>
            <p:cNvSpPr/>
            <p:nvPr/>
          </p:nvSpPr>
          <p:spPr>
            <a:xfrm>
              <a:off x="4277345"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6" name="pl236"/>
            <p:cNvSpPr/>
            <p:nvPr/>
          </p:nvSpPr>
          <p:spPr>
            <a:xfrm>
              <a:off x="4704398"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7" name="pl237"/>
            <p:cNvSpPr/>
            <p:nvPr/>
          </p:nvSpPr>
          <p:spPr>
            <a:xfrm>
              <a:off x="5131451"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8" name="pl238"/>
            <p:cNvSpPr/>
            <p:nvPr/>
          </p:nvSpPr>
          <p:spPr>
            <a:xfrm>
              <a:off x="5473093"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9" name="pl239"/>
            <p:cNvSpPr/>
            <p:nvPr/>
          </p:nvSpPr>
          <p:spPr>
            <a:xfrm>
              <a:off x="5900146"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40" name="pl240"/>
            <p:cNvSpPr/>
            <p:nvPr/>
          </p:nvSpPr>
          <p:spPr>
            <a:xfrm>
              <a:off x="5985557"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41" name="pl241"/>
            <p:cNvSpPr/>
            <p:nvPr/>
          </p:nvSpPr>
          <p:spPr>
            <a:xfrm>
              <a:off x="4191934" y="4714242"/>
              <a:ext cx="1793622" cy="687271"/>
            </a:xfrm>
            <a:custGeom>
              <a:avLst/>
              <a:pathLst>
                <a:path w="1793622" h="687271">
                  <a:moveTo>
                    <a:pt x="0" y="687271"/>
                  </a:moveTo>
                  <a:lnTo>
                    <a:pt x="85410" y="220605"/>
                  </a:lnTo>
                  <a:lnTo>
                    <a:pt x="170821" y="50909"/>
                  </a:lnTo>
                  <a:lnTo>
                    <a:pt x="256231" y="127272"/>
                  </a:lnTo>
                  <a:lnTo>
                    <a:pt x="341642" y="161211"/>
                  </a:lnTo>
                  <a:lnTo>
                    <a:pt x="427053" y="152727"/>
                  </a:lnTo>
                  <a:lnTo>
                    <a:pt x="512463" y="127272"/>
                  </a:lnTo>
                  <a:lnTo>
                    <a:pt x="597874" y="84848"/>
                  </a:lnTo>
                  <a:lnTo>
                    <a:pt x="683284" y="84848"/>
                  </a:lnTo>
                  <a:lnTo>
                    <a:pt x="768695" y="84848"/>
                  </a:lnTo>
                  <a:lnTo>
                    <a:pt x="854106" y="59393"/>
                  </a:lnTo>
                  <a:lnTo>
                    <a:pt x="939516" y="93333"/>
                  </a:lnTo>
                  <a:lnTo>
                    <a:pt x="1024927" y="110302"/>
                  </a:lnTo>
                  <a:lnTo>
                    <a:pt x="1110337" y="50909"/>
                  </a:lnTo>
                  <a:lnTo>
                    <a:pt x="1195748" y="76363"/>
                  </a:lnTo>
                  <a:lnTo>
                    <a:pt x="1281159" y="25454"/>
                  </a:lnTo>
                  <a:lnTo>
                    <a:pt x="1366569" y="42424"/>
                  </a:lnTo>
                  <a:lnTo>
                    <a:pt x="1451980" y="25454"/>
                  </a:lnTo>
                  <a:lnTo>
                    <a:pt x="1537390" y="0"/>
                  </a:lnTo>
                  <a:lnTo>
                    <a:pt x="1622801" y="25454"/>
                  </a:lnTo>
                  <a:lnTo>
                    <a:pt x="1708212" y="16969"/>
                  </a:lnTo>
                  <a:lnTo>
                    <a:pt x="1793622" y="16969"/>
                  </a:lnTo>
                </a:path>
              </a:pathLst>
            </a:custGeom>
            <a:ln w="27101" cap="flat">
              <a:solidFill>
                <a:srgbClr val="1CABE2">
                  <a:alpha val="100000"/>
                </a:srgbClr>
              </a:solidFill>
              <a:prstDash val="solid"/>
              <a:round/>
            </a:ln>
          </p:spPr>
          <p:txBody>
            <a:bodyPr/>
            <a:lstStyle/>
            <a:p/>
          </p:txBody>
        </p:sp>
        <p:sp>
          <p:nvSpPr>
            <p:cNvPr id="242" name="pt242"/>
            <p:cNvSpPr/>
            <p:nvPr/>
          </p:nvSpPr>
          <p:spPr>
            <a:xfrm>
              <a:off x="4173883" y="538346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3" name="pt243"/>
            <p:cNvSpPr/>
            <p:nvPr/>
          </p:nvSpPr>
          <p:spPr>
            <a:xfrm>
              <a:off x="4259294" y="4916798"/>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44" name="pt244"/>
            <p:cNvSpPr/>
            <p:nvPr/>
          </p:nvSpPr>
          <p:spPr>
            <a:xfrm>
              <a:off x="4344705" y="474710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45" name="pt245"/>
            <p:cNvSpPr/>
            <p:nvPr/>
          </p:nvSpPr>
          <p:spPr>
            <a:xfrm>
              <a:off x="4430115" y="4823464"/>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46" name="pt246"/>
            <p:cNvSpPr/>
            <p:nvPr/>
          </p:nvSpPr>
          <p:spPr>
            <a:xfrm>
              <a:off x="4515526" y="4857404"/>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47" name="pt247"/>
            <p:cNvSpPr/>
            <p:nvPr/>
          </p:nvSpPr>
          <p:spPr>
            <a:xfrm>
              <a:off x="4600936" y="4848919"/>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48" name="pt248"/>
            <p:cNvSpPr/>
            <p:nvPr/>
          </p:nvSpPr>
          <p:spPr>
            <a:xfrm>
              <a:off x="4686347" y="482346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9" name="pt249"/>
            <p:cNvSpPr/>
            <p:nvPr/>
          </p:nvSpPr>
          <p:spPr>
            <a:xfrm>
              <a:off x="4771758" y="478104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0" name="pt250"/>
            <p:cNvSpPr/>
            <p:nvPr/>
          </p:nvSpPr>
          <p:spPr>
            <a:xfrm>
              <a:off x="4857168" y="4781040"/>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51" name="pt251"/>
            <p:cNvSpPr/>
            <p:nvPr/>
          </p:nvSpPr>
          <p:spPr>
            <a:xfrm>
              <a:off x="4942579" y="478104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2" name="pt252"/>
            <p:cNvSpPr/>
            <p:nvPr/>
          </p:nvSpPr>
          <p:spPr>
            <a:xfrm>
              <a:off x="5027989" y="475558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53" name="pt253"/>
            <p:cNvSpPr/>
            <p:nvPr/>
          </p:nvSpPr>
          <p:spPr>
            <a:xfrm>
              <a:off x="5113400" y="478952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4" name="pt254"/>
            <p:cNvSpPr/>
            <p:nvPr/>
          </p:nvSpPr>
          <p:spPr>
            <a:xfrm>
              <a:off x="5198811" y="480649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5" name="pt255"/>
            <p:cNvSpPr/>
            <p:nvPr/>
          </p:nvSpPr>
          <p:spPr>
            <a:xfrm>
              <a:off x="5284221" y="474710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6" name="pt256"/>
            <p:cNvSpPr/>
            <p:nvPr/>
          </p:nvSpPr>
          <p:spPr>
            <a:xfrm>
              <a:off x="5369632" y="477255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7" name="pt257"/>
            <p:cNvSpPr/>
            <p:nvPr/>
          </p:nvSpPr>
          <p:spPr>
            <a:xfrm>
              <a:off x="5455042" y="472164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8" name="pt258"/>
            <p:cNvSpPr/>
            <p:nvPr/>
          </p:nvSpPr>
          <p:spPr>
            <a:xfrm>
              <a:off x="5540453" y="473861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9" name="pt259"/>
            <p:cNvSpPr/>
            <p:nvPr/>
          </p:nvSpPr>
          <p:spPr>
            <a:xfrm>
              <a:off x="5625864" y="472164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0" name="pt260"/>
            <p:cNvSpPr/>
            <p:nvPr/>
          </p:nvSpPr>
          <p:spPr>
            <a:xfrm>
              <a:off x="5711274" y="469619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1" name="pt261"/>
            <p:cNvSpPr/>
            <p:nvPr/>
          </p:nvSpPr>
          <p:spPr>
            <a:xfrm>
              <a:off x="5796685" y="472164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2" name="pt262"/>
            <p:cNvSpPr/>
            <p:nvPr/>
          </p:nvSpPr>
          <p:spPr>
            <a:xfrm>
              <a:off x="5882095" y="471316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3" name="pt263"/>
            <p:cNvSpPr/>
            <p:nvPr/>
          </p:nvSpPr>
          <p:spPr>
            <a:xfrm>
              <a:off x="5967506" y="471316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4" name="tx264"/>
            <p:cNvSpPr/>
            <p:nvPr/>
          </p:nvSpPr>
          <p:spPr>
            <a:xfrm>
              <a:off x="4115969" y="5310438"/>
              <a:ext cx="54260"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a:t>
              </a:r>
            </a:p>
          </p:txBody>
        </p:sp>
        <p:sp>
          <p:nvSpPr>
            <p:cNvPr id="265" name="tx265"/>
            <p:cNvSpPr/>
            <p:nvPr/>
          </p:nvSpPr>
          <p:spPr>
            <a:xfrm>
              <a:off x="6018113" y="463894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80</a:t>
              </a:r>
            </a:p>
          </p:txBody>
        </p:sp>
        <p:sp>
          <p:nvSpPr>
            <p:cNvPr id="266" name="tx266"/>
            <p:cNvSpPr/>
            <p:nvPr/>
          </p:nvSpPr>
          <p:spPr>
            <a:xfrm>
              <a:off x="5418832" y="459854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79</a:t>
              </a:r>
            </a:p>
          </p:txBody>
        </p:sp>
        <p:sp>
          <p:nvSpPr>
            <p:cNvPr id="267" name="tx267"/>
            <p:cNvSpPr/>
            <p:nvPr/>
          </p:nvSpPr>
          <p:spPr>
            <a:xfrm>
              <a:off x="5845885" y="459005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80</a:t>
              </a:r>
            </a:p>
          </p:txBody>
        </p:sp>
        <p:sp>
          <p:nvSpPr>
            <p:cNvPr id="268" name="pl268"/>
            <p:cNvSpPr/>
            <p:nvPr/>
          </p:nvSpPr>
          <p:spPr>
            <a:xfrm>
              <a:off x="6349812" y="270291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69" name="pl269"/>
            <p:cNvSpPr/>
            <p:nvPr/>
          </p:nvSpPr>
          <p:spPr>
            <a:xfrm>
              <a:off x="6349812" y="25332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0" name="pl270"/>
            <p:cNvSpPr/>
            <p:nvPr/>
          </p:nvSpPr>
          <p:spPr>
            <a:xfrm>
              <a:off x="6349812" y="236352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1" name="pl271"/>
            <p:cNvSpPr/>
            <p:nvPr/>
          </p:nvSpPr>
          <p:spPr>
            <a:xfrm>
              <a:off x="6349812" y="219382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2" name="pl272"/>
            <p:cNvSpPr/>
            <p:nvPr/>
          </p:nvSpPr>
          <p:spPr>
            <a:xfrm>
              <a:off x="6349812" y="202413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3" name="pl273"/>
            <p:cNvSpPr/>
            <p:nvPr/>
          </p:nvSpPr>
          <p:spPr>
            <a:xfrm>
              <a:off x="6349812" y="18544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4" name="pl274"/>
            <p:cNvSpPr/>
            <p:nvPr/>
          </p:nvSpPr>
          <p:spPr>
            <a:xfrm>
              <a:off x="6349812" y="27877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75" name="pl275"/>
            <p:cNvSpPr/>
            <p:nvPr/>
          </p:nvSpPr>
          <p:spPr>
            <a:xfrm>
              <a:off x="6349812" y="261806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76" name="pl276"/>
            <p:cNvSpPr/>
            <p:nvPr/>
          </p:nvSpPr>
          <p:spPr>
            <a:xfrm>
              <a:off x="6349812" y="24483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77" name="pl277"/>
            <p:cNvSpPr/>
            <p:nvPr/>
          </p:nvSpPr>
          <p:spPr>
            <a:xfrm>
              <a:off x="6349812" y="22786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78" name="pl278"/>
            <p:cNvSpPr/>
            <p:nvPr/>
          </p:nvSpPr>
          <p:spPr>
            <a:xfrm>
              <a:off x="6349812" y="210897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79" name="pl279"/>
            <p:cNvSpPr/>
            <p:nvPr/>
          </p:nvSpPr>
          <p:spPr>
            <a:xfrm>
              <a:off x="6349812" y="19392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80" name="pl280"/>
            <p:cNvSpPr/>
            <p:nvPr/>
          </p:nvSpPr>
          <p:spPr>
            <a:xfrm>
              <a:off x="6644479"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81" name="pl281"/>
            <p:cNvSpPr/>
            <p:nvPr/>
          </p:nvSpPr>
          <p:spPr>
            <a:xfrm>
              <a:off x="7071532"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82" name="pl282"/>
            <p:cNvSpPr/>
            <p:nvPr/>
          </p:nvSpPr>
          <p:spPr>
            <a:xfrm>
              <a:off x="7498585"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83" name="pl283"/>
            <p:cNvSpPr/>
            <p:nvPr/>
          </p:nvSpPr>
          <p:spPr>
            <a:xfrm>
              <a:off x="7925638"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84" name="pl284"/>
            <p:cNvSpPr/>
            <p:nvPr/>
          </p:nvSpPr>
          <p:spPr>
            <a:xfrm>
              <a:off x="8267280"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85" name="pl285"/>
            <p:cNvSpPr/>
            <p:nvPr/>
          </p:nvSpPr>
          <p:spPr>
            <a:xfrm>
              <a:off x="8694333"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86" name="pl286"/>
            <p:cNvSpPr/>
            <p:nvPr/>
          </p:nvSpPr>
          <p:spPr>
            <a:xfrm>
              <a:off x="8779744"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87" name="pl287"/>
            <p:cNvSpPr/>
            <p:nvPr/>
          </p:nvSpPr>
          <p:spPr>
            <a:xfrm>
              <a:off x="6644479" y="2024131"/>
              <a:ext cx="2135265" cy="339393"/>
            </a:xfrm>
            <a:custGeom>
              <a:avLst/>
              <a:pathLst>
                <a:path w="2135265" h="339393">
                  <a:moveTo>
                    <a:pt x="0" y="220605"/>
                  </a:moveTo>
                  <a:lnTo>
                    <a:pt x="85410" y="339393"/>
                  </a:lnTo>
                  <a:lnTo>
                    <a:pt x="170821" y="263029"/>
                  </a:lnTo>
                  <a:lnTo>
                    <a:pt x="256231" y="152727"/>
                  </a:lnTo>
                  <a:lnTo>
                    <a:pt x="341642" y="161211"/>
                  </a:lnTo>
                  <a:lnTo>
                    <a:pt x="427053" y="67878"/>
                  </a:lnTo>
                  <a:lnTo>
                    <a:pt x="512463" y="50909"/>
                  </a:lnTo>
                  <a:lnTo>
                    <a:pt x="597874" y="67878"/>
                  </a:lnTo>
                  <a:lnTo>
                    <a:pt x="683284" y="76363"/>
                  </a:lnTo>
                  <a:lnTo>
                    <a:pt x="768695" y="101818"/>
                  </a:lnTo>
                  <a:lnTo>
                    <a:pt x="854106" y="59393"/>
                  </a:lnTo>
                  <a:lnTo>
                    <a:pt x="939516" y="42424"/>
                  </a:lnTo>
                  <a:lnTo>
                    <a:pt x="1024927" y="50909"/>
                  </a:lnTo>
                  <a:lnTo>
                    <a:pt x="1110337" y="50909"/>
                  </a:lnTo>
                  <a:lnTo>
                    <a:pt x="1195748" y="50909"/>
                  </a:lnTo>
                  <a:lnTo>
                    <a:pt x="1281159" y="67878"/>
                  </a:lnTo>
                  <a:lnTo>
                    <a:pt x="1366569" y="67878"/>
                  </a:lnTo>
                  <a:lnTo>
                    <a:pt x="1451980" y="50909"/>
                  </a:lnTo>
                  <a:lnTo>
                    <a:pt x="1537390" y="50909"/>
                  </a:lnTo>
                  <a:lnTo>
                    <a:pt x="1622801" y="16969"/>
                  </a:lnTo>
                  <a:lnTo>
                    <a:pt x="1708212" y="25454"/>
                  </a:lnTo>
                  <a:lnTo>
                    <a:pt x="1793622" y="0"/>
                  </a:lnTo>
                  <a:lnTo>
                    <a:pt x="1879033" y="0"/>
                  </a:lnTo>
                  <a:lnTo>
                    <a:pt x="1964443" y="0"/>
                  </a:lnTo>
                  <a:lnTo>
                    <a:pt x="2049854" y="0"/>
                  </a:lnTo>
                  <a:lnTo>
                    <a:pt x="2135265" y="0"/>
                  </a:lnTo>
                </a:path>
              </a:pathLst>
            </a:custGeom>
            <a:ln w="27101" cap="flat">
              <a:solidFill>
                <a:srgbClr val="1CABE2">
                  <a:alpha val="100000"/>
                </a:srgbClr>
              </a:solidFill>
              <a:prstDash val="solid"/>
              <a:round/>
            </a:ln>
          </p:spPr>
          <p:txBody>
            <a:bodyPr/>
            <a:lstStyle/>
            <a:p/>
          </p:txBody>
        </p:sp>
        <p:sp>
          <p:nvSpPr>
            <p:cNvPr id="288" name="pt288"/>
            <p:cNvSpPr/>
            <p:nvPr/>
          </p:nvSpPr>
          <p:spPr>
            <a:xfrm>
              <a:off x="6626428" y="22266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9" name="pt289"/>
            <p:cNvSpPr/>
            <p:nvPr/>
          </p:nvSpPr>
          <p:spPr>
            <a:xfrm>
              <a:off x="6711839" y="234547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0" name="pt290"/>
            <p:cNvSpPr/>
            <p:nvPr/>
          </p:nvSpPr>
          <p:spPr>
            <a:xfrm>
              <a:off x="6797249" y="226911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1" name="pt291"/>
            <p:cNvSpPr/>
            <p:nvPr/>
          </p:nvSpPr>
          <p:spPr>
            <a:xfrm>
              <a:off x="6882660" y="215880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92" name="pt292"/>
            <p:cNvSpPr/>
            <p:nvPr/>
          </p:nvSpPr>
          <p:spPr>
            <a:xfrm>
              <a:off x="6968071" y="2167292"/>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93" name="pt293"/>
            <p:cNvSpPr/>
            <p:nvPr/>
          </p:nvSpPr>
          <p:spPr>
            <a:xfrm>
              <a:off x="7053481" y="2073959"/>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94" name="pt294"/>
            <p:cNvSpPr/>
            <p:nvPr/>
          </p:nvSpPr>
          <p:spPr>
            <a:xfrm>
              <a:off x="7138892" y="2056989"/>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95" name="pt295"/>
            <p:cNvSpPr/>
            <p:nvPr/>
          </p:nvSpPr>
          <p:spPr>
            <a:xfrm>
              <a:off x="7224302" y="2073959"/>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96" name="pt296"/>
            <p:cNvSpPr/>
            <p:nvPr/>
          </p:nvSpPr>
          <p:spPr>
            <a:xfrm>
              <a:off x="7309713" y="2082444"/>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97" name="pt297"/>
            <p:cNvSpPr/>
            <p:nvPr/>
          </p:nvSpPr>
          <p:spPr>
            <a:xfrm>
              <a:off x="7395124" y="210789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8" name="pt298"/>
            <p:cNvSpPr/>
            <p:nvPr/>
          </p:nvSpPr>
          <p:spPr>
            <a:xfrm>
              <a:off x="7480534" y="206547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9" name="pt299"/>
            <p:cNvSpPr/>
            <p:nvPr/>
          </p:nvSpPr>
          <p:spPr>
            <a:xfrm>
              <a:off x="7565945" y="204850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0" name="pt300"/>
            <p:cNvSpPr/>
            <p:nvPr/>
          </p:nvSpPr>
          <p:spPr>
            <a:xfrm>
              <a:off x="7651355" y="2056989"/>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01" name="pt301"/>
            <p:cNvSpPr/>
            <p:nvPr/>
          </p:nvSpPr>
          <p:spPr>
            <a:xfrm>
              <a:off x="7736766" y="205698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2" name="pt302"/>
            <p:cNvSpPr/>
            <p:nvPr/>
          </p:nvSpPr>
          <p:spPr>
            <a:xfrm>
              <a:off x="7822177" y="2056989"/>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03" name="pt303"/>
            <p:cNvSpPr/>
            <p:nvPr/>
          </p:nvSpPr>
          <p:spPr>
            <a:xfrm>
              <a:off x="7907587" y="207395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4" name="pt304"/>
            <p:cNvSpPr/>
            <p:nvPr/>
          </p:nvSpPr>
          <p:spPr>
            <a:xfrm>
              <a:off x="7992998" y="207395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5" name="pt305"/>
            <p:cNvSpPr/>
            <p:nvPr/>
          </p:nvSpPr>
          <p:spPr>
            <a:xfrm>
              <a:off x="8078408" y="205698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6" name="pt306"/>
            <p:cNvSpPr/>
            <p:nvPr/>
          </p:nvSpPr>
          <p:spPr>
            <a:xfrm>
              <a:off x="8163819" y="205698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7" name="pt307"/>
            <p:cNvSpPr/>
            <p:nvPr/>
          </p:nvSpPr>
          <p:spPr>
            <a:xfrm>
              <a:off x="8249230" y="202305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8" name="pt308"/>
            <p:cNvSpPr/>
            <p:nvPr/>
          </p:nvSpPr>
          <p:spPr>
            <a:xfrm>
              <a:off x="8334640" y="203153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9" name="pt309"/>
            <p:cNvSpPr/>
            <p:nvPr/>
          </p:nvSpPr>
          <p:spPr>
            <a:xfrm>
              <a:off x="8420051" y="200608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0" name="pt310"/>
            <p:cNvSpPr/>
            <p:nvPr/>
          </p:nvSpPr>
          <p:spPr>
            <a:xfrm>
              <a:off x="8505461" y="200608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1" name="pt311"/>
            <p:cNvSpPr/>
            <p:nvPr/>
          </p:nvSpPr>
          <p:spPr>
            <a:xfrm>
              <a:off x="8590872" y="200608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2" name="pt312"/>
            <p:cNvSpPr/>
            <p:nvPr/>
          </p:nvSpPr>
          <p:spPr>
            <a:xfrm>
              <a:off x="8676283" y="200608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3" name="pt313"/>
            <p:cNvSpPr/>
            <p:nvPr/>
          </p:nvSpPr>
          <p:spPr>
            <a:xfrm>
              <a:off x="8761693" y="200608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4" name="tx314"/>
            <p:cNvSpPr/>
            <p:nvPr/>
          </p:nvSpPr>
          <p:spPr>
            <a:xfrm>
              <a:off x="6492549" y="215247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64</a:t>
              </a:r>
            </a:p>
          </p:txBody>
        </p:sp>
        <p:sp>
          <p:nvSpPr>
            <p:cNvPr id="315" name="tx315"/>
            <p:cNvSpPr/>
            <p:nvPr/>
          </p:nvSpPr>
          <p:spPr>
            <a:xfrm>
              <a:off x="8812300" y="193186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90</a:t>
              </a:r>
            </a:p>
          </p:txBody>
        </p:sp>
        <p:sp>
          <p:nvSpPr>
            <p:cNvPr id="316" name="tx316"/>
            <p:cNvSpPr/>
            <p:nvPr/>
          </p:nvSpPr>
          <p:spPr>
            <a:xfrm>
              <a:off x="8213020" y="189994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88</a:t>
              </a:r>
            </a:p>
          </p:txBody>
        </p:sp>
        <p:sp>
          <p:nvSpPr>
            <p:cNvPr id="317" name="tx317"/>
            <p:cNvSpPr/>
            <p:nvPr/>
          </p:nvSpPr>
          <p:spPr>
            <a:xfrm>
              <a:off x="8640073" y="188297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90</a:t>
              </a:r>
            </a:p>
          </p:txBody>
        </p:sp>
        <p:sp>
          <p:nvSpPr>
            <p:cNvPr id="318" name="pl318"/>
            <p:cNvSpPr/>
            <p:nvPr/>
          </p:nvSpPr>
          <p:spPr>
            <a:xfrm>
              <a:off x="6349812" y="40140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19" name="pl319"/>
            <p:cNvSpPr/>
            <p:nvPr/>
          </p:nvSpPr>
          <p:spPr>
            <a:xfrm>
              <a:off x="6349812" y="38443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20" name="pl320"/>
            <p:cNvSpPr/>
            <p:nvPr/>
          </p:nvSpPr>
          <p:spPr>
            <a:xfrm>
              <a:off x="6349812" y="367464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21" name="pl321"/>
            <p:cNvSpPr/>
            <p:nvPr/>
          </p:nvSpPr>
          <p:spPr>
            <a:xfrm>
              <a:off x="6349812" y="350494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22" name="pl322"/>
            <p:cNvSpPr/>
            <p:nvPr/>
          </p:nvSpPr>
          <p:spPr>
            <a:xfrm>
              <a:off x="6349812" y="333524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23" name="pl323"/>
            <p:cNvSpPr/>
            <p:nvPr/>
          </p:nvSpPr>
          <p:spPr>
            <a:xfrm>
              <a:off x="6349812" y="31655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24" name="pl324"/>
            <p:cNvSpPr/>
            <p:nvPr/>
          </p:nvSpPr>
          <p:spPr>
            <a:xfrm>
              <a:off x="6349812" y="40988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25" name="pl325"/>
            <p:cNvSpPr/>
            <p:nvPr/>
          </p:nvSpPr>
          <p:spPr>
            <a:xfrm>
              <a:off x="6349812" y="39291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26" name="pl326"/>
            <p:cNvSpPr/>
            <p:nvPr/>
          </p:nvSpPr>
          <p:spPr>
            <a:xfrm>
              <a:off x="6349812" y="375948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27" name="pl327"/>
            <p:cNvSpPr/>
            <p:nvPr/>
          </p:nvSpPr>
          <p:spPr>
            <a:xfrm>
              <a:off x="6349812" y="358979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28" name="pl328"/>
            <p:cNvSpPr/>
            <p:nvPr/>
          </p:nvSpPr>
          <p:spPr>
            <a:xfrm>
              <a:off x="6349812" y="34200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29" name="pl329"/>
            <p:cNvSpPr/>
            <p:nvPr/>
          </p:nvSpPr>
          <p:spPr>
            <a:xfrm>
              <a:off x="6349812" y="32503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30" name="pl330"/>
            <p:cNvSpPr/>
            <p:nvPr/>
          </p:nvSpPr>
          <p:spPr>
            <a:xfrm>
              <a:off x="6644479"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331" name="pl331"/>
            <p:cNvSpPr/>
            <p:nvPr/>
          </p:nvSpPr>
          <p:spPr>
            <a:xfrm>
              <a:off x="7071532"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332" name="pl332"/>
            <p:cNvSpPr/>
            <p:nvPr/>
          </p:nvSpPr>
          <p:spPr>
            <a:xfrm>
              <a:off x="7498585"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333" name="pl333"/>
            <p:cNvSpPr/>
            <p:nvPr/>
          </p:nvSpPr>
          <p:spPr>
            <a:xfrm>
              <a:off x="7925638"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334" name="pl334"/>
            <p:cNvSpPr/>
            <p:nvPr/>
          </p:nvSpPr>
          <p:spPr>
            <a:xfrm>
              <a:off x="8267280"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335" name="pl335"/>
            <p:cNvSpPr/>
            <p:nvPr/>
          </p:nvSpPr>
          <p:spPr>
            <a:xfrm>
              <a:off x="8694333"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336" name="pl336"/>
            <p:cNvSpPr/>
            <p:nvPr/>
          </p:nvSpPr>
          <p:spPr>
            <a:xfrm>
              <a:off x="8779744"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337" name="pl337"/>
            <p:cNvSpPr/>
            <p:nvPr/>
          </p:nvSpPr>
          <p:spPr>
            <a:xfrm>
              <a:off x="8267280" y="3589792"/>
              <a:ext cx="512463" cy="101818"/>
            </a:xfrm>
            <a:custGeom>
              <a:avLst/>
              <a:pathLst>
                <a:path w="512463" h="101818">
                  <a:moveTo>
                    <a:pt x="0" y="42424"/>
                  </a:moveTo>
                  <a:lnTo>
                    <a:pt x="85410" y="101818"/>
                  </a:lnTo>
                  <a:lnTo>
                    <a:pt x="170821" y="67878"/>
                  </a:lnTo>
                  <a:lnTo>
                    <a:pt x="256231" y="8484"/>
                  </a:lnTo>
                  <a:lnTo>
                    <a:pt x="341642" y="0"/>
                  </a:lnTo>
                  <a:lnTo>
                    <a:pt x="427053" y="16969"/>
                  </a:lnTo>
                  <a:lnTo>
                    <a:pt x="512463" y="16969"/>
                  </a:lnTo>
                </a:path>
              </a:pathLst>
            </a:custGeom>
            <a:ln w="27101" cap="flat">
              <a:solidFill>
                <a:srgbClr val="1CABE2">
                  <a:alpha val="100000"/>
                </a:srgbClr>
              </a:solidFill>
              <a:prstDash val="solid"/>
              <a:round/>
            </a:ln>
          </p:spPr>
          <p:txBody>
            <a:bodyPr/>
            <a:lstStyle/>
            <a:p/>
          </p:txBody>
        </p:sp>
        <p:sp>
          <p:nvSpPr>
            <p:cNvPr id="338" name="pt338"/>
            <p:cNvSpPr/>
            <p:nvPr/>
          </p:nvSpPr>
          <p:spPr>
            <a:xfrm>
              <a:off x="8249230" y="361416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39" name="pt339"/>
            <p:cNvSpPr/>
            <p:nvPr/>
          </p:nvSpPr>
          <p:spPr>
            <a:xfrm>
              <a:off x="8334640" y="367356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40" name="pt340"/>
            <p:cNvSpPr/>
            <p:nvPr/>
          </p:nvSpPr>
          <p:spPr>
            <a:xfrm>
              <a:off x="8420051" y="363962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41" name="pt341"/>
            <p:cNvSpPr/>
            <p:nvPr/>
          </p:nvSpPr>
          <p:spPr>
            <a:xfrm>
              <a:off x="8505461" y="35802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42" name="pt342"/>
            <p:cNvSpPr/>
            <p:nvPr/>
          </p:nvSpPr>
          <p:spPr>
            <a:xfrm>
              <a:off x="8590872" y="357174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43" name="pt343"/>
            <p:cNvSpPr/>
            <p:nvPr/>
          </p:nvSpPr>
          <p:spPr>
            <a:xfrm>
              <a:off x="8676283" y="35887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44" name="pt344"/>
            <p:cNvSpPr/>
            <p:nvPr/>
          </p:nvSpPr>
          <p:spPr>
            <a:xfrm>
              <a:off x="8761693" y="35887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45" name="tx345"/>
            <p:cNvSpPr/>
            <p:nvPr/>
          </p:nvSpPr>
          <p:spPr>
            <a:xfrm>
              <a:off x="8115350" y="3541188"/>
              <a:ext cx="108521" cy="70076"/>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55</a:t>
              </a:r>
            </a:p>
          </p:txBody>
        </p:sp>
        <p:sp>
          <p:nvSpPr>
            <p:cNvPr id="346" name="tx346"/>
            <p:cNvSpPr/>
            <p:nvPr/>
          </p:nvSpPr>
          <p:spPr>
            <a:xfrm>
              <a:off x="8812300" y="351449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58</a:t>
              </a:r>
            </a:p>
          </p:txBody>
        </p:sp>
        <p:sp>
          <p:nvSpPr>
            <p:cNvPr id="347" name="tx347"/>
            <p:cNvSpPr/>
            <p:nvPr/>
          </p:nvSpPr>
          <p:spPr>
            <a:xfrm>
              <a:off x="8213020" y="3492301"/>
              <a:ext cx="108521" cy="70076"/>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55</a:t>
              </a:r>
            </a:p>
          </p:txBody>
        </p:sp>
        <p:sp>
          <p:nvSpPr>
            <p:cNvPr id="348" name="tx348"/>
            <p:cNvSpPr/>
            <p:nvPr/>
          </p:nvSpPr>
          <p:spPr>
            <a:xfrm>
              <a:off x="8640073" y="346560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58</a:t>
              </a:r>
            </a:p>
          </p:txBody>
        </p:sp>
        <p:sp>
          <p:nvSpPr>
            <p:cNvPr id="349" name="tx349"/>
            <p:cNvSpPr/>
            <p:nvPr/>
          </p:nvSpPr>
          <p:spPr>
            <a:xfrm>
              <a:off x="1928157" y="4279786"/>
              <a:ext cx="391160"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a:t>
              </a:r>
            </a:p>
          </p:txBody>
        </p:sp>
        <p:sp>
          <p:nvSpPr>
            <p:cNvPr id="350" name="tx350"/>
            <p:cNvSpPr/>
            <p:nvPr/>
          </p:nvSpPr>
          <p:spPr>
            <a:xfrm>
              <a:off x="4809247" y="4282569"/>
              <a:ext cx="217353"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YFV</a:t>
              </a:r>
            </a:p>
          </p:txBody>
        </p:sp>
        <p:sp>
          <p:nvSpPr>
            <p:cNvPr id="351" name="tx351"/>
            <p:cNvSpPr/>
            <p:nvPr/>
          </p:nvSpPr>
          <p:spPr>
            <a:xfrm>
              <a:off x="2002591" y="2971125"/>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a:t>
              </a:r>
            </a:p>
          </p:txBody>
        </p:sp>
        <p:sp>
          <p:nvSpPr>
            <p:cNvPr id="352" name="tx352"/>
            <p:cNvSpPr/>
            <p:nvPr/>
          </p:nvSpPr>
          <p:spPr>
            <a:xfrm>
              <a:off x="4762672" y="296872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a:t>
              </a:r>
            </a:p>
          </p:txBody>
        </p:sp>
        <p:sp>
          <p:nvSpPr>
            <p:cNvPr id="353" name="tx353"/>
            <p:cNvSpPr/>
            <p:nvPr/>
          </p:nvSpPr>
          <p:spPr>
            <a:xfrm>
              <a:off x="7556859" y="296872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a:t>
              </a:r>
            </a:p>
          </p:txBody>
        </p:sp>
        <p:sp>
          <p:nvSpPr>
            <p:cNvPr id="354" name="tx354"/>
            <p:cNvSpPr/>
            <p:nvPr/>
          </p:nvSpPr>
          <p:spPr>
            <a:xfrm>
              <a:off x="2002645" y="1657608"/>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BCG</a:t>
              </a:r>
            </a:p>
          </p:txBody>
        </p:sp>
        <p:sp>
          <p:nvSpPr>
            <p:cNvPr id="355" name="tx355"/>
            <p:cNvSpPr/>
            <p:nvPr/>
          </p:nvSpPr>
          <p:spPr>
            <a:xfrm>
              <a:off x="4775086" y="1660009"/>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a:t>
              </a:r>
            </a:p>
          </p:txBody>
        </p:sp>
        <p:sp>
          <p:nvSpPr>
            <p:cNvPr id="356" name="tx356"/>
            <p:cNvSpPr/>
            <p:nvPr/>
          </p:nvSpPr>
          <p:spPr>
            <a:xfrm>
              <a:off x="7569274" y="1658590"/>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a:t>
              </a:r>
            </a:p>
          </p:txBody>
        </p:sp>
        <p:sp>
          <p:nvSpPr>
            <p:cNvPr id="357" name="tx357"/>
            <p:cNvSpPr/>
            <p:nvPr/>
          </p:nvSpPr>
          <p:spPr>
            <a:xfrm rot="-5400000">
              <a:off x="935214"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58" name="tx358"/>
            <p:cNvSpPr/>
            <p:nvPr/>
          </p:nvSpPr>
          <p:spPr>
            <a:xfrm rot="-5400000">
              <a:off x="1362267"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59" name="tx359"/>
            <p:cNvSpPr/>
            <p:nvPr/>
          </p:nvSpPr>
          <p:spPr>
            <a:xfrm rot="-5400000">
              <a:off x="1789320"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60" name="tx360"/>
            <p:cNvSpPr/>
            <p:nvPr/>
          </p:nvSpPr>
          <p:spPr>
            <a:xfrm rot="-5400000">
              <a:off x="2216373"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61" name="tx361"/>
            <p:cNvSpPr/>
            <p:nvPr/>
          </p:nvSpPr>
          <p:spPr>
            <a:xfrm rot="-5400000">
              <a:off x="2558015"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62" name="tx362"/>
            <p:cNvSpPr/>
            <p:nvPr/>
          </p:nvSpPr>
          <p:spPr>
            <a:xfrm rot="-5400000">
              <a:off x="2985068"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63" name="tx363"/>
            <p:cNvSpPr/>
            <p:nvPr/>
          </p:nvSpPr>
          <p:spPr>
            <a:xfrm rot="-5400000">
              <a:off x="3070479"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64" name="tx364"/>
            <p:cNvSpPr/>
            <p:nvPr/>
          </p:nvSpPr>
          <p:spPr>
            <a:xfrm rot="-5400000">
              <a:off x="3729401"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65" name="tx365"/>
            <p:cNvSpPr/>
            <p:nvPr/>
          </p:nvSpPr>
          <p:spPr>
            <a:xfrm rot="-5400000">
              <a:off x="4156454"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66" name="tx366"/>
            <p:cNvSpPr/>
            <p:nvPr/>
          </p:nvSpPr>
          <p:spPr>
            <a:xfrm rot="-5400000">
              <a:off x="4583507"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67" name="tx367"/>
            <p:cNvSpPr/>
            <p:nvPr/>
          </p:nvSpPr>
          <p:spPr>
            <a:xfrm rot="-5400000">
              <a:off x="5010560"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68" name="tx368"/>
            <p:cNvSpPr/>
            <p:nvPr/>
          </p:nvSpPr>
          <p:spPr>
            <a:xfrm rot="-5400000">
              <a:off x="5352203"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69" name="tx369"/>
            <p:cNvSpPr/>
            <p:nvPr/>
          </p:nvSpPr>
          <p:spPr>
            <a:xfrm rot="-5400000">
              <a:off x="5779256"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70" name="tx370"/>
            <p:cNvSpPr/>
            <p:nvPr/>
          </p:nvSpPr>
          <p:spPr>
            <a:xfrm rot="-5400000">
              <a:off x="5864666"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71" name="tx371"/>
            <p:cNvSpPr/>
            <p:nvPr/>
          </p:nvSpPr>
          <p:spPr>
            <a:xfrm rot="-5400000">
              <a:off x="6523589"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72" name="tx372"/>
            <p:cNvSpPr/>
            <p:nvPr/>
          </p:nvSpPr>
          <p:spPr>
            <a:xfrm rot="-5400000">
              <a:off x="6950642"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73" name="tx373"/>
            <p:cNvSpPr/>
            <p:nvPr/>
          </p:nvSpPr>
          <p:spPr>
            <a:xfrm rot="-5400000">
              <a:off x="7377695"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74" name="tx374"/>
            <p:cNvSpPr/>
            <p:nvPr/>
          </p:nvSpPr>
          <p:spPr>
            <a:xfrm rot="-5400000">
              <a:off x="7804748"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75" name="tx375"/>
            <p:cNvSpPr/>
            <p:nvPr/>
          </p:nvSpPr>
          <p:spPr>
            <a:xfrm rot="-5400000">
              <a:off x="8146390"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76" name="tx376"/>
            <p:cNvSpPr/>
            <p:nvPr/>
          </p:nvSpPr>
          <p:spPr>
            <a:xfrm rot="-5400000">
              <a:off x="8573443"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77" name="tx377"/>
            <p:cNvSpPr/>
            <p:nvPr/>
          </p:nvSpPr>
          <p:spPr>
            <a:xfrm rot="-5400000">
              <a:off x="8658854"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78" name="tx378"/>
            <p:cNvSpPr/>
            <p:nvPr/>
          </p:nvSpPr>
          <p:spPr>
            <a:xfrm>
              <a:off x="635239" y="274512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79" name="tx379"/>
            <p:cNvSpPr/>
            <p:nvPr/>
          </p:nvSpPr>
          <p:spPr>
            <a:xfrm>
              <a:off x="571671" y="257543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80" name="tx380"/>
            <p:cNvSpPr/>
            <p:nvPr/>
          </p:nvSpPr>
          <p:spPr>
            <a:xfrm>
              <a:off x="571671" y="240573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81" name="tx381"/>
            <p:cNvSpPr/>
            <p:nvPr/>
          </p:nvSpPr>
          <p:spPr>
            <a:xfrm>
              <a:off x="571671" y="223603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82" name="tx382"/>
            <p:cNvSpPr/>
            <p:nvPr/>
          </p:nvSpPr>
          <p:spPr>
            <a:xfrm>
              <a:off x="571671" y="206634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83" name="tx383"/>
            <p:cNvSpPr/>
            <p:nvPr/>
          </p:nvSpPr>
          <p:spPr>
            <a:xfrm>
              <a:off x="508103" y="1896643"/>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84" name="tx384"/>
            <p:cNvSpPr/>
            <p:nvPr/>
          </p:nvSpPr>
          <p:spPr>
            <a:xfrm>
              <a:off x="635239" y="4056243"/>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85" name="tx385"/>
            <p:cNvSpPr/>
            <p:nvPr/>
          </p:nvSpPr>
          <p:spPr>
            <a:xfrm>
              <a:off x="571671" y="388654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86" name="tx386"/>
            <p:cNvSpPr/>
            <p:nvPr/>
          </p:nvSpPr>
          <p:spPr>
            <a:xfrm>
              <a:off x="571671" y="371685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87" name="tx387"/>
            <p:cNvSpPr/>
            <p:nvPr/>
          </p:nvSpPr>
          <p:spPr>
            <a:xfrm>
              <a:off x="571671" y="354715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88" name="tx388"/>
            <p:cNvSpPr/>
            <p:nvPr/>
          </p:nvSpPr>
          <p:spPr>
            <a:xfrm>
              <a:off x="571671" y="337745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89" name="tx389"/>
            <p:cNvSpPr/>
            <p:nvPr/>
          </p:nvSpPr>
          <p:spPr>
            <a:xfrm>
              <a:off x="508103" y="3207760"/>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90" name="tx390"/>
            <p:cNvSpPr/>
            <p:nvPr/>
          </p:nvSpPr>
          <p:spPr>
            <a:xfrm>
              <a:off x="635239" y="5367360"/>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91" name="tx391"/>
            <p:cNvSpPr/>
            <p:nvPr/>
          </p:nvSpPr>
          <p:spPr>
            <a:xfrm>
              <a:off x="571671" y="519766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92" name="tx392"/>
            <p:cNvSpPr/>
            <p:nvPr/>
          </p:nvSpPr>
          <p:spPr>
            <a:xfrm>
              <a:off x="571671" y="502796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93" name="tx393"/>
            <p:cNvSpPr/>
            <p:nvPr/>
          </p:nvSpPr>
          <p:spPr>
            <a:xfrm>
              <a:off x="571671" y="485827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94" name="tx394"/>
            <p:cNvSpPr/>
            <p:nvPr/>
          </p:nvSpPr>
          <p:spPr>
            <a:xfrm>
              <a:off x="571671" y="468857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95" name="tx395"/>
            <p:cNvSpPr/>
            <p:nvPr/>
          </p:nvSpPr>
          <p:spPr>
            <a:xfrm>
              <a:off x="508103" y="4518876"/>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96" name="tx396"/>
            <p:cNvSpPr/>
            <p:nvPr/>
          </p:nvSpPr>
          <p:spPr>
            <a:xfrm rot="-5400000">
              <a:off x="-52544" y="356666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397" name="pt397"/>
            <p:cNvSpPr/>
            <p:nvPr/>
          </p:nvSpPr>
          <p:spPr>
            <a:xfrm>
              <a:off x="3889935" y="6196980"/>
              <a:ext cx="90303" cy="90303"/>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98" name="pt398"/>
            <p:cNvSpPr/>
            <p:nvPr/>
          </p:nvSpPr>
          <p:spPr>
            <a:xfrm>
              <a:off x="4986224" y="6196980"/>
              <a:ext cx="90303" cy="90303"/>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99" name="tx399"/>
            <p:cNvSpPr/>
            <p:nvPr/>
          </p:nvSpPr>
          <p:spPr>
            <a:xfrm>
              <a:off x="4114404" y="6190495"/>
              <a:ext cx="73765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stockout</a:t>
              </a:r>
            </a:p>
          </p:txBody>
        </p:sp>
        <p:sp>
          <p:nvSpPr>
            <p:cNvPr id="400" name="tx400"/>
            <p:cNvSpPr/>
            <p:nvPr/>
          </p:nvSpPr>
          <p:spPr>
            <a:xfrm>
              <a:off x="5210693" y="6162732"/>
              <a:ext cx="799796"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Any stockout</a:t>
              </a:r>
            </a:p>
          </p:txBody>
        </p:sp>
        <p:sp>
          <p:nvSpPr>
            <p:cNvPr id="401" name="tx401"/>
            <p:cNvSpPr/>
            <p:nvPr/>
          </p:nvSpPr>
          <p:spPr>
            <a:xfrm>
              <a:off x="2485630" y="1330710"/>
              <a:ext cx="486458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recommended childhood vaccines, Togo, 2000-2025</a:t>
              </a:r>
            </a:p>
          </p:txBody>
        </p:sp>
        <p:sp>
          <p:nvSpPr>
            <p:cNvPr id="402" name="tx402"/>
            <p:cNvSpPr/>
            <p:nvPr/>
          </p:nvSpPr>
          <p:spPr>
            <a:xfrm>
              <a:off x="4912824" y="6466099"/>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403" name="tx403"/>
            <p:cNvSpPr/>
            <p:nvPr/>
          </p:nvSpPr>
          <p:spPr>
            <a:xfrm>
              <a:off x="5160573" y="6586855"/>
              <a:ext cx="391383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Data labels are shown for 2000 (or first year of reporting), 2019 and 2025</a:t>
              </a:r>
            </a:p>
          </p:txBody>
        </p:sp>
      </p:grpSp>
      <p:sp>
        <p:nvSpPr>
          <p:cNvPr id="40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selected core routine vaccines recommended in childhood.
In 2025, MCV2 had the lowest coverage (58%), followed by YFV (80%).
Compared to 2019, coverage of one vaccine decreased (BCG), 6 vaccines increased (DTP1, DTP3, IPV1, MCV2, ROTAC and YFV), and one vaccine remained constant (MCV1).
Compared to 2024, coverage of 8 vaccines remained constant (BCG, DTP1, DTP3, IPV1, MCV1, MCV2, ROTAC and YFV).</a:t>
            </a:r>
          </a:p>
        </p:txBody>
      </p:sp>
      <p:sp>
        <p:nvSpPr>
          <p:cNvPr id="40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Togo had its lowest coverage in MCV2 (58%), while most other routine vaccines clustered around 80-96%; 6 antigens increased since 2019, and 8 antigens remained constant since 2024.</a:t>
            </a:r>
          </a:p>
        </p:txBody>
      </p:sp>
      <p:grpSp xmlns:pic="http://schemas.openxmlformats.org/drawingml/2006/picture">
        <p:nvGrpSpPr>
          <p:cNvPr id="406" name=""/>
          <p:cNvGrpSpPr/>
          <p:nvPr/>
        </p:nvGrpSpPr>
        <p:grpSpPr>
          <a:xfrm>
            <a:off x="292608" y="1097280"/>
            <a:ext cx="8595360" cy="28575"/>
            <a:chOff x="292608" y="1097280"/>
            <a:chExt cx="8595360" cy="28575"/>
          </a:xfrm>
        </p:grpSpPr>
        <p:sp>
          <p:nvSpPr>
            <p:cNvPr id="407"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08"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8655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539106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91656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444207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96757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349307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301858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254408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2" name="pl12"/>
            <p:cNvSpPr/>
            <p:nvPr/>
          </p:nvSpPr>
          <p:spPr>
            <a:xfrm>
              <a:off x="757200" y="206958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3" name="pl13"/>
            <p:cNvSpPr/>
            <p:nvPr/>
          </p:nvSpPr>
          <p:spPr>
            <a:xfrm>
              <a:off x="757200" y="1595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4" name="pl14"/>
            <p:cNvSpPr/>
            <p:nvPr/>
          </p:nvSpPr>
          <p:spPr>
            <a:xfrm>
              <a:off x="757200" y="11205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5" name="pl15"/>
            <p:cNvSpPr/>
            <p:nvPr/>
          </p:nvSpPr>
          <p:spPr>
            <a:xfrm>
              <a:off x="757200" y="64610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6" name="pl16"/>
            <p:cNvSpPr/>
            <p:nvPr/>
          </p:nvSpPr>
          <p:spPr>
            <a:xfrm>
              <a:off x="757200" y="562831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757200" y="515381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8" name="pl18"/>
            <p:cNvSpPr/>
            <p:nvPr/>
          </p:nvSpPr>
          <p:spPr>
            <a:xfrm>
              <a:off x="757200" y="467931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9" name="pl19"/>
            <p:cNvSpPr/>
            <p:nvPr/>
          </p:nvSpPr>
          <p:spPr>
            <a:xfrm>
              <a:off x="757200" y="420482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0" name="pl20"/>
            <p:cNvSpPr/>
            <p:nvPr/>
          </p:nvSpPr>
          <p:spPr>
            <a:xfrm>
              <a:off x="757200" y="37303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1" name="pl21"/>
            <p:cNvSpPr/>
            <p:nvPr/>
          </p:nvSpPr>
          <p:spPr>
            <a:xfrm>
              <a:off x="757200" y="325583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2" name="pl22"/>
            <p:cNvSpPr/>
            <p:nvPr/>
          </p:nvSpPr>
          <p:spPr>
            <a:xfrm>
              <a:off x="757200" y="278133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3" name="pl23"/>
            <p:cNvSpPr/>
            <p:nvPr/>
          </p:nvSpPr>
          <p:spPr>
            <a:xfrm>
              <a:off x="757200" y="23068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4" name="pl24"/>
            <p:cNvSpPr/>
            <p:nvPr/>
          </p:nvSpPr>
          <p:spPr>
            <a:xfrm>
              <a:off x="757200" y="183234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5" name="pl25"/>
            <p:cNvSpPr/>
            <p:nvPr/>
          </p:nvSpPr>
          <p:spPr>
            <a:xfrm>
              <a:off x="757200" y="135784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6" name="pl26"/>
            <p:cNvSpPr/>
            <p:nvPr/>
          </p:nvSpPr>
          <p:spPr>
            <a:xfrm>
              <a:off x="757200" y="88334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7" name="pl27"/>
            <p:cNvSpPr/>
            <p:nvPr/>
          </p:nvSpPr>
          <p:spPr>
            <a:xfrm>
              <a:off x="113525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2438893"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74253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04616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08907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349807"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61053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871262"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13199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392717"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65344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1135255" y="1357845"/>
              <a:ext cx="6518190" cy="1897984"/>
            </a:xfrm>
            <a:custGeom>
              <a:avLst/>
              <a:pathLst>
                <a:path w="6518190" h="1897984">
                  <a:moveTo>
                    <a:pt x="0" y="1233689"/>
                  </a:moveTo>
                  <a:lnTo>
                    <a:pt x="260727" y="1897984"/>
                  </a:lnTo>
                  <a:lnTo>
                    <a:pt x="521455" y="1470937"/>
                  </a:lnTo>
                  <a:lnTo>
                    <a:pt x="782182" y="854093"/>
                  </a:lnTo>
                  <a:lnTo>
                    <a:pt x="1042910" y="901542"/>
                  </a:lnTo>
                  <a:lnTo>
                    <a:pt x="1303638" y="379596"/>
                  </a:lnTo>
                  <a:lnTo>
                    <a:pt x="1564365" y="284697"/>
                  </a:lnTo>
                  <a:lnTo>
                    <a:pt x="1825093" y="379596"/>
                  </a:lnTo>
                  <a:lnTo>
                    <a:pt x="2085820" y="427046"/>
                  </a:lnTo>
                  <a:lnTo>
                    <a:pt x="2346548" y="569395"/>
                  </a:lnTo>
                  <a:lnTo>
                    <a:pt x="2607276" y="332147"/>
                  </a:lnTo>
                  <a:lnTo>
                    <a:pt x="2868003" y="237248"/>
                  </a:lnTo>
                  <a:lnTo>
                    <a:pt x="3128731" y="284697"/>
                  </a:lnTo>
                  <a:lnTo>
                    <a:pt x="3389458" y="284697"/>
                  </a:lnTo>
                  <a:lnTo>
                    <a:pt x="3650186" y="284697"/>
                  </a:lnTo>
                  <a:lnTo>
                    <a:pt x="3910914" y="379596"/>
                  </a:lnTo>
                  <a:lnTo>
                    <a:pt x="4171641" y="379596"/>
                  </a:lnTo>
                  <a:lnTo>
                    <a:pt x="4432369" y="284697"/>
                  </a:lnTo>
                  <a:lnTo>
                    <a:pt x="4693096" y="284697"/>
                  </a:lnTo>
                  <a:lnTo>
                    <a:pt x="4953824" y="94899"/>
                  </a:lnTo>
                  <a:lnTo>
                    <a:pt x="5214552" y="142348"/>
                  </a:lnTo>
                  <a:lnTo>
                    <a:pt x="5475279" y="0"/>
                  </a:lnTo>
                  <a:lnTo>
                    <a:pt x="5736007" y="0"/>
                  </a:lnTo>
                  <a:lnTo>
                    <a:pt x="5996734" y="0"/>
                  </a:lnTo>
                  <a:lnTo>
                    <a:pt x="6257462" y="0"/>
                  </a:lnTo>
                  <a:lnTo>
                    <a:pt x="6518190" y="0"/>
                  </a:lnTo>
                </a:path>
              </a:pathLst>
            </a:custGeom>
            <a:ln w="27101" cap="flat">
              <a:solidFill>
                <a:srgbClr val="1C86EE">
                  <a:alpha val="100000"/>
                </a:srgbClr>
              </a:solidFill>
              <a:prstDash val="solid"/>
              <a:round/>
            </a:ln>
          </p:spPr>
          <p:txBody>
            <a:bodyPr/>
            <a:lstStyle/>
            <a:p/>
          </p:txBody>
        </p:sp>
        <p:sp>
          <p:nvSpPr>
            <p:cNvPr id="39" name="pl39"/>
            <p:cNvSpPr/>
            <p:nvPr/>
          </p:nvSpPr>
          <p:spPr>
            <a:xfrm>
              <a:off x="3221076" y="1357845"/>
              <a:ext cx="4432369" cy="3131674"/>
            </a:xfrm>
            <a:custGeom>
              <a:avLst/>
              <a:pathLst>
                <a:path w="4432369" h="3131674">
                  <a:moveTo>
                    <a:pt x="0" y="3131674"/>
                  </a:moveTo>
                  <a:lnTo>
                    <a:pt x="260727" y="569395"/>
                  </a:lnTo>
                  <a:lnTo>
                    <a:pt x="521455" y="332147"/>
                  </a:lnTo>
                  <a:lnTo>
                    <a:pt x="782182" y="237248"/>
                  </a:lnTo>
                  <a:lnTo>
                    <a:pt x="1042910" y="284697"/>
                  </a:lnTo>
                  <a:lnTo>
                    <a:pt x="1303638" y="284697"/>
                  </a:lnTo>
                  <a:lnTo>
                    <a:pt x="1564365" y="284697"/>
                  </a:lnTo>
                  <a:lnTo>
                    <a:pt x="1825093" y="379596"/>
                  </a:lnTo>
                  <a:lnTo>
                    <a:pt x="2085820" y="379596"/>
                  </a:lnTo>
                  <a:lnTo>
                    <a:pt x="2346548" y="284697"/>
                  </a:lnTo>
                  <a:lnTo>
                    <a:pt x="2607276" y="284697"/>
                  </a:lnTo>
                  <a:lnTo>
                    <a:pt x="2868003" y="94899"/>
                  </a:lnTo>
                  <a:lnTo>
                    <a:pt x="3128731" y="142348"/>
                  </a:lnTo>
                  <a:lnTo>
                    <a:pt x="3389458" y="0"/>
                  </a:lnTo>
                  <a:lnTo>
                    <a:pt x="3650186" y="0"/>
                  </a:lnTo>
                  <a:lnTo>
                    <a:pt x="3910914" y="0"/>
                  </a:lnTo>
                  <a:lnTo>
                    <a:pt x="4171641" y="0"/>
                  </a:lnTo>
                  <a:lnTo>
                    <a:pt x="4432369" y="0"/>
                  </a:lnTo>
                </a:path>
              </a:pathLst>
            </a:custGeom>
            <a:ln w="27101" cap="flat">
              <a:solidFill>
                <a:srgbClr val="80BD41">
                  <a:alpha val="100000"/>
                </a:srgbClr>
              </a:solidFill>
              <a:prstDash val="solid"/>
              <a:round/>
            </a:ln>
          </p:spPr>
          <p:txBody>
            <a:bodyPr/>
            <a:lstStyle/>
            <a:p/>
          </p:txBody>
        </p:sp>
        <p:sp>
          <p:nvSpPr>
            <p:cNvPr id="40" name="pl40"/>
            <p:cNvSpPr/>
            <p:nvPr/>
          </p:nvSpPr>
          <p:spPr>
            <a:xfrm>
              <a:off x="3221076" y="1357845"/>
              <a:ext cx="4432369" cy="3131674"/>
            </a:xfrm>
            <a:custGeom>
              <a:avLst/>
              <a:pathLst>
                <a:path w="4432369" h="3131674">
                  <a:moveTo>
                    <a:pt x="0" y="3131674"/>
                  </a:moveTo>
                  <a:lnTo>
                    <a:pt x="260727" y="569395"/>
                  </a:lnTo>
                  <a:lnTo>
                    <a:pt x="521455" y="332147"/>
                  </a:lnTo>
                  <a:lnTo>
                    <a:pt x="782182" y="237248"/>
                  </a:lnTo>
                  <a:lnTo>
                    <a:pt x="1042910" y="284697"/>
                  </a:lnTo>
                  <a:lnTo>
                    <a:pt x="1303638" y="284697"/>
                  </a:lnTo>
                  <a:lnTo>
                    <a:pt x="1564365" y="284697"/>
                  </a:lnTo>
                  <a:lnTo>
                    <a:pt x="1825093" y="379596"/>
                  </a:lnTo>
                  <a:lnTo>
                    <a:pt x="2085820" y="379596"/>
                  </a:lnTo>
                  <a:lnTo>
                    <a:pt x="2346548" y="284697"/>
                  </a:lnTo>
                  <a:lnTo>
                    <a:pt x="2607276" y="284697"/>
                  </a:lnTo>
                  <a:lnTo>
                    <a:pt x="2868003" y="94899"/>
                  </a:lnTo>
                  <a:lnTo>
                    <a:pt x="3128731" y="142348"/>
                  </a:lnTo>
                  <a:lnTo>
                    <a:pt x="3389458" y="0"/>
                  </a:lnTo>
                  <a:lnTo>
                    <a:pt x="3650186" y="0"/>
                  </a:lnTo>
                  <a:lnTo>
                    <a:pt x="3910914" y="0"/>
                  </a:lnTo>
                  <a:lnTo>
                    <a:pt x="4171641" y="0"/>
                  </a:lnTo>
                  <a:lnTo>
                    <a:pt x="4432369" y="0"/>
                  </a:lnTo>
                </a:path>
              </a:pathLst>
            </a:custGeom>
            <a:ln w="27101" cap="flat">
              <a:solidFill>
                <a:srgbClr val="EE00EE">
                  <a:alpha val="100000"/>
                </a:srgbClr>
              </a:solidFill>
              <a:prstDash val="solid"/>
              <a:round/>
            </a:ln>
          </p:spPr>
          <p:txBody>
            <a:bodyPr/>
            <a:lstStyle/>
            <a:p/>
          </p:txBody>
        </p:sp>
        <p:sp>
          <p:nvSpPr>
            <p:cNvPr id="41" name="pl41"/>
            <p:cNvSpPr/>
            <p:nvPr/>
          </p:nvSpPr>
          <p:spPr>
            <a:xfrm>
              <a:off x="7131990" y="1500194"/>
              <a:ext cx="521455" cy="2419930"/>
            </a:xfrm>
            <a:custGeom>
              <a:avLst/>
              <a:pathLst>
                <a:path w="521455" h="2419930">
                  <a:moveTo>
                    <a:pt x="0" y="1992883"/>
                  </a:moveTo>
                  <a:lnTo>
                    <a:pt x="260727" y="2419930"/>
                  </a:lnTo>
                  <a:lnTo>
                    <a:pt x="521455" y="0"/>
                  </a:lnTo>
                </a:path>
              </a:pathLst>
            </a:custGeom>
            <a:ln w="27101" cap="flat">
              <a:solidFill>
                <a:srgbClr val="6A3D9A">
                  <a:alpha val="100000"/>
                </a:srgbClr>
              </a:solidFill>
              <a:prstDash val="solid"/>
              <a:round/>
            </a:ln>
          </p:spPr>
          <p:txBody>
            <a:bodyPr/>
            <a:lstStyle/>
            <a:p/>
          </p:txBody>
        </p:sp>
        <p:sp>
          <p:nvSpPr>
            <p:cNvPr id="42" name="pl42"/>
            <p:cNvSpPr/>
            <p:nvPr/>
          </p:nvSpPr>
          <p:spPr>
            <a:xfrm>
              <a:off x="5828352" y="1310396"/>
              <a:ext cx="1825093" cy="3368922"/>
            </a:xfrm>
            <a:custGeom>
              <a:avLst/>
              <a:pathLst>
                <a:path w="1825093" h="3368922">
                  <a:moveTo>
                    <a:pt x="0" y="3368922"/>
                  </a:moveTo>
                  <a:lnTo>
                    <a:pt x="260727" y="189798"/>
                  </a:lnTo>
                  <a:lnTo>
                    <a:pt x="521455" y="189798"/>
                  </a:lnTo>
                  <a:lnTo>
                    <a:pt x="782182" y="94899"/>
                  </a:lnTo>
                  <a:lnTo>
                    <a:pt x="1042910" y="0"/>
                  </a:lnTo>
                  <a:lnTo>
                    <a:pt x="1303638" y="47449"/>
                  </a:lnTo>
                  <a:lnTo>
                    <a:pt x="1564365" y="47449"/>
                  </a:lnTo>
                  <a:lnTo>
                    <a:pt x="1825093" y="47449"/>
                  </a:lnTo>
                </a:path>
              </a:pathLst>
            </a:custGeom>
            <a:ln w="27101" cap="flat">
              <a:solidFill>
                <a:srgbClr val="E31A1C">
                  <a:alpha val="100000"/>
                </a:srgbClr>
              </a:solidFill>
              <a:prstDash val="solid"/>
              <a:round/>
            </a:ln>
          </p:spPr>
          <p:txBody>
            <a:bodyPr/>
            <a:lstStyle/>
            <a:p/>
          </p:txBody>
        </p:sp>
        <p:sp>
          <p:nvSpPr>
            <p:cNvPr id="43" name="pl43"/>
            <p:cNvSpPr/>
            <p:nvPr/>
          </p:nvSpPr>
          <p:spPr>
            <a:xfrm>
              <a:off x="6871262" y="2354287"/>
              <a:ext cx="782182" cy="2087782"/>
            </a:xfrm>
            <a:custGeom>
              <a:avLst/>
              <a:pathLst>
                <a:path w="782182" h="2087782">
                  <a:moveTo>
                    <a:pt x="0" y="2087782"/>
                  </a:moveTo>
                  <a:lnTo>
                    <a:pt x="260727" y="47449"/>
                  </a:lnTo>
                  <a:lnTo>
                    <a:pt x="521455" y="0"/>
                  </a:lnTo>
                  <a:lnTo>
                    <a:pt x="782182" y="0"/>
                  </a:lnTo>
                </a:path>
              </a:pathLst>
            </a:custGeom>
            <a:ln w="27101" cap="flat">
              <a:solidFill>
                <a:srgbClr val="FF7F00">
                  <a:alpha val="100000"/>
                </a:srgbClr>
              </a:solidFill>
              <a:prstDash val="solid"/>
              <a:round/>
            </a:ln>
          </p:spPr>
          <p:txBody>
            <a:bodyPr/>
            <a:lstStyle/>
            <a:p/>
          </p:txBody>
        </p:sp>
        <p:sp>
          <p:nvSpPr>
            <p:cNvPr id="44" name="pl44"/>
            <p:cNvSpPr/>
            <p:nvPr/>
          </p:nvSpPr>
          <p:spPr>
            <a:xfrm>
              <a:off x="1135255" y="1737442"/>
              <a:ext cx="6518190" cy="1992883"/>
            </a:xfrm>
            <a:custGeom>
              <a:avLst/>
              <a:pathLst>
                <a:path w="6518190" h="1992883">
                  <a:moveTo>
                    <a:pt x="0" y="1138790"/>
                  </a:moveTo>
                  <a:lnTo>
                    <a:pt x="260727" y="1992883"/>
                  </a:lnTo>
                  <a:lnTo>
                    <a:pt x="521455" y="1613286"/>
                  </a:lnTo>
                  <a:lnTo>
                    <a:pt x="782182" y="664294"/>
                  </a:lnTo>
                  <a:lnTo>
                    <a:pt x="1042910" y="569395"/>
                  </a:lnTo>
                  <a:lnTo>
                    <a:pt x="1303638" y="569395"/>
                  </a:lnTo>
                  <a:lnTo>
                    <a:pt x="1564365" y="189798"/>
                  </a:lnTo>
                  <a:lnTo>
                    <a:pt x="1825093" y="521945"/>
                  </a:lnTo>
                  <a:lnTo>
                    <a:pt x="2085820" y="901542"/>
                  </a:lnTo>
                  <a:lnTo>
                    <a:pt x="2346548" y="759193"/>
                  </a:lnTo>
                  <a:lnTo>
                    <a:pt x="2607276" y="664294"/>
                  </a:lnTo>
                  <a:lnTo>
                    <a:pt x="2868003" y="474496"/>
                  </a:lnTo>
                  <a:lnTo>
                    <a:pt x="3128731" y="474496"/>
                  </a:lnTo>
                  <a:lnTo>
                    <a:pt x="3389458" y="474496"/>
                  </a:lnTo>
                  <a:lnTo>
                    <a:pt x="3650186" y="237248"/>
                  </a:lnTo>
                  <a:lnTo>
                    <a:pt x="3910914" y="332147"/>
                  </a:lnTo>
                  <a:lnTo>
                    <a:pt x="4171641" y="427046"/>
                  </a:lnTo>
                  <a:lnTo>
                    <a:pt x="4432369" y="142348"/>
                  </a:lnTo>
                  <a:lnTo>
                    <a:pt x="4693096" y="332147"/>
                  </a:lnTo>
                  <a:lnTo>
                    <a:pt x="4953824" y="47449"/>
                  </a:lnTo>
                  <a:lnTo>
                    <a:pt x="5214552" y="284697"/>
                  </a:lnTo>
                  <a:lnTo>
                    <a:pt x="5475279" y="94899"/>
                  </a:lnTo>
                  <a:lnTo>
                    <a:pt x="5736007" y="0"/>
                  </a:lnTo>
                  <a:lnTo>
                    <a:pt x="5996734" y="142348"/>
                  </a:lnTo>
                  <a:lnTo>
                    <a:pt x="6257462" y="47449"/>
                  </a:lnTo>
                  <a:lnTo>
                    <a:pt x="6518190" y="47449"/>
                  </a:lnTo>
                </a:path>
              </a:pathLst>
            </a:custGeom>
            <a:ln w="27101" cap="flat">
              <a:solidFill>
                <a:srgbClr val="FFC20E">
                  <a:alpha val="100000"/>
                </a:srgbClr>
              </a:solidFill>
              <a:prstDash val="solid"/>
              <a:round/>
            </a:ln>
          </p:spPr>
          <p:txBody>
            <a:bodyPr/>
            <a:lstStyle/>
            <a:p/>
          </p:txBody>
        </p:sp>
        <p:sp>
          <p:nvSpPr>
            <p:cNvPr id="45" name="pl45"/>
            <p:cNvSpPr/>
            <p:nvPr/>
          </p:nvSpPr>
          <p:spPr>
            <a:xfrm>
              <a:off x="6089079" y="2781334"/>
              <a:ext cx="1564365" cy="569395"/>
            </a:xfrm>
            <a:custGeom>
              <a:avLst/>
              <a:pathLst>
                <a:path w="1564365" h="569395">
                  <a:moveTo>
                    <a:pt x="0" y="237248"/>
                  </a:moveTo>
                  <a:lnTo>
                    <a:pt x="260727" y="569395"/>
                  </a:lnTo>
                  <a:lnTo>
                    <a:pt x="521455" y="379596"/>
                  </a:lnTo>
                  <a:lnTo>
                    <a:pt x="782182" y="47449"/>
                  </a:lnTo>
                  <a:lnTo>
                    <a:pt x="1042910" y="0"/>
                  </a:lnTo>
                  <a:lnTo>
                    <a:pt x="1303638" y="94899"/>
                  </a:lnTo>
                  <a:lnTo>
                    <a:pt x="1564365" y="94899"/>
                  </a:lnTo>
                </a:path>
              </a:pathLst>
            </a:custGeom>
            <a:ln w="27101" cap="flat">
              <a:solidFill>
                <a:srgbClr val="008B00">
                  <a:alpha val="100000"/>
                </a:srgbClr>
              </a:solidFill>
              <a:prstDash val="solid"/>
              <a:round/>
            </a:ln>
          </p:spPr>
          <p:txBody>
            <a:bodyPr/>
            <a:lstStyle/>
            <a:p/>
          </p:txBody>
        </p:sp>
        <p:sp>
          <p:nvSpPr>
            <p:cNvPr id="46" name="pl46"/>
            <p:cNvSpPr/>
            <p:nvPr/>
          </p:nvSpPr>
          <p:spPr>
            <a:xfrm>
              <a:off x="4785441" y="1357845"/>
              <a:ext cx="2868003" cy="3084224"/>
            </a:xfrm>
            <a:custGeom>
              <a:avLst/>
              <a:pathLst>
                <a:path w="2868003" h="3084224">
                  <a:moveTo>
                    <a:pt x="0" y="3084224"/>
                  </a:moveTo>
                  <a:lnTo>
                    <a:pt x="260727" y="616844"/>
                  </a:lnTo>
                  <a:lnTo>
                    <a:pt x="521455" y="379596"/>
                  </a:lnTo>
                  <a:lnTo>
                    <a:pt x="782182" y="284697"/>
                  </a:lnTo>
                  <a:lnTo>
                    <a:pt x="1042910" y="284697"/>
                  </a:lnTo>
                  <a:lnTo>
                    <a:pt x="1303638" y="142348"/>
                  </a:lnTo>
                  <a:lnTo>
                    <a:pt x="1564365" y="142348"/>
                  </a:lnTo>
                  <a:lnTo>
                    <a:pt x="1825093" y="0"/>
                  </a:lnTo>
                  <a:lnTo>
                    <a:pt x="2085820" y="0"/>
                  </a:lnTo>
                  <a:lnTo>
                    <a:pt x="2346548" y="47449"/>
                  </a:lnTo>
                  <a:lnTo>
                    <a:pt x="2607276" y="47449"/>
                  </a:lnTo>
                  <a:lnTo>
                    <a:pt x="2868003" y="47449"/>
                  </a:lnTo>
                </a:path>
              </a:pathLst>
            </a:custGeom>
            <a:ln w="27101" cap="flat">
              <a:solidFill>
                <a:srgbClr val="9A32CD">
                  <a:alpha val="100000"/>
                </a:srgbClr>
              </a:solidFill>
              <a:prstDash val="solid"/>
              <a:round/>
            </a:ln>
          </p:spPr>
          <p:txBody>
            <a:bodyPr/>
            <a:lstStyle/>
            <a:p/>
          </p:txBody>
        </p:sp>
        <p:sp>
          <p:nvSpPr>
            <p:cNvPr id="47" name="pl47"/>
            <p:cNvSpPr/>
            <p:nvPr/>
          </p:nvSpPr>
          <p:spPr>
            <a:xfrm>
              <a:off x="4785441" y="1310396"/>
              <a:ext cx="2868003" cy="2989325"/>
            </a:xfrm>
            <a:custGeom>
              <a:avLst/>
              <a:pathLst>
                <a:path w="2868003" h="2989325">
                  <a:moveTo>
                    <a:pt x="0" y="2989325"/>
                  </a:moveTo>
                  <a:lnTo>
                    <a:pt x="260727" y="616844"/>
                  </a:lnTo>
                  <a:lnTo>
                    <a:pt x="521455" y="521945"/>
                  </a:lnTo>
                  <a:lnTo>
                    <a:pt x="782182" y="427046"/>
                  </a:lnTo>
                  <a:lnTo>
                    <a:pt x="1042910" y="379596"/>
                  </a:lnTo>
                  <a:lnTo>
                    <a:pt x="1303638" y="237248"/>
                  </a:lnTo>
                  <a:lnTo>
                    <a:pt x="1564365" y="237248"/>
                  </a:lnTo>
                  <a:lnTo>
                    <a:pt x="1825093" y="47449"/>
                  </a:lnTo>
                  <a:lnTo>
                    <a:pt x="2085820" y="0"/>
                  </a:lnTo>
                  <a:lnTo>
                    <a:pt x="2346548" y="0"/>
                  </a:lnTo>
                  <a:lnTo>
                    <a:pt x="2607276" y="0"/>
                  </a:lnTo>
                  <a:lnTo>
                    <a:pt x="2868003" y="0"/>
                  </a:lnTo>
                </a:path>
              </a:pathLst>
            </a:custGeom>
            <a:ln w="27101" cap="flat">
              <a:solidFill>
                <a:srgbClr val="836FFF">
                  <a:alpha val="100000"/>
                </a:srgbClr>
              </a:solidFill>
              <a:prstDash val="solid"/>
              <a:round/>
            </a:ln>
          </p:spPr>
          <p:txBody>
            <a:bodyPr/>
            <a:lstStyle/>
            <a:p/>
          </p:txBody>
        </p:sp>
        <p:sp>
          <p:nvSpPr>
            <p:cNvPr id="48" name="pl48"/>
            <p:cNvSpPr/>
            <p:nvPr/>
          </p:nvSpPr>
          <p:spPr>
            <a:xfrm>
              <a:off x="5828352" y="1737442"/>
              <a:ext cx="1825093" cy="521945"/>
            </a:xfrm>
            <a:custGeom>
              <a:avLst/>
              <a:pathLst>
                <a:path w="1825093" h="521945">
                  <a:moveTo>
                    <a:pt x="0" y="521945"/>
                  </a:moveTo>
                  <a:lnTo>
                    <a:pt x="260727" y="47449"/>
                  </a:lnTo>
                  <a:lnTo>
                    <a:pt x="521455" y="284697"/>
                  </a:lnTo>
                  <a:lnTo>
                    <a:pt x="782182" y="94899"/>
                  </a:lnTo>
                  <a:lnTo>
                    <a:pt x="1042910" y="0"/>
                  </a:lnTo>
                  <a:lnTo>
                    <a:pt x="1303638" y="142348"/>
                  </a:lnTo>
                  <a:lnTo>
                    <a:pt x="1564365" y="47449"/>
                  </a:lnTo>
                  <a:lnTo>
                    <a:pt x="1825093" y="47449"/>
                  </a:lnTo>
                </a:path>
              </a:pathLst>
            </a:custGeom>
            <a:ln w="27101" cap="flat">
              <a:solidFill>
                <a:srgbClr val="FB9A99">
                  <a:alpha val="100000"/>
                </a:srgbClr>
              </a:solidFill>
              <a:prstDash val="solid"/>
              <a:round/>
            </a:ln>
          </p:spPr>
          <p:txBody>
            <a:bodyPr/>
            <a:lstStyle/>
            <a:p/>
          </p:txBody>
        </p:sp>
        <p:sp>
          <p:nvSpPr>
            <p:cNvPr id="49" name="pl49"/>
            <p:cNvSpPr/>
            <p:nvPr/>
          </p:nvSpPr>
          <p:spPr>
            <a:xfrm>
              <a:off x="7665118" y="788368"/>
              <a:ext cx="687655" cy="513313"/>
            </a:xfrm>
            <a:custGeom>
              <a:avLst/>
              <a:pathLst>
                <a:path w="687655" h="513313">
                  <a:moveTo>
                    <a:pt x="687655" y="0"/>
                  </a:moveTo>
                  <a:lnTo>
                    <a:pt x="0" y="513313"/>
                  </a:lnTo>
                </a:path>
              </a:pathLst>
            </a:custGeom>
          </p:spPr>
          <p:txBody>
            <a:bodyPr/>
            <a:lstStyle/>
            <a:p/>
          </p:txBody>
        </p:sp>
        <p:sp>
          <p:nvSpPr>
            <p:cNvPr id="50" name="pl50"/>
            <p:cNvSpPr/>
            <p:nvPr/>
          </p:nvSpPr>
          <p:spPr>
            <a:xfrm>
              <a:off x="7666204" y="1365937"/>
              <a:ext cx="716741" cy="454574"/>
            </a:xfrm>
            <a:custGeom>
              <a:avLst/>
              <a:pathLst>
                <a:path w="716741" h="454574">
                  <a:moveTo>
                    <a:pt x="716741" y="454574"/>
                  </a:moveTo>
                  <a:lnTo>
                    <a:pt x="0" y="0"/>
                  </a:lnTo>
                </a:path>
              </a:pathLst>
            </a:custGeom>
          </p:spPr>
          <p:txBody>
            <a:bodyPr/>
            <a:lstStyle/>
            <a:p/>
          </p:txBody>
        </p:sp>
        <p:sp>
          <p:nvSpPr>
            <p:cNvPr id="51" name="pl51"/>
            <p:cNvSpPr/>
            <p:nvPr/>
          </p:nvSpPr>
          <p:spPr>
            <a:xfrm>
              <a:off x="7668135" y="1050882"/>
              <a:ext cx="660448" cy="300283"/>
            </a:xfrm>
            <a:custGeom>
              <a:avLst/>
              <a:pathLst>
                <a:path w="660448" h="300283">
                  <a:moveTo>
                    <a:pt x="660448" y="0"/>
                  </a:moveTo>
                  <a:lnTo>
                    <a:pt x="0" y="300283"/>
                  </a:lnTo>
                </a:path>
              </a:pathLst>
            </a:custGeom>
          </p:spPr>
          <p:txBody>
            <a:bodyPr/>
            <a:lstStyle/>
            <a:p/>
          </p:txBody>
        </p:sp>
        <p:sp>
          <p:nvSpPr>
            <p:cNvPr id="52" name="pl52"/>
            <p:cNvSpPr/>
            <p:nvPr/>
          </p:nvSpPr>
          <p:spPr>
            <a:xfrm>
              <a:off x="7671481" y="1304745"/>
              <a:ext cx="765614" cy="51878"/>
            </a:xfrm>
            <a:custGeom>
              <a:avLst/>
              <a:pathLst>
                <a:path w="765614" h="51878">
                  <a:moveTo>
                    <a:pt x="765614" y="0"/>
                  </a:moveTo>
                  <a:lnTo>
                    <a:pt x="0" y="51878"/>
                  </a:lnTo>
                </a:path>
              </a:pathLst>
            </a:custGeom>
          </p:spPr>
          <p:txBody>
            <a:bodyPr/>
            <a:lstStyle/>
            <a:p/>
          </p:txBody>
        </p:sp>
        <p:sp>
          <p:nvSpPr>
            <p:cNvPr id="53" name="pl53"/>
            <p:cNvSpPr/>
            <p:nvPr/>
          </p:nvSpPr>
          <p:spPr>
            <a:xfrm>
              <a:off x="7670168" y="1362257"/>
              <a:ext cx="754858" cy="199145"/>
            </a:xfrm>
            <a:custGeom>
              <a:avLst/>
              <a:pathLst>
                <a:path w="754858" h="199145">
                  <a:moveTo>
                    <a:pt x="754858" y="199145"/>
                  </a:moveTo>
                  <a:lnTo>
                    <a:pt x="0" y="0"/>
                  </a:lnTo>
                </a:path>
              </a:pathLst>
            </a:custGeom>
          </p:spPr>
          <p:txBody>
            <a:bodyPr/>
            <a:lstStyle/>
            <a:p/>
          </p:txBody>
        </p:sp>
        <p:sp>
          <p:nvSpPr>
            <p:cNvPr id="54" name="pl54"/>
            <p:cNvSpPr/>
            <p:nvPr/>
          </p:nvSpPr>
          <p:spPr>
            <a:xfrm>
              <a:off x="7663592" y="1414731"/>
              <a:ext cx="719353" cy="669000"/>
            </a:xfrm>
            <a:custGeom>
              <a:avLst/>
              <a:pathLst>
                <a:path w="719353" h="669000">
                  <a:moveTo>
                    <a:pt x="719353" y="669000"/>
                  </a:moveTo>
                  <a:lnTo>
                    <a:pt x="0" y="0"/>
                  </a:lnTo>
                </a:path>
              </a:pathLst>
            </a:custGeom>
          </p:spPr>
          <p:txBody>
            <a:bodyPr/>
            <a:lstStyle/>
            <a:p/>
          </p:txBody>
        </p:sp>
        <p:sp>
          <p:nvSpPr>
            <p:cNvPr id="55" name="pl55"/>
            <p:cNvSpPr/>
            <p:nvPr/>
          </p:nvSpPr>
          <p:spPr>
            <a:xfrm>
              <a:off x="7662076" y="1510207"/>
              <a:ext cx="720869" cy="836303"/>
            </a:xfrm>
            <a:custGeom>
              <a:avLst/>
              <a:pathLst>
                <a:path w="720869" h="836303">
                  <a:moveTo>
                    <a:pt x="720869" y="836303"/>
                  </a:moveTo>
                  <a:lnTo>
                    <a:pt x="0" y="0"/>
                  </a:lnTo>
                </a:path>
              </a:pathLst>
            </a:custGeom>
          </p:spPr>
          <p:txBody>
            <a:bodyPr/>
            <a:lstStyle/>
            <a:p/>
          </p:txBody>
        </p:sp>
        <p:sp>
          <p:nvSpPr>
            <p:cNvPr id="56" name="pl56"/>
            <p:cNvSpPr/>
            <p:nvPr/>
          </p:nvSpPr>
          <p:spPr>
            <a:xfrm>
              <a:off x="7662019" y="1794924"/>
              <a:ext cx="696841" cy="815311"/>
            </a:xfrm>
            <a:custGeom>
              <a:avLst/>
              <a:pathLst>
                <a:path w="696841" h="815311">
                  <a:moveTo>
                    <a:pt x="696841" y="815311"/>
                  </a:moveTo>
                  <a:lnTo>
                    <a:pt x="0" y="0"/>
                  </a:lnTo>
                </a:path>
              </a:pathLst>
            </a:custGeom>
          </p:spPr>
          <p:txBody>
            <a:bodyPr/>
            <a:lstStyle/>
            <a:p/>
          </p:txBody>
        </p:sp>
        <p:sp>
          <p:nvSpPr>
            <p:cNvPr id="57" name="pl57"/>
            <p:cNvSpPr/>
            <p:nvPr/>
          </p:nvSpPr>
          <p:spPr>
            <a:xfrm>
              <a:off x="7659725" y="1795572"/>
              <a:ext cx="632706" cy="1076038"/>
            </a:xfrm>
            <a:custGeom>
              <a:avLst/>
              <a:pathLst>
                <a:path w="632706" h="1076038">
                  <a:moveTo>
                    <a:pt x="632706" y="1076038"/>
                  </a:moveTo>
                  <a:lnTo>
                    <a:pt x="0" y="0"/>
                  </a:lnTo>
                </a:path>
              </a:pathLst>
            </a:custGeom>
          </p:spPr>
          <p:txBody>
            <a:bodyPr/>
            <a:lstStyle/>
            <a:p/>
          </p:txBody>
        </p:sp>
        <p:sp>
          <p:nvSpPr>
            <p:cNvPr id="58" name="pl58"/>
            <p:cNvSpPr/>
            <p:nvPr/>
          </p:nvSpPr>
          <p:spPr>
            <a:xfrm>
              <a:off x="7662864" y="2364016"/>
              <a:ext cx="744164" cy="768632"/>
            </a:xfrm>
            <a:custGeom>
              <a:avLst/>
              <a:pathLst>
                <a:path w="744164" h="768632">
                  <a:moveTo>
                    <a:pt x="744164" y="768632"/>
                  </a:moveTo>
                  <a:lnTo>
                    <a:pt x="0" y="0"/>
                  </a:lnTo>
                </a:path>
              </a:pathLst>
            </a:custGeom>
          </p:spPr>
          <p:txBody>
            <a:bodyPr/>
            <a:lstStyle/>
            <a:p/>
          </p:txBody>
        </p:sp>
        <p:sp>
          <p:nvSpPr>
            <p:cNvPr id="59" name="pl59"/>
            <p:cNvSpPr/>
            <p:nvPr/>
          </p:nvSpPr>
          <p:spPr>
            <a:xfrm>
              <a:off x="7665202" y="2884902"/>
              <a:ext cx="693659" cy="511504"/>
            </a:xfrm>
            <a:custGeom>
              <a:avLst/>
              <a:pathLst>
                <a:path w="693659" h="511504">
                  <a:moveTo>
                    <a:pt x="693659" y="511504"/>
                  </a:moveTo>
                  <a:lnTo>
                    <a:pt x="0" y="0"/>
                  </a:lnTo>
                </a:path>
              </a:pathLst>
            </a:custGeom>
          </p:spPr>
          <p:txBody>
            <a:bodyPr/>
            <a:lstStyle/>
            <a:p/>
          </p:txBody>
        </p:sp>
        <p:sp>
          <p:nvSpPr>
            <p:cNvPr id="60" name="pg60"/>
            <p:cNvSpPr/>
            <p:nvPr/>
          </p:nvSpPr>
          <p:spPr>
            <a:xfrm>
              <a:off x="8284194" y="696138"/>
              <a:ext cx="675916" cy="169038"/>
            </a:xfrm>
            <a:custGeom>
              <a:avLst/>
              <a:pathLst>
                <a:path w="675916" h="169038">
                  <a:moveTo>
                    <a:pt x="27431" y="169038"/>
                  </a:moveTo>
                  <a:lnTo>
                    <a:pt x="648484" y="169038"/>
                  </a:lnTo>
                  <a:lnTo>
                    <a:pt x="647379" y="169016"/>
                  </a:lnTo>
                  <a:lnTo>
                    <a:pt x="651791" y="168838"/>
                  </a:lnTo>
                  <a:lnTo>
                    <a:pt x="656116" y="167955"/>
                  </a:lnTo>
                  <a:lnTo>
                    <a:pt x="660244" y="166389"/>
                  </a:lnTo>
                  <a:lnTo>
                    <a:pt x="664067" y="164182"/>
                  </a:lnTo>
                  <a:lnTo>
                    <a:pt x="667487" y="161390"/>
                  </a:lnTo>
                  <a:lnTo>
                    <a:pt x="670414" y="158086"/>
                  </a:lnTo>
                  <a:lnTo>
                    <a:pt x="672774" y="154354"/>
                  </a:lnTo>
                  <a:lnTo>
                    <a:pt x="674504" y="150293"/>
                  </a:lnTo>
                  <a:lnTo>
                    <a:pt x="675561" y="146006"/>
                  </a:lnTo>
                  <a:lnTo>
                    <a:pt x="675916" y="141606"/>
                  </a:lnTo>
                  <a:lnTo>
                    <a:pt x="675916" y="27431"/>
                  </a:lnTo>
                  <a:lnTo>
                    <a:pt x="675561" y="23031"/>
                  </a:lnTo>
                  <a:lnTo>
                    <a:pt x="674504" y="18745"/>
                  </a:lnTo>
                  <a:lnTo>
                    <a:pt x="672774" y="14683"/>
                  </a:lnTo>
                  <a:lnTo>
                    <a:pt x="670414" y="10952"/>
                  </a:lnTo>
                  <a:lnTo>
                    <a:pt x="667487" y="7647"/>
                  </a:lnTo>
                  <a:lnTo>
                    <a:pt x="664067" y="4855"/>
                  </a:lnTo>
                  <a:lnTo>
                    <a:pt x="660244" y="2648"/>
                  </a:lnTo>
                  <a:lnTo>
                    <a:pt x="656116" y="1083"/>
                  </a:lnTo>
                  <a:lnTo>
                    <a:pt x="651791" y="200"/>
                  </a:lnTo>
                  <a:lnTo>
                    <a:pt x="64848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36FFF">
                  <a:alpha val="100000"/>
                </a:srgbClr>
              </a:solidFill>
              <a:prstDash val="solid"/>
              <a:round/>
            </a:ln>
          </p:spPr>
          <p:txBody>
            <a:bodyPr/>
            <a:lstStyle/>
            <a:p/>
          </p:txBody>
        </p:sp>
        <p:sp>
          <p:nvSpPr>
            <p:cNvPr id="61" name="tx61"/>
            <p:cNvSpPr/>
            <p:nvPr/>
          </p:nvSpPr>
          <p:spPr>
            <a:xfrm>
              <a:off x="8307054" y="737677"/>
              <a:ext cx="584476"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36FFF">
                      <a:alpha val="100000"/>
                    </a:srgbClr>
                  </a:solidFill>
                  <a:latin typeface="Arial"/>
                  <a:cs typeface="Arial"/>
                </a:rPr>
                <a:t>RotaC: 91%</a:t>
              </a:r>
            </a:p>
          </p:txBody>
        </p:sp>
        <p:sp>
          <p:nvSpPr>
            <p:cNvPr id="62" name="pg62"/>
            <p:cNvSpPr/>
            <p:nvPr/>
          </p:nvSpPr>
          <p:spPr>
            <a:xfrm>
              <a:off x="8314365" y="1743417"/>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63" name="tx63"/>
            <p:cNvSpPr/>
            <p:nvPr/>
          </p:nvSpPr>
          <p:spPr>
            <a:xfrm>
              <a:off x="8337225" y="1784956"/>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86EE">
                      <a:alpha val="100000"/>
                    </a:srgbClr>
                  </a:solidFill>
                  <a:latin typeface="Arial"/>
                  <a:cs typeface="Arial"/>
                </a:rPr>
                <a:t>DTP3: 90%</a:t>
              </a:r>
            </a:p>
          </p:txBody>
        </p:sp>
        <p:sp>
          <p:nvSpPr>
            <p:cNvPr id="64" name="pg64"/>
            <p:cNvSpPr/>
            <p:nvPr/>
          </p:nvSpPr>
          <p:spPr>
            <a:xfrm>
              <a:off x="8260004" y="959065"/>
              <a:ext cx="700106" cy="169038"/>
            </a:xfrm>
            <a:custGeom>
              <a:avLst/>
              <a:pathLst>
                <a:path w="700106" h="169038">
                  <a:moveTo>
                    <a:pt x="27431" y="169038"/>
                  </a:moveTo>
                  <a:lnTo>
                    <a:pt x="672674" y="169038"/>
                  </a:lnTo>
                  <a:lnTo>
                    <a:pt x="671569" y="169016"/>
                  </a:lnTo>
                  <a:lnTo>
                    <a:pt x="675981" y="168838"/>
                  </a:lnTo>
                  <a:lnTo>
                    <a:pt x="680306" y="167955"/>
                  </a:lnTo>
                  <a:lnTo>
                    <a:pt x="684434" y="166389"/>
                  </a:lnTo>
                  <a:lnTo>
                    <a:pt x="688257" y="164182"/>
                  </a:lnTo>
                  <a:lnTo>
                    <a:pt x="691677" y="161390"/>
                  </a:lnTo>
                  <a:lnTo>
                    <a:pt x="694604" y="158086"/>
                  </a:lnTo>
                  <a:lnTo>
                    <a:pt x="696964" y="154354"/>
                  </a:lnTo>
                  <a:lnTo>
                    <a:pt x="698694" y="150293"/>
                  </a:lnTo>
                  <a:lnTo>
                    <a:pt x="699751" y="146006"/>
                  </a:lnTo>
                  <a:lnTo>
                    <a:pt x="700106" y="141606"/>
                  </a:lnTo>
                  <a:lnTo>
                    <a:pt x="700106" y="27431"/>
                  </a:lnTo>
                  <a:lnTo>
                    <a:pt x="699751" y="23031"/>
                  </a:lnTo>
                  <a:lnTo>
                    <a:pt x="698694" y="18745"/>
                  </a:lnTo>
                  <a:lnTo>
                    <a:pt x="696964" y="14683"/>
                  </a:lnTo>
                  <a:lnTo>
                    <a:pt x="694604" y="10952"/>
                  </a:lnTo>
                  <a:lnTo>
                    <a:pt x="691677" y="7647"/>
                  </a:lnTo>
                  <a:lnTo>
                    <a:pt x="688257" y="4855"/>
                  </a:lnTo>
                  <a:lnTo>
                    <a:pt x="684434" y="2648"/>
                  </a:lnTo>
                  <a:lnTo>
                    <a:pt x="680306" y="1083"/>
                  </a:lnTo>
                  <a:lnTo>
                    <a:pt x="675981" y="200"/>
                  </a:lnTo>
                  <a:lnTo>
                    <a:pt x="6726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65" name="tx65"/>
            <p:cNvSpPr/>
            <p:nvPr/>
          </p:nvSpPr>
          <p:spPr>
            <a:xfrm>
              <a:off x="8282864" y="981919"/>
              <a:ext cx="608666" cy="10046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HepB3: 90%</a:t>
              </a:r>
            </a:p>
          </p:txBody>
        </p:sp>
        <p:sp>
          <p:nvSpPr>
            <p:cNvPr id="66" name="pg66"/>
            <p:cNvSpPr/>
            <p:nvPr/>
          </p:nvSpPr>
          <p:spPr>
            <a:xfrm>
              <a:off x="8368515" y="1219913"/>
              <a:ext cx="591595" cy="169038"/>
            </a:xfrm>
            <a:custGeom>
              <a:avLst/>
              <a:pathLst>
                <a:path w="591595" h="169038">
                  <a:moveTo>
                    <a:pt x="27431" y="169038"/>
                  </a:moveTo>
                  <a:lnTo>
                    <a:pt x="564163" y="169038"/>
                  </a:lnTo>
                  <a:lnTo>
                    <a:pt x="563059" y="169016"/>
                  </a:lnTo>
                  <a:lnTo>
                    <a:pt x="567470" y="168838"/>
                  </a:lnTo>
                  <a:lnTo>
                    <a:pt x="571795" y="167955"/>
                  </a:lnTo>
                  <a:lnTo>
                    <a:pt x="575923" y="166389"/>
                  </a:lnTo>
                  <a:lnTo>
                    <a:pt x="579746" y="164182"/>
                  </a:lnTo>
                  <a:lnTo>
                    <a:pt x="583166" y="161390"/>
                  </a:lnTo>
                  <a:lnTo>
                    <a:pt x="586093" y="158086"/>
                  </a:lnTo>
                  <a:lnTo>
                    <a:pt x="588453" y="154354"/>
                  </a:lnTo>
                  <a:lnTo>
                    <a:pt x="590183" y="150293"/>
                  </a:lnTo>
                  <a:lnTo>
                    <a:pt x="591240" y="146006"/>
                  </a:lnTo>
                  <a:lnTo>
                    <a:pt x="591595" y="141606"/>
                  </a:lnTo>
                  <a:lnTo>
                    <a:pt x="591595" y="27431"/>
                  </a:lnTo>
                  <a:lnTo>
                    <a:pt x="591240" y="23031"/>
                  </a:lnTo>
                  <a:lnTo>
                    <a:pt x="590183" y="18745"/>
                  </a:lnTo>
                  <a:lnTo>
                    <a:pt x="588453" y="14683"/>
                  </a:lnTo>
                  <a:lnTo>
                    <a:pt x="586093" y="10952"/>
                  </a:lnTo>
                  <a:lnTo>
                    <a:pt x="583166" y="7647"/>
                  </a:lnTo>
                  <a:lnTo>
                    <a:pt x="579746" y="4855"/>
                  </a:lnTo>
                  <a:lnTo>
                    <a:pt x="575923" y="2648"/>
                  </a:lnTo>
                  <a:lnTo>
                    <a:pt x="571795" y="1083"/>
                  </a:lnTo>
                  <a:lnTo>
                    <a:pt x="567470" y="200"/>
                  </a:lnTo>
                  <a:lnTo>
                    <a:pt x="56416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67" name="tx67"/>
            <p:cNvSpPr/>
            <p:nvPr/>
          </p:nvSpPr>
          <p:spPr>
            <a:xfrm>
              <a:off x="8391375" y="1261452"/>
              <a:ext cx="50015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00EE">
                      <a:alpha val="100000"/>
                    </a:srgbClr>
                  </a:solidFill>
                  <a:latin typeface="Arial"/>
                  <a:cs typeface="Arial"/>
                </a:rPr>
                <a:t>Hib3: 90%</a:t>
              </a:r>
            </a:p>
          </p:txBody>
        </p:sp>
        <p:sp>
          <p:nvSpPr>
            <p:cNvPr id="68" name="pg68"/>
            <p:cNvSpPr/>
            <p:nvPr/>
          </p:nvSpPr>
          <p:spPr>
            <a:xfrm>
              <a:off x="8356446" y="1481258"/>
              <a:ext cx="603664" cy="169038"/>
            </a:xfrm>
            <a:custGeom>
              <a:avLst/>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69" name="tx69"/>
            <p:cNvSpPr/>
            <p:nvPr/>
          </p:nvSpPr>
          <p:spPr>
            <a:xfrm>
              <a:off x="8379306" y="1522796"/>
              <a:ext cx="512224"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31A1C">
                      <a:alpha val="100000"/>
                    </a:srgbClr>
                  </a:solidFill>
                  <a:latin typeface="Arial"/>
                  <a:cs typeface="Arial"/>
                </a:rPr>
                <a:t>IPV1: 90%</a:t>
              </a:r>
            </a:p>
          </p:txBody>
        </p:sp>
        <p:sp>
          <p:nvSpPr>
            <p:cNvPr id="70" name="pg70"/>
            <p:cNvSpPr/>
            <p:nvPr/>
          </p:nvSpPr>
          <p:spPr>
            <a:xfrm>
              <a:off x="8314365" y="2006270"/>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9A32CD">
                  <a:alpha val="100000"/>
                </a:srgbClr>
              </a:solidFill>
              <a:prstDash val="solid"/>
              <a:round/>
            </a:ln>
          </p:spPr>
          <p:txBody>
            <a:bodyPr/>
            <a:lstStyle/>
            <a:p/>
          </p:txBody>
        </p:sp>
        <p:sp>
          <p:nvSpPr>
            <p:cNvPr id="71" name="tx71"/>
            <p:cNvSpPr/>
            <p:nvPr/>
          </p:nvSpPr>
          <p:spPr>
            <a:xfrm>
              <a:off x="8337225" y="2047808"/>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A32CD">
                      <a:alpha val="100000"/>
                    </a:srgbClr>
                  </a:solidFill>
                  <a:latin typeface="Arial"/>
                  <a:cs typeface="Arial"/>
                </a:rPr>
                <a:t>PcVC: 89%</a:t>
              </a:r>
            </a:p>
          </p:txBody>
        </p:sp>
        <p:sp>
          <p:nvSpPr>
            <p:cNvPr id="72" name="pg72"/>
            <p:cNvSpPr/>
            <p:nvPr/>
          </p:nvSpPr>
          <p:spPr>
            <a:xfrm>
              <a:off x="8314365" y="2268416"/>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73" name="tx73"/>
            <p:cNvSpPr/>
            <p:nvPr/>
          </p:nvSpPr>
          <p:spPr>
            <a:xfrm>
              <a:off x="8337225" y="2309954"/>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A3D9A">
                      <a:alpha val="100000"/>
                    </a:srgbClr>
                  </a:solidFill>
                  <a:latin typeface="Arial"/>
                  <a:cs typeface="Arial"/>
                </a:rPr>
                <a:t>HPVc: 87%</a:t>
              </a:r>
            </a:p>
          </p:txBody>
        </p:sp>
        <p:sp>
          <p:nvSpPr>
            <p:cNvPr id="74" name="pg74"/>
            <p:cNvSpPr/>
            <p:nvPr/>
          </p:nvSpPr>
          <p:spPr>
            <a:xfrm>
              <a:off x="8290281" y="2532327"/>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75" name="tx75"/>
            <p:cNvSpPr/>
            <p:nvPr/>
          </p:nvSpPr>
          <p:spPr>
            <a:xfrm>
              <a:off x="8313141" y="2573865"/>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C20E">
                      <a:alpha val="100000"/>
                    </a:srgbClr>
                  </a:solidFill>
                  <a:latin typeface="Arial"/>
                  <a:cs typeface="Arial"/>
                </a:rPr>
                <a:t>MCV1: 81%</a:t>
              </a:r>
            </a:p>
          </p:txBody>
        </p:sp>
        <p:sp>
          <p:nvSpPr>
            <p:cNvPr id="76" name="pg76"/>
            <p:cNvSpPr/>
            <p:nvPr/>
          </p:nvSpPr>
          <p:spPr>
            <a:xfrm>
              <a:off x="8223851" y="2792826"/>
              <a:ext cx="736259" cy="169038"/>
            </a:xfrm>
            <a:custGeom>
              <a:avLst/>
              <a:pathLst>
                <a:path w="736259" h="169038">
                  <a:moveTo>
                    <a:pt x="27431" y="169038"/>
                  </a:moveTo>
                  <a:lnTo>
                    <a:pt x="708827" y="169038"/>
                  </a:lnTo>
                  <a:lnTo>
                    <a:pt x="707722" y="169016"/>
                  </a:lnTo>
                  <a:lnTo>
                    <a:pt x="712133" y="168838"/>
                  </a:lnTo>
                  <a:lnTo>
                    <a:pt x="716459" y="167955"/>
                  </a:lnTo>
                  <a:lnTo>
                    <a:pt x="720587" y="166389"/>
                  </a:lnTo>
                  <a:lnTo>
                    <a:pt x="724410" y="164182"/>
                  </a:lnTo>
                  <a:lnTo>
                    <a:pt x="727830" y="161390"/>
                  </a:lnTo>
                  <a:lnTo>
                    <a:pt x="730757" y="158086"/>
                  </a:lnTo>
                  <a:lnTo>
                    <a:pt x="733117" y="154354"/>
                  </a:lnTo>
                  <a:lnTo>
                    <a:pt x="734847" y="150293"/>
                  </a:lnTo>
                  <a:lnTo>
                    <a:pt x="735903" y="146006"/>
                  </a:lnTo>
                  <a:lnTo>
                    <a:pt x="736259" y="141606"/>
                  </a:lnTo>
                  <a:lnTo>
                    <a:pt x="736259" y="27431"/>
                  </a:lnTo>
                  <a:lnTo>
                    <a:pt x="735903" y="23031"/>
                  </a:lnTo>
                  <a:lnTo>
                    <a:pt x="734847" y="18745"/>
                  </a:lnTo>
                  <a:lnTo>
                    <a:pt x="733117" y="14683"/>
                  </a:lnTo>
                  <a:lnTo>
                    <a:pt x="730757" y="10952"/>
                  </a:lnTo>
                  <a:lnTo>
                    <a:pt x="727830" y="7647"/>
                  </a:lnTo>
                  <a:lnTo>
                    <a:pt x="724410" y="4855"/>
                  </a:lnTo>
                  <a:lnTo>
                    <a:pt x="720587" y="2648"/>
                  </a:lnTo>
                  <a:lnTo>
                    <a:pt x="716459" y="1083"/>
                  </a:lnTo>
                  <a:lnTo>
                    <a:pt x="712133" y="200"/>
                  </a:lnTo>
                  <a:lnTo>
                    <a:pt x="70882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B9A99">
                  <a:alpha val="100000"/>
                </a:srgbClr>
              </a:solidFill>
              <a:prstDash val="solid"/>
              <a:round/>
            </a:ln>
          </p:spPr>
          <p:txBody>
            <a:bodyPr/>
            <a:lstStyle/>
            <a:p/>
          </p:txBody>
        </p:sp>
        <p:sp>
          <p:nvSpPr>
            <p:cNvPr id="77" name="tx77"/>
            <p:cNvSpPr/>
            <p:nvPr/>
          </p:nvSpPr>
          <p:spPr>
            <a:xfrm>
              <a:off x="8246711" y="2834364"/>
              <a:ext cx="64481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B9A99">
                      <a:alpha val="100000"/>
                    </a:srgbClr>
                  </a:solidFill>
                  <a:latin typeface="Arial"/>
                  <a:cs typeface="Arial"/>
                </a:rPr>
                <a:t>Rubella: 81%</a:t>
              </a:r>
            </a:p>
          </p:txBody>
        </p:sp>
        <p:sp>
          <p:nvSpPr>
            <p:cNvPr id="78" name="pg78"/>
            <p:cNvSpPr/>
            <p:nvPr/>
          </p:nvSpPr>
          <p:spPr>
            <a:xfrm>
              <a:off x="8338449" y="3054703"/>
              <a:ext cx="621661" cy="169038"/>
            </a:xfrm>
            <a:custGeom>
              <a:avLst/>
              <a:pathLst>
                <a:path w="621661" h="169038">
                  <a:moveTo>
                    <a:pt x="27431" y="169038"/>
                  </a:moveTo>
                  <a:lnTo>
                    <a:pt x="594229" y="169038"/>
                  </a:lnTo>
                  <a:lnTo>
                    <a:pt x="593124" y="169016"/>
                  </a:lnTo>
                  <a:lnTo>
                    <a:pt x="597535" y="168838"/>
                  </a:lnTo>
                  <a:lnTo>
                    <a:pt x="601861" y="167955"/>
                  </a:lnTo>
                  <a:lnTo>
                    <a:pt x="605989" y="166389"/>
                  </a:lnTo>
                  <a:lnTo>
                    <a:pt x="609812" y="164182"/>
                  </a:lnTo>
                  <a:lnTo>
                    <a:pt x="613231" y="161390"/>
                  </a:lnTo>
                  <a:lnTo>
                    <a:pt x="616159" y="158086"/>
                  </a:lnTo>
                  <a:lnTo>
                    <a:pt x="618518" y="154354"/>
                  </a:lnTo>
                  <a:lnTo>
                    <a:pt x="620249" y="150293"/>
                  </a:lnTo>
                  <a:lnTo>
                    <a:pt x="621305" y="146006"/>
                  </a:lnTo>
                  <a:lnTo>
                    <a:pt x="621661" y="141606"/>
                  </a:lnTo>
                  <a:lnTo>
                    <a:pt x="621661" y="27432"/>
                  </a:lnTo>
                  <a:lnTo>
                    <a:pt x="621305" y="23031"/>
                  </a:lnTo>
                  <a:lnTo>
                    <a:pt x="620249" y="18745"/>
                  </a:lnTo>
                  <a:lnTo>
                    <a:pt x="618518" y="14683"/>
                  </a:lnTo>
                  <a:lnTo>
                    <a:pt x="616159" y="10952"/>
                  </a:lnTo>
                  <a:lnTo>
                    <a:pt x="613231" y="7647"/>
                  </a:lnTo>
                  <a:lnTo>
                    <a:pt x="609812" y="4855"/>
                  </a:lnTo>
                  <a:lnTo>
                    <a:pt x="605989" y="2648"/>
                  </a:lnTo>
                  <a:lnTo>
                    <a:pt x="601861" y="1083"/>
                  </a:lnTo>
                  <a:lnTo>
                    <a:pt x="597535" y="200"/>
                  </a:lnTo>
                  <a:lnTo>
                    <a:pt x="594229"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79" name="tx79"/>
            <p:cNvSpPr/>
            <p:nvPr/>
          </p:nvSpPr>
          <p:spPr>
            <a:xfrm>
              <a:off x="8361309" y="3096241"/>
              <a:ext cx="530221"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7F00">
                      <a:alpha val="100000"/>
                    </a:srgbClr>
                  </a:solidFill>
                  <a:latin typeface="Arial"/>
                  <a:cs typeface="Arial"/>
                </a:rPr>
                <a:t>IPVC: 69%</a:t>
              </a:r>
            </a:p>
          </p:txBody>
        </p:sp>
        <p:sp>
          <p:nvSpPr>
            <p:cNvPr id="80" name="pg80"/>
            <p:cNvSpPr/>
            <p:nvPr/>
          </p:nvSpPr>
          <p:spPr>
            <a:xfrm>
              <a:off x="8290281" y="3319543"/>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2"/>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81" name="tx81"/>
            <p:cNvSpPr/>
            <p:nvPr/>
          </p:nvSpPr>
          <p:spPr>
            <a:xfrm>
              <a:off x="8313141" y="3361082"/>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B00">
                      <a:alpha val="100000"/>
                    </a:srgbClr>
                  </a:solidFill>
                  <a:latin typeface="Arial"/>
                  <a:cs typeface="Arial"/>
                </a:rPr>
                <a:t>MCV2: 58%</a:t>
              </a:r>
            </a:p>
          </p:txBody>
        </p:sp>
        <p:sp>
          <p:nvSpPr>
            <p:cNvPr id="82" name="pl82"/>
            <p:cNvSpPr/>
            <p:nvPr/>
          </p:nvSpPr>
          <p:spPr>
            <a:xfrm>
              <a:off x="757200" y="5628310"/>
              <a:ext cx="8317210" cy="0"/>
            </a:xfrm>
            <a:custGeom>
              <a:avLst/>
              <a:pathLst>
                <a:path w="8317210" h="0">
                  <a:moveTo>
                    <a:pt x="0" y="0"/>
                  </a:moveTo>
                  <a:lnTo>
                    <a:pt x="8317210" y="0"/>
                  </a:lnTo>
                  <a:lnTo>
                    <a:pt x="8317210" y="0"/>
                  </a:lnTo>
                </a:path>
              </a:pathLst>
            </a:custGeom>
            <a:ln w="13550" cap="flat">
              <a:solidFill>
                <a:srgbClr val="BEBEBE">
                  <a:alpha val="100000"/>
                </a:srgbClr>
              </a:solidFill>
              <a:prstDash val="dash"/>
              <a:round/>
            </a:ln>
          </p:spPr>
          <p:txBody>
            <a:bodyPr/>
            <a:lstStyle/>
            <a:p/>
          </p:txBody>
        </p:sp>
        <p:sp>
          <p:nvSpPr>
            <p:cNvPr id="83" name="rc83"/>
            <p:cNvSpPr/>
            <p:nvPr/>
          </p:nvSpPr>
          <p:spPr>
            <a:xfrm>
              <a:off x="757200" y="646101"/>
              <a:ext cx="8317210" cy="5219457"/>
            </a:xfrm>
            <a:prstGeom prst="rect">
              <a:avLst/>
            </a:prstGeom>
            <a:ln w="13550" cap="rnd">
              <a:solidFill>
                <a:srgbClr val="BEBEBE">
                  <a:alpha val="100000"/>
                </a:srgbClr>
              </a:solidFill>
              <a:prstDash val="solid"/>
              <a:round/>
            </a:ln>
          </p:spPr>
          <p:txBody>
            <a:bodyPr/>
            <a:lstStyle/>
            <a:p/>
          </p:txBody>
        </p:sp>
        <p:sp>
          <p:nvSpPr>
            <p:cNvPr id="84" name="tx84"/>
            <p:cNvSpPr/>
            <p:nvPr/>
          </p:nvSpPr>
          <p:spPr>
            <a:xfrm>
              <a:off x="632414" y="55866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85" name="tx85"/>
            <p:cNvSpPr/>
            <p:nvPr/>
          </p:nvSpPr>
          <p:spPr>
            <a:xfrm>
              <a:off x="570259" y="51121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86" name="tx86"/>
            <p:cNvSpPr/>
            <p:nvPr/>
          </p:nvSpPr>
          <p:spPr>
            <a:xfrm>
              <a:off x="570259" y="463762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87" name="tx87"/>
            <p:cNvSpPr/>
            <p:nvPr/>
          </p:nvSpPr>
          <p:spPr>
            <a:xfrm>
              <a:off x="570259" y="41630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88" name="tx88"/>
            <p:cNvSpPr/>
            <p:nvPr/>
          </p:nvSpPr>
          <p:spPr>
            <a:xfrm>
              <a:off x="570259" y="36886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89" name="tx89"/>
            <p:cNvSpPr/>
            <p:nvPr/>
          </p:nvSpPr>
          <p:spPr>
            <a:xfrm>
              <a:off x="570259" y="3214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90" name="tx90"/>
            <p:cNvSpPr/>
            <p:nvPr/>
          </p:nvSpPr>
          <p:spPr>
            <a:xfrm>
              <a:off x="570259" y="273964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91" name="tx91"/>
            <p:cNvSpPr/>
            <p:nvPr/>
          </p:nvSpPr>
          <p:spPr>
            <a:xfrm>
              <a:off x="570259" y="226514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92" name="tx92"/>
            <p:cNvSpPr/>
            <p:nvPr/>
          </p:nvSpPr>
          <p:spPr>
            <a:xfrm>
              <a:off x="570259" y="179065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93" name="tx93"/>
            <p:cNvSpPr/>
            <p:nvPr/>
          </p:nvSpPr>
          <p:spPr>
            <a:xfrm>
              <a:off x="570259" y="131615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94" name="tx94"/>
            <p:cNvSpPr/>
            <p:nvPr/>
          </p:nvSpPr>
          <p:spPr>
            <a:xfrm>
              <a:off x="508103" y="84165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95" name="tx95"/>
            <p:cNvSpPr/>
            <p:nvPr/>
          </p:nvSpPr>
          <p:spPr>
            <a:xfrm rot="-5400000">
              <a:off x="97880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96" name="tx96"/>
            <p:cNvSpPr/>
            <p:nvPr/>
          </p:nvSpPr>
          <p:spPr>
            <a:xfrm rot="-5400000">
              <a:off x="2282447"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97" name="tx97"/>
            <p:cNvSpPr/>
            <p:nvPr/>
          </p:nvSpPr>
          <p:spPr>
            <a:xfrm rot="-5400000">
              <a:off x="358608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8" name="tx98"/>
            <p:cNvSpPr/>
            <p:nvPr/>
          </p:nvSpPr>
          <p:spPr>
            <a:xfrm rot="-5400000">
              <a:off x="488972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9" name="tx99"/>
            <p:cNvSpPr/>
            <p:nvPr/>
          </p:nvSpPr>
          <p:spPr>
            <a:xfrm rot="-5400000">
              <a:off x="593263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0" name="tx100"/>
            <p:cNvSpPr/>
            <p:nvPr/>
          </p:nvSpPr>
          <p:spPr>
            <a:xfrm rot="-5400000">
              <a:off x="6193361"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01" name="tx101"/>
            <p:cNvSpPr/>
            <p:nvPr/>
          </p:nvSpPr>
          <p:spPr>
            <a:xfrm rot="-5400000">
              <a:off x="6454088"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02" name="tx102"/>
            <p:cNvSpPr/>
            <p:nvPr/>
          </p:nvSpPr>
          <p:spPr>
            <a:xfrm rot="-5400000">
              <a:off x="6714816"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03" name="tx103"/>
            <p:cNvSpPr/>
            <p:nvPr/>
          </p:nvSpPr>
          <p:spPr>
            <a:xfrm rot="-5400000">
              <a:off x="6975509" y="6032486"/>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4" name="tx104"/>
            <p:cNvSpPr/>
            <p:nvPr/>
          </p:nvSpPr>
          <p:spPr>
            <a:xfrm rot="-5400000">
              <a:off x="7236271"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5" name="tx105"/>
            <p:cNvSpPr/>
            <p:nvPr/>
          </p:nvSpPr>
          <p:spPr>
            <a:xfrm rot="-5400000">
              <a:off x="749699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06" name="tx106"/>
            <p:cNvSpPr/>
            <p:nvPr/>
          </p:nvSpPr>
          <p:spPr>
            <a:xfrm rot="-5400000">
              <a:off x="-52544" y="319027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07" name="tx107"/>
            <p:cNvSpPr/>
            <p:nvPr/>
          </p:nvSpPr>
          <p:spPr>
            <a:xfrm>
              <a:off x="3547628" y="401416"/>
              <a:ext cx="2736353"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Vaccine coverage (%), Togo, 2000-2025</a:t>
              </a:r>
            </a:p>
          </p:txBody>
        </p:sp>
        <p:sp>
          <p:nvSpPr>
            <p:cNvPr id="108" name="tx108"/>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09" name="tx109"/>
            <p:cNvSpPr/>
            <p:nvPr/>
          </p:nvSpPr>
          <p:spPr>
            <a:xfrm>
              <a:off x="4036206" y="6568567"/>
              <a:ext cx="503820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Numbers in the data label bubbles refer to vaccine coverage in the latest year estimates are available.</a:t>
              </a:r>
            </a:p>
          </p:txBody>
        </p:sp>
      </p:grpSp>
      <p:sp>
        <p:nvSpPr>
          <p:cNvPr id="11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10 vaccines (complete series).
In 2025, MCV2 had the lowest coverage of all vaccines (58%), followed by IPVC (69%).
Coverage of 6 vaccines increased (DTP3, HEPB3, HIB3, IPV1, MCV2 and ROTAC) and 2 vaccines were the same (MCV1 and RUBELLA) compared to respective coverage in 2019.
Coverage of 9 vaccines were the same (DTP3, HEPB3, HIB3, IPV1, IPVC, MCV1, MCV2, ROTAC and RUBELLA) and 1 vaccine increased (HPVC) compared to respective coverage in 2024.</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30606" y="505678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5" name="pl5"/>
            <p:cNvSpPr/>
            <p:nvPr/>
          </p:nvSpPr>
          <p:spPr>
            <a:xfrm>
              <a:off x="1130606" y="467777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6" name="pl6"/>
            <p:cNvSpPr/>
            <p:nvPr/>
          </p:nvSpPr>
          <p:spPr>
            <a:xfrm>
              <a:off x="1130606" y="429875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7" name="pl7"/>
            <p:cNvSpPr/>
            <p:nvPr/>
          </p:nvSpPr>
          <p:spPr>
            <a:xfrm>
              <a:off x="1130606" y="3919743"/>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8" name="pl8"/>
            <p:cNvSpPr/>
            <p:nvPr/>
          </p:nvSpPr>
          <p:spPr>
            <a:xfrm>
              <a:off x="1130606" y="3540728"/>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9" name="pl9"/>
            <p:cNvSpPr/>
            <p:nvPr/>
          </p:nvSpPr>
          <p:spPr>
            <a:xfrm>
              <a:off x="1130606" y="3161714"/>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0" name="pl10"/>
            <p:cNvSpPr/>
            <p:nvPr/>
          </p:nvSpPr>
          <p:spPr>
            <a:xfrm>
              <a:off x="1130606" y="2782699"/>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1" name="pl11"/>
            <p:cNvSpPr/>
            <p:nvPr/>
          </p:nvSpPr>
          <p:spPr>
            <a:xfrm>
              <a:off x="1130606" y="2403685"/>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2" name="pl12"/>
            <p:cNvSpPr/>
            <p:nvPr/>
          </p:nvSpPr>
          <p:spPr>
            <a:xfrm>
              <a:off x="1130606" y="2024670"/>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3" name="pl13"/>
            <p:cNvSpPr/>
            <p:nvPr/>
          </p:nvSpPr>
          <p:spPr>
            <a:xfrm>
              <a:off x="1130606" y="1645655"/>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4" name="pl14"/>
            <p:cNvSpPr/>
            <p:nvPr/>
          </p:nvSpPr>
          <p:spPr>
            <a:xfrm>
              <a:off x="1130606" y="126664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5" name="pl15"/>
            <p:cNvSpPr/>
            <p:nvPr/>
          </p:nvSpPr>
          <p:spPr>
            <a:xfrm>
              <a:off x="1130606" y="88762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6" name="pl16"/>
            <p:cNvSpPr/>
            <p:nvPr/>
          </p:nvSpPr>
          <p:spPr>
            <a:xfrm>
              <a:off x="149168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9709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10250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90791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871332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352246" y="887626"/>
              <a:ext cx="288865" cy="0"/>
            </a:xfrm>
            <a:custGeom>
              <a:avLst/>
              <a:pathLst>
                <a:path w="288865" h="0">
                  <a:moveTo>
                    <a:pt x="0" y="0"/>
                  </a:moveTo>
                  <a:lnTo>
                    <a:pt x="72216" y="0"/>
                  </a:lnTo>
                  <a:lnTo>
                    <a:pt x="72216" y="0"/>
                  </a:lnTo>
                  <a:lnTo>
                    <a:pt x="72216" y="0"/>
                  </a:lnTo>
                  <a:lnTo>
                    <a:pt x="288865" y="0"/>
                  </a:lnTo>
                  <a:lnTo>
                    <a:pt x="288865" y="0"/>
                  </a:lnTo>
                  <a:lnTo>
                    <a:pt x="288865" y="0"/>
                  </a:lnTo>
                </a:path>
              </a:pathLst>
            </a:custGeom>
            <a:ln w="116535" cap="flat">
              <a:solidFill>
                <a:srgbClr val="E8E8E8">
                  <a:alpha val="100000"/>
                </a:srgbClr>
              </a:solidFill>
              <a:prstDash val="solid"/>
              <a:round/>
            </a:ln>
          </p:spPr>
          <p:txBody>
            <a:bodyPr/>
            <a:lstStyle/>
            <a:p/>
          </p:txBody>
        </p:sp>
        <p:sp>
          <p:nvSpPr>
            <p:cNvPr id="22" name="pl22"/>
            <p:cNvSpPr/>
            <p:nvPr/>
          </p:nvSpPr>
          <p:spPr>
            <a:xfrm>
              <a:off x="8135597" y="1266641"/>
              <a:ext cx="216649" cy="0"/>
            </a:xfrm>
            <a:custGeom>
              <a:avLst/>
              <a:pathLst>
                <a:path w="216649" h="0">
                  <a:moveTo>
                    <a:pt x="0" y="0"/>
                  </a:moveTo>
                  <a:lnTo>
                    <a:pt x="72216" y="0"/>
                  </a:lnTo>
                  <a:lnTo>
                    <a:pt x="144432" y="0"/>
                  </a:lnTo>
                  <a:lnTo>
                    <a:pt x="216649" y="0"/>
                  </a:lnTo>
                  <a:lnTo>
                    <a:pt x="216649" y="0"/>
                  </a:lnTo>
                  <a:lnTo>
                    <a:pt x="216649" y="0"/>
                  </a:lnTo>
                  <a:lnTo>
                    <a:pt x="216649" y="0"/>
                  </a:lnTo>
                </a:path>
              </a:pathLst>
            </a:custGeom>
            <a:ln w="116535" cap="flat">
              <a:solidFill>
                <a:srgbClr val="E8E8E8">
                  <a:alpha val="100000"/>
                </a:srgbClr>
              </a:solidFill>
              <a:prstDash val="solid"/>
              <a:round/>
            </a:ln>
          </p:spPr>
          <p:txBody>
            <a:bodyPr/>
            <a:lstStyle/>
            <a:p/>
          </p:txBody>
        </p:sp>
        <p:sp>
          <p:nvSpPr>
            <p:cNvPr id="23" name="pl23"/>
            <p:cNvSpPr/>
            <p:nvPr/>
          </p:nvSpPr>
          <p:spPr>
            <a:xfrm>
              <a:off x="7774515" y="1645655"/>
              <a:ext cx="216649" cy="0"/>
            </a:xfrm>
            <a:custGeom>
              <a:avLst/>
              <a:pathLst>
                <a:path w="216649" h="0">
                  <a:moveTo>
                    <a:pt x="0" y="0"/>
                  </a:moveTo>
                  <a:lnTo>
                    <a:pt x="72216" y="0"/>
                  </a:lnTo>
                  <a:lnTo>
                    <a:pt x="216649" y="0"/>
                  </a:lnTo>
                  <a:lnTo>
                    <a:pt x="216649" y="0"/>
                  </a:lnTo>
                  <a:lnTo>
                    <a:pt x="216649" y="0"/>
                  </a:lnTo>
                  <a:lnTo>
                    <a:pt x="216649" y="0"/>
                  </a:lnTo>
                  <a:lnTo>
                    <a:pt x="216649" y="0"/>
                  </a:lnTo>
                </a:path>
              </a:pathLst>
            </a:custGeom>
            <a:ln w="116535" cap="flat">
              <a:solidFill>
                <a:srgbClr val="E8E8E8">
                  <a:alpha val="100000"/>
                </a:srgbClr>
              </a:solidFill>
              <a:prstDash val="solid"/>
              <a:round/>
            </a:ln>
          </p:spPr>
          <p:txBody>
            <a:bodyPr/>
            <a:lstStyle/>
            <a:p/>
          </p:txBody>
        </p:sp>
        <p:sp>
          <p:nvSpPr>
            <p:cNvPr id="24" name="pl24"/>
            <p:cNvSpPr/>
            <p:nvPr/>
          </p:nvSpPr>
          <p:spPr>
            <a:xfrm>
              <a:off x="7774515" y="2024670"/>
              <a:ext cx="216649" cy="0"/>
            </a:xfrm>
            <a:custGeom>
              <a:avLst/>
              <a:pathLst>
                <a:path w="216649" h="0">
                  <a:moveTo>
                    <a:pt x="0" y="0"/>
                  </a:moveTo>
                  <a:lnTo>
                    <a:pt x="72216" y="0"/>
                  </a:lnTo>
                  <a:lnTo>
                    <a:pt x="216649" y="0"/>
                  </a:lnTo>
                  <a:lnTo>
                    <a:pt x="216649" y="0"/>
                  </a:lnTo>
                  <a:lnTo>
                    <a:pt x="216649" y="0"/>
                  </a:lnTo>
                  <a:lnTo>
                    <a:pt x="216649" y="0"/>
                  </a:lnTo>
                  <a:lnTo>
                    <a:pt x="216649" y="0"/>
                  </a:lnTo>
                </a:path>
              </a:pathLst>
            </a:custGeom>
            <a:ln w="116535" cap="flat">
              <a:solidFill>
                <a:srgbClr val="E8E8E8">
                  <a:alpha val="100000"/>
                </a:srgbClr>
              </a:solidFill>
              <a:prstDash val="solid"/>
              <a:round/>
            </a:ln>
          </p:spPr>
          <p:txBody>
            <a:bodyPr/>
            <a:lstStyle/>
            <a:p/>
          </p:txBody>
        </p:sp>
        <p:sp>
          <p:nvSpPr>
            <p:cNvPr id="25" name="pl25"/>
            <p:cNvSpPr/>
            <p:nvPr/>
          </p:nvSpPr>
          <p:spPr>
            <a:xfrm>
              <a:off x="7774515" y="2403685"/>
              <a:ext cx="216649" cy="0"/>
            </a:xfrm>
            <a:custGeom>
              <a:avLst/>
              <a:pathLst>
                <a:path w="216649" h="0">
                  <a:moveTo>
                    <a:pt x="0" y="0"/>
                  </a:moveTo>
                  <a:lnTo>
                    <a:pt x="72216" y="0"/>
                  </a:lnTo>
                  <a:lnTo>
                    <a:pt x="216649" y="0"/>
                  </a:lnTo>
                  <a:lnTo>
                    <a:pt x="216649" y="0"/>
                  </a:lnTo>
                  <a:lnTo>
                    <a:pt x="216649" y="0"/>
                  </a:lnTo>
                  <a:lnTo>
                    <a:pt x="216649" y="0"/>
                  </a:lnTo>
                  <a:lnTo>
                    <a:pt x="216649" y="0"/>
                  </a:lnTo>
                </a:path>
              </a:pathLst>
            </a:custGeom>
            <a:ln w="116535" cap="flat">
              <a:solidFill>
                <a:srgbClr val="E8E8E8">
                  <a:alpha val="100000"/>
                </a:srgbClr>
              </a:solidFill>
              <a:prstDash val="solid"/>
              <a:round/>
            </a:ln>
          </p:spPr>
          <p:txBody>
            <a:bodyPr/>
            <a:lstStyle/>
            <a:p/>
          </p:txBody>
        </p:sp>
        <p:sp>
          <p:nvSpPr>
            <p:cNvPr id="26" name="pl26"/>
            <p:cNvSpPr/>
            <p:nvPr/>
          </p:nvSpPr>
          <p:spPr>
            <a:xfrm>
              <a:off x="7774515" y="2782699"/>
              <a:ext cx="288865" cy="0"/>
            </a:xfrm>
            <a:custGeom>
              <a:avLst/>
              <a:pathLst>
                <a:path w="288865" h="0">
                  <a:moveTo>
                    <a:pt x="0" y="0"/>
                  </a:moveTo>
                  <a:lnTo>
                    <a:pt x="0" y="0"/>
                  </a:lnTo>
                  <a:lnTo>
                    <a:pt x="144432" y="0"/>
                  </a:lnTo>
                  <a:lnTo>
                    <a:pt x="216649" y="0"/>
                  </a:lnTo>
                  <a:lnTo>
                    <a:pt x="216649" y="0"/>
                  </a:lnTo>
                  <a:lnTo>
                    <a:pt x="216649" y="0"/>
                  </a:lnTo>
                  <a:lnTo>
                    <a:pt x="288865" y="0"/>
                  </a:lnTo>
                </a:path>
              </a:pathLst>
            </a:custGeom>
            <a:ln w="116535" cap="flat">
              <a:solidFill>
                <a:srgbClr val="E8E8E8">
                  <a:alpha val="100000"/>
                </a:srgbClr>
              </a:solidFill>
              <a:prstDash val="solid"/>
              <a:round/>
            </a:ln>
          </p:spPr>
          <p:txBody>
            <a:bodyPr/>
            <a:lstStyle/>
            <a:p/>
          </p:txBody>
        </p:sp>
        <p:sp>
          <p:nvSpPr>
            <p:cNvPr id="27" name="pl27"/>
            <p:cNvSpPr/>
            <p:nvPr/>
          </p:nvSpPr>
          <p:spPr>
            <a:xfrm>
              <a:off x="6980135" y="3161714"/>
              <a:ext cx="433298" cy="0"/>
            </a:xfrm>
            <a:custGeom>
              <a:avLst/>
              <a:pathLst>
                <a:path w="433298" h="0">
                  <a:moveTo>
                    <a:pt x="0" y="0"/>
                  </a:moveTo>
                  <a:lnTo>
                    <a:pt x="216649" y="0"/>
                  </a:lnTo>
                  <a:lnTo>
                    <a:pt x="288865" y="0"/>
                  </a:lnTo>
                  <a:lnTo>
                    <a:pt x="361082" y="0"/>
                  </a:lnTo>
                  <a:lnTo>
                    <a:pt x="361082" y="0"/>
                  </a:lnTo>
                  <a:lnTo>
                    <a:pt x="361082" y="0"/>
                  </a:lnTo>
                  <a:lnTo>
                    <a:pt x="433298" y="0"/>
                  </a:lnTo>
                </a:path>
              </a:pathLst>
            </a:custGeom>
            <a:ln w="116535" cap="flat">
              <a:solidFill>
                <a:srgbClr val="E8E8E8">
                  <a:alpha val="100000"/>
                </a:srgbClr>
              </a:solidFill>
              <a:prstDash val="solid"/>
              <a:round/>
            </a:ln>
          </p:spPr>
          <p:txBody>
            <a:bodyPr/>
            <a:lstStyle/>
            <a:p/>
          </p:txBody>
        </p:sp>
        <p:sp>
          <p:nvSpPr>
            <p:cNvPr id="28" name="pl28"/>
            <p:cNvSpPr/>
            <p:nvPr/>
          </p:nvSpPr>
          <p:spPr>
            <a:xfrm>
              <a:off x="4958075" y="3540728"/>
              <a:ext cx="866596" cy="0"/>
            </a:xfrm>
            <a:custGeom>
              <a:avLst/>
              <a:pathLst>
                <a:path w="866596" h="0">
                  <a:moveTo>
                    <a:pt x="0" y="0"/>
                  </a:moveTo>
                  <a:lnTo>
                    <a:pt x="288865" y="0"/>
                  </a:lnTo>
                  <a:lnTo>
                    <a:pt x="505514" y="0"/>
                  </a:lnTo>
                  <a:lnTo>
                    <a:pt x="722164" y="0"/>
                  </a:lnTo>
                  <a:lnTo>
                    <a:pt x="722164" y="0"/>
                  </a:lnTo>
                  <a:lnTo>
                    <a:pt x="794380" y="0"/>
                  </a:lnTo>
                  <a:lnTo>
                    <a:pt x="866596" y="0"/>
                  </a:lnTo>
                </a:path>
              </a:pathLst>
            </a:custGeom>
            <a:ln w="116535" cap="flat">
              <a:solidFill>
                <a:srgbClr val="E8E8E8">
                  <a:alpha val="100000"/>
                </a:srgbClr>
              </a:solidFill>
              <a:prstDash val="solid"/>
              <a:round/>
            </a:ln>
          </p:spPr>
          <p:txBody>
            <a:bodyPr/>
            <a:lstStyle/>
            <a:p/>
          </p:txBody>
        </p:sp>
        <p:sp>
          <p:nvSpPr>
            <p:cNvPr id="29" name="pl29"/>
            <p:cNvSpPr/>
            <p:nvPr/>
          </p:nvSpPr>
          <p:spPr>
            <a:xfrm>
              <a:off x="7774515" y="3919743"/>
              <a:ext cx="216649" cy="0"/>
            </a:xfrm>
            <a:custGeom>
              <a:avLst/>
              <a:pathLst>
                <a:path w="216649" h="0">
                  <a:moveTo>
                    <a:pt x="0" y="0"/>
                  </a:moveTo>
                  <a:lnTo>
                    <a:pt x="0" y="0"/>
                  </a:lnTo>
                  <a:lnTo>
                    <a:pt x="144432" y="0"/>
                  </a:lnTo>
                  <a:lnTo>
                    <a:pt x="144432" y="0"/>
                  </a:lnTo>
                  <a:lnTo>
                    <a:pt x="144432" y="0"/>
                  </a:lnTo>
                  <a:lnTo>
                    <a:pt x="216649" y="0"/>
                  </a:lnTo>
                  <a:lnTo>
                    <a:pt x="216649" y="0"/>
                  </a:lnTo>
                </a:path>
              </a:pathLst>
            </a:custGeom>
            <a:ln w="116535" cap="flat">
              <a:solidFill>
                <a:srgbClr val="E8E8E8">
                  <a:alpha val="100000"/>
                </a:srgbClr>
              </a:solidFill>
              <a:prstDash val="solid"/>
              <a:round/>
            </a:ln>
          </p:spPr>
          <p:txBody>
            <a:bodyPr/>
            <a:lstStyle/>
            <a:p/>
          </p:txBody>
        </p:sp>
        <p:sp>
          <p:nvSpPr>
            <p:cNvPr id="30" name="pl30"/>
            <p:cNvSpPr/>
            <p:nvPr/>
          </p:nvSpPr>
          <p:spPr>
            <a:xfrm>
              <a:off x="6980135" y="4298757"/>
              <a:ext cx="433298" cy="0"/>
            </a:xfrm>
            <a:custGeom>
              <a:avLst/>
              <a:pathLst>
                <a:path w="433298" h="0">
                  <a:moveTo>
                    <a:pt x="0" y="0"/>
                  </a:moveTo>
                  <a:lnTo>
                    <a:pt x="216649" y="0"/>
                  </a:lnTo>
                  <a:lnTo>
                    <a:pt x="288865" y="0"/>
                  </a:lnTo>
                  <a:lnTo>
                    <a:pt x="361082" y="0"/>
                  </a:lnTo>
                  <a:lnTo>
                    <a:pt x="361082" y="0"/>
                  </a:lnTo>
                  <a:lnTo>
                    <a:pt x="361082" y="0"/>
                  </a:lnTo>
                  <a:lnTo>
                    <a:pt x="433298" y="0"/>
                  </a:lnTo>
                </a:path>
              </a:pathLst>
            </a:custGeom>
            <a:ln w="116535" cap="flat">
              <a:solidFill>
                <a:srgbClr val="E8E8E8">
                  <a:alpha val="100000"/>
                </a:srgbClr>
              </a:solidFill>
              <a:prstDash val="solid"/>
              <a:round/>
            </a:ln>
          </p:spPr>
          <p:txBody>
            <a:bodyPr/>
            <a:lstStyle/>
            <a:p/>
          </p:txBody>
        </p:sp>
        <p:sp>
          <p:nvSpPr>
            <p:cNvPr id="31" name="pl31"/>
            <p:cNvSpPr/>
            <p:nvPr/>
          </p:nvSpPr>
          <p:spPr>
            <a:xfrm>
              <a:off x="7702299" y="4677772"/>
              <a:ext cx="361082" cy="0"/>
            </a:xfrm>
            <a:custGeom>
              <a:avLst/>
              <a:pathLst>
                <a:path w="361082" h="0">
                  <a:moveTo>
                    <a:pt x="0" y="0"/>
                  </a:moveTo>
                  <a:lnTo>
                    <a:pt x="0" y="0"/>
                  </a:lnTo>
                  <a:lnTo>
                    <a:pt x="288865" y="0"/>
                  </a:lnTo>
                  <a:lnTo>
                    <a:pt x="361082" y="0"/>
                  </a:lnTo>
                  <a:lnTo>
                    <a:pt x="361082" y="0"/>
                  </a:lnTo>
                  <a:lnTo>
                    <a:pt x="361082" y="0"/>
                  </a:lnTo>
                  <a:lnTo>
                    <a:pt x="361082" y="0"/>
                  </a:lnTo>
                </a:path>
              </a:pathLst>
            </a:custGeom>
            <a:ln w="116535" cap="flat">
              <a:solidFill>
                <a:srgbClr val="E8E8E8">
                  <a:alpha val="100000"/>
                </a:srgbClr>
              </a:solidFill>
              <a:prstDash val="solid"/>
              <a:round/>
            </a:ln>
          </p:spPr>
          <p:txBody>
            <a:bodyPr/>
            <a:lstStyle/>
            <a:p/>
          </p:txBody>
        </p:sp>
        <p:sp>
          <p:nvSpPr>
            <p:cNvPr id="32" name="pl32"/>
            <p:cNvSpPr/>
            <p:nvPr/>
          </p:nvSpPr>
          <p:spPr>
            <a:xfrm>
              <a:off x="7052351" y="5056787"/>
              <a:ext cx="361082" cy="0"/>
            </a:xfrm>
            <a:custGeom>
              <a:avLst/>
              <a:pathLst>
                <a:path w="361082" h="0">
                  <a:moveTo>
                    <a:pt x="0" y="0"/>
                  </a:moveTo>
                  <a:lnTo>
                    <a:pt x="144432" y="0"/>
                  </a:lnTo>
                  <a:lnTo>
                    <a:pt x="144432" y="0"/>
                  </a:lnTo>
                  <a:lnTo>
                    <a:pt x="144432" y="0"/>
                  </a:lnTo>
                  <a:lnTo>
                    <a:pt x="216649" y="0"/>
                  </a:lnTo>
                  <a:lnTo>
                    <a:pt x="216649" y="0"/>
                  </a:lnTo>
                  <a:lnTo>
                    <a:pt x="361082" y="0"/>
                  </a:lnTo>
                </a:path>
              </a:pathLst>
            </a:custGeom>
            <a:ln w="116535" cap="flat">
              <a:solidFill>
                <a:srgbClr val="E8E8E8">
                  <a:alpha val="100000"/>
                </a:srgbClr>
              </a:solidFill>
              <a:prstDash val="solid"/>
              <a:round/>
            </a:ln>
          </p:spPr>
          <p:txBody>
            <a:bodyPr/>
            <a:lstStyle/>
            <a:p/>
          </p:txBody>
        </p:sp>
        <p:sp>
          <p:nvSpPr>
            <p:cNvPr id="33" name="pt33"/>
            <p:cNvSpPr/>
            <p:nvPr/>
          </p:nvSpPr>
          <p:spPr>
            <a:xfrm>
              <a:off x="8636612"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4" name="pt34"/>
            <p:cNvSpPr/>
            <p:nvPr/>
          </p:nvSpPr>
          <p:spPr>
            <a:xfrm>
              <a:off x="8636612"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5" name="pt35"/>
            <p:cNvSpPr/>
            <p:nvPr/>
          </p:nvSpPr>
          <p:spPr>
            <a:xfrm>
              <a:off x="8636612"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8419963"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8347746"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8419963"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8419963"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8203314"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8131097"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8275530"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8347746"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8347746"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8347746"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8347746"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7842232"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7770015"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7986664"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7986664"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7986664"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7986664"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7986664"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7842232"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7770015"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7986664"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7986664"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7986664"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7986664"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7986664"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7842232"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7770015"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7986664"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7986664"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7986664"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7986664"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7986664"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7770015"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7770015"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7914448"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8058881"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7986664"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7986664"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7986664"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7336717"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6975635"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7264500"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7408933"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7192284"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7336717"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7336717"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5459090"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4953575"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5242441"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5747956"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5820172"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5675739"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5675739"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7770015"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7770015"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7986664"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7986664"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7914448"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7914448"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7914448"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7336717"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6975635"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7264500"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7408933"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7192284"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7336717"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7336717"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7697799"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7697799"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7986664"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8058881"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8058881"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8058881"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9" name="pt109"/>
            <p:cNvSpPr/>
            <p:nvPr/>
          </p:nvSpPr>
          <p:spPr>
            <a:xfrm>
              <a:off x="8058881"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0" name="pt110"/>
            <p:cNvSpPr/>
            <p:nvPr/>
          </p:nvSpPr>
          <p:spPr>
            <a:xfrm>
              <a:off x="7192284"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1" name="pt111"/>
            <p:cNvSpPr/>
            <p:nvPr/>
          </p:nvSpPr>
          <p:spPr>
            <a:xfrm>
              <a:off x="7047851"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2" name="pt112"/>
            <p:cNvSpPr/>
            <p:nvPr/>
          </p:nvSpPr>
          <p:spPr>
            <a:xfrm>
              <a:off x="7192284"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3" name="pt113"/>
            <p:cNvSpPr/>
            <p:nvPr/>
          </p:nvSpPr>
          <p:spPr>
            <a:xfrm>
              <a:off x="7408933"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4" name="pt114"/>
            <p:cNvSpPr/>
            <p:nvPr/>
          </p:nvSpPr>
          <p:spPr>
            <a:xfrm>
              <a:off x="7192284"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5" name="pt115"/>
            <p:cNvSpPr/>
            <p:nvPr/>
          </p:nvSpPr>
          <p:spPr>
            <a:xfrm>
              <a:off x="7264500"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6" name="pt116"/>
            <p:cNvSpPr/>
            <p:nvPr/>
          </p:nvSpPr>
          <p:spPr>
            <a:xfrm>
              <a:off x="7264500"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7" name="pt117"/>
            <p:cNvSpPr/>
            <p:nvPr/>
          </p:nvSpPr>
          <p:spPr>
            <a:xfrm>
              <a:off x="8578344" y="82485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8" name="pt118"/>
            <p:cNvSpPr/>
            <p:nvPr/>
          </p:nvSpPr>
          <p:spPr>
            <a:xfrm>
              <a:off x="8361695" y="82485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9" name="pt119"/>
            <p:cNvSpPr/>
            <p:nvPr/>
          </p:nvSpPr>
          <p:spPr>
            <a:xfrm>
              <a:off x="8361695" y="82485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0" name="pt120"/>
            <p:cNvSpPr/>
            <p:nvPr/>
          </p:nvSpPr>
          <p:spPr>
            <a:xfrm>
              <a:off x="8145046" y="120387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1" name="pt121"/>
            <p:cNvSpPr/>
            <p:nvPr/>
          </p:nvSpPr>
          <p:spPr>
            <a:xfrm>
              <a:off x="8289479" y="120387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2" name="pt122"/>
            <p:cNvSpPr/>
            <p:nvPr/>
          </p:nvSpPr>
          <p:spPr>
            <a:xfrm>
              <a:off x="8289479" y="120387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3" name="pt123"/>
            <p:cNvSpPr/>
            <p:nvPr/>
          </p:nvSpPr>
          <p:spPr>
            <a:xfrm>
              <a:off x="7783964" y="158288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4" name="pt124"/>
            <p:cNvSpPr/>
            <p:nvPr/>
          </p:nvSpPr>
          <p:spPr>
            <a:xfrm>
              <a:off x="7928397" y="158288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5" name="pt125"/>
            <p:cNvSpPr/>
            <p:nvPr/>
          </p:nvSpPr>
          <p:spPr>
            <a:xfrm>
              <a:off x="7928397" y="158288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6" name="pt126"/>
            <p:cNvSpPr/>
            <p:nvPr/>
          </p:nvSpPr>
          <p:spPr>
            <a:xfrm>
              <a:off x="7783964" y="1961902"/>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7" name="pt127"/>
            <p:cNvSpPr/>
            <p:nvPr/>
          </p:nvSpPr>
          <p:spPr>
            <a:xfrm>
              <a:off x="7928397" y="1961902"/>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8" name="pt128"/>
            <p:cNvSpPr/>
            <p:nvPr/>
          </p:nvSpPr>
          <p:spPr>
            <a:xfrm>
              <a:off x="7928397" y="1961902"/>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9" name="pt129"/>
            <p:cNvSpPr/>
            <p:nvPr/>
          </p:nvSpPr>
          <p:spPr>
            <a:xfrm>
              <a:off x="7783964" y="2340917"/>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0" name="pt130"/>
            <p:cNvSpPr/>
            <p:nvPr/>
          </p:nvSpPr>
          <p:spPr>
            <a:xfrm>
              <a:off x="7928397" y="2340917"/>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1" name="pt131"/>
            <p:cNvSpPr/>
            <p:nvPr/>
          </p:nvSpPr>
          <p:spPr>
            <a:xfrm>
              <a:off x="7928397" y="2340917"/>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2" name="pt132"/>
            <p:cNvSpPr/>
            <p:nvPr/>
          </p:nvSpPr>
          <p:spPr>
            <a:xfrm>
              <a:off x="7711747" y="271993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3" name="pt133"/>
            <p:cNvSpPr/>
            <p:nvPr/>
          </p:nvSpPr>
          <p:spPr>
            <a:xfrm>
              <a:off x="7928397" y="271993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4" name="pt134"/>
            <p:cNvSpPr/>
            <p:nvPr/>
          </p:nvSpPr>
          <p:spPr>
            <a:xfrm>
              <a:off x="7928397" y="271993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5" name="pt135"/>
            <p:cNvSpPr/>
            <p:nvPr/>
          </p:nvSpPr>
          <p:spPr>
            <a:xfrm>
              <a:off x="7278449" y="3098946"/>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6" name="pt136"/>
            <p:cNvSpPr/>
            <p:nvPr/>
          </p:nvSpPr>
          <p:spPr>
            <a:xfrm>
              <a:off x="7278449" y="3098946"/>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7" name="pt137"/>
            <p:cNvSpPr/>
            <p:nvPr/>
          </p:nvSpPr>
          <p:spPr>
            <a:xfrm>
              <a:off x="7278449" y="3098946"/>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8" name="pt138"/>
            <p:cNvSpPr/>
            <p:nvPr/>
          </p:nvSpPr>
          <p:spPr>
            <a:xfrm>
              <a:off x="5400822" y="347796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9" name="pt139"/>
            <p:cNvSpPr/>
            <p:nvPr/>
          </p:nvSpPr>
          <p:spPr>
            <a:xfrm>
              <a:off x="5617472" y="347796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0" name="pt140"/>
            <p:cNvSpPr/>
            <p:nvPr/>
          </p:nvSpPr>
          <p:spPr>
            <a:xfrm>
              <a:off x="5617472" y="347796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1" name="pt141"/>
            <p:cNvSpPr/>
            <p:nvPr/>
          </p:nvSpPr>
          <p:spPr>
            <a:xfrm>
              <a:off x="7711747" y="385697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2" name="pt142"/>
            <p:cNvSpPr/>
            <p:nvPr/>
          </p:nvSpPr>
          <p:spPr>
            <a:xfrm>
              <a:off x="7856180" y="385697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3" name="pt143"/>
            <p:cNvSpPr/>
            <p:nvPr/>
          </p:nvSpPr>
          <p:spPr>
            <a:xfrm>
              <a:off x="7856180" y="385697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4" name="pt144"/>
            <p:cNvSpPr/>
            <p:nvPr/>
          </p:nvSpPr>
          <p:spPr>
            <a:xfrm>
              <a:off x="7278449" y="4235990"/>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5" name="pt145"/>
            <p:cNvSpPr/>
            <p:nvPr/>
          </p:nvSpPr>
          <p:spPr>
            <a:xfrm>
              <a:off x="7278449" y="4235990"/>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6" name="pt146"/>
            <p:cNvSpPr/>
            <p:nvPr/>
          </p:nvSpPr>
          <p:spPr>
            <a:xfrm>
              <a:off x="7278449" y="4235990"/>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7" name="pt147"/>
            <p:cNvSpPr/>
            <p:nvPr/>
          </p:nvSpPr>
          <p:spPr>
            <a:xfrm>
              <a:off x="7639531" y="461500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8" name="pt148"/>
            <p:cNvSpPr/>
            <p:nvPr/>
          </p:nvSpPr>
          <p:spPr>
            <a:xfrm>
              <a:off x="8000613" y="461500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9" name="pt149"/>
            <p:cNvSpPr/>
            <p:nvPr/>
          </p:nvSpPr>
          <p:spPr>
            <a:xfrm>
              <a:off x="8000613" y="461500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50" name="pt150"/>
            <p:cNvSpPr/>
            <p:nvPr/>
          </p:nvSpPr>
          <p:spPr>
            <a:xfrm>
              <a:off x="7134016" y="499401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51" name="pt151"/>
            <p:cNvSpPr/>
            <p:nvPr/>
          </p:nvSpPr>
          <p:spPr>
            <a:xfrm>
              <a:off x="7206233" y="499401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52" name="pt152"/>
            <p:cNvSpPr/>
            <p:nvPr/>
          </p:nvSpPr>
          <p:spPr>
            <a:xfrm>
              <a:off x="7206233" y="499401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53" name="tx153"/>
            <p:cNvSpPr/>
            <p:nvPr/>
          </p:nvSpPr>
          <p:spPr>
            <a:xfrm>
              <a:off x="746885" y="4980323"/>
              <a:ext cx="321090" cy="1181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YFV</a:t>
              </a:r>
            </a:p>
          </p:txBody>
        </p:sp>
        <p:sp>
          <p:nvSpPr>
            <p:cNvPr id="154" name="tx154"/>
            <p:cNvSpPr/>
            <p:nvPr/>
          </p:nvSpPr>
          <p:spPr>
            <a:xfrm>
              <a:off x="600004" y="4597278"/>
              <a:ext cx="467971"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RotaC</a:t>
              </a:r>
            </a:p>
          </p:txBody>
        </p:sp>
        <p:sp>
          <p:nvSpPr>
            <p:cNvPr id="155" name="tx155"/>
            <p:cNvSpPr/>
            <p:nvPr/>
          </p:nvSpPr>
          <p:spPr>
            <a:xfrm>
              <a:off x="508103" y="4220359"/>
              <a:ext cx="559872" cy="12011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Rubella</a:t>
              </a:r>
            </a:p>
          </p:txBody>
        </p:sp>
        <p:sp>
          <p:nvSpPr>
            <p:cNvPr id="156" name="tx156"/>
            <p:cNvSpPr/>
            <p:nvPr/>
          </p:nvSpPr>
          <p:spPr>
            <a:xfrm>
              <a:off x="609275" y="3839249"/>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PCVC</a:t>
              </a:r>
            </a:p>
          </p:txBody>
        </p:sp>
        <p:sp>
          <p:nvSpPr>
            <p:cNvPr id="157" name="tx157"/>
            <p:cNvSpPr/>
            <p:nvPr/>
          </p:nvSpPr>
          <p:spPr>
            <a:xfrm>
              <a:off x="609275" y="3460234"/>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MCV2</a:t>
              </a:r>
            </a:p>
          </p:txBody>
        </p:sp>
        <p:sp>
          <p:nvSpPr>
            <p:cNvPr id="158" name="tx158"/>
            <p:cNvSpPr/>
            <p:nvPr/>
          </p:nvSpPr>
          <p:spPr>
            <a:xfrm>
              <a:off x="609275" y="3081219"/>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MCV1</a:t>
              </a:r>
            </a:p>
          </p:txBody>
        </p:sp>
        <p:sp>
          <p:nvSpPr>
            <p:cNvPr id="159" name="tx159"/>
            <p:cNvSpPr/>
            <p:nvPr/>
          </p:nvSpPr>
          <p:spPr>
            <a:xfrm>
              <a:off x="710044" y="2705752"/>
              <a:ext cx="35793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IPV1</a:t>
              </a:r>
            </a:p>
          </p:txBody>
        </p:sp>
        <p:sp>
          <p:nvSpPr>
            <p:cNvPr id="160" name="tx160"/>
            <p:cNvSpPr/>
            <p:nvPr/>
          </p:nvSpPr>
          <p:spPr>
            <a:xfrm>
              <a:off x="728424" y="2324641"/>
              <a:ext cx="33955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Hib3</a:t>
              </a:r>
            </a:p>
          </p:txBody>
        </p:sp>
        <p:sp>
          <p:nvSpPr>
            <p:cNvPr id="161" name="tx161"/>
            <p:cNvSpPr/>
            <p:nvPr/>
          </p:nvSpPr>
          <p:spPr>
            <a:xfrm>
              <a:off x="563163" y="1914912"/>
              <a:ext cx="504812" cy="15147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HepB3</a:t>
              </a:r>
            </a:p>
          </p:txBody>
        </p:sp>
        <p:sp>
          <p:nvSpPr>
            <p:cNvPr id="162" name="tx162"/>
            <p:cNvSpPr/>
            <p:nvPr/>
          </p:nvSpPr>
          <p:spPr>
            <a:xfrm>
              <a:off x="645955" y="1566612"/>
              <a:ext cx="422020"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DTP3</a:t>
              </a:r>
            </a:p>
          </p:txBody>
        </p:sp>
        <p:sp>
          <p:nvSpPr>
            <p:cNvPr id="163" name="tx163"/>
            <p:cNvSpPr/>
            <p:nvPr/>
          </p:nvSpPr>
          <p:spPr>
            <a:xfrm>
              <a:off x="645955" y="1189694"/>
              <a:ext cx="422020"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DTP1</a:t>
              </a:r>
            </a:p>
          </p:txBody>
        </p:sp>
        <p:sp>
          <p:nvSpPr>
            <p:cNvPr id="164" name="tx164"/>
            <p:cNvSpPr/>
            <p:nvPr/>
          </p:nvSpPr>
          <p:spPr>
            <a:xfrm>
              <a:off x="710205" y="807132"/>
              <a:ext cx="35777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BCG</a:t>
              </a:r>
            </a:p>
          </p:txBody>
        </p:sp>
        <p:sp>
          <p:nvSpPr>
            <p:cNvPr id="165" name="tx165"/>
            <p:cNvSpPr/>
            <p:nvPr/>
          </p:nvSpPr>
          <p:spPr>
            <a:xfrm>
              <a:off x="1445778" y="5344326"/>
              <a:ext cx="91820"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0</a:t>
              </a:r>
            </a:p>
          </p:txBody>
        </p:sp>
        <p:sp>
          <p:nvSpPr>
            <p:cNvPr id="166" name="tx166"/>
            <p:cNvSpPr/>
            <p:nvPr/>
          </p:nvSpPr>
          <p:spPr>
            <a:xfrm>
              <a:off x="320527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25</a:t>
              </a:r>
            </a:p>
          </p:txBody>
        </p:sp>
        <p:sp>
          <p:nvSpPr>
            <p:cNvPr id="167" name="tx167"/>
            <p:cNvSpPr/>
            <p:nvPr/>
          </p:nvSpPr>
          <p:spPr>
            <a:xfrm>
              <a:off x="501068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50</a:t>
              </a:r>
            </a:p>
          </p:txBody>
        </p:sp>
        <p:sp>
          <p:nvSpPr>
            <p:cNvPr id="168" name="tx168"/>
            <p:cNvSpPr/>
            <p:nvPr/>
          </p:nvSpPr>
          <p:spPr>
            <a:xfrm>
              <a:off x="6816098" y="5346342"/>
              <a:ext cx="18364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75</a:t>
              </a:r>
            </a:p>
          </p:txBody>
        </p:sp>
        <p:sp>
          <p:nvSpPr>
            <p:cNvPr id="169" name="tx169"/>
            <p:cNvSpPr/>
            <p:nvPr/>
          </p:nvSpPr>
          <p:spPr>
            <a:xfrm>
              <a:off x="8575597" y="5344326"/>
              <a:ext cx="275462"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100</a:t>
              </a:r>
            </a:p>
          </p:txBody>
        </p:sp>
        <p:sp>
          <p:nvSpPr>
            <p:cNvPr id="170" name="tx170"/>
            <p:cNvSpPr/>
            <p:nvPr/>
          </p:nvSpPr>
          <p:spPr>
            <a:xfrm>
              <a:off x="4671607" y="550344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71" name="pt171"/>
            <p:cNvSpPr/>
            <p:nvPr/>
          </p:nvSpPr>
          <p:spPr>
            <a:xfrm>
              <a:off x="4130182" y="591967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2" name="pt172"/>
            <p:cNvSpPr/>
            <p:nvPr/>
          </p:nvSpPr>
          <p:spPr>
            <a:xfrm>
              <a:off x="4856099" y="591967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73" name="pt173"/>
            <p:cNvSpPr/>
            <p:nvPr/>
          </p:nvSpPr>
          <p:spPr>
            <a:xfrm>
              <a:off x="5582016" y="591967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74" name="tx174"/>
            <p:cNvSpPr/>
            <p:nvPr/>
          </p:nvSpPr>
          <p:spPr>
            <a:xfrm>
              <a:off x="4372267"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2019</a:t>
              </a:r>
            </a:p>
          </p:txBody>
        </p:sp>
        <p:sp>
          <p:nvSpPr>
            <p:cNvPr id="175" name="tx175"/>
            <p:cNvSpPr/>
            <p:nvPr/>
          </p:nvSpPr>
          <p:spPr>
            <a:xfrm>
              <a:off x="5098184"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2024</a:t>
              </a:r>
            </a:p>
          </p:txBody>
        </p:sp>
        <p:sp>
          <p:nvSpPr>
            <p:cNvPr id="176" name="tx176"/>
            <p:cNvSpPr/>
            <p:nvPr/>
          </p:nvSpPr>
          <p:spPr>
            <a:xfrm>
              <a:off x="5824101"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2025</a:t>
              </a:r>
            </a:p>
          </p:txBody>
        </p:sp>
        <p:sp>
          <p:nvSpPr>
            <p:cNvPr id="177" name="tx177"/>
            <p:cNvSpPr/>
            <p:nvPr/>
          </p:nvSpPr>
          <p:spPr>
            <a:xfrm>
              <a:off x="1130606" y="398022"/>
              <a:ext cx="300998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 Togo, 2019-2025</a:t>
              </a:r>
            </a:p>
          </p:txBody>
        </p:sp>
        <p:sp>
          <p:nvSpPr>
            <p:cNvPr id="178" name="tx178"/>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79" name="tx179"/>
            <p:cNvSpPr/>
            <p:nvPr/>
          </p:nvSpPr>
          <p:spPr>
            <a:xfrm>
              <a:off x="3042263" y="6327165"/>
              <a:ext cx="603214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grey bar spans vaccine coverage across all years 2019-2025 and the dots represent coverage in specific years.</a:t>
              </a:r>
            </a:p>
          </p:txBody>
        </p:sp>
        <p:sp>
          <p:nvSpPr>
            <p:cNvPr id="180" name="tx180"/>
            <p:cNvSpPr/>
            <p:nvPr/>
          </p:nvSpPr>
          <p:spPr>
            <a:xfrm>
              <a:off x="5943439" y="6447866"/>
              <a:ext cx="313097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Coverage is shown for vaccines with data all years 2019-2025.</a:t>
              </a:r>
            </a:p>
          </p:txBody>
        </p:sp>
        <p:sp>
          <p:nvSpPr>
            <p:cNvPr id="181" name="tx181"/>
            <p:cNvSpPr/>
            <p:nvPr/>
          </p:nvSpPr>
          <p:spPr>
            <a:xfrm>
              <a:off x="3415032" y="6568567"/>
              <a:ext cx="565937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Vaccine names are coloured based on if coverage is lower (red), the same as (blue) or higher (green) than in 2019</a:t>
              </a:r>
            </a:p>
          </p:txBody>
        </p:sp>
      </p:grpSp>
      <p:sp>
        <p:nvSpPr>
          <p:cNvPr id="1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the range of coverage across all years 2019 to 2025 (grey bars), and coverage in specific years (dots), by vaccine. The chart can be used for assessing recovery to pre-pandemic levels.
DTP1 coverage increased between 2019 (93%) and 2024 (95%). DTP1 coverage remained the same in 2025 (95%) compared to 2024, and was higher than in 2019. In 2019-2025, DTP1 coverage was at it's lowest level in 2020 (92%).
In 2024, 1 vaccine had lower coverage than in 2019.
In 2025, 1 vaccine had lower coverage than in 2019.
In 2025, 0 vaccines had lower coverage than in 2024.</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HPV vaccination</a:t>
            </a:r>
          </a:p>
        </p:txBody>
      </p:sp>
      <p:sp>
        <p:nvSpPr>
          <p:cNvPr id="3" name="body"/>
          <p:cNvSpPr>
            <a:spLocks noGrp="1"/>
          </p:cNvSpPr>
          <p:nvPr>
            <p:ph/>
          </p:nvPr>
        </p:nvSpPr>
        <p:spPr>
          <a:xfrm>
            <a:off x="521208" y="5998464"/>
            <a:ext cx="11301984" cy="512064"/>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Methods: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Bruni et al. 2021, HPV vaccination introduction worldwide and WHO and UNICEF estimates of national HPV immunization coverage 2010–2019 (supplementary materials).</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27849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47316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184895"/>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3638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09129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254449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199768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500509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2" name="pl12"/>
            <p:cNvSpPr/>
            <p:nvPr/>
          </p:nvSpPr>
          <p:spPr>
            <a:xfrm>
              <a:off x="757200" y="445829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3" name="pl13"/>
            <p:cNvSpPr/>
            <p:nvPr/>
          </p:nvSpPr>
          <p:spPr>
            <a:xfrm>
              <a:off x="757200" y="391149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4" name="pl14"/>
            <p:cNvSpPr/>
            <p:nvPr/>
          </p:nvSpPr>
          <p:spPr>
            <a:xfrm>
              <a:off x="757200" y="3364693"/>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5" name="pl15"/>
            <p:cNvSpPr/>
            <p:nvPr/>
          </p:nvSpPr>
          <p:spPr>
            <a:xfrm>
              <a:off x="757200" y="281789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6" name="pl16"/>
            <p:cNvSpPr/>
            <p:nvPr/>
          </p:nvSpPr>
          <p:spPr>
            <a:xfrm>
              <a:off x="757200" y="227108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3025530"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91580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806080"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025530" y="2626510"/>
              <a:ext cx="3780550" cy="1394344"/>
            </a:xfrm>
            <a:custGeom>
              <a:avLst/>
              <a:pathLst>
                <a:path w="3780550" h="1394344">
                  <a:moveTo>
                    <a:pt x="0" y="1148283"/>
                  </a:moveTo>
                  <a:lnTo>
                    <a:pt x="1890275" y="1394344"/>
                  </a:lnTo>
                  <a:lnTo>
                    <a:pt x="3780550" y="0"/>
                  </a:lnTo>
                </a:path>
              </a:pathLst>
            </a:custGeom>
            <a:ln w="29811" cap="flat">
              <a:solidFill>
                <a:srgbClr val="FF0000">
                  <a:alpha val="100000"/>
                </a:srgbClr>
              </a:solidFill>
              <a:prstDash val="solid"/>
              <a:round/>
            </a:ln>
          </p:spPr>
          <p:txBody>
            <a:bodyPr/>
            <a:lstStyle/>
            <a:p/>
          </p:txBody>
        </p:sp>
        <p:sp>
          <p:nvSpPr>
            <p:cNvPr id="21" name="pl21"/>
            <p:cNvSpPr/>
            <p:nvPr/>
          </p:nvSpPr>
          <p:spPr>
            <a:xfrm>
              <a:off x="3025530" y="2626510"/>
              <a:ext cx="3780550" cy="1394344"/>
            </a:xfrm>
            <a:custGeom>
              <a:avLst/>
              <a:pathLst>
                <a:path w="3780550" h="1394344">
                  <a:moveTo>
                    <a:pt x="0" y="1148283"/>
                  </a:moveTo>
                  <a:lnTo>
                    <a:pt x="1890275" y="1394344"/>
                  </a:lnTo>
                  <a:lnTo>
                    <a:pt x="3780550" y="0"/>
                  </a:lnTo>
                </a:path>
              </a:pathLst>
            </a:custGeom>
            <a:ln w="29811" cap="flat">
              <a:solidFill>
                <a:srgbClr val="0058AB">
                  <a:alpha val="100000"/>
                </a:srgbClr>
              </a:solidFill>
              <a:prstDash val="solid"/>
              <a:round/>
            </a:ln>
          </p:spPr>
          <p:txBody>
            <a:bodyPr/>
            <a:lstStyle/>
            <a:p/>
          </p:txBody>
        </p:sp>
        <p:sp>
          <p:nvSpPr>
            <p:cNvPr id="22" name="pt22"/>
            <p:cNvSpPr/>
            <p:nvPr/>
          </p:nvSpPr>
          <p:spPr>
            <a:xfrm>
              <a:off x="3000704" y="3749968"/>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3" name="pt23"/>
            <p:cNvSpPr/>
            <p:nvPr/>
          </p:nvSpPr>
          <p:spPr>
            <a:xfrm>
              <a:off x="4890979" y="3996029"/>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4" name="pt24"/>
            <p:cNvSpPr/>
            <p:nvPr/>
          </p:nvSpPr>
          <p:spPr>
            <a:xfrm>
              <a:off x="6781254" y="260168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5" name="pt25"/>
            <p:cNvSpPr/>
            <p:nvPr/>
          </p:nvSpPr>
          <p:spPr>
            <a:xfrm>
              <a:off x="3000704" y="374996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26" name="pt26"/>
            <p:cNvSpPr/>
            <p:nvPr/>
          </p:nvSpPr>
          <p:spPr>
            <a:xfrm>
              <a:off x="4890979" y="3996029"/>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27" name="pt27"/>
            <p:cNvSpPr/>
            <p:nvPr/>
          </p:nvSpPr>
          <p:spPr>
            <a:xfrm>
              <a:off x="6781254" y="2601684"/>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28" name="tx28"/>
            <p:cNvSpPr/>
            <p:nvPr/>
          </p:nvSpPr>
          <p:spPr>
            <a:xfrm>
              <a:off x="3025530" y="3844713"/>
              <a:ext cx="110531" cy="7234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45</a:t>
              </a:r>
            </a:p>
          </p:txBody>
        </p:sp>
        <p:sp>
          <p:nvSpPr>
            <p:cNvPr id="29" name="tx29"/>
            <p:cNvSpPr/>
            <p:nvPr/>
          </p:nvSpPr>
          <p:spPr>
            <a:xfrm>
              <a:off x="4915805" y="4090434"/>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36</a:t>
              </a:r>
            </a:p>
          </p:txBody>
        </p:sp>
        <p:sp>
          <p:nvSpPr>
            <p:cNvPr id="30" name="tx30"/>
            <p:cNvSpPr/>
            <p:nvPr/>
          </p:nvSpPr>
          <p:spPr>
            <a:xfrm>
              <a:off x="6806080" y="2696138"/>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87</a:t>
              </a:r>
            </a:p>
          </p:txBody>
        </p:sp>
        <p:sp>
          <p:nvSpPr>
            <p:cNvPr id="31" name="tx31"/>
            <p:cNvSpPr/>
            <p:nvPr/>
          </p:nvSpPr>
          <p:spPr>
            <a:xfrm>
              <a:off x="3025530" y="3602864"/>
              <a:ext cx="110531" cy="7234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45</a:t>
              </a:r>
            </a:p>
          </p:txBody>
        </p:sp>
        <p:sp>
          <p:nvSpPr>
            <p:cNvPr id="32" name="tx32"/>
            <p:cNvSpPr/>
            <p:nvPr/>
          </p:nvSpPr>
          <p:spPr>
            <a:xfrm>
              <a:off x="4915805" y="3848585"/>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36</a:t>
              </a:r>
            </a:p>
          </p:txBody>
        </p:sp>
        <p:sp>
          <p:nvSpPr>
            <p:cNvPr id="33" name="tx33"/>
            <p:cNvSpPr/>
            <p:nvPr/>
          </p:nvSpPr>
          <p:spPr>
            <a:xfrm>
              <a:off x="6806080" y="245428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87</a:t>
              </a:r>
            </a:p>
          </p:txBody>
        </p:sp>
        <p:sp>
          <p:nvSpPr>
            <p:cNvPr id="34" name="pl34"/>
            <p:cNvSpPr/>
            <p:nvPr/>
          </p:nvSpPr>
          <p:spPr>
            <a:xfrm>
              <a:off x="757200" y="5005098"/>
              <a:ext cx="8317210" cy="0"/>
            </a:xfrm>
            <a:custGeom>
              <a:avLst/>
              <a:pathLst>
                <a:path w="8317210" h="0">
                  <a:moveTo>
                    <a:pt x="0" y="0"/>
                  </a:moveTo>
                  <a:lnTo>
                    <a:pt x="8317210" y="0"/>
                  </a:lnTo>
                  <a:lnTo>
                    <a:pt x="8317210" y="0"/>
                  </a:lnTo>
                </a:path>
              </a:pathLst>
            </a:custGeom>
            <a:ln w="13550" cap="flat">
              <a:solidFill>
                <a:srgbClr val="A9A9A9">
                  <a:alpha val="100000"/>
                </a:srgbClr>
              </a:solidFill>
              <a:prstDash val="dash"/>
              <a:round/>
            </a:ln>
          </p:spPr>
          <p:txBody>
            <a:bodyPr/>
            <a:lstStyle/>
            <a:p/>
          </p:txBody>
        </p:sp>
        <p:sp>
          <p:nvSpPr>
            <p:cNvPr id="35" name="tx35"/>
            <p:cNvSpPr/>
            <p:nvPr/>
          </p:nvSpPr>
          <p:spPr>
            <a:xfrm>
              <a:off x="2564968" y="1859510"/>
              <a:ext cx="921124" cy="92384"/>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4D4D4D">
                      <a:alpha val="100000"/>
                    </a:srgbClr>
                  </a:solidFill>
                  <a:latin typeface="Arial"/>
                  <a:cs typeface="Arial"/>
                </a:rPr>
                <a:t>1 dose schedule</a:t>
              </a:r>
            </a:p>
          </p:txBody>
        </p:sp>
        <p:sp>
          <p:nvSpPr>
            <p:cNvPr id="36" name="tx36"/>
            <p:cNvSpPr/>
            <p:nvPr/>
          </p:nvSpPr>
          <p:spPr>
            <a:xfrm>
              <a:off x="2628296" y="2042001"/>
              <a:ext cx="794467" cy="92013"/>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4D4D4D">
                      <a:alpha val="100000"/>
                    </a:srgbClr>
                  </a:solidFill>
                  <a:latin typeface="Arial"/>
                  <a:cs typeface="Arial"/>
                </a:rPr>
                <a:t>at introduction</a:t>
              </a:r>
            </a:p>
          </p:txBody>
        </p:sp>
        <p:sp>
          <p:nvSpPr>
            <p:cNvPr id="37" name="rc37"/>
            <p:cNvSpPr/>
            <p:nvPr/>
          </p:nvSpPr>
          <p:spPr>
            <a:xfrm>
              <a:off x="757200" y="1833648"/>
              <a:ext cx="8317210" cy="3608891"/>
            </a:xfrm>
            <a:prstGeom prst="rect">
              <a:avLst/>
            </a:prstGeom>
            <a:ln w="13550" cap="rnd">
              <a:solidFill>
                <a:srgbClr val="BEBEBE">
                  <a:alpha val="100000"/>
                </a:srgbClr>
              </a:solidFill>
              <a:prstDash val="solid"/>
              <a:round/>
            </a:ln>
          </p:spPr>
          <p:txBody>
            <a:bodyPr/>
            <a:lstStyle/>
            <a:p/>
          </p:txBody>
        </p:sp>
        <p:sp>
          <p:nvSpPr>
            <p:cNvPr id="38" name="tx38"/>
            <p:cNvSpPr/>
            <p:nvPr/>
          </p:nvSpPr>
          <p:spPr>
            <a:xfrm>
              <a:off x="4647967" y="1661639"/>
              <a:ext cx="53567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Females</a:t>
              </a:r>
            </a:p>
          </p:txBody>
        </p:sp>
        <p:sp>
          <p:nvSpPr>
            <p:cNvPr id="39" name="tx39"/>
            <p:cNvSpPr/>
            <p:nvPr/>
          </p:nvSpPr>
          <p:spPr>
            <a:xfrm rot="-5400000">
              <a:off x="2897501" y="5590504"/>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40" name="tx40"/>
            <p:cNvSpPr/>
            <p:nvPr/>
          </p:nvSpPr>
          <p:spPr>
            <a:xfrm rot="-5400000">
              <a:off x="478780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41" name="tx41"/>
            <p:cNvSpPr/>
            <p:nvPr/>
          </p:nvSpPr>
          <p:spPr>
            <a:xfrm rot="-5400000">
              <a:off x="6678079"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42" name="tx42"/>
            <p:cNvSpPr/>
            <p:nvPr/>
          </p:nvSpPr>
          <p:spPr>
            <a:xfrm>
              <a:off x="632414" y="4963406"/>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43" name="tx43"/>
            <p:cNvSpPr/>
            <p:nvPr/>
          </p:nvSpPr>
          <p:spPr>
            <a:xfrm>
              <a:off x="570259" y="441660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44" name="tx44"/>
            <p:cNvSpPr/>
            <p:nvPr/>
          </p:nvSpPr>
          <p:spPr>
            <a:xfrm>
              <a:off x="570259" y="386980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45" name="tx45"/>
            <p:cNvSpPr/>
            <p:nvPr/>
          </p:nvSpPr>
          <p:spPr>
            <a:xfrm>
              <a:off x="570259" y="332300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46" name="tx46"/>
            <p:cNvSpPr/>
            <p:nvPr/>
          </p:nvSpPr>
          <p:spPr>
            <a:xfrm>
              <a:off x="570259" y="277619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47" name="tx47"/>
            <p:cNvSpPr/>
            <p:nvPr/>
          </p:nvSpPr>
          <p:spPr>
            <a:xfrm>
              <a:off x="508103" y="222939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48" name="tx48"/>
            <p:cNvSpPr/>
            <p:nvPr/>
          </p:nvSpPr>
          <p:spPr>
            <a:xfrm rot="-5400000">
              <a:off x="-52544" y="357254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9" name="pl49"/>
            <p:cNvSpPr/>
            <p:nvPr/>
          </p:nvSpPr>
          <p:spPr>
            <a:xfrm>
              <a:off x="4220075" y="6242132"/>
              <a:ext cx="175564" cy="0"/>
            </a:xfrm>
            <a:custGeom>
              <a:avLst/>
              <a:pathLst>
                <a:path w="175564" h="0">
                  <a:moveTo>
                    <a:pt x="0" y="0"/>
                  </a:moveTo>
                  <a:lnTo>
                    <a:pt x="175564" y="0"/>
                  </a:lnTo>
                </a:path>
              </a:pathLst>
            </a:custGeom>
            <a:ln w="29811" cap="flat">
              <a:solidFill>
                <a:srgbClr val="FF0000">
                  <a:alpha val="100000"/>
                </a:srgbClr>
              </a:solidFill>
              <a:prstDash val="solid"/>
              <a:round/>
            </a:ln>
          </p:spPr>
          <p:txBody>
            <a:bodyPr/>
            <a:lstStyle/>
            <a:p/>
          </p:txBody>
        </p:sp>
        <p:sp>
          <p:nvSpPr>
            <p:cNvPr id="50" name="pl50"/>
            <p:cNvSpPr/>
            <p:nvPr/>
          </p:nvSpPr>
          <p:spPr>
            <a:xfrm>
              <a:off x="4976824" y="6242132"/>
              <a:ext cx="175564" cy="0"/>
            </a:xfrm>
            <a:custGeom>
              <a:avLst/>
              <a:pathLst>
                <a:path w="175564" h="0">
                  <a:moveTo>
                    <a:pt x="0" y="0"/>
                  </a:moveTo>
                  <a:lnTo>
                    <a:pt x="175564" y="0"/>
                  </a:lnTo>
                </a:path>
              </a:pathLst>
            </a:custGeom>
            <a:ln w="29811" cap="flat">
              <a:solidFill>
                <a:srgbClr val="0058AB">
                  <a:alpha val="100000"/>
                </a:srgbClr>
              </a:solidFill>
              <a:prstDash val="solid"/>
              <a:round/>
            </a:ln>
          </p:spPr>
          <p:txBody>
            <a:bodyPr/>
            <a:lstStyle/>
            <a:p/>
          </p:txBody>
        </p:sp>
        <p:sp>
          <p:nvSpPr>
            <p:cNvPr id="51" name="tx51"/>
            <p:cNvSpPr/>
            <p:nvPr/>
          </p:nvSpPr>
          <p:spPr>
            <a:xfrm>
              <a:off x="4487174" y="6187140"/>
              <a:ext cx="398115" cy="1095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HPV1</a:t>
              </a:r>
            </a:p>
          </p:txBody>
        </p:sp>
        <p:sp>
          <p:nvSpPr>
            <p:cNvPr id="52" name="tx52"/>
            <p:cNvSpPr/>
            <p:nvPr/>
          </p:nvSpPr>
          <p:spPr>
            <a:xfrm>
              <a:off x="5243924" y="6185800"/>
              <a:ext cx="389557" cy="110876"/>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HPVc</a:t>
              </a:r>
            </a:p>
          </p:txBody>
        </p:sp>
        <p:sp>
          <p:nvSpPr>
            <p:cNvPr id="53" name="tx53"/>
            <p:cNvSpPr/>
            <p:nvPr/>
          </p:nvSpPr>
          <p:spPr>
            <a:xfrm>
              <a:off x="757200" y="1330710"/>
              <a:ext cx="5189964"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Human papillomavirus (HPV) vaccine coverage (%), Togo, 2023-2025</a:t>
              </a:r>
            </a:p>
          </p:txBody>
        </p:sp>
        <p:sp>
          <p:nvSpPr>
            <p:cNvPr id="54" name="tx54"/>
            <p:cNvSpPr/>
            <p:nvPr/>
          </p:nvSpPr>
          <p:spPr>
            <a:xfrm>
              <a:off x="4881773" y="6466099"/>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55" name="tx55"/>
            <p:cNvSpPr/>
            <p:nvPr/>
          </p:nvSpPr>
          <p:spPr>
            <a:xfrm>
              <a:off x="1135358" y="6586855"/>
              <a:ext cx="793905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For some countries, if HPV vaccine is in the schedule, but the country did not report data in a given year, HPV programme coverage estimates are not produced.</a:t>
              </a:r>
            </a:p>
          </p:txBody>
        </p:sp>
      </p:grpSp>
      <p:sp>
        <p:nvSpPr>
          <p:cNvPr id="5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first year of HPV programme coverage estimates in Togo was 2023.
In 2025, first dose (HPV1) programme coverage among girls was 87%. In 2025, last dose (HPVc) programme coverage among girls was 87%.</a:t>
            </a:r>
          </a:p>
        </p:txBody>
      </p:sp>
      <p:sp>
        <p:nvSpPr>
          <p:cNvPr id="5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HPV last dose coverage among girls increased to 87%, following single dose schedule at introduction in 2023.</a:t>
            </a:r>
          </a:p>
        </p:txBody>
      </p:sp>
      <p:grpSp xmlns:pic="http://schemas.openxmlformats.org/drawingml/2006/picture">
        <p:nvGrpSpPr>
          <p:cNvPr id="58" name=""/>
          <p:cNvGrpSpPr/>
          <p:nvPr/>
        </p:nvGrpSpPr>
        <p:grpSpPr>
          <a:xfrm>
            <a:off x="292608" y="1005840"/>
            <a:ext cx="8595360" cy="28575"/>
            <a:chOff x="292608" y="1005840"/>
            <a:chExt cx="8595360" cy="28575"/>
          </a:xfrm>
        </p:grpSpPr>
        <p:sp>
          <p:nvSpPr>
            <p:cNvPr id="59"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60"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SDG 3.b.1</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1392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21204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61017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300829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22559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51148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451298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391110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30923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70735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10547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240641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1439019"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35350"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031682"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328013"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365078"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624344"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83610"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142877"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402143"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661409"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920676"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439019" y="2406416"/>
              <a:ext cx="6481656" cy="1203754"/>
            </a:xfrm>
            <a:custGeom>
              <a:avLst/>
              <a:pathLst>
                <a:path w="6481656" h="1203754">
                  <a:moveTo>
                    <a:pt x="0" y="782440"/>
                  </a:moveTo>
                  <a:lnTo>
                    <a:pt x="259266" y="1203754"/>
                  </a:lnTo>
                  <a:lnTo>
                    <a:pt x="518532" y="932909"/>
                  </a:lnTo>
                  <a:lnTo>
                    <a:pt x="777798" y="541689"/>
                  </a:lnTo>
                  <a:lnTo>
                    <a:pt x="1037065" y="571783"/>
                  </a:lnTo>
                  <a:lnTo>
                    <a:pt x="1296331" y="240750"/>
                  </a:lnTo>
                  <a:lnTo>
                    <a:pt x="1555597" y="180563"/>
                  </a:lnTo>
                  <a:lnTo>
                    <a:pt x="1814863" y="240750"/>
                  </a:lnTo>
                  <a:lnTo>
                    <a:pt x="2074130" y="270844"/>
                  </a:lnTo>
                  <a:lnTo>
                    <a:pt x="2333396" y="361126"/>
                  </a:lnTo>
                  <a:lnTo>
                    <a:pt x="2592662" y="210657"/>
                  </a:lnTo>
                  <a:lnTo>
                    <a:pt x="2851928" y="150469"/>
                  </a:lnTo>
                  <a:lnTo>
                    <a:pt x="3111195" y="180563"/>
                  </a:lnTo>
                  <a:lnTo>
                    <a:pt x="3370461" y="180563"/>
                  </a:lnTo>
                  <a:lnTo>
                    <a:pt x="3629727" y="180563"/>
                  </a:lnTo>
                  <a:lnTo>
                    <a:pt x="3888994" y="240750"/>
                  </a:lnTo>
                  <a:lnTo>
                    <a:pt x="4148260" y="240750"/>
                  </a:lnTo>
                  <a:lnTo>
                    <a:pt x="4407526" y="180563"/>
                  </a:lnTo>
                  <a:lnTo>
                    <a:pt x="4666792" y="180563"/>
                  </a:lnTo>
                  <a:lnTo>
                    <a:pt x="4926059" y="60187"/>
                  </a:lnTo>
                  <a:lnTo>
                    <a:pt x="5185325" y="90281"/>
                  </a:lnTo>
                  <a:lnTo>
                    <a:pt x="5444591" y="0"/>
                  </a:lnTo>
                  <a:lnTo>
                    <a:pt x="5703857" y="0"/>
                  </a:lnTo>
                  <a:lnTo>
                    <a:pt x="5963124" y="0"/>
                  </a:lnTo>
                  <a:lnTo>
                    <a:pt x="6222390" y="0"/>
                  </a:lnTo>
                  <a:lnTo>
                    <a:pt x="6481656" y="0"/>
                  </a:lnTo>
                </a:path>
              </a:pathLst>
            </a:custGeom>
            <a:ln w="27101" cap="flat">
              <a:solidFill>
                <a:srgbClr val="F8766D">
                  <a:alpha val="100000"/>
                </a:srgbClr>
              </a:solidFill>
              <a:prstDash val="solid"/>
              <a:round/>
            </a:ln>
          </p:spPr>
          <p:txBody>
            <a:bodyPr/>
            <a:lstStyle/>
            <a:p/>
          </p:txBody>
        </p:sp>
        <p:sp>
          <p:nvSpPr>
            <p:cNvPr id="28" name="pl28"/>
            <p:cNvSpPr/>
            <p:nvPr/>
          </p:nvSpPr>
          <p:spPr>
            <a:xfrm>
              <a:off x="6365078" y="3309232"/>
              <a:ext cx="1555597" cy="361126"/>
            </a:xfrm>
            <a:custGeom>
              <a:avLst/>
              <a:pathLst>
                <a:path w="1555597" h="361126">
                  <a:moveTo>
                    <a:pt x="0" y="150469"/>
                  </a:moveTo>
                  <a:lnTo>
                    <a:pt x="259266" y="361126"/>
                  </a:lnTo>
                  <a:lnTo>
                    <a:pt x="518532" y="240750"/>
                  </a:lnTo>
                  <a:lnTo>
                    <a:pt x="777798" y="30093"/>
                  </a:lnTo>
                  <a:lnTo>
                    <a:pt x="1037065" y="0"/>
                  </a:lnTo>
                  <a:lnTo>
                    <a:pt x="1296331" y="60187"/>
                  </a:lnTo>
                  <a:lnTo>
                    <a:pt x="1555597" y="60187"/>
                  </a:lnTo>
                </a:path>
              </a:pathLst>
            </a:custGeom>
            <a:ln w="27101" cap="flat">
              <a:solidFill>
                <a:srgbClr val="7CAE00">
                  <a:alpha val="100000"/>
                </a:srgbClr>
              </a:solidFill>
              <a:prstDash val="solid"/>
              <a:round/>
            </a:ln>
          </p:spPr>
          <p:txBody>
            <a:bodyPr/>
            <a:lstStyle/>
            <a:p/>
          </p:txBody>
        </p:sp>
        <p:sp>
          <p:nvSpPr>
            <p:cNvPr id="29" name="pl29"/>
            <p:cNvSpPr/>
            <p:nvPr/>
          </p:nvSpPr>
          <p:spPr>
            <a:xfrm>
              <a:off x="5068747" y="2406416"/>
              <a:ext cx="2851928" cy="1956101"/>
            </a:xfrm>
            <a:custGeom>
              <a:avLst/>
              <a:pathLst>
                <a:path w="2851928" h="1956101">
                  <a:moveTo>
                    <a:pt x="0" y="1956101"/>
                  </a:moveTo>
                  <a:lnTo>
                    <a:pt x="259266" y="391220"/>
                  </a:lnTo>
                  <a:lnTo>
                    <a:pt x="518532" y="240750"/>
                  </a:lnTo>
                  <a:lnTo>
                    <a:pt x="777798" y="180563"/>
                  </a:lnTo>
                  <a:lnTo>
                    <a:pt x="1037065" y="180563"/>
                  </a:lnTo>
                  <a:lnTo>
                    <a:pt x="1296331" y="90281"/>
                  </a:lnTo>
                  <a:lnTo>
                    <a:pt x="1555597" y="90281"/>
                  </a:lnTo>
                  <a:lnTo>
                    <a:pt x="1814863" y="0"/>
                  </a:lnTo>
                  <a:lnTo>
                    <a:pt x="2074130" y="0"/>
                  </a:lnTo>
                  <a:lnTo>
                    <a:pt x="2333396" y="30093"/>
                  </a:lnTo>
                  <a:lnTo>
                    <a:pt x="2592662" y="30093"/>
                  </a:lnTo>
                  <a:lnTo>
                    <a:pt x="2851928" y="30093"/>
                  </a:lnTo>
                </a:path>
              </a:pathLst>
            </a:custGeom>
            <a:ln w="27101" cap="flat">
              <a:solidFill>
                <a:srgbClr val="00BFC4">
                  <a:alpha val="100000"/>
                </a:srgbClr>
              </a:solidFill>
              <a:prstDash val="solid"/>
              <a:round/>
            </a:ln>
          </p:spPr>
          <p:txBody>
            <a:bodyPr/>
            <a:lstStyle/>
            <a:p/>
          </p:txBody>
        </p:sp>
        <p:sp>
          <p:nvSpPr>
            <p:cNvPr id="30" name="pl30"/>
            <p:cNvSpPr/>
            <p:nvPr/>
          </p:nvSpPr>
          <p:spPr>
            <a:xfrm>
              <a:off x="7402143" y="2496697"/>
              <a:ext cx="518532" cy="1534787"/>
            </a:xfrm>
            <a:custGeom>
              <a:avLst/>
              <a:pathLst>
                <a:path w="518532" h="1534787">
                  <a:moveTo>
                    <a:pt x="0" y="1263942"/>
                  </a:moveTo>
                  <a:lnTo>
                    <a:pt x="259266" y="1534787"/>
                  </a:lnTo>
                  <a:lnTo>
                    <a:pt x="518532" y="0"/>
                  </a:lnTo>
                </a:path>
              </a:pathLst>
            </a:custGeom>
            <a:ln w="27101" cap="flat">
              <a:solidFill>
                <a:srgbClr val="C77CFF">
                  <a:alpha val="100000"/>
                </a:srgbClr>
              </a:solidFill>
              <a:prstDash val="solid"/>
              <a:round/>
            </a:ln>
          </p:spPr>
          <p:txBody>
            <a:bodyPr/>
            <a:lstStyle/>
            <a:p/>
          </p:txBody>
        </p:sp>
        <p:sp>
          <p:nvSpPr>
            <p:cNvPr id="31" name="pl31"/>
            <p:cNvSpPr/>
            <p:nvPr/>
          </p:nvSpPr>
          <p:spPr>
            <a:xfrm>
              <a:off x="803816" y="2406416"/>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2" name="pt32"/>
            <p:cNvSpPr/>
            <p:nvPr/>
          </p:nvSpPr>
          <p:spPr>
            <a:xfrm>
              <a:off x="7882299" y="2368039"/>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3" name="pt33"/>
            <p:cNvSpPr/>
            <p:nvPr/>
          </p:nvSpPr>
          <p:spPr>
            <a:xfrm>
              <a:off x="7882299" y="3331043"/>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4" name="pt34"/>
            <p:cNvSpPr/>
            <p:nvPr/>
          </p:nvSpPr>
          <p:spPr>
            <a:xfrm>
              <a:off x="7882299" y="2398133"/>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5" name="pt35"/>
            <p:cNvSpPr/>
            <p:nvPr/>
          </p:nvSpPr>
          <p:spPr>
            <a:xfrm>
              <a:off x="7882299" y="2458321"/>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6" name="pt36"/>
            <p:cNvSpPr/>
            <p:nvPr/>
          </p:nvSpPr>
          <p:spPr>
            <a:xfrm>
              <a:off x="1400642" y="3150480"/>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7" name="pt37"/>
            <p:cNvSpPr/>
            <p:nvPr/>
          </p:nvSpPr>
          <p:spPr>
            <a:xfrm>
              <a:off x="6326701" y="3421325"/>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8" name="pt38"/>
            <p:cNvSpPr/>
            <p:nvPr/>
          </p:nvSpPr>
          <p:spPr>
            <a:xfrm>
              <a:off x="5030370" y="4324141"/>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9" name="pt39"/>
            <p:cNvSpPr/>
            <p:nvPr/>
          </p:nvSpPr>
          <p:spPr>
            <a:xfrm>
              <a:off x="7363766" y="3722263"/>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0" name="pl40"/>
            <p:cNvSpPr/>
            <p:nvPr/>
          </p:nvSpPr>
          <p:spPr>
            <a:xfrm>
              <a:off x="7933093" y="2282425"/>
              <a:ext cx="246848" cy="118052"/>
            </a:xfrm>
            <a:custGeom>
              <a:avLst/>
              <a:pathLst>
                <a:path w="246848" h="118052">
                  <a:moveTo>
                    <a:pt x="246848" y="0"/>
                  </a:moveTo>
                  <a:lnTo>
                    <a:pt x="0" y="118052"/>
                  </a:lnTo>
                </a:path>
              </a:pathLst>
            </a:custGeom>
          </p:spPr>
          <p:txBody>
            <a:bodyPr/>
            <a:lstStyle/>
            <a:p/>
          </p:txBody>
        </p:sp>
        <p:sp>
          <p:nvSpPr>
            <p:cNvPr id="41" name="pl41"/>
            <p:cNvSpPr/>
            <p:nvPr/>
          </p:nvSpPr>
          <p:spPr>
            <a:xfrm>
              <a:off x="7936942" y="2440703"/>
              <a:ext cx="243000" cy="62641"/>
            </a:xfrm>
            <a:custGeom>
              <a:avLst/>
              <a:pathLst>
                <a:path w="243000" h="62641">
                  <a:moveTo>
                    <a:pt x="243000" y="62641"/>
                  </a:moveTo>
                  <a:lnTo>
                    <a:pt x="0" y="0"/>
                  </a:lnTo>
                </a:path>
              </a:pathLst>
            </a:custGeom>
          </p:spPr>
          <p:txBody>
            <a:bodyPr/>
            <a:lstStyle/>
            <a:p/>
          </p:txBody>
        </p:sp>
        <p:sp>
          <p:nvSpPr>
            <p:cNvPr id="42" name="pl42"/>
            <p:cNvSpPr/>
            <p:nvPr/>
          </p:nvSpPr>
          <p:spPr>
            <a:xfrm>
              <a:off x="7927497" y="2503944"/>
              <a:ext cx="252444" cy="268174"/>
            </a:xfrm>
            <a:custGeom>
              <a:avLst/>
              <a:pathLst>
                <a:path w="252444" h="268174">
                  <a:moveTo>
                    <a:pt x="252444" y="268174"/>
                  </a:moveTo>
                  <a:lnTo>
                    <a:pt x="0" y="0"/>
                  </a:lnTo>
                </a:path>
              </a:pathLst>
            </a:custGeom>
          </p:spPr>
          <p:txBody>
            <a:bodyPr/>
            <a:lstStyle/>
            <a:p/>
          </p:txBody>
        </p:sp>
        <p:sp>
          <p:nvSpPr>
            <p:cNvPr id="43" name="pl43"/>
            <p:cNvSpPr/>
            <p:nvPr/>
          </p:nvSpPr>
          <p:spPr>
            <a:xfrm>
              <a:off x="7940023" y="3369420"/>
              <a:ext cx="239918" cy="1"/>
            </a:xfrm>
            <a:custGeom>
              <a:avLst/>
              <a:pathLst>
                <a:path w="239918" h="1">
                  <a:moveTo>
                    <a:pt x="239918" y="1"/>
                  </a:moveTo>
                  <a:lnTo>
                    <a:pt x="0" y="0"/>
                  </a:lnTo>
                </a:path>
              </a:pathLst>
            </a:custGeom>
          </p:spPr>
          <p:txBody>
            <a:bodyPr/>
            <a:lstStyle/>
            <a:p/>
          </p:txBody>
        </p:sp>
        <p:sp>
          <p:nvSpPr>
            <p:cNvPr id="44" name="pg44"/>
            <p:cNvSpPr/>
            <p:nvPr/>
          </p:nvSpPr>
          <p:spPr>
            <a:xfrm>
              <a:off x="8111362" y="2159923"/>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5" name="tx45"/>
            <p:cNvSpPr/>
            <p:nvPr/>
          </p:nvSpPr>
          <p:spPr>
            <a:xfrm>
              <a:off x="8134222" y="2200764"/>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DTP3 : 90%</a:t>
              </a:r>
            </a:p>
          </p:txBody>
        </p:sp>
        <p:sp>
          <p:nvSpPr>
            <p:cNvPr id="46" name="pg46"/>
            <p:cNvSpPr/>
            <p:nvPr/>
          </p:nvSpPr>
          <p:spPr>
            <a:xfrm>
              <a:off x="8111362" y="2432893"/>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7" name="tx47"/>
            <p:cNvSpPr/>
            <p:nvPr/>
          </p:nvSpPr>
          <p:spPr>
            <a:xfrm>
              <a:off x="8134222" y="2473734"/>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PCVC : 89%</a:t>
              </a:r>
            </a:p>
          </p:txBody>
        </p:sp>
        <p:sp>
          <p:nvSpPr>
            <p:cNvPr id="48" name="pg48"/>
            <p:cNvSpPr/>
            <p:nvPr/>
          </p:nvSpPr>
          <p:spPr>
            <a:xfrm>
              <a:off x="8111362" y="2705259"/>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49" name="tx49"/>
            <p:cNvSpPr/>
            <p:nvPr/>
          </p:nvSpPr>
          <p:spPr>
            <a:xfrm>
              <a:off x="8134222" y="2746100"/>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HPVc : 87%</a:t>
              </a:r>
            </a:p>
          </p:txBody>
        </p:sp>
        <p:sp>
          <p:nvSpPr>
            <p:cNvPr id="50" name="pg50"/>
            <p:cNvSpPr/>
            <p:nvPr/>
          </p:nvSpPr>
          <p:spPr>
            <a:xfrm>
              <a:off x="8111362" y="3278435"/>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51" name="tx51"/>
            <p:cNvSpPr/>
            <p:nvPr/>
          </p:nvSpPr>
          <p:spPr>
            <a:xfrm>
              <a:off x="8134222" y="3319277"/>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MCV2 : 58%</a:t>
              </a:r>
            </a:p>
          </p:txBody>
        </p:sp>
        <p:sp>
          <p:nvSpPr>
            <p:cNvPr id="52" name="pg52"/>
            <p:cNvSpPr/>
            <p:nvPr/>
          </p:nvSpPr>
          <p:spPr>
            <a:xfrm>
              <a:off x="1503826" y="3025975"/>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F8766D">
                  <a:alpha val="100000"/>
                </a:srgbClr>
              </a:solidFill>
              <a:prstDash val="solid"/>
              <a:round/>
            </a:ln>
          </p:spPr>
          <p:txBody>
            <a:bodyPr/>
            <a:lstStyle/>
            <a:p/>
          </p:txBody>
        </p:sp>
        <p:sp>
          <p:nvSpPr>
            <p:cNvPr id="53" name="tx53"/>
            <p:cNvSpPr/>
            <p:nvPr/>
          </p:nvSpPr>
          <p:spPr>
            <a:xfrm>
              <a:off x="1549546" y="30697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64</a:t>
              </a:r>
            </a:p>
          </p:txBody>
        </p:sp>
        <p:sp>
          <p:nvSpPr>
            <p:cNvPr id="54" name="pg54"/>
            <p:cNvSpPr/>
            <p:nvPr/>
          </p:nvSpPr>
          <p:spPr>
            <a:xfrm>
              <a:off x="6069657" y="3441069"/>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7CAE00">
                  <a:alpha val="100000"/>
                </a:srgbClr>
              </a:solidFill>
              <a:prstDash val="solid"/>
              <a:round/>
            </a:ln>
          </p:spPr>
          <p:txBody>
            <a:bodyPr/>
            <a:lstStyle/>
            <a:p/>
          </p:txBody>
        </p:sp>
        <p:sp>
          <p:nvSpPr>
            <p:cNvPr id="55" name="tx55"/>
            <p:cNvSpPr/>
            <p:nvPr/>
          </p:nvSpPr>
          <p:spPr>
            <a:xfrm>
              <a:off x="6115377" y="3486480"/>
              <a:ext cx="140675" cy="9084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55</a:t>
              </a:r>
            </a:p>
          </p:txBody>
        </p:sp>
        <p:sp>
          <p:nvSpPr>
            <p:cNvPr id="56" name="pg56"/>
            <p:cNvSpPr/>
            <p:nvPr/>
          </p:nvSpPr>
          <p:spPr>
            <a:xfrm>
              <a:off x="5133084" y="4199833"/>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00BFC4">
                  <a:alpha val="100000"/>
                </a:srgbClr>
              </a:solidFill>
              <a:prstDash val="solid"/>
              <a:round/>
            </a:ln>
          </p:spPr>
          <p:txBody>
            <a:bodyPr/>
            <a:lstStyle/>
            <a:p/>
          </p:txBody>
        </p:sp>
        <p:sp>
          <p:nvSpPr>
            <p:cNvPr id="57" name="tx57"/>
            <p:cNvSpPr/>
            <p:nvPr/>
          </p:nvSpPr>
          <p:spPr>
            <a:xfrm>
              <a:off x="5178804" y="424363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25</a:t>
              </a:r>
            </a:p>
          </p:txBody>
        </p:sp>
        <p:sp>
          <p:nvSpPr>
            <p:cNvPr id="58" name="pg58"/>
            <p:cNvSpPr/>
            <p:nvPr/>
          </p:nvSpPr>
          <p:spPr>
            <a:xfrm>
              <a:off x="7105662" y="3741300"/>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1"/>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10840" cap="rnd">
              <a:solidFill>
                <a:srgbClr val="C77CFF">
                  <a:alpha val="100000"/>
                </a:srgbClr>
              </a:solidFill>
              <a:prstDash val="solid"/>
              <a:round/>
            </a:ln>
          </p:spPr>
          <p:txBody>
            <a:bodyPr/>
            <a:lstStyle/>
            <a:p/>
          </p:txBody>
        </p:sp>
        <p:sp>
          <p:nvSpPr>
            <p:cNvPr id="59" name="tx59"/>
            <p:cNvSpPr/>
            <p:nvPr/>
          </p:nvSpPr>
          <p:spPr>
            <a:xfrm>
              <a:off x="7151382" y="3785476"/>
              <a:ext cx="140675" cy="9207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45</a:t>
              </a:r>
            </a:p>
          </p:txBody>
        </p:sp>
        <p:sp>
          <p:nvSpPr>
            <p:cNvPr id="60" name="tx60"/>
            <p:cNvSpPr/>
            <p:nvPr/>
          </p:nvSpPr>
          <p:spPr>
            <a:xfrm>
              <a:off x="663492" y="5062749"/>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61" name="tx61"/>
            <p:cNvSpPr/>
            <p:nvPr/>
          </p:nvSpPr>
          <p:spPr>
            <a:xfrm>
              <a:off x="585797" y="446087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62" name="tx62"/>
            <p:cNvSpPr/>
            <p:nvPr/>
          </p:nvSpPr>
          <p:spPr>
            <a:xfrm>
              <a:off x="585797" y="385899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63" name="tx63"/>
            <p:cNvSpPr/>
            <p:nvPr/>
          </p:nvSpPr>
          <p:spPr>
            <a:xfrm>
              <a:off x="585797" y="325711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64" name="tx64"/>
            <p:cNvSpPr/>
            <p:nvPr/>
          </p:nvSpPr>
          <p:spPr>
            <a:xfrm>
              <a:off x="585797" y="265524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65" name="tx65"/>
            <p:cNvSpPr/>
            <p:nvPr/>
          </p:nvSpPr>
          <p:spPr>
            <a:xfrm>
              <a:off x="508103" y="205336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66" name="tx66"/>
            <p:cNvSpPr/>
            <p:nvPr/>
          </p:nvSpPr>
          <p:spPr>
            <a:xfrm>
              <a:off x="585797" y="235430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7" name="tx67"/>
            <p:cNvSpPr/>
            <p:nvPr/>
          </p:nvSpPr>
          <p:spPr>
            <a:xfrm rot="-5400000">
              <a:off x="1282573"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8" name="tx68"/>
            <p:cNvSpPr/>
            <p:nvPr/>
          </p:nvSpPr>
          <p:spPr>
            <a:xfrm rot="-5400000">
              <a:off x="2578904"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9" name="tx69"/>
            <p:cNvSpPr/>
            <p:nvPr/>
          </p:nvSpPr>
          <p:spPr>
            <a:xfrm rot="-5400000">
              <a:off x="3875235"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70" name="tx70"/>
            <p:cNvSpPr/>
            <p:nvPr/>
          </p:nvSpPr>
          <p:spPr>
            <a:xfrm rot="-5400000">
              <a:off x="5171567"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71" name="tx71"/>
            <p:cNvSpPr/>
            <p:nvPr/>
          </p:nvSpPr>
          <p:spPr>
            <a:xfrm rot="-5400000">
              <a:off x="6208632"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72" name="tx72"/>
            <p:cNvSpPr/>
            <p:nvPr/>
          </p:nvSpPr>
          <p:spPr>
            <a:xfrm rot="-5400000">
              <a:off x="6467898"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73" name="tx73"/>
            <p:cNvSpPr/>
            <p:nvPr/>
          </p:nvSpPr>
          <p:spPr>
            <a:xfrm rot="-5400000">
              <a:off x="6727164"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74" name="tx74"/>
            <p:cNvSpPr/>
            <p:nvPr/>
          </p:nvSpPr>
          <p:spPr>
            <a:xfrm rot="-5400000">
              <a:off x="6986430"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75" name="tx75"/>
            <p:cNvSpPr/>
            <p:nvPr/>
          </p:nvSpPr>
          <p:spPr>
            <a:xfrm rot="-5400000">
              <a:off x="7245663" y="543226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76" name="tx76"/>
            <p:cNvSpPr/>
            <p:nvPr/>
          </p:nvSpPr>
          <p:spPr>
            <a:xfrm rot="-5400000">
              <a:off x="7504963"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7" name="tx77"/>
            <p:cNvSpPr/>
            <p:nvPr/>
          </p:nvSpPr>
          <p:spPr>
            <a:xfrm rot="-5400000">
              <a:off x="7764229"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78" name="tx78"/>
            <p:cNvSpPr/>
            <p:nvPr/>
          </p:nvSpPr>
          <p:spPr>
            <a:xfrm rot="-5400000">
              <a:off x="-52544" y="3544618"/>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9" name="pl79"/>
            <p:cNvSpPr/>
            <p:nvPr/>
          </p:nvSpPr>
          <p:spPr>
            <a:xfrm>
              <a:off x="3533360" y="6121431"/>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80" name="pl80"/>
            <p:cNvSpPr/>
            <p:nvPr/>
          </p:nvSpPr>
          <p:spPr>
            <a:xfrm>
              <a:off x="4249088" y="6121431"/>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81" name="pl81"/>
            <p:cNvSpPr/>
            <p:nvPr/>
          </p:nvSpPr>
          <p:spPr>
            <a:xfrm>
              <a:off x="4995854" y="6121431"/>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82" name="pl82"/>
            <p:cNvSpPr/>
            <p:nvPr/>
          </p:nvSpPr>
          <p:spPr>
            <a:xfrm>
              <a:off x="5742619" y="6121431"/>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83" name="tx83"/>
            <p:cNvSpPr/>
            <p:nvPr/>
          </p:nvSpPr>
          <p:spPr>
            <a:xfrm>
              <a:off x="3800459" y="6069248"/>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84" name="tx84"/>
            <p:cNvSpPr/>
            <p:nvPr/>
          </p:nvSpPr>
          <p:spPr>
            <a:xfrm>
              <a:off x="4516188" y="606802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5" name="tx85"/>
            <p:cNvSpPr/>
            <p:nvPr/>
          </p:nvSpPr>
          <p:spPr>
            <a:xfrm>
              <a:off x="5262953" y="606802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PCVC</a:t>
              </a:r>
            </a:p>
          </p:txBody>
        </p:sp>
        <p:sp>
          <p:nvSpPr>
            <p:cNvPr id="86" name="tx86"/>
            <p:cNvSpPr/>
            <p:nvPr/>
          </p:nvSpPr>
          <p:spPr>
            <a:xfrm>
              <a:off x="6009718" y="6069794"/>
              <a:ext cx="35709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HPVc</a:t>
              </a:r>
            </a:p>
          </p:txBody>
        </p:sp>
        <p:sp>
          <p:nvSpPr>
            <p:cNvPr id="87" name="tx87"/>
            <p:cNvSpPr/>
            <p:nvPr/>
          </p:nvSpPr>
          <p:spPr>
            <a:xfrm>
              <a:off x="2008319" y="1330710"/>
              <a:ext cx="586158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SDG 3.b.1: Proportion of the target population covered by all vaccines included</a:t>
              </a:r>
            </a:p>
          </p:txBody>
        </p:sp>
        <p:sp>
          <p:nvSpPr>
            <p:cNvPr id="88" name="tx88"/>
            <p:cNvSpPr/>
            <p:nvPr/>
          </p:nvSpPr>
          <p:spPr>
            <a:xfrm>
              <a:off x="3895497" y="1513808"/>
              <a:ext cx="2087232" cy="15527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in their national programme,</a:t>
              </a:r>
            </a:p>
          </p:txBody>
        </p:sp>
        <p:sp>
          <p:nvSpPr>
            <p:cNvPr id="89" name="tx89"/>
            <p:cNvSpPr/>
            <p:nvPr/>
          </p:nvSpPr>
          <p:spPr>
            <a:xfrm>
              <a:off x="4300641" y="1694368"/>
              <a:ext cx="1276945"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Togo, 2000-2025</a:t>
              </a:r>
            </a:p>
          </p:txBody>
        </p:sp>
        <p:sp>
          <p:nvSpPr>
            <p:cNvPr id="90" name="tx90"/>
            <p:cNvSpPr/>
            <p:nvPr/>
          </p:nvSpPr>
          <p:spPr>
            <a:xfrm>
              <a:off x="4912824" y="6345398"/>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91" name="tx91"/>
            <p:cNvSpPr/>
            <p:nvPr/>
          </p:nvSpPr>
          <p:spPr>
            <a:xfrm>
              <a:off x="3297433" y="6466154"/>
              <a:ext cx="5776976"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four vaccination coverage indicators contribute to SDG indicator 3.b.1 are: DTP3, MCV2, PCVC and HPVc</a:t>
              </a:r>
            </a:p>
          </p:txBody>
        </p:sp>
        <p:sp>
          <p:nvSpPr>
            <p:cNvPr id="92" name="tx92"/>
            <p:cNvSpPr/>
            <p:nvPr/>
          </p:nvSpPr>
          <p:spPr>
            <a:xfrm>
              <a:off x="4122809" y="6586855"/>
              <a:ext cx="49516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Immunization Agenda 2030 (IA2030) global target is 90% coverage of all four antigens by 2030.</a:t>
              </a:r>
            </a:p>
          </p:txBody>
        </p:sp>
      </p:grpSp>
      <p:sp>
        <p:nvSpPr>
          <p:cNvPr id="9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Four vaccination coverage indicators contribute to Sustainable Development Goal 3, indicator b.1: DTP3, PCV3, MCV2 and HPV.
The IA2030 global target is 90% coverage of all four antigens by 2030.
Togo has all 4 of the  SDG vaccines.
In 2025, Togo had achieved at least 90% coverage of 1 out of the 4 vaccines.</a:t>
            </a:r>
          </a:p>
        </p:txBody>
      </p:sp>
      <p:sp>
        <p:nvSpPr>
          <p:cNvPr id="9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Togo met the 90% SDG coverage target for DTP3, but not for the remaining vaccines.</a:t>
            </a:r>
          </a:p>
        </p:txBody>
      </p:sp>
      <p:grpSp xmlns:pic="http://schemas.openxmlformats.org/drawingml/2006/picture">
        <p:nvGrpSpPr>
          <p:cNvPr id="95" name=""/>
          <p:cNvGrpSpPr/>
          <p:nvPr/>
        </p:nvGrpSpPr>
        <p:grpSpPr>
          <a:xfrm>
            <a:off x="292608" y="914400"/>
            <a:ext cx="8595360" cy="28575"/>
            <a:chOff x="292608" y="914400"/>
            <a:chExt cx="8595360" cy="28575"/>
          </a:xfrm>
        </p:grpSpPr>
        <p:sp>
          <p:nvSpPr>
            <p:cNvPr id="96"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97" name="rc4"/>
            <p:cNvSpPr/>
            <p:nvPr/>
          </p:nvSpPr>
          <p:spPr>
            <a:xfrm>
              <a:off x="292608" y="914400"/>
              <a:ext cx="8595360" cy="28575"/>
            </a:xfrm>
            <a:prstGeom prst="rect">
              <a:avLst/>
            </a:prstGeom>
            <a:solidFill>
              <a:srgbClr val="000000">
                <a:alpha val="100000"/>
              </a:srgbClr>
            </a:solidFill>
          </p:spPr>
          <p:txBody>
            <a:bodyPr/>
            <a:lstStyle/>
            <a:p/>
          </p:txBody>
        </p:sp>
      </p:gr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46888" y="210312"/>
            <a:ext cx="11713464" cy="548640"/>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Definitions of immunization terms</a:t>
            </a:r>
          </a:p>
        </p:txBody>
      </p:sp>
      <p:sp>
        <p:nvSpPr>
          <p:cNvPr id="3" name="body"/>
          <p:cNvSpPr>
            <a:spLocks noGrp="1"/>
          </p:cNvSpPr>
          <p:nvPr>
            <p:ph/>
          </p:nvPr>
        </p:nvSpPr>
        <p:spPr>
          <a:xfrm>
            <a:off x="246888" y="868680"/>
            <a:ext cx="11713464" cy="4572000"/>
          </a:xfrm>
          <a:solidFill>
            <a:srgbClr val="203864">
              <a:alpha val="100000"/>
            </a:srgbClr>
          </a:solidFill>
        </p:spPr>
        <p:txBody>
          <a:bodyPr/>
          <a:lstStyle/>
          <a:p>
            <a:pPr algn="l" marL="0" marR="0">
              <a:lnSpc>
                <a:spcPct val="100000"/>
              </a:lnSpc>
              <a:spcBef>
                <a:spcPts val="0"/>
              </a:spcBef>
              <a:spcAft>
                <a:spcPts val="0"/>
              </a:spcAft>
              <a:buNone/>
            </a:pPr>
            <a:r>
              <a:rPr cap="none" sz="1200" i="0" b="1" u="none">
                <a:solidFill>
                  <a:srgbClr val="FFFFFF">
                    <a:alpha val="100000"/>
                  </a:srgbClr>
                </a:solidFill>
                <a:latin typeface="Aptos (Body)"/>
                <a:cs typeface="Aptos (Body)"/>
                <a:ea typeface="Aptos (Body)"/>
                <a:sym typeface="Aptos (Body)"/>
              </a:rPr>
              <a:t>Vaccine coverage
</a:t>
            </a:r>
            <a:r>
              <a:rPr cap="none" sz="1200" i="0" b="0" u="none">
                <a:solidFill>
                  <a:srgbClr val="FFFFFF">
                    <a:alpha val="100000"/>
                  </a:srgbClr>
                </a:solidFill>
                <a:latin typeface="Aptos (Body)"/>
                <a:cs typeface="Aptos (Body)"/>
                <a:ea typeface="Aptos (Body)"/>
                <a:sym typeface="Aptos (Body)"/>
              </a:rPr>
              <a:t>Percentage of infants (children under one year of age) who received certain vaccine-doses. For example, coverage of DTP3 is the percentage of infants who received all three doses of diphtheria, tetanus, and pertussis (DTP) vaccine.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Unvaccinated
</a:t>
            </a:r>
            <a:r>
              <a:rPr cap="none" sz="1200" i="0" b="0" u="none">
                <a:solidFill>
                  <a:srgbClr val="FFFFFF">
                    <a:alpha val="100000"/>
                  </a:srgbClr>
                </a:solidFill>
                <a:latin typeface="Aptos (Body)"/>
                <a:cs typeface="Aptos (Body)"/>
                <a:ea typeface="Aptos (Body)"/>
                <a:sym typeface="Aptos (Body)"/>
              </a:rPr>
              <a:t>An infant that did not receive the first dose of a vaccine series. The term zero-dose is used to describe children unvaccinated with DTP1.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Under-vaccinated
</a:t>
            </a:r>
            <a:r>
              <a:rPr cap="none" sz="1200" i="0" b="0" u="none">
                <a:solidFill>
                  <a:srgbClr val="FFFFFF">
                    <a:alpha val="100000"/>
                  </a:srgbClr>
                </a:solidFill>
                <a:latin typeface="Aptos (Body)"/>
                <a:cs typeface="Aptos (Body)"/>
                <a:ea typeface="Aptos (Body)"/>
                <a:sym typeface="Aptos (Body)"/>
              </a:rPr>
              <a:t>An infant who received some but not all the recommended vaccine-doses in the national schedule.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Vaccine-Doses
</a:t>
            </a:r>
            <a:r>
              <a:rPr cap="none" sz="1200" i="0" b="0" u="none">
                <a:solidFill>
                  <a:srgbClr val="FFFFFF">
                    <a:alpha val="100000"/>
                  </a:srgbClr>
                </a:solidFill>
                <a:latin typeface="Aptos (Body)"/>
                <a:cs typeface="Aptos (Body)"/>
                <a:ea typeface="Aptos (Body)"/>
                <a:sym typeface="Aptos (Body)"/>
              </a:rPr>
              <a:t>•  Bacillus Calmette-Guerin (BCG): vaccine against tuberculosis
</a:t>
            </a:r>
            <a:r>
              <a:rPr cap="none" sz="1200" i="0" b="0" u="none">
                <a:solidFill>
                  <a:srgbClr val="FFFFFF">
                    <a:alpha val="100000"/>
                  </a:srgbClr>
                </a:solidFill>
                <a:latin typeface="Aptos (Body)"/>
                <a:cs typeface="Aptos (Body)"/>
                <a:ea typeface="Aptos (Body)"/>
                <a:sym typeface="Aptos (Body)"/>
              </a:rPr>
              <a:t>•  Hepatitis B birth dose, given within 24 hours after birth (HepBB)
</a:t>
            </a:r>
            <a:r>
              <a:rPr cap="none" sz="1200" i="0" b="0" u="none">
                <a:solidFill>
                  <a:srgbClr val="FFFFFF">
                    <a:alpha val="100000"/>
                  </a:srgbClr>
                </a:solidFill>
                <a:latin typeface="Aptos (Body)"/>
                <a:cs typeface="Aptos (Body)"/>
                <a:ea typeface="Aptos (Body)"/>
                <a:sym typeface="Aptos (Body)"/>
              </a:rPr>
              <a:t>•  Diphtheria, tetanus, and pertussis vaccine, first dose (DTP1) and third dose (DTP3)
</a:t>
            </a:r>
            <a:r>
              <a:rPr cap="none" sz="1200" i="0" b="0" u="none">
                <a:solidFill>
                  <a:srgbClr val="FFFFFF">
                    <a:alpha val="100000"/>
                  </a:srgbClr>
                </a:solidFill>
                <a:latin typeface="Aptos (Body)"/>
                <a:cs typeface="Aptos (Body)"/>
                <a:ea typeface="Aptos (Body)"/>
                <a:sym typeface="Aptos (Body)"/>
              </a:rPr>
              <a:t>•  Hepatitis B vaccine, third dose (HepB3)
</a:t>
            </a:r>
            <a:r>
              <a:rPr cap="none" sz="1200" i="0" b="0" u="none">
                <a:solidFill>
                  <a:srgbClr val="FFFFFF">
                    <a:alpha val="100000"/>
                  </a:srgbClr>
                </a:solidFill>
                <a:latin typeface="Aptos (Body)"/>
                <a:cs typeface="Aptos (Body)"/>
                <a:ea typeface="Aptos (Body)"/>
                <a:sym typeface="Aptos (Body)"/>
              </a:rPr>
              <a:t>•  Haemophilus influenzae type b vaccine, third dose (Hib3)
</a:t>
            </a:r>
            <a:r>
              <a:rPr cap="none" sz="1200" i="0" b="0" u="none">
                <a:solidFill>
                  <a:srgbClr val="FFFFFF">
                    <a:alpha val="100000"/>
                  </a:srgbClr>
                </a:solidFill>
                <a:latin typeface="Aptos (Body)"/>
                <a:cs typeface="Aptos (Body)"/>
                <a:ea typeface="Aptos (Body)"/>
                <a:sym typeface="Aptos (Body)"/>
              </a:rPr>
              <a:t>•  Inactivated polio vaccine, first dose (IPV1) and last dose (IPVC) 
</a:t>
            </a:r>
            <a:r>
              <a:rPr cap="none" sz="1200" i="0" b="0" u="none">
                <a:solidFill>
                  <a:srgbClr val="FFFFFF">
                    <a:alpha val="100000"/>
                  </a:srgbClr>
                </a:solidFill>
                <a:latin typeface="Aptos (Body)"/>
                <a:cs typeface="Aptos (Body)"/>
                <a:ea typeface="Aptos (Body)"/>
                <a:sym typeface="Aptos (Body)"/>
              </a:rPr>
              <a:t>•  Measles containing vaccine, first dose (MCV1) and second dose (MCV2)
</a:t>
            </a:r>
            <a:r>
              <a:rPr cap="none" sz="1200" i="0" b="0" u="none">
                <a:solidFill>
                  <a:srgbClr val="FFFFFF">
                    <a:alpha val="100000"/>
                  </a:srgbClr>
                </a:solidFill>
                <a:latin typeface="Aptos (Body)"/>
                <a:cs typeface="Aptos (Body)"/>
                <a:ea typeface="Aptos (Body)"/>
                <a:sym typeface="Aptos (Body)"/>
              </a:rPr>
              <a:t>•  Rotavirus vaccine, last dose (RotaC)
</a:t>
            </a:r>
            <a:r>
              <a:rPr cap="none" sz="1200" i="0" b="0" u="none">
                <a:solidFill>
                  <a:srgbClr val="FFFFFF">
                    <a:alpha val="100000"/>
                  </a:srgbClr>
                </a:solidFill>
                <a:latin typeface="Aptos (Body)"/>
                <a:cs typeface="Aptos (Body)"/>
                <a:ea typeface="Aptos (Body)"/>
                <a:sym typeface="Aptos (Body)"/>
              </a:rPr>
              <a:t>•  Pneumococcal vaccine, last dose (PCVC)
</a:t>
            </a:r>
            <a:r>
              <a:rPr cap="none" sz="1200" i="0" b="0" u="none">
                <a:solidFill>
                  <a:srgbClr val="FFFFFF">
                    <a:alpha val="100000"/>
                  </a:srgbClr>
                </a:solidFill>
                <a:latin typeface="Aptos (Body)"/>
                <a:cs typeface="Aptos (Body)"/>
                <a:ea typeface="Aptos (Body)"/>
                <a:sym typeface="Aptos (Body)"/>
              </a:rPr>
              <a:t>•  Yellow Fever vaccine (YFV) 
</a:t>
            </a:r>
            <a:r>
              <a:rPr cap="none" sz="1200" i="0" b="0" u="none">
                <a:solidFill>
                  <a:srgbClr val="FFFFFF">
                    <a:alpha val="100000"/>
                  </a:srgbClr>
                </a:solidFill>
                <a:latin typeface="Aptos (Body)"/>
                <a:cs typeface="Aptos (Body)"/>
                <a:ea typeface="Aptos (Body)"/>
                <a:sym typeface="Aptos (Body)"/>
              </a:rPr>
              <a:t>•  Meningococcal A vaccine (MengA) 
</a:t>
            </a:r>
            <a:r>
              <a:rPr cap="none" sz="1200" i="0" b="0" u="none">
                <a:solidFill>
                  <a:srgbClr val="FFFFFF">
                    <a:alpha val="100000"/>
                  </a:srgbClr>
                </a:solidFill>
                <a:latin typeface="Aptos (Body)"/>
                <a:cs typeface="Aptos (Body)"/>
                <a:ea typeface="Aptos (Body)"/>
                <a:sym typeface="Aptos (Body)"/>
              </a:rPr>
              <a:t>•  Human papillomavirus vaccine, first dose (HPV1) and last dose (HPVc): vaccine to protect against certain types of human papillomavirus that can lead to cancer or genital warts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The Immunization Agenda 2030 (IA2030)
</a:t>
            </a:r>
            <a:r>
              <a:rPr cap="none" sz="1200" i="0" b="0" u="none">
                <a:solidFill>
                  <a:srgbClr val="FFFFFF">
                    <a:alpha val="100000"/>
                  </a:srgbClr>
                </a:solidFill>
                <a:latin typeface="Aptos (Body)"/>
                <a:cs typeface="Aptos (Body)"/>
                <a:ea typeface="Aptos (Body)"/>
                <a:sym typeface="Aptos (Body)"/>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Additional resources</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69296" y="146304"/>
            <a:ext cx="1664208" cy="768096"/>
          </a:xfrm>
          <a:solidFill>
            <a:srgbClr val="203864">
              <a:alpha val="100000"/>
            </a:srgbClr>
          </a:solidFill>
        </p:spPr>
        <p:txBody>
          <a:bodyPr/>
          <a:lstStyle/>
          <a:p>
            <a:pPr algn="ctr" marL="0" marR="0">
              <a:lnSpc>
                <a:spcPct val="100000"/>
              </a:lnSpc>
              <a:spcBef>
                <a:spcPts val="0"/>
              </a:spcBef>
              <a:spcAft>
                <a:spcPts val="0"/>
              </a:spcAft>
              <a:buNone/>
            </a:pPr>
            <a:r>
              <a:rPr cap="none" sz="1600" i="0" b="1" u="none">
                <a:solidFill>
                  <a:srgbClr val="FFFFFF">
                    <a:alpha val="100000"/>
                  </a:srgbClr>
                </a:solidFill>
                <a:latin typeface="Aptos (Body)"/>
                <a:cs typeface="Aptos (Body)"/>
                <a:ea typeface="Aptos (Body)"/>
                <a:sym typeface="Aptos (Body)"/>
              </a:rPr>
              <a:t>Additional Resources</a:t>
            </a:r>
          </a:p>
        </p:txBody>
      </p:sp>
      <p:sp>
        <p:nvSpPr>
          <p:cNvPr id="3" name="body"/>
          <p:cNvSpPr>
            <a:spLocks noGrp="1"/>
          </p:cNvSpPr>
          <p:nvPr>
            <p:ph/>
          </p:nvPr>
        </p:nvSpPr>
        <p:spPr>
          <a:xfrm>
            <a:off x="10387584" y="868680"/>
            <a:ext cx="1581912" cy="3099816"/>
          </a:xfrm>
          <a:solidFill>
            <a:srgbClr val="203864">
              <a:alpha val="100000"/>
            </a:srgbClr>
          </a:solidFill>
        </p:spPr>
        <p:txBody>
          <a:bodyPr/>
          <a:lstStyle/>
          <a:p>
            <a:pPr algn="l" marL="0" marR="0">
              <a:lnSpc>
                <a:spcPct val="100000"/>
              </a:lnSpc>
              <a:spcBef>
                <a:spcPts val="0"/>
              </a:spcBef>
              <a:spcAft>
                <a:spcPts val="0"/>
              </a:spcAft>
              <a:buNone/>
            </a:pPr>
            <a:r>
              <a:rPr cap="none" sz="1550" i="0" b="0" u="none">
                <a:solidFill>
                  <a:srgbClr val="FFFFFF">
                    <a:alpha val="100000"/>
                  </a:srgbClr>
                </a:solidFill>
                <a:latin typeface="Aptos (Body)"/>
                <a:cs typeface="Aptos (Body)"/>
                <a:ea typeface="Aptos (Body)"/>
                <a:sym typeface="Aptos (Body)"/>
              </a:rPr>
              <a:t>Additional immunization data resources can be found at:
Interactive WUENIC country profiles can be found at:</a:t>
            </a:r>
          </a:p>
        </p:txBody>
      </p:sp>
      <p:sp>
        <p:nvSpPr>
          <p:cNvPr id="4" name="body"/>
          <p:cNvSpPr>
            <a:spLocks noGrp="1"/>
          </p:cNvSpPr>
          <p:nvPr>
            <p:ph/>
          </p:nvPr>
        </p:nvSpPr>
        <p:spPr>
          <a:xfrm>
            <a:off x="10378440" y="21945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https://data.unicef.org/resources/immunization/</a:t>
            </a:r>
          </a:p>
        </p:txBody>
      </p:sp>
      <p:sp>
        <p:nvSpPr>
          <p:cNvPr id="5" name="body"/>
          <p:cNvSpPr>
            <a:spLocks noGrp="1"/>
          </p:cNvSpPr>
          <p:nvPr>
            <p:ph/>
          </p:nvPr>
        </p:nvSpPr>
        <p:spPr>
          <a:xfrm>
            <a:off x="10378440" y="4608576"/>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740664" y="347472"/>
            <a:ext cx="7891272" cy="521208"/>
          </a:xfrm>
          <a:solidFill>
            <a:srgbClr val="203864">
              <a:alpha val="100000"/>
            </a:srgbClr>
          </a:solidFill>
        </p:spPr>
        <p:txBody>
          <a:bodyPr/>
          <a:lstStyle/>
          <a:p>
            <a:pPr algn="l"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Short feedback questionnaire </a:t>
            </a:r>
          </a:p>
        </p:txBody>
      </p:sp>
      <p:sp>
        <p:nvSpPr>
          <p:cNvPr id="3" name="body"/>
          <p:cNvSpPr>
            <a:spLocks noGrp="1"/>
          </p:cNvSpPr>
          <p:nvPr>
            <p:ph/>
          </p:nvPr>
        </p:nvSpPr>
        <p:spPr>
          <a:xfrm>
            <a:off x="758952" y="813816"/>
            <a:ext cx="2478024" cy="365760"/>
          </a:xfrm>
          <a:solidFill>
            <a:srgbClr val="203864">
              <a:alpha val="100000"/>
            </a:srgbClr>
          </a:solidFill>
        </p:spPr>
        <p:txBody>
          <a:bodyPr/>
          <a:lstStyle/>
          <a:p>
            <a:pPr algn="l" marL="0" marR="0">
              <a:lnSpc>
                <a:spcPct val="100000"/>
              </a:lnSpc>
              <a:spcBef>
                <a:spcPts val="0"/>
              </a:spcBef>
              <a:spcAft>
                <a:spcPts val="0"/>
              </a:spcAft>
              <a:buNone/>
            </a:pPr>
            <a:r>
              <a:rPr cap="none" sz="1800" i="0" b="0" u="none">
                <a:solidFill>
                  <a:srgbClr val="FFFFFF">
                    <a:alpha val="100000"/>
                  </a:srgbClr>
                </a:solidFill>
                <a:latin typeface="Aptos (Body)"/>
                <a:cs typeface="Aptos (Body)"/>
                <a:ea typeface="Aptos (Body)"/>
                <a:sym typeface="Aptos (Body)"/>
              </a:rPr>
              <a:t>(5 minutes)</a:t>
            </a:r>
          </a:p>
        </p:txBody>
      </p:sp>
      <p:sp>
        <p:nvSpPr>
          <p:cNvPr id="4" name="body"/>
          <p:cNvSpPr>
            <a:spLocks noGrp="1"/>
          </p:cNvSpPr>
          <p:nvPr>
            <p:ph/>
          </p:nvPr>
        </p:nvSpPr>
        <p:spPr>
          <a:xfrm>
            <a:off x="740664" y="1325880"/>
            <a:ext cx="6830568" cy="2624328"/>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We are seeking your feedback on the global groupings (GAVI, African Union, World Bank Income, WHO and UNICEF) and country-level PowerPoint slides developed for the release of global immunization estimates. Your input will help us understand their usefulness and identify areas for improvement.
Please take a few moments to complete this short survey and have your voice heard:</a:t>
            </a:r>
          </a:p>
        </p:txBody>
      </p:sp>
      <p:sp>
        <p:nvSpPr>
          <p:cNvPr id="5" name="body"/>
          <p:cNvSpPr>
            <a:spLocks noGrp="1"/>
          </p:cNvSpPr>
          <p:nvPr>
            <p:ph/>
          </p:nvPr>
        </p:nvSpPr>
        <p:spPr>
          <a:xfrm>
            <a:off x="758952" y="3977640"/>
            <a:ext cx="6400800" cy="914400"/>
          </a:xfrm>
          <a:solidFill>
            <a:srgbClr val="203864">
              <a:alpha val="100000"/>
            </a:srgbClr>
          </a:solidFill>
        </p:spPr>
        <p:txBody>
          <a:bodyPr/>
          <a:lstStyle/>
          <a:p>
            <a:pPr algn="l" marL="0" marR="0">
              <a:lnSpc>
                <a:spcPct val="100000"/>
              </a:lnSpc>
              <a:spcBef>
                <a:spcPts val="0"/>
              </a:spcBef>
              <a:spcAft>
                <a:spcPts val="0"/>
              </a:spcAft>
              <a:buNone/>
            </a:pPr>
            <a:r>
              <a:rPr cap="none" sz="2400" i="0" b="0" u="none">
                <a:solidFill>
                  <a:srgbClr val="FFC000">
                    <a:alpha val="100000"/>
                  </a:srgbClr>
                </a:solidFill>
                <a:latin typeface="Helvetica"/>
                <a:cs typeface="Helvetica"/>
                <a:ea typeface="Helvetica"/>
                <a:sym typeface="Helvetica"/>
              </a:rPr>
              <a:t/>
            </a:r>
            <a:r>
              <a:rPr cap="none" sz="2400" i="0" b="0" u="sng">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92608" y="192024"/>
            <a:ext cx="11558016" cy="521208"/>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Key concepts</a:t>
            </a:r>
          </a:p>
        </p:txBody>
      </p:sp>
      <p:sp>
        <p:nvSpPr>
          <p:cNvPr id="3" name="body"/>
          <p:cNvSpPr>
            <a:spLocks noGrp="1"/>
          </p:cNvSpPr>
          <p:nvPr>
            <p:ph/>
          </p:nvPr>
        </p:nvSpPr>
        <p:spPr>
          <a:xfrm>
            <a:off x="411480" y="1024128"/>
            <a:ext cx="5129784" cy="5266944"/>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  The World Health Organization (WHO) provides global vaccine recommendations, which are adapted by countries based on local needs. Only DTP, polio and measles-containing vaccines are used in all countries.
•  DTP1 is a marker of access to routine immunization services, and when not received, serves as a proxy for identifying children who have not received any vaccinations, also known as "zero-dose" children. High DTP1 coverage indicates good access to immunization services, while low coverage suggests challenges in reaching children with essential vaccines.
•  DTP3 is a widely used indicator of immunization programme performance. It reflects a country's ability to deliver routine immunization services and ensures children are protected against serious disease. DTP3 is tracked globally and serves as a key measure of a nation's vaccination efforts.</a:t>
            </a:r>
          </a:p>
        </p:txBody>
      </p:sp>
      <p:sp>
        <p:nvSpPr>
          <p:cNvPr id="4" name="body"/>
          <p:cNvSpPr>
            <a:spLocks noGrp="1"/>
          </p:cNvSpPr>
          <p:nvPr>
            <p:ph/>
          </p:nvPr>
        </p:nvSpPr>
        <p:spPr>
          <a:xfrm>
            <a:off x="5952744" y="1024128"/>
            <a:ext cx="5897880" cy="5998464"/>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  DTP1-DTP3 drop-out measures the percentage of children who received DTP1 but not DTP3, and highlights where children are lost along the vaccination pathway, highlighting potential weaknesses in service delivery and follow-up.
•  MCV1 (usually recommended between 9-12 months) assesses the ability to deliver vaccines later in infancy. It serves as a tracer for protection against measles and is a good indicator of health system performance.
•  HPV vaccine protects against specific types of human papilloma virus (HPV), and is used to measure life cycle vaccination.
•  Other key indicators include PCVC and MCV2, which are used to monitor the Sustainable Development Goals (SDGs).
•  Together, these indicators provide a consistent and comparable way to track immunization progress, identify missed communities and monitor global targets, including those under the Immunization Agenda 2030 (IA2030) and Sustainable Development Goals (SDGs).
</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731520"/>
          </a:xfrm>
          <a:solidFill>
            <a:srgbClr val="203864">
              <a:alpha val="100000"/>
            </a:srgbClr>
          </a:solidFill>
        </p:spPr>
        <p:txBody>
          <a:bodyPr/>
          <a:lstStyle/>
          <a:p>
            <a:pPr algn="l" marL="0" marR="0">
              <a:lnSpc>
                <a:spcPct val="100000"/>
              </a:lnSpc>
              <a:spcBef>
                <a:spcPts val="0"/>
              </a:spcBef>
              <a:spcAft>
                <a:spcPts val="0"/>
              </a:spcAft>
              <a:buNone/>
            </a:pPr>
            <a:r>
              <a:rPr cap="none" sz="3200" i="0" b="1" u="none">
                <a:solidFill>
                  <a:srgbClr val="FFFFFF">
                    <a:alpha val="100000"/>
                  </a:srgbClr>
                </a:solidFill>
                <a:latin typeface="Arial"/>
                <a:cs typeface="Arial"/>
                <a:ea typeface="Arial"/>
                <a:sym typeface="Arial"/>
              </a:rPr>
              <a:t>Key messages</a:t>
            </a:r>
          </a:p>
        </p:txBody>
      </p:sp>
      <p:sp>
        <p:nvSpPr>
          <p:cNvPr id="3" name="body"/>
          <p:cNvSpPr>
            <a:spLocks noGrp="1"/>
          </p:cNvSpPr>
          <p:nvPr>
            <p:ph/>
          </p:nvPr>
        </p:nvSpPr>
        <p:spPr>
          <a:xfrm>
            <a:off x="411480" y="1097280"/>
            <a:ext cx="11430000" cy="6217920"/>
          </a:xfrm>
          <a:solidFill>
            <a:srgbClr val="203864">
              <a:alpha val="100000"/>
            </a:srgbClr>
          </a:solidFill>
        </p:spPr>
        <p:txBody>
          <a:bodyPr/>
          <a:lstStyle/>
          <a:p>
            <a:pPr algn="l" marL="0" marR="0">
              <a:lnSpc>
                <a:spcPct val="100000"/>
              </a:lnSpc>
              <a:spcBef>
                <a:spcPts val="0"/>
              </a:spcBef>
              <a:spcAft>
                <a:spcPts val="0"/>
              </a:spcAft>
              <a:buNone/>
            </a:pPr>
            <a:r>
              <a:rPr cap="none" sz="1700" i="0" b="0" u="none">
                <a:solidFill>
                  <a:srgbClr val="FFFFFF">
                    <a:alpha val="100000"/>
                  </a:srgbClr>
                </a:solidFill>
                <a:latin typeface="Arial"/>
                <a:cs typeface="Arial"/>
                <a:ea typeface="Arial"/>
                <a:sym typeface="Arial"/>
              </a:rPr>
              <a:t>• DTP1 coverage remained constant at 95% between 2024 and 2025.
• DTP3 coverage remained constant at 90% between 2024 and 2025.
• There were there were approximately the same number of zero-dose children in 2025. This leaves 14,000 children without vaccination, vulnerable to vaccine-preventable diseases and a further 14,000 with incomplete protection.
• Togo accounted for 0.4% of zero-dose children in West and Central Africa (WCAR) and 0.1% of zero-dose children globally.
• MCV1 coverage remained constant at 81% between 2024 and 2025. There were 54,000 children who missed out on the first measles vaccination.
• MCV2 coverage remained constant at 58% between 2024 and 2025.
• Last dose coverage of HPV vaccination (HPVc) among girls increased from 36% to 87% in 2025 due to improved programme performance.</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Vaccination schedule, 2025</a:t>
            </a:r>
          </a:p>
        </p:txBody>
      </p:sp>
      <p:graphicFrame>
        <p:nvGraphicFramePr>
          <p:cNvPr id="3" name=""/>
          <p:cNvGraphicFramePr>
            <a:graphicFrameLocks noGrp="true"/>
          </p:cNvGraphicFramePr>
          <p:nvPr/>
        </p:nvGraphicFramePr>
        <p:xfrm rot="0">
          <a:off x="548640" y="1371600"/>
          <a:ext cx="6309360" cy="4572000"/>
        </p:xfrm>
        <a:graphic>
          <a:graphicData uri="http://schemas.openxmlformats.org/drawingml/2006/table">
            <a:tbl>
              <a:tblPr/>
              <a:tblGrid>
                <a:gridCol w="914400"/>
                <a:gridCol w="1737360"/>
                <a:gridCol w="914400"/>
                <a:gridCol w="914400"/>
                <a:gridCol w="914400"/>
                <a:gridCol w="914400"/>
              </a:tblGrid>
              <a:tr h="228600">
                <a:tc gridSpan="2">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gridSpan="4">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Level</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DTWPHIBHEPB</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(females)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5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7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15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MenA</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15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15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shows the 2025 national immunization schedule for routine services in Togo, reported through the WHO/UNICEF Joint Reporting Form on Immunization (JRF).
Each row corresponds to a vaccine or combination vaccine, indicating whether it is delivered at the national or subnational level. The schedule outlines the number of doses and the recommended ages for administration. Only childhood and adolescent vaccines relevant to WUENIC are included.</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introduction years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37160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(Human papillomavirus)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2023</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Meningococcal meningitis vaccines (any strain)</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RSV (Respiratory syncytial virus) immunization strategy</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Typhoid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displays the year each vaccine was introduced in Togo. If a vaccine has been suspended, no introduction year is shown, but if it was suspended and later reintroduced, the year of reintroduction is provided. The introduction years can reflect nationwide rollout, partial (subnational) rollout, or introduction targeted to specific risk groups or high-risk areas, as indicated in the column headers.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stockouts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1828800"/>
                <a:gridCol w="1188720"/>
                <a:gridCol w="1188720"/>
                <a:gridCol w="1188720"/>
                <a:gridCol w="118872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Vaccines / supplies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2025</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(2m) and 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(1m)</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(1m) and 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(4m) and 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(2m)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(2m)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(2m)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(5m)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(1m)</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presents reported vaccine stockouts of childhood vaccines relevant to WUENIC at the national and subnational levels over the last 5 years (2021 to 2025). Where available, the duration of national-level stockouts is indicated in months. Subnational stockouts are noted without specifying duration. Only vaccines that had a stockout during the specified time period are displayed.
A stockout refers to a period when vaccine storage and distribution points (e.g., national or district stores) are fully depleted, including buffer stock, and are unable to supply vaccines to lower-level stores or facilities. It is important to note that facility-level stockouts can still occur even when upper-level stores have inventory. Stockouts, especially prolonged ones, can negatively impact immunization coverage.</a:t>
            </a:r>
          </a:p>
        </p:txBody>
      </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8585AFFD885DF428C5218D542FAA00E" ma:contentTypeVersion="15" ma:contentTypeDescription="Create a new document." ma:contentTypeScope="" ma:versionID="2ce7092bf6284d471f65834f69ffe2cd">
  <xsd:schema xmlns:xsd="http://www.w3.org/2001/XMLSchema" xmlns:xs="http://www.w3.org/2001/XMLSchema" xmlns:p="http://schemas.microsoft.com/office/2006/metadata/properties" xmlns:ns2="5ce71423-0d49-4a04-8822-86064e799dcd" xmlns:ns3="b0dea520-d0da-458e-889e-498bdb6be655" targetNamespace="http://schemas.microsoft.com/office/2006/metadata/properties" ma:root="true" ma:fieldsID="6f9012d175d8336c4d0c4ab7112db183" ns2:_="" ns3:_="">
    <xsd:import namespace="5ce71423-0d49-4a04-8822-86064e799dcd"/>
    <xsd:import namespace="b0dea520-d0da-458e-889e-498bdb6be655"/>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2:SharedWithUsers" minOccurs="0"/>
                <xsd:element ref="ns2:SharedWithDetails" minOccurs="0"/>
                <xsd:element ref="ns3:MediaServiceObjectDetectorVersions" minOccurs="0"/>
                <xsd:element ref="ns3:lcf76f155ced4ddcb4097134ff3c332f" minOccurs="0"/>
                <xsd:element ref="ns2:TaxCatchAll" minOccurs="0"/>
                <xsd:element ref="ns3:MediaServiceOCR" minOccurs="0"/>
                <xsd:element ref="ns3:MediaServiceGenerationTime" minOccurs="0"/>
                <xsd:element ref="ns3:MediaServiceEventHashCode" minOccurs="0"/>
                <xsd:element ref="ns3:MediaServiceDateTaken" minOccurs="0"/>
                <xsd:element ref="ns3:MediaLengthInSecond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ce71423-0d49-4a04-8822-86064e799dc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dexed="true"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Shared With Details" ma:internalName="SharedWithDetails" ma:readOnly="true">
      <xsd:simpleType>
        <xsd:restriction base="dms:Note">
          <xsd:maxLength value="255"/>
        </xsd:restriction>
      </xsd:simpleType>
    </xsd:element>
    <xsd:element name="TaxCatchAll" ma:index="18" nillable="true" ma:displayName="Taxonomy Catch All Column" ma:hidden="true" ma:list="{f5d00d6a-d4b5-4f9e-9c99-f4c27bb7a1f0}" ma:internalName="TaxCatchAll" ma:showField="CatchAllData" ma:web="5ce71423-0d49-4a04-8822-86064e799dcd">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b0dea520-d0da-458e-889e-498bdb6be655"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ObjectDetectorVersions" ma:index="15" nillable="true" ma:displayName="MediaServiceObjectDetectorVersions" ma:hidden="true" ma:indexed="true" ma:internalName="MediaServiceObjectDetectorVersions" ma:readOnly="true">
      <xsd:simpleType>
        <xsd:restriction base="dms:Text"/>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element name="MediaServiceGenerationTime" ma:index="20" nillable="true" ma:displayName="MediaServiceGenerationTime" ma:hidden="true" ma:internalName="MediaServiceGenerationTime" ma:readOnly="true">
      <xsd:simpleType>
        <xsd:restriction base="dms:Text"/>
      </xsd:simpleType>
    </xsd:element>
    <xsd:element name="MediaServiceEventHashCode" ma:index="21" nillable="true" ma:displayName="MediaServiceEventHashCode" ma:hidden="true" ma:internalName="MediaServiceEventHashCode" ma:readOnly="true">
      <xsd:simpleType>
        <xsd:restriction base="dms:Text"/>
      </xsd:simpleType>
    </xsd:element>
    <xsd:element name="MediaServiceDateTaken" ma:index="22" nillable="true" ma:displayName="MediaServiceDateTaken" ma:hidden="true" ma:indexed="true" ma:internalName="MediaServiceDateTaken" ma:readOnly="true">
      <xsd:simpleType>
        <xsd:restriction base="dms:Text"/>
      </xsd:simpleType>
    </xsd:element>
    <xsd:element name="MediaLengthInSeconds" ma:index="23" nillable="true" ma:displayName="MediaLengthInSeconds" ma:hidden="true" ma:internalName="MediaLengthInSeconds" ma:readOnly="true">
      <xsd:simpleType>
        <xsd:restriction base="dms:Unknown"/>
      </xsd:simpleType>
    </xsd:element>
    <xsd:element name="MediaServiceSearchProperties" ma:index="24"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5ce71423-0d49-4a04-8822-86064e799dcd">P7TF5XRZ5TZD-1674051314-8281</_dlc_DocId>
    <_dlc_DocIdUrl xmlns="5ce71423-0d49-4a04-8822-86064e799dcd">
      <Url>https://unicef.sharepoint.com/teams/DAPM-DataComm/_layouts/15/DocIdRedir.aspx?ID=P7TF5XRZ5TZD-1674051314-8281</Url>
      <Description>P7TF5XRZ5TZD-1674051314-8281</Description>
    </_dlc_DocIdUrl>
    <lcf76f155ced4ddcb4097134ff3c332f xmlns="b0dea520-d0da-458e-889e-498bdb6be655">
      <Terms xmlns="http://schemas.microsoft.com/office/infopath/2007/PartnerControls"/>
    </lcf76f155ced4ddcb4097134ff3c332f>
    <TaxCatchAll xmlns="5ce71423-0d49-4a04-8822-86064e799dcd" xsi:nil="true"/>
  </documentManagement>
</p:properties>
</file>

<file path=customXml/itemProps1.xml><?xml version="1.0" encoding="utf-8"?>
<ds:datastoreItem xmlns:ds="http://schemas.openxmlformats.org/officeDocument/2006/customXml" ds:itemID="{22E01800-4AF1-45A5-8BF4-BBFB60BFF81D}"/>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purl.org/dc/dcmitype/"/>
    <ds:schemaRef ds:uri="http://schemas.microsoft.com/office/infopath/2007/PartnerControls"/>
    <ds:schemaRef ds:uri="http://www.w3.org/XML/1998/namespace"/>
    <ds:schemaRef ds:uri="http://schemas.openxmlformats.org/package/2006/metadata/core-properties"/>
    <ds:schemaRef ds:uri="http://schemas.microsoft.com/office/2006/documentManagement/types"/>
    <ds:schemaRef ds:uri="ae6450c1-f776-41e3-80e5-b5e3b2145961"/>
    <ds:schemaRef ds:uri="http://purl.org/dc/terms/"/>
    <ds:schemaRef ds:uri="ca283e0b-db31-4043-a2ef-b80661bf084a"/>
    <ds:schemaRef ds:uri="http://purl.org/dc/elements/1.1/"/>
    <ds:schemaRef ds:uri="9e17fbd9-fb4c-4d20-9ec4-18aa77a91b0d"/>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otalTime>2508</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vt:i4>
      </vt:variant>
    </vt:vector>
  </HeadingPairs>
  <TitlesOfParts>
    <vt:vector size="6" baseType="lpstr">
      <vt:lpstr>Aptos Display</vt:lpstr>
      <vt:lpstr>Arial</vt:lpstr>
      <vt:lpstr>Helvetica</vt:lpstr>
      <vt:lpstr>Roboto</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2026-07-11T00:12:34Z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0x01010038585AFFD885DF428C5218D542FAA00E</vt:lpwstr>
  </property>
  <property fmtid="{D5CDD505-2E9C-101B-9397-08002B2CF9AE}" pid="3" name="MediaServiceImageTags">
    <vt:lpwstr/>
  </property>
  <property fmtid="{D5CDD505-2E9C-101B-9397-08002B2CF9AE}" pid="4" name="_dlc_DocIdItemGuid">
    <vt:lpwstr>e83b4f10-a0eb-4e80-b272-8ae501e6f38a</vt:lpwstr>
  </property>
</Properties>
</file>