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947e16014ddc8517b8b7360bed5870bf1af45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74343baa8c7755e0a2da8a6a822578798706656.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6959f24b64a1a9948b582bec908c4f102036da03.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590dc8817d9aca90fa6c9b1d16a49329b859dc.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e66da8281b939ce25ae164aa3e40c3e01783e4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cdf5c57b3a35a722dd7e0cd52562734911b09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409cb20b62976f1126ddb014d6f8a8f06ac75f3.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0a563b943b1e51155757fd0132b83e63db2839ec.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30d3e81eb3ea88466aa17153edbe81592e4b83.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b7a38a25812eb5bfc75b7783521f9e95c5fb8d.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232ba2907e948a88dce8a4d4d38a45d782f467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50ceccf29a64ec73c3304bbd1cf1e05fe8a8e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ab646b2b74ae3c2c53f9d191afc0ba6dcceb18.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9e63175f460f30260258ad9e40e7064c3868648.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245972d13c87661f36b6ef320b3afc6711620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55c11481d1afeb2e728081c5e514a4c9209e2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c13734194333ece8d4934764679e885b47ea5ed.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9d89092c0411fea216334f0e1a5eede7021bcd.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8c4a543c1ffb92232fceb159b6a85f721b57332.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c895bc4a5cce8f2a7ae45a6c5f1a9aabb40102.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3839baccf01deade8691bfa27d81411944ed7ea.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9274c9decf5aa6be06591cb298c21ff14718601.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47abea49edd1d91eae2d9b787d3ec0e7d68c67.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لم يحقق أي من اللقاحات الـ 11 المدرجة في جدول التطعيم تغطية بلغت 90% أو أكثر. وتراوحت تغطية اللقاحات بين 24% و82%.
منذ عام 2001، تم إجراء تقديرات بشأن 4 لقاحات جديدة. لقاح HepBB هو أحدث لقاح تم الإبلاغ عنه (2023)، وقد حقق تغطية بنسبة 24% في عام 2025.
في عام 2025، أبلغت سوريا عن نفاذ مخزون اللقاحات/الإمدادات (BCG) (مزيد من المعلومات في الشريحة 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لوحظ تراجع في التغطية الشاملة في عام 2025، حيث انخفضت معدلات التغطية لجميع المستضدات الـ 11 منذ عام 2024، ولم يحقق أي منها نسبة تغطية تبلغ 90٪ على الأقل، مما يشير إلى الحاجة إلى تحسينات هائلة لضمان تغطية جميع الأطفال.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69%.
أما تغطية لقاح DTP3 — التي تُعد مؤشراً على مدى كفاءة الدول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كما كانت تغطية لقاح MCV2 أقل من الهدف المحدد بنسبة 95٪.
بين عامي 2024 و2025، لم يزود أي لقاح من اللقاحات تغطيته، وانخفضت تغطية 4 لقاحات، بينما بقيت تغطية لقاح واحد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Syria.
في عام 2025، انخفضت نسبة التغطية بلقاح DTP1 في سوريا إلى 75%. وارتفع عدد الأطفال الذين لم يتلقوا أي جرعة من لقاح DTP (الأطفال الذين لم يتلقوا أي جرعة) من 107,000 في عام 2024 إلى 148,000 في عام 2025.
وانخفضت تغطية لقاح DTP3 إلى 60% في عام 2025، مما ترك 237,000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75%، وبلغت نسبة التغطية بلقاح DTP3 60%، مما ترك 237,000 طفل لم يتلقوا التطعيم أو لم يكتمل تطعيمهم، منهم 148,000 طفل لم يتلقوا أي جرعة و89,000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سوريا (75٪) أقل بـ 15 نقطة مئوية من المتوسط العالمي (90٪) وأقل بـ 14 نقطة مئوية من المتوسط في جميع بلدان مبادرة « MENA » (89٪).
وكانت التغطية الوطنية للقاح DTP1 أقل بنقطتين مئويتين عن عام 2019 (77٪).
وهذا يعادل 148,000 طفل لم يتلقوا الجرعة الأولى في عام 2025 مقارنة بـ 91,000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سوريا 75% — وهو ما يمثل انخفاضًا بمقدار نقطتين مئويتين عن عام 2019، وانخفاضًا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سوريا المرتبة الثانية من بين 20 دولة من حيث أدنى معدل تغطية بلقاح DTP1 (بناءً على تعادل في المراتب).
وكانت سوريا ضمن الدول العشر الأولى التي تضم أكبر عدد من الأطفال الذين لم يتلقوا أي جرعة (المرتبة = 3).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سوريا من بين الدول ذات التغطية الأقل، كما كانت ضمن الدول الثلاث الأولى التي سجلت أعلى عدد من الأطفال الذين لم يتلقوا أي جرعة من اللقاح في المنطقة، مما يبرز حاجتها إلى الدعم.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سوريا المرتبة الثانية من بين 20 دولة، حيث بلغ عدد الأطفال الذين لم يتلقوا أي جرعة من اللقاح 135,000 طفل.
في عام 2025، احتلت سوريا المرتبة الثالثة من بين 20 دولة، حيث بلغ عدد الأطفال الذين لم يتلقوا أي جرعة من اللقاح 148,000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من المتوقع أن تشهد سوريا زيادة كبيرة (&gt;=50,000) في عدد الرضع الناجين بحلول عام 2030. ويتطلب الحفاظ على التغطية الحالية تطعيم عدد متزايد من الأطفال.
ولتحقيق هدف «صفر جرعات» الذي حددته مبادرة IA2030، يتعين تطعيم عدد أكبر بكثير (~7.05٪) من الأطفال بلقاح DTP1 كل عام.
وسيتطلب تحسين التغطية وتحقيق هدف «صفر جرعات» لعام 2030 زيادة كبيرة في قدرات برامج التحصين والنظام الصحي.
</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عدد أكبر بكثير من الأطفال كل عام لتحقيق هدف مبادرة «IA2030» المتمثل في خفض عدد الأطفال الذين لم يتلقوا أي جرعة من اللقاح إلى النصف بحلول عام 2030، مع توقع حدوث زيادة كبيرة في أعداد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118٪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المحدد في مبادرة IA2030 بنسبة 118٪،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Syria / الجمهورية العربية السورية</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(75٪) أقل مما كانت عليه في عام 2019 (77٪).
ارتفع عدد الأطفال الذين تلقوا لقاح DTP1 بنسبة 46٪ مقارنة بعام 2019.
ارتفع عدد الرضع الناجين بنسبة 50٪ تقريبًا مقارنة بعام 2019.
في عام 2025، تم تطعيم 100,000 طفل إضافي مقارنة بعام 2019.
في عام 2025، زاد عدد الرضع الناجين (السكان المستهدفون) بمقدار 200,000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سوريا (60٪) أقل بـ 25 نقطة مئوية من المتوسط العالمي (85٪)، وأقل بـ 23 نقطة مئوية من المتوسط في جميع بلدان مبادرة « MENA » (83٪).
وكانت التغطية الوطنية بلقاح DTP3 أقل بـ 7 نقاط مئوية عما كانت عليه في عام 2019 (67%).
وهذا يعادل 237,000 طفل لم يتلقوا اللقاح أو لم يتم تطعيمهم في عام 2025 مقارنة بـ 130,000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DTP3 في سوريا 60% — وهو ما يمثل انخفاضًا بمقدار 7 نقاط مئوية عن عام 2019، وانخفاضًا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سوريا المرتبة الثالثة من بين 20 دولة من حيث أدنى معدل تغطية بلقاح DTP3 (بناءً على تعادل في المراتب).
وكانت سوريا ضمن الدول العشر الأولى التي تضم أكبر عدد من الأطفال غير الملقحين أو الذين لم يكملوا جرعات التطعيم (المرتبة = 3).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سوريا من بين الدول ذات التغطية الأقل، كما كانت ضمن الدول الثلاث الأولى التي سجلت أعلى عدد من الأطفال غير الملقحين أو الذين لم يكملوا جرعات التطعيم في المنطقة، مما يبرز حاجتها إلى الدعم.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(60٪) أقل مما كانت عليه في عام 2019 (67٪).
ارتفع عدد الأطفال الذين تلقوا لقاح DTP3 بنسبة 35٪ مقارنة بعام 2019.
ارتفع عدد الرضع الناجين بنسبة 50٪ تقريبًا مقارنة بعام 2019.
في عام 2025، تم تطعيم 100,000 طفل إضافي مقارنة بعام 2019.
في عام 2025، زاد عدد الرضع الناجين (السكان المستهدفون) بمقدار 200,000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انخفضت النسبة المئوية للأطفال الذين تلقوا الجرعة الأولى من لقاح الحصبة (MCV1) — والتي تُعطى عادةً في عمر 9 أو 12 شهراً وفقاً لجدول التطعيم الوطني — لتصل إلى 69%. وهذه النسبة أقل مما كانت عليه في عام 2019، حيث بلغت التغطية 76%.
لم يتلقَ 184,000 طفل الجرعة الأولى الروتينية من لقاح الحصبة.
يُعطى اللقاح الثاني ضد الحصبة (MCV2) عادةً للأطفال الذين تتراوح أعمارهم بين 18 شهراً وخمس سنوات. وانخفضت نسبة التغطية باللقاح الثاني ضد الحصبة (MCV2) إلى 62%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انخفضت نسبة التغطية بلقاح MCV1 من 81% في عام 2024 إلى 69% في عام 2025 — وهو ما يقل عن مستوى الـ95% اللازم لمنع تفشي المرض، مما ترك 184,000 طفل دون أي حماية ضد الحصبة. وانخفضت نسبة التغطية بلقاح الحصبة MCV2 من 75% في عام 2024 إلى 62% في عام 2025 - وهو ما يقل عن هدف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سوريا (69٪) أقل بـ 15 نقطة مئوية من المتوسط العالمي (84٪) وأقل بـ 15 نقطة مئوية من المتوسط في جميع بلدان مبادرة « MENA » (84٪).
وكانت التغطية الوطنية للقاح MCV1 أقل بـ 7 نقاط مئوية عما كانت عليه في عام 2019 (76%).
وهذا يعادل 184,000 طفل غير مطعّم في عام 2025 مقارنة بـ 95,000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سوريا 69% — وهو ما يمثل انخفاضًا بمقدار 7 نقاط مئوية عن عام 2019، وأقل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سوريا المرتبة الرابعة من بين 20 دولة من حيث أدنى معدل تغطية بلقاح MCV1 (بناءً على تعادل في المراتب).
وكانت سوريا ضمن الدول العشر الأولى التي تضم أكبر عدد من الأطفال غير الملقحين (المرتبة = 3).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سوريا من بين الدول التي سجلت أعلى معدلات التغطية، لكنها كانت ضمن الدول الثلاث الأولى التي سجلت أعلى عدد من الأطفال غير الملقحين في المنطقة، مما ساهم بشكل كبير في عبء الأطفال غير الملقحين.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(69٪) أقل مما كانت عليه في عام 2019 (76٪).
ارتفع عدد الأطفال الذين تلقوا اللقاح MCV1 بنسبة 36٪ مقارنة بعام 2019.
ارتفع عدد الرضع الناجين بنسبة 50٪ تقريبًا مقارنة بعام 2019.
في عام 2025، تم تطعيم 100,000 طفل إضافي مقارنة بعام 2019.
في عام 2025، زاد عدد الرضع الناجين (السكان المستهدفون) بمقدار 200,000 طفل مقارنة بعام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حالات الحصبة المؤكدة في سوريا 109 حالات. وفي العام نفسه، بلغت نسبة التغطية بلقاح الحصبة MCV1 69%، بينما بلغت نسبة التغطية بلقاح الحصبة MCV2 62%.
وكان عدد الحالات في عام 2025 أقل بنسبة 19٪ مقارنة بعام 2024 (n=134).
وسُجل أعلى عدد لحالات الحصبة في عام 2023 (n=744). وفي هذا العام، بلغت تغطية الجرعة الأولى من لقاح الحصبة (MCV1) 74٪.
سجلت سوريا نفاذ مخزون لقاح الحصبة في الأعوام 2013 و2022 و2023 و2024.
وقد نُظمت أنشطة/حملات تحصين تكميلية باستخدام لقاح يحتوي على الحصبة في الأعوام 2022 و2023 و2024 و2025.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سوريا انخفاضاً في حالات الإصابة بالحصبة مقارنةً بعام 2024، في حين بلغت نسبة التغطية بلقاح الحصبة MCV1 69٪، ونسبة التغطية بلقاح الحصبة MCV2 62٪.</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20% من الأطفال الذين تلقَّوا جرعة DTP1 الجرعة الثالثة من لقاح DTP (على اليسار)، ولم يتلقَّ 8% من الأطفال الذين تلقَّوا جرعة DTP1 الجرعة الأولى من لقاح MCV (على اليمين).
ويشير ارتفاع معدل التسرب من لقاح DTP إلى ضعف القدرة على توفير سلسلة كاملة من اللقاحات في مرحلة مبكرة من الحياة. أما معدل التسرب المتوسط من لقاحي DTP وMCV فيشير إلى استمرار معتدل في برامج التحصين والقدرة على توفير دورة كاملة من اللقاحات في مرحلة الرضاعة (حتى سن سنة واحدة).
في عام 2025، كان معدل التسرب من لقاح DTP في سوريا أعلى من المعدل العالمي، في حين كان معدل التسرب من لقاحي DTP وMCV أعلى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مرتفعة (20٪)، بينما كانت نسبة التسرب من برنامج DTP1-MCV1 معتدلة (8٪) في سوريا، مما يشير إلى ضعف القدرة على تقديم السلسلة الأولية في مرحلة مبكرة، ولكن إلى قدرة معتدلة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DTP3 أدنى معدل تغطية (60٪)، تليها لقاح MCV2 (62٪).
مقارنةً بعام 2019، انخفضت التغطية لستة لقاحات (BCG، وDTP1، وDTP3، وIPV1، وMCV1، وMCV2).
مقارنةً بعام 2024، انخفضت نسبة التغطية لستة لقاحات (BCG، DTP1، DTP3، IPV1،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سوريا أدنى معدل تغطية للقاح DTP3 (60٪)، في حين تراوحت معدلات التغطية لمعظم اللقاحات الروتينية الأخرى بين 62 و82٪؛ وانخفضت معدلات التغطية لستة مستضدات منذ عام 2019، كما انخفضت لستة مستضدات أخرى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8 لقاحات (السلسلة الكاملة).
في عام 2025، سجلت لقاحات DTP3 وHepB3 وHib3 أدنى معدل تغطية بين جميع اللقاحات (60٪)، تليها لقاح MCV2 (62٪).
انخفضت التغطية لـ 7 لقاحات (DTP3، HEPB3، HIB3، IPV1، MCV1، MCV2 و RUBELLA) مقارنةً بالتغطية الخاصة بكل منها في عام 2019.
انخفضت تغطية 8 لقاحات (DTP3، وHEPB3، وHIB3، وIPV1، وIPVC، وMCV1، وMCV2، وRUBELLA) مقارنةً بالتغطية الخاصة بها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التغطية بلقاح DTP1 بين عامي 2019 (77٪) و2024 (81٪). وانخفضت نسبة التغطية بلقاح DTP1 في عام 2025 (75٪) مقارنة بعام 2024، وكانت أقل مما كانت عليه في عام 2019. في الفترة 2019-2025، بلغت تغطية لقاح DTP1 أدنى مستوياتها في عام 2022 (69٪).
في عام 2024، لم يكن هناك أي لقاح سجلت تغطيته نسبة أقل مما كانت عليه في عام 2019.
في عام 2025، سجلت 9 لقاحات تغطية أقل مما كانت عليه في عام 2019.
في عام 2025، سجلت 9 لقاحات تغطية أقل مما كانت عليه في 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سوريا لقاحان من أصل اللقاحات الأربعة المحددة في أهداف التنمية المستدامة.
في عام 2025، كانت سوريا قد حققت تغطية لا تقل عن 90% لأي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انخفضت تغطية لقاح DTP1 بمقدار 6 نقاط مئوية من 81% في عام 2024 إلى 75% في عام 2025.
• انخفضت تغطية لقاح DTP3 بمقدار 13 نقطة مئوية من 73% في عام 2024 إلى 60% في عام 2025.
• زاد عدد الأطفال الذين لم يتلقوا أي جرعة من اللقاح بمقدار 41,000 طفل في عام 2025. وبذلك يبلغ عدد الأطفال الذين لم يتلقوا أي لقاح 148,000 طفل، مما يجعلهم عرضة للإصابة بالأمراض التي يمكن الوقاية منها باللقاحات، بالإضافة إلى 89,000 طفل آخرين لا يتمتعون بحماية كاملة.
• شكلت سوريا 11.7% من الأطفال الذين لم يتلقوا أي جرعة في منطقة الشرق الأوسط وشمال أفريقيا (MENA) و1.1% من الأطفال الذين لم يتلقوا أي جرعة على الصعيد العالمي.
• انخفضت تغطية اللقاح الأول ضد الحصبة (MCV1) بمقدار 12 نقطة مئوية من 81% في عام 2024 إلى 69% في عام 2025. وكان هناك 184,000 طفل لم يحصلوا على الجرعة الأولى من لقاح الحصبة.
• انخفضت تغطية الجرعة الثانية من لقاح الحصبة (MCV2) بمقدار 13 نقطة مئوية من 75% في عام 2024 إلى 62% في عام 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Syria،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Syria.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P7TF5XRZ5TZD-1674051314-8277</_dlc_DocId>
    <_dlc_DocIdUrl xmlns="5ce71423-0d49-4a04-8822-86064e799dcd">
      <Url>https://unicef.sharepoint.com/teams/DAPM-DataComm/_layouts/15/DocIdRedir.aspx?ID=P7TF5XRZ5TZD-1674051314-8277</Url>
      <Description>P7TF5XRZ5TZD-1674051314-8277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F91F1A87-1872-4429-B5D3-AAF5D6E60B9E}"/>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5beea777-9415-4c99-935c-da27ba49b670</vt:lpwstr>
  </property>
</Properties>
</file>