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5c0fd47d5397f689e6b86e5f3188cdfd9d9e3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25b0f77caf730b8f14fa019838a21cb8f3af4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0ea8bf044e15b835baf01b6678836a7f57ebe8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63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63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63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63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6344"/>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6344"/>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63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63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63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6344"/>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6344"/>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6344"/>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6344"/>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63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63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6344"/>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6344"/>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6344"/>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63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63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949177"/>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949177"/>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949177"/>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949177"/>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949177"/>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949177"/>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949177"/>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949177"/>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949177"/>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949177"/>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949177"/>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949177"/>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949177"/>
              <a:ext cx="311052"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949177"/>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949177"/>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949177"/>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949177"/>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949177"/>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949177"/>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949177"/>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949177"/>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949177"/>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949177"/>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949177"/>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949177"/>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949177"/>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611066"/>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611066"/>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611066"/>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611066"/>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611066"/>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611066"/>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611066"/>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611066"/>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611066"/>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611066"/>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611066"/>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611066"/>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611066"/>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611066"/>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611066"/>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611066"/>
              <a:ext cx="311052" cy="33094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611066"/>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611066"/>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611066"/>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611066"/>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611066"/>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611066"/>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611066"/>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611066"/>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611066"/>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611066"/>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8" name="rc108"/>
            <p:cNvSpPr/>
            <p:nvPr/>
          </p:nvSpPr>
          <p:spPr>
            <a:xfrm>
              <a:off x="8110148" y="2287289"/>
              <a:ext cx="311052" cy="330944"/>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9" name="rc109"/>
            <p:cNvSpPr/>
            <p:nvPr/>
          </p:nvSpPr>
          <p:spPr>
            <a:xfrm>
              <a:off x="8421201" y="2287289"/>
              <a:ext cx="311052"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0" name="rc110"/>
            <p:cNvSpPr/>
            <p:nvPr/>
          </p:nvSpPr>
          <p:spPr>
            <a:xfrm>
              <a:off x="8732253" y="2287289"/>
              <a:ext cx="311052" cy="33094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11" name="rc111"/>
            <p:cNvSpPr/>
            <p:nvPr/>
          </p:nvSpPr>
          <p:spPr>
            <a:xfrm>
              <a:off x="1266997" y="3280122"/>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1578050" y="3280122"/>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3" name="rc113"/>
            <p:cNvSpPr/>
            <p:nvPr/>
          </p:nvSpPr>
          <p:spPr>
            <a:xfrm>
              <a:off x="1889102" y="3280122"/>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4" name="rc114"/>
            <p:cNvSpPr/>
            <p:nvPr/>
          </p:nvSpPr>
          <p:spPr>
            <a:xfrm>
              <a:off x="2200154" y="3280122"/>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2511207"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2822259"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3133311"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3444364" y="3280122"/>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9" name="rc119"/>
            <p:cNvSpPr/>
            <p:nvPr/>
          </p:nvSpPr>
          <p:spPr>
            <a:xfrm>
              <a:off x="3755416"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468" y="3280122"/>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21" y="3280122"/>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73" y="3280122"/>
              <a:ext cx="311052"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3" name="rc123"/>
            <p:cNvSpPr/>
            <p:nvPr/>
          </p:nvSpPr>
          <p:spPr>
            <a:xfrm>
              <a:off x="4999625" y="3280122"/>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4" name="rc124"/>
            <p:cNvSpPr/>
            <p:nvPr/>
          </p:nvSpPr>
          <p:spPr>
            <a:xfrm>
              <a:off x="5310677" y="3280122"/>
              <a:ext cx="311052" cy="33094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5621730" y="3280122"/>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5932782" y="3280122"/>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7" name="rc127"/>
            <p:cNvSpPr/>
            <p:nvPr/>
          </p:nvSpPr>
          <p:spPr>
            <a:xfrm>
              <a:off x="6243834" y="3280122"/>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8" name="rc128"/>
            <p:cNvSpPr/>
            <p:nvPr/>
          </p:nvSpPr>
          <p:spPr>
            <a:xfrm>
              <a:off x="6554887" y="3280122"/>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3280122"/>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3280122"/>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3280122"/>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3280122"/>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3280122"/>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3280122"/>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3280122"/>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6" name="rc136"/>
            <p:cNvSpPr/>
            <p:nvPr/>
          </p:nvSpPr>
          <p:spPr>
            <a:xfrm>
              <a:off x="5621730" y="3942011"/>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7" name="rc137"/>
            <p:cNvSpPr/>
            <p:nvPr/>
          </p:nvSpPr>
          <p:spPr>
            <a:xfrm>
              <a:off x="5932782" y="3942011"/>
              <a:ext cx="311052"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8" name="rc138"/>
            <p:cNvSpPr/>
            <p:nvPr/>
          </p:nvSpPr>
          <p:spPr>
            <a:xfrm>
              <a:off x="6243834" y="3942011"/>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9" name="rc139"/>
            <p:cNvSpPr/>
            <p:nvPr/>
          </p:nvSpPr>
          <p:spPr>
            <a:xfrm>
              <a:off x="6554887" y="3942011"/>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0" name="rc140"/>
            <p:cNvSpPr/>
            <p:nvPr/>
          </p:nvSpPr>
          <p:spPr>
            <a:xfrm>
              <a:off x="6865939" y="3942011"/>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7176991" y="3942011"/>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7488044" y="3942011"/>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7799096" y="3942011"/>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4" name="rc144"/>
            <p:cNvSpPr/>
            <p:nvPr/>
          </p:nvSpPr>
          <p:spPr>
            <a:xfrm>
              <a:off x="8110148" y="3942011"/>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5" name="rc145"/>
            <p:cNvSpPr/>
            <p:nvPr/>
          </p:nvSpPr>
          <p:spPr>
            <a:xfrm>
              <a:off x="8421201" y="3942011"/>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6" name="rc146"/>
            <p:cNvSpPr/>
            <p:nvPr/>
          </p:nvSpPr>
          <p:spPr>
            <a:xfrm>
              <a:off x="8732253" y="3942011"/>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4272955"/>
              <a:ext cx="311052" cy="33094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272955"/>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272955"/>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272955"/>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272955"/>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2" name="rc152"/>
            <p:cNvSpPr/>
            <p:nvPr/>
          </p:nvSpPr>
          <p:spPr>
            <a:xfrm>
              <a:off x="955945" y="4603899"/>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1266997" y="4603899"/>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4" name="rc154"/>
            <p:cNvSpPr/>
            <p:nvPr/>
          </p:nvSpPr>
          <p:spPr>
            <a:xfrm>
              <a:off x="1578050" y="4603899"/>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5" name="rc155"/>
            <p:cNvSpPr/>
            <p:nvPr/>
          </p:nvSpPr>
          <p:spPr>
            <a:xfrm>
              <a:off x="1889102" y="4603899"/>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6" name="rc156"/>
            <p:cNvSpPr/>
            <p:nvPr/>
          </p:nvSpPr>
          <p:spPr>
            <a:xfrm>
              <a:off x="2200154" y="460389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2511207" y="4603899"/>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8" name="rc158"/>
            <p:cNvSpPr/>
            <p:nvPr/>
          </p:nvSpPr>
          <p:spPr>
            <a:xfrm>
              <a:off x="2822259" y="4603899"/>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3133311" y="4603899"/>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0" name="rc160"/>
            <p:cNvSpPr/>
            <p:nvPr/>
          </p:nvSpPr>
          <p:spPr>
            <a:xfrm>
              <a:off x="3444364" y="4603899"/>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3755416" y="460389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2" name="rc162"/>
            <p:cNvSpPr/>
            <p:nvPr/>
          </p:nvSpPr>
          <p:spPr>
            <a:xfrm>
              <a:off x="4066468" y="460389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3" name="rc163"/>
            <p:cNvSpPr/>
            <p:nvPr/>
          </p:nvSpPr>
          <p:spPr>
            <a:xfrm>
              <a:off x="4377521" y="4603899"/>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4688573" y="4603899"/>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5" name="rc165"/>
            <p:cNvSpPr/>
            <p:nvPr/>
          </p:nvSpPr>
          <p:spPr>
            <a:xfrm>
              <a:off x="4999625" y="4603899"/>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677" y="4603899"/>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7" name="rc167"/>
            <p:cNvSpPr/>
            <p:nvPr/>
          </p:nvSpPr>
          <p:spPr>
            <a:xfrm>
              <a:off x="5621730" y="4603899"/>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82" y="4603899"/>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4603899"/>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460389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4603899"/>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4603899"/>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4603899"/>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4603899"/>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460389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4603899"/>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4603899"/>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8" name="rc178"/>
            <p:cNvSpPr/>
            <p:nvPr/>
          </p:nvSpPr>
          <p:spPr>
            <a:xfrm>
              <a:off x="955945" y="5265788"/>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9" name="rc179"/>
            <p:cNvSpPr/>
            <p:nvPr/>
          </p:nvSpPr>
          <p:spPr>
            <a:xfrm>
              <a:off x="1266997" y="5265788"/>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1578050" y="5265788"/>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1" name="rc181"/>
            <p:cNvSpPr/>
            <p:nvPr/>
          </p:nvSpPr>
          <p:spPr>
            <a:xfrm>
              <a:off x="1889102" y="5265788"/>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2200154" y="5265788"/>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2511207" y="5265788"/>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4" name="rc184"/>
            <p:cNvSpPr/>
            <p:nvPr/>
          </p:nvSpPr>
          <p:spPr>
            <a:xfrm>
              <a:off x="2822259" y="5265788"/>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3133311" y="5265788"/>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3444364" y="5265788"/>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5265788"/>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5265788"/>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5265788"/>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5265788"/>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5265788"/>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5265788"/>
              <a:ext cx="311052"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5265788"/>
              <a:ext cx="311052"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5265788"/>
              <a:ext cx="311052" cy="33094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5265788"/>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5265788"/>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5265788"/>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5265788"/>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5265788"/>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5265788"/>
              <a:ext cx="311052" cy="33094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5265788"/>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5265788"/>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5265788"/>
              <a:ext cx="311052" cy="33094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4" name="rc204"/>
            <p:cNvSpPr/>
            <p:nvPr/>
          </p:nvSpPr>
          <p:spPr>
            <a:xfrm>
              <a:off x="955945" y="49348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1266997" y="4934844"/>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6" name="rc206"/>
            <p:cNvSpPr/>
            <p:nvPr/>
          </p:nvSpPr>
          <p:spPr>
            <a:xfrm>
              <a:off x="1578050" y="49348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7" name="rc207"/>
            <p:cNvSpPr/>
            <p:nvPr/>
          </p:nvSpPr>
          <p:spPr>
            <a:xfrm>
              <a:off x="1889102" y="4934844"/>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8" name="rc208"/>
            <p:cNvSpPr/>
            <p:nvPr/>
          </p:nvSpPr>
          <p:spPr>
            <a:xfrm>
              <a:off x="2200154"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9" name="rc209"/>
            <p:cNvSpPr/>
            <p:nvPr/>
          </p:nvSpPr>
          <p:spPr>
            <a:xfrm>
              <a:off x="2511207"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2822259"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3133311"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2" name="rc212"/>
            <p:cNvSpPr/>
            <p:nvPr/>
          </p:nvSpPr>
          <p:spPr>
            <a:xfrm>
              <a:off x="3444364"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3" name="rc213"/>
            <p:cNvSpPr/>
            <p:nvPr/>
          </p:nvSpPr>
          <p:spPr>
            <a:xfrm>
              <a:off x="3755416"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4" name="rc214"/>
            <p:cNvSpPr/>
            <p:nvPr/>
          </p:nvSpPr>
          <p:spPr>
            <a:xfrm>
              <a:off x="4066468"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4377521" y="4934844"/>
              <a:ext cx="311052"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6" name="rc216"/>
            <p:cNvSpPr/>
            <p:nvPr/>
          </p:nvSpPr>
          <p:spPr>
            <a:xfrm>
              <a:off x="4688573" y="4934844"/>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7" name="rc217"/>
            <p:cNvSpPr/>
            <p:nvPr/>
          </p:nvSpPr>
          <p:spPr>
            <a:xfrm>
              <a:off x="4999625" y="4934844"/>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5310677" y="4934844"/>
              <a:ext cx="311052"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9" name="rc219"/>
            <p:cNvSpPr/>
            <p:nvPr/>
          </p:nvSpPr>
          <p:spPr>
            <a:xfrm>
              <a:off x="5621730" y="4934844"/>
              <a:ext cx="311052"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0" name="rc220"/>
            <p:cNvSpPr/>
            <p:nvPr/>
          </p:nvSpPr>
          <p:spPr>
            <a:xfrm>
              <a:off x="5932782" y="4934844"/>
              <a:ext cx="311052"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1" name="rc221"/>
            <p:cNvSpPr/>
            <p:nvPr/>
          </p:nvSpPr>
          <p:spPr>
            <a:xfrm>
              <a:off x="6243834" y="4934844"/>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887" y="49348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39" y="4934844"/>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4934844"/>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4934844"/>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4934844"/>
              <a:ext cx="311052" cy="33094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7" name="rc227"/>
            <p:cNvSpPr/>
            <p:nvPr/>
          </p:nvSpPr>
          <p:spPr>
            <a:xfrm>
              <a:off x="8110148" y="49348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8421201"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8732253" y="4934844"/>
              <a:ext cx="311052" cy="33094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0" name="tx230"/>
            <p:cNvSpPr/>
            <p:nvPr/>
          </p:nvSpPr>
          <p:spPr>
            <a:xfrm>
              <a:off x="105118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1" name="tx231"/>
            <p:cNvSpPr/>
            <p:nvPr/>
          </p:nvSpPr>
          <p:spPr>
            <a:xfrm>
              <a:off x="136223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167328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3" name="tx233"/>
            <p:cNvSpPr/>
            <p:nvPr/>
          </p:nvSpPr>
          <p:spPr>
            <a:xfrm>
              <a:off x="198433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4" name="tx234"/>
            <p:cNvSpPr/>
            <p:nvPr/>
          </p:nvSpPr>
          <p:spPr>
            <a:xfrm>
              <a:off x="229539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5" name="tx235"/>
            <p:cNvSpPr/>
            <p:nvPr/>
          </p:nvSpPr>
          <p:spPr>
            <a:xfrm>
              <a:off x="260644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6" name="tx236"/>
            <p:cNvSpPr/>
            <p:nvPr/>
          </p:nvSpPr>
          <p:spPr>
            <a:xfrm>
              <a:off x="291749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3228548"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3539600" y="2081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9" name="tx239"/>
            <p:cNvSpPr/>
            <p:nvPr/>
          </p:nvSpPr>
          <p:spPr>
            <a:xfrm>
              <a:off x="385065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41617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447275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478380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43" name="tx243"/>
            <p:cNvSpPr/>
            <p:nvPr/>
          </p:nvSpPr>
          <p:spPr>
            <a:xfrm>
              <a:off x="5073768"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4" name="tx244"/>
            <p:cNvSpPr/>
            <p:nvPr/>
          </p:nvSpPr>
          <p:spPr>
            <a:xfrm>
              <a:off x="540591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5" name="tx245"/>
            <p:cNvSpPr/>
            <p:nvPr/>
          </p:nvSpPr>
          <p:spPr>
            <a:xfrm>
              <a:off x="5695873"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46" name="tx246"/>
            <p:cNvSpPr/>
            <p:nvPr/>
          </p:nvSpPr>
          <p:spPr>
            <a:xfrm>
              <a:off x="6028019"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7" name="tx247"/>
            <p:cNvSpPr/>
            <p:nvPr/>
          </p:nvSpPr>
          <p:spPr>
            <a:xfrm>
              <a:off x="633907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8" name="tx248"/>
            <p:cNvSpPr/>
            <p:nvPr/>
          </p:nvSpPr>
          <p:spPr>
            <a:xfrm>
              <a:off x="665012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9" name="tx249"/>
            <p:cNvSpPr/>
            <p:nvPr/>
          </p:nvSpPr>
          <p:spPr>
            <a:xfrm>
              <a:off x="69611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0" name="tx250"/>
            <p:cNvSpPr/>
            <p:nvPr/>
          </p:nvSpPr>
          <p:spPr>
            <a:xfrm>
              <a:off x="7251134" y="208169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1" name="tx251"/>
            <p:cNvSpPr/>
            <p:nvPr/>
          </p:nvSpPr>
          <p:spPr>
            <a:xfrm>
              <a:off x="7562187"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2" name="tx252"/>
            <p:cNvSpPr/>
            <p:nvPr/>
          </p:nvSpPr>
          <p:spPr>
            <a:xfrm>
              <a:off x="789433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3" name="tx253"/>
            <p:cNvSpPr/>
            <p:nvPr/>
          </p:nvSpPr>
          <p:spPr>
            <a:xfrm>
              <a:off x="8205385" y="2082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851643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5" name="tx255"/>
            <p:cNvSpPr/>
            <p:nvPr/>
          </p:nvSpPr>
          <p:spPr>
            <a:xfrm>
              <a:off x="8806396"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6" name="tx256"/>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8" name="tx258"/>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198433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229539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60644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322854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385065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6" name="tx266"/>
            <p:cNvSpPr/>
            <p:nvPr/>
          </p:nvSpPr>
          <p:spPr>
            <a:xfrm>
              <a:off x="41617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7" name="tx267"/>
            <p:cNvSpPr/>
            <p:nvPr/>
          </p:nvSpPr>
          <p:spPr>
            <a:xfrm>
              <a:off x="447275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8" name="tx268"/>
            <p:cNvSpPr/>
            <p:nvPr/>
          </p:nvSpPr>
          <p:spPr>
            <a:xfrm>
              <a:off x="4783809"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9" name="tx269"/>
            <p:cNvSpPr/>
            <p:nvPr/>
          </p:nvSpPr>
          <p:spPr>
            <a:xfrm>
              <a:off x="5073768"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0" name="tx270"/>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1" name="tx271"/>
            <p:cNvSpPr/>
            <p:nvPr/>
          </p:nvSpPr>
          <p:spPr>
            <a:xfrm>
              <a:off x="5695873"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2" name="tx272"/>
            <p:cNvSpPr/>
            <p:nvPr/>
          </p:nvSpPr>
          <p:spPr>
            <a:xfrm>
              <a:off x="600692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3" name="tx273"/>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4" name="tx274"/>
            <p:cNvSpPr/>
            <p:nvPr/>
          </p:nvSpPr>
          <p:spPr>
            <a:xfrm>
              <a:off x="6650123"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5" name="tx275"/>
            <p:cNvSpPr/>
            <p:nvPr/>
          </p:nvSpPr>
          <p:spPr>
            <a:xfrm>
              <a:off x="6961175" y="27459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6" name="tx276"/>
            <p:cNvSpPr/>
            <p:nvPr/>
          </p:nvSpPr>
          <p:spPr>
            <a:xfrm>
              <a:off x="7272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7" name="tx277"/>
            <p:cNvSpPr/>
            <p:nvPr/>
          </p:nvSpPr>
          <p:spPr>
            <a:xfrm>
              <a:off x="75832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8" name="tx278"/>
            <p:cNvSpPr/>
            <p:nvPr/>
          </p:nvSpPr>
          <p:spPr>
            <a:xfrm>
              <a:off x="789433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9" name="tx279"/>
            <p:cNvSpPr/>
            <p:nvPr/>
          </p:nvSpPr>
          <p:spPr>
            <a:xfrm>
              <a:off x="8205385"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0" name="tx280"/>
            <p:cNvSpPr/>
            <p:nvPr/>
          </p:nvSpPr>
          <p:spPr>
            <a:xfrm>
              <a:off x="8516437"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1" name="tx281"/>
            <p:cNvSpPr/>
            <p:nvPr/>
          </p:nvSpPr>
          <p:spPr>
            <a:xfrm>
              <a:off x="8827489"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2" name="tx282"/>
            <p:cNvSpPr/>
            <p:nvPr/>
          </p:nvSpPr>
          <p:spPr>
            <a:xfrm>
              <a:off x="105118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3" name="tx283"/>
            <p:cNvSpPr/>
            <p:nvPr/>
          </p:nvSpPr>
          <p:spPr>
            <a:xfrm>
              <a:off x="136223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167328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198433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6" name="tx286"/>
            <p:cNvSpPr/>
            <p:nvPr/>
          </p:nvSpPr>
          <p:spPr>
            <a:xfrm>
              <a:off x="229539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7" name="tx287"/>
            <p:cNvSpPr/>
            <p:nvPr/>
          </p:nvSpPr>
          <p:spPr>
            <a:xfrm>
              <a:off x="2606443"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8" name="tx288"/>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9" name="tx289"/>
            <p:cNvSpPr/>
            <p:nvPr/>
          </p:nvSpPr>
          <p:spPr>
            <a:xfrm>
              <a:off x="322854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0" name="tx290"/>
            <p:cNvSpPr/>
            <p:nvPr/>
          </p:nvSpPr>
          <p:spPr>
            <a:xfrm>
              <a:off x="353960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1" name="tx291"/>
            <p:cNvSpPr/>
            <p:nvPr/>
          </p:nvSpPr>
          <p:spPr>
            <a:xfrm>
              <a:off x="385065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2" name="tx292"/>
            <p:cNvSpPr/>
            <p:nvPr/>
          </p:nvSpPr>
          <p:spPr>
            <a:xfrm>
              <a:off x="41617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3" name="tx293"/>
            <p:cNvSpPr/>
            <p:nvPr/>
          </p:nvSpPr>
          <p:spPr>
            <a:xfrm>
              <a:off x="4472757"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4" name="tx294"/>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5" name="tx295"/>
            <p:cNvSpPr/>
            <p:nvPr/>
          </p:nvSpPr>
          <p:spPr>
            <a:xfrm>
              <a:off x="665012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6" name="tx296"/>
            <p:cNvSpPr/>
            <p:nvPr/>
          </p:nvSpPr>
          <p:spPr>
            <a:xfrm>
              <a:off x="696117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7" name="tx297"/>
            <p:cNvSpPr/>
            <p:nvPr/>
          </p:nvSpPr>
          <p:spPr>
            <a:xfrm>
              <a:off x="7272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8" name="tx298"/>
            <p:cNvSpPr/>
            <p:nvPr/>
          </p:nvSpPr>
          <p:spPr>
            <a:xfrm>
              <a:off x="75832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9" name="tx299"/>
            <p:cNvSpPr/>
            <p:nvPr/>
          </p:nvSpPr>
          <p:spPr>
            <a:xfrm>
              <a:off x="820538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0" name="tx300"/>
            <p:cNvSpPr/>
            <p:nvPr/>
          </p:nvSpPr>
          <p:spPr>
            <a:xfrm>
              <a:off x="8516437"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882748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2" name="tx302"/>
            <p:cNvSpPr/>
            <p:nvPr/>
          </p:nvSpPr>
          <p:spPr>
            <a:xfrm>
              <a:off x="105118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136223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4" name="tx304"/>
            <p:cNvSpPr/>
            <p:nvPr/>
          </p:nvSpPr>
          <p:spPr>
            <a:xfrm>
              <a:off x="167328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5" name="tx305"/>
            <p:cNvSpPr/>
            <p:nvPr/>
          </p:nvSpPr>
          <p:spPr>
            <a:xfrm>
              <a:off x="198433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229539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7" name="tx307"/>
            <p:cNvSpPr/>
            <p:nvPr/>
          </p:nvSpPr>
          <p:spPr>
            <a:xfrm>
              <a:off x="2606443"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8" name="tx308"/>
            <p:cNvSpPr/>
            <p:nvPr/>
          </p:nvSpPr>
          <p:spPr>
            <a:xfrm>
              <a:off x="291749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9" name="tx309"/>
            <p:cNvSpPr/>
            <p:nvPr/>
          </p:nvSpPr>
          <p:spPr>
            <a:xfrm>
              <a:off x="322854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0" name="tx310"/>
            <p:cNvSpPr/>
            <p:nvPr/>
          </p:nvSpPr>
          <p:spPr>
            <a:xfrm>
              <a:off x="353960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3" name="tx313"/>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4" name="tx314"/>
            <p:cNvSpPr/>
            <p:nvPr/>
          </p:nvSpPr>
          <p:spPr>
            <a:xfrm>
              <a:off x="5073768"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5" name="tx315"/>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6" name="tx316"/>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7" name="tx317"/>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8" name="tx318"/>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9" name="tx319"/>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0" name="tx320"/>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1" name="tx321"/>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2" name="tx322"/>
            <p:cNvSpPr/>
            <p:nvPr/>
          </p:nvSpPr>
          <p:spPr>
            <a:xfrm>
              <a:off x="136223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1673286"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4" name="tx324"/>
            <p:cNvSpPr/>
            <p:nvPr/>
          </p:nvSpPr>
          <p:spPr>
            <a:xfrm>
              <a:off x="198433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229539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6" name="tx326"/>
            <p:cNvSpPr/>
            <p:nvPr/>
          </p:nvSpPr>
          <p:spPr>
            <a:xfrm>
              <a:off x="260644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291749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8" name="tx328"/>
            <p:cNvSpPr/>
            <p:nvPr/>
          </p:nvSpPr>
          <p:spPr>
            <a:xfrm>
              <a:off x="322854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9" name="tx329"/>
            <p:cNvSpPr/>
            <p:nvPr/>
          </p:nvSpPr>
          <p:spPr>
            <a:xfrm>
              <a:off x="353960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0" name="tx330"/>
            <p:cNvSpPr/>
            <p:nvPr/>
          </p:nvSpPr>
          <p:spPr>
            <a:xfrm>
              <a:off x="385065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1" name="tx331"/>
            <p:cNvSpPr/>
            <p:nvPr/>
          </p:nvSpPr>
          <p:spPr>
            <a:xfrm>
              <a:off x="41617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2" name="tx332"/>
            <p:cNvSpPr/>
            <p:nvPr/>
          </p:nvSpPr>
          <p:spPr>
            <a:xfrm>
              <a:off x="4472757"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3" name="tx333"/>
            <p:cNvSpPr/>
            <p:nvPr/>
          </p:nvSpPr>
          <p:spPr>
            <a:xfrm>
              <a:off x="63390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4" name="tx334"/>
            <p:cNvSpPr/>
            <p:nvPr/>
          </p:nvSpPr>
          <p:spPr>
            <a:xfrm>
              <a:off x="665012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696117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6" name="tx336"/>
            <p:cNvSpPr/>
            <p:nvPr/>
          </p:nvSpPr>
          <p:spPr>
            <a:xfrm>
              <a:off x="7272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7" name="tx337"/>
            <p:cNvSpPr/>
            <p:nvPr/>
          </p:nvSpPr>
          <p:spPr>
            <a:xfrm>
              <a:off x="75832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8" name="tx338"/>
            <p:cNvSpPr/>
            <p:nvPr/>
          </p:nvSpPr>
          <p:spPr>
            <a:xfrm>
              <a:off x="820538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9" name="tx339"/>
            <p:cNvSpPr/>
            <p:nvPr/>
          </p:nvSpPr>
          <p:spPr>
            <a:xfrm>
              <a:off x="8516437"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0" name="tx340"/>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1" name="tx341"/>
            <p:cNvSpPr/>
            <p:nvPr/>
          </p:nvSpPr>
          <p:spPr>
            <a:xfrm>
              <a:off x="571696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2" name="tx342"/>
            <p:cNvSpPr/>
            <p:nvPr/>
          </p:nvSpPr>
          <p:spPr>
            <a:xfrm>
              <a:off x="633907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3" name="tx343"/>
            <p:cNvSpPr/>
            <p:nvPr/>
          </p:nvSpPr>
          <p:spPr>
            <a:xfrm>
              <a:off x="6650123"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4" name="tx344"/>
            <p:cNvSpPr/>
            <p:nvPr/>
          </p:nvSpPr>
          <p:spPr>
            <a:xfrm>
              <a:off x="6961175" y="406968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5" name="tx345"/>
            <p:cNvSpPr/>
            <p:nvPr/>
          </p:nvSpPr>
          <p:spPr>
            <a:xfrm>
              <a:off x="7272228"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75832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7894332"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8" name="tx348"/>
            <p:cNvSpPr/>
            <p:nvPr/>
          </p:nvSpPr>
          <p:spPr>
            <a:xfrm>
              <a:off x="8205385"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9" name="tx349"/>
            <p:cNvSpPr/>
            <p:nvPr/>
          </p:nvSpPr>
          <p:spPr>
            <a:xfrm>
              <a:off x="8516437"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8827489" y="40683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1" name="tx351"/>
            <p:cNvSpPr/>
            <p:nvPr/>
          </p:nvSpPr>
          <p:spPr>
            <a:xfrm>
              <a:off x="75832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2" name="tx352"/>
            <p:cNvSpPr/>
            <p:nvPr/>
          </p:nvSpPr>
          <p:spPr>
            <a:xfrm>
              <a:off x="789433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820538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4" name="tx354"/>
            <p:cNvSpPr/>
            <p:nvPr/>
          </p:nvSpPr>
          <p:spPr>
            <a:xfrm>
              <a:off x="8516437" y="4399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82748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6" name="tx356"/>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198433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229539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26064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29174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322854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4" name="tx364"/>
            <p:cNvSpPr/>
            <p:nvPr/>
          </p:nvSpPr>
          <p:spPr>
            <a:xfrm>
              <a:off x="353960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385065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7" name="tx367"/>
            <p:cNvSpPr/>
            <p:nvPr/>
          </p:nvSpPr>
          <p:spPr>
            <a:xfrm>
              <a:off x="447275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8" name="tx368"/>
            <p:cNvSpPr/>
            <p:nvPr/>
          </p:nvSpPr>
          <p:spPr>
            <a:xfrm>
              <a:off x="4783809" y="47302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9" name="tx369"/>
            <p:cNvSpPr/>
            <p:nvPr/>
          </p:nvSpPr>
          <p:spPr>
            <a:xfrm>
              <a:off x="5073768"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0" name="tx370"/>
            <p:cNvSpPr/>
            <p:nvPr/>
          </p:nvSpPr>
          <p:spPr>
            <a:xfrm>
              <a:off x="540591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1" name="tx371"/>
            <p:cNvSpPr/>
            <p:nvPr/>
          </p:nvSpPr>
          <p:spPr>
            <a:xfrm>
              <a:off x="571696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2" name="tx372"/>
            <p:cNvSpPr/>
            <p:nvPr/>
          </p:nvSpPr>
          <p:spPr>
            <a:xfrm>
              <a:off x="602801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3" name="tx373"/>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4" name="tx374"/>
            <p:cNvSpPr/>
            <p:nvPr/>
          </p:nvSpPr>
          <p:spPr>
            <a:xfrm>
              <a:off x="6650123"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5" name="tx375"/>
            <p:cNvSpPr/>
            <p:nvPr/>
          </p:nvSpPr>
          <p:spPr>
            <a:xfrm>
              <a:off x="69611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6" name="tx376"/>
            <p:cNvSpPr/>
            <p:nvPr/>
          </p:nvSpPr>
          <p:spPr>
            <a:xfrm>
              <a:off x="7272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7" name="tx377"/>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8" name="tx378"/>
            <p:cNvSpPr/>
            <p:nvPr/>
          </p:nvSpPr>
          <p:spPr>
            <a:xfrm>
              <a:off x="8184291" y="47292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8495344"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882748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105118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1362234"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3" name="tx383"/>
            <p:cNvSpPr/>
            <p:nvPr/>
          </p:nvSpPr>
          <p:spPr>
            <a:xfrm>
              <a:off x="167328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1984338"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5" name="tx385"/>
            <p:cNvSpPr/>
            <p:nvPr/>
          </p:nvSpPr>
          <p:spPr>
            <a:xfrm>
              <a:off x="229539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260644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291749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322854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353960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0" name="tx390"/>
            <p:cNvSpPr/>
            <p:nvPr/>
          </p:nvSpPr>
          <p:spPr>
            <a:xfrm>
              <a:off x="3850652"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1" name="tx391"/>
            <p:cNvSpPr/>
            <p:nvPr/>
          </p:nvSpPr>
          <p:spPr>
            <a:xfrm>
              <a:off x="41617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2" name="tx392"/>
            <p:cNvSpPr/>
            <p:nvPr/>
          </p:nvSpPr>
          <p:spPr>
            <a:xfrm>
              <a:off x="4472757"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478380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4" name="tx394"/>
            <p:cNvSpPr/>
            <p:nvPr/>
          </p:nvSpPr>
          <p:spPr>
            <a:xfrm>
              <a:off x="5073768"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5" name="tx395"/>
            <p:cNvSpPr/>
            <p:nvPr/>
          </p:nvSpPr>
          <p:spPr>
            <a:xfrm>
              <a:off x="540591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96" name="tx396"/>
            <p:cNvSpPr/>
            <p:nvPr/>
          </p:nvSpPr>
          <p:spPr>
            <a:xfrm>
              <a:off x="6028019"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7" name="tx397"/>
            <p:cNvSpPr/>
            <p:nvPr/>
          </p:nvSpPr>
          <p:spPr>
            <a:xfrm>
              <a:off x="633907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8" name="tx398"/>
            <p:cNvSpPr/>
            <p:nvPr/>
          </p:nvSpPr>
          <p:spPr>
            <a:xfrm>
              <a:off x="665012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9" name="tx399"/>
            <p:cNvSpPr/>
            <p:nvPr/>
          </p:nvSpPr>
          <p:spPr>
            <a:xfrm>
              <a:off x="696117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0" name="tx400"/>
            <p:cNvSpPr/>
            <p:nvPr/>
          </p:nvSpPr>
          <p:spPr>
            <a:xfrm>
              <a:off x="727222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1" name="tx401"/>
            <p:cNvSpPr/>
            <p:nvPr/>
          </p:nvSpPr>
          <p:spPr>
            <a:xfrm>
              <a:off x="75832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2" name="tx402"/>
            <p:cNvSpPr/>
            <p:nvPr/>
          </p:nvSpPr>
          <p:spPr>
            <a:xfrm>
              <a:off x="8184291"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3" name="tx403"/>
            <p:cNvSpPr/>
            <p:nvPr/>
          </p:nvSpPr>
          <p:spPr>
            <a:xfrm>
              <a:off x="8495344"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882748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5" name="tx405"/>
            <p:cNvSpPr/>
            <p:nvPr/>
          </p:nvSpPr>
          <p:spPr>
            <a:xfrm>
              <a:off x="105118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6" name="tx406"/>
            <p:cNvSpPr/>
            <p:nvPr/>
          </p:nvSpPr>
          <p:spPr>
            <a:xfrm>
              <a:off x="136223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7" name="tx407"/>
            <p:cNvSpPr/>
            <p:nvPr/>
          </p:nvSpPr>
          <p:spPr>
            <a:xfrm>
              <a:off x="167328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8" name="tx408"/>
            <p:cNvSpPr/>
            <p:nvPr/>
          </p:nvSpPr>
          <p:spPr>
            <a:xfrm>
              <a:off x="198433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229539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0" name="tx410"/>
            <p:cNvSpPr/>
            <p:nvPr/>
          </p:nvSpPr>
          <p:spPr>
            <a:xfrm>
              <a:off x="26064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1" name="tx411"/>
            <p:cNvSpPr/>
            <p:nvPr/>
          </p:nvSpPr>
          <p:spPr>
            <a:xfrm>
              <a:off x="29174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322854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3" name="tx413"/>
            <p:cNvSpPr/>
            <p:nvPr/>
          </p:nvSpPr>
          <p:spPr>
            <a:xfrm>
              <a:off x="353960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4" name="tx414"/>
            <p:cNvSpPr/>
            <p:nvPr/>
          </p:nvSpPr>
          <p:spPr>
            <a:xfrm>
              <a:off x="385065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5" name="tx415"/>
            <p:cNvSpPr/>
            <p:nvPr/>
          </p:nvSpPr>
          <p:spPr>
            <a:xfrm>
              <a:off x="41617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6" name="tx416"/>
            <p:cNvSpPr/>
            <p:nvPr/>
          </p:nvSpPr>
          <p:spPr>
            <a:xfrm>
              <a:off x="44727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4783809" y="5061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8" name="tx418"/>
            <p:cNvSpPr/>
            <p:nvPr/>
          </p:nvSpPr>
          <p:spPr>
            <a:xfrm>
              <a:off x="509486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9" name="tx419"/>
            <p:cNvSpPr/>
            <p:nvPr/>
          </p:nvSpPr>
          <p:spPr>
            <a:xfrm>
              <a:off x="540591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0" name="tx420"/>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1" name="tx421"/>
            <p:cNvSpPr/>
            <p:nvPr/>
          </p:nvSpPr>
          <p:spPr>
            <a:xfrm>
              <a:off x="602801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2" name="tx422"/>
            <p:cNvSpPr/>
            <p:nvPr/>
          </p:nvSpPr>
          <p:spPr>
            <a:xfrm>
              <a:off x="633907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3" name="tx423"/>
            <p:cNvSpPr/>
            <p:nvPr/>
          </p:nvSpPr>
          <p:spPr>
            <a:xfrm>
              <a:off x="6650123"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4" name="tx424"/>
            <p:cNvSpPr/>
            <p:nvPr/>
          </p:nvSpPr>
          <p:spPr>
            <a:xfrm>
              <a:off x="696117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5" name="tx425"/>
            <p:cNvSpPr/>
            <p:nvPr/>
          </p:nvSpPr>
          <p:spPr>
            <a:xfrm>
              <a:off x="7272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6" name="tx426"/>
            <p:cNvSpPr/>
            <p:nvPr/>
          </p:nvSpPr>
          <p:spPr>
            <a:xfrm>
              <a:off x="75832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7" name="tx427"/>
            <p:cNvSpPr/>
            <p:nvPr/>
          </p:nvSpPr>
          <p:spPr>
            <a:xfrm>
              <a:off x="8184291" y="50601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8495344"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9" name="tx429"/>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478380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1" name="tx431"/>
            <p:cNvSpPr/>
            <p:nvPr/>
          </p:nvSpPr>
          <p:spPr>
            <a:xfrm>
              <a:off x="5073768"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32" name="tx432"/>
            <p:cNvSpPr/>
            <p:nvPr/>
          </p:nvSpPr>
          <p:spPr>
            <a:xfrm>
              <a:off x="540591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3" name="tx433"/>
            <p:cNvSpPr/>
            <p:nvPr/>
          </p:nvSpPr>
          <p:spPr>
            <a:xfrm>
              <a:off x="5695873"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34" name="tx434"/>
            <p:cNvSpPr/>
            <p:nvPr/>
          </p:nvSpPr>
          <p:spPr>
            <a:xfrm>
              <a:off x="600692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35" name="tx435"/>
            <p:cNvSpPr/>
            <p:nvPr/>
          </p:nvSpPr>
          <p:spPr>
            <a:xfrm>
              <a:off x="789433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36" name="tx436"/>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7" name="tx437"/>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38" name="tx438"/>
            <p:cNvSpPr/>
            <p:nvPr/>
          </p:nvSpPr>
          <p:spPr>
            <a:xfrm>
              <a:off x="5695873"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39" name="tx439"/>
            <p:cNvSpPr/>
            <p:nvPr/>
          </p:nvSpPr>
          <p:spPr>
            <a:xfrm>
              <a:off x="600692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0" name="tx440"/>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1" name="tx441"/>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2" name="tx442"/>
            <p:cNvSpPr/>
            <p:nvPr/>
          </p:nvSpPr>
          <p:spPr>
            <a:xfrm>
              <a:off x="8235530" y="24136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43" name="tx443"/>
            <p:cNvSpPr/>
            <p:nvPr/>
          </p:nvSpPr>
          <p:spPr>
            <a:xfrm>
              <a:off x="8516437"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44" name="tx444"/>
            <p:cNvSpPr/>
            <p:nvPr/>
          </p:nvSpPr>
          <p:spPr>
            <a:xfrm>
              <a:off x="8827489" y="2413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45" name="tx445"/>
            <p:cNvSpPr/>
            <p:nvPr/>
          </p:nvSpPr>
          <p:spPr>
            <a:xfrm>
              <a:off x="478380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6" name="tx446"/>
            <p:cNvSpPr/>
            <p:nvPr/>
          </p:nvSpPr>
          <p:spPr>
            <a:xfrm>
              <a:off x="5073768"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7" name="tx447"/>
            <p:cNvSpPr/>
            <p:nvPr/>
          </p:nvSpPr>
          <p:spPr>
            <a:xfrm>
              <a:off x="540591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8" name="tx448"/>
            <p:cNvSpPr/>
            <p:nvPr/>
          </p:nvSpPr>
          <p:spPr>
            <a:xfrm>
              <a:off x="5695873"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49" name="tx449"/>
            <p:cNvSpPr/>
            <p:nvPr/>
          </p:nvSpPr>
          <p:spPr>
            <a:xfrm>
              <a:off x="6006925"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50" name="tx450"/>
            <p:cNvSpPr/>
            <p:nvPr/>
          </p:nvSpPr>
          <p:spPr>
            <a:xfrm>
              <a:off x="789433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1" name="tx451"/>
            <p:cNvSpPr/>
            <p:nvPr/>
          </p:nvSpPr>
          <p:spPr>
            <a:xfrm>
              <a:off x="6006925" y="40660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2" name="tx452"/>
            <p:cNvSpPr/>
            <p:nvPr/>
          </p:nvSpPr>
          <p:spPr>
            <a:xfrm>
              <a:off x="7873239"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3" name="tx453"/>
            <p:cNvSpPr/>
            <p:nvPr/>
          </p:nvSpPr>
          <p:spPr>
            <a:xfrm>
              <a:off x="571696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4" name="tx454"/>
            <p:cNvSpPr/>
            <p:nvPr/>
          </p:nvSpPr>
          <p:spPr>
            <a:xfrm>
              <a:off x="7873239"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5" name="tx455"/>
            <p:cNvSpPr/>
            <p:nvPr/>
          </p:nvSpPr>
          <p:spPr>
            <a:xfrm>
              <a:off x="789433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6" name="tx45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7" name="tx45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8" name="tx45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9" name="tx45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0" name="tx46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1" name="tx46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2" name="tx46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3" name="tx46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4" name="tx46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5" name="tx46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6" name="tx46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7" name="tx46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8" name="tx46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9" name="tx46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0" name="tx47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1" name="tx47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2" name="tx47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3" name="tx47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4" name="tx47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5" name="tx47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6" name="tx47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7" name="tx47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8" name="tx47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9" name="tx47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0" name="tx48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1" name="tx48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2" name="tx482"/>
            <p:cNvSpPr/>
            <p:nvPr/>
          </p:nvSpPr>
          <p:spPr>
            <a:xfrm>
              <a:off x="551705"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64092"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51705"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601364" y="439569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19917"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20490" y="371400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8" name="tx488"/>
            <p:cNvSpPr/>
            <p:nvPr/>
          </p:nvSpPr>
          <p:spPr>
            <a:xfrm>
              <a:off x="632360" y="34038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9" name="tx489"/>
            <p:cNvSpPr/>
            <p:nvPr/>
          </p:nvSpPr>
          <p:spPr>
            <a:xfrm>
              <a:off x="576534" y="307290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0" name="tx490"/>
            <p:cNvSpPr/>
            <p:nvPr/>
          </p:nvSpPr>
          <p:spPr>
            <a:xfrm>
              <a:off x="576534" y="2743378"/>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1" name="tx491"/>
            <p:cNvSpPr/>
            <p:nvPr/>
          </p:nvSpPr>
          <p:spPr>
            <a:xfrm>
              <a:off x="508103" y="239055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2" name="tx492"/>
            <p:cNvSpPr/>
            <p:nvPr/>
          </p:nvSpPr>
          <p:spPr>
            <a:xfrm>
              <a:off x="620027"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3" name="tx49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4" name="pic494"/>
            <p:cNvPicPr/>
            <p:nvPr/>
          </p:nvPicPr>
          <p:blipFill>
            <a:blip r:embed="rId2" cstate="print"/>
            <a:stretch>
              <a:fillRect/>
            </a:stretch>
          </p:blipFill>
          <p:spPr>
            <a:xfrm>
              <a:off x="4653227" y="5838594"/>
              <a:ext cx="2160000" cy="219455"/>
            </a:xfrm>
            <a:prstGeom prst="rect">
              <a:avLst/>
            </a:prstGeom>
          </p:spPr>
        </p:pic>
        <p:sp>
          <p:nvSpPr>
            <p:cNvPr id="495" name="pl49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tx50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8" name="tx50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9" name="tx50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0" name="tx51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1" name="tx51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2" name="tx51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3" name="tx513"/>
            <p:cNvSpPr/>
            <p:nvPr/>
          </p:nvSpPr>
          <p:spPr>
            <a:xfrm>
              <a:off x="924840" y="1330710"/>
              <a:ext cx="2702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Syria, 2000-2025</a:t>
              </a:r>
            </a:p>
          </p:txBody>
        </p:sp>
        <p:sp>
          <p:nvSpPr>
            <p:cNvPr id="514" name="tx51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5" name="tx51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6" name="tx51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11 vaccines in the schedule achieved coverage of 90% or more. Vaccine coverage ranged from 24% to 82%.
Since 2001, estimates have been made for 4 new vaccines. HepBB is the newest vaccine reported (2023), which achieved 24% coverage in 2025.
In 2025, Syria reported stockouts of vaccines/supplies (BCG) (more information on slide 8).</a:t>
            </a:r>
          </a:p>
        </p:txBody>
      </p:sp>
      <p:sp>
        <p:nvSpPr>
          <p:cNvPr id="5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Universal coverage reversals were observed in 2025, with all 11 antigens declining since 2024, with none of the antigens achieving at least 90% coverage, indicating vast improvements are needed to ensure all children are reached.</a:t>
            </a:r>
          </a:p>
        </p:txBody>
      </p:sp>
      <p:grpSp xmlns:pic="http://schemas.openxmlformats.org/drawingml/2006/picture">
        <p:nvGrpSpPr>
          <p:cNvPr id="519" name=""/>
          <p:cNvGrpSpPr/>
          <p:nvPr/>
        </p:nvGrpSpPr>
        <p:grpSpPr>
          <a:xfrm>
            <a:off x="292608" y="1005840"/>
            <a:ext cx="8595360" cy="28575"/>
            <a:chOff x="292608" y="1005840"/>
            <a:chExt cx="8595360" cy="28575"/>
          </a:xfrm>
        </p:grpSpPr>
        <p:sp>
          <p:nvSpPr>
            <p:cNvPr id="5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56206"/>
            </a:xfrm>
            <a:custGeom>
              <a:avLst/>
              <a:pathLst>
                <a:path w="6481656" h="1556206">
                  <a:moveTo>
                    <a:pt x="0" y="159610"/>
                  </a:moveTo>
                  <a:lnTo>
                    <a:pt x="259266" y="159610"/>
                  </a:lnTo>
                  <a:lnTo>
                    <a:pt x="518532" y="0"/>
                  </a:lnTo>
                  <a:lnTo>
                    <a:pt x="777798" y="39902"/>
                  </a:lnTo>
                  <a:lnTo>
                    <a:pt x="1037065" y="0"/>
                  </a:lnTo>
                  <a:lnTo>
                    <a:pt x="1296331" y="0"/>
                  </a:lnTo>
                  <a:lnTo>
                    <a:pt x="1555597" y="79805"/>
                  </a:lnTo>
                  <a:lnTo>
                    <a:pt x="1814863" y="119708"/>
                  </a:lnTo>
                  <a:lnTo>
                    <a:pt x="2074130" y="199513"/>
                  </a:lnTo>
                  <a:lnTo>
                    <a:pt x="2333396" y="279319"/>
                  </a:lnTo>
                  <a:lnTo>
                    <a:pt x="2592662" y="319221"/>
                  </a:lnTo>
                  <a:lnTo>
                    <a:pt x="2851928" y="518735"/>
                  </a:lnTo>
                  <a:lnTo>
                    <a:pt x="3111195" y="1037470"/>
                  </a:lnTo>
                  <a:lnTo>
                    <a:pt x="3370461" y="1556206"/>
                  </a:lnTo>
                  <a:lnTo>
                    <a:pt x="3629727" y="1157178"/>
                  </a:lnTo>
                  <a:lnTo>
                    <a:pt x="3888994" y="1276887"/>
                  </a:lnTo>
                  <a:lnTo>
                    <a:pt x="4148260" y="1316789"/>
                  </a:lnTo>
                  <a:lnTo>
                    <a:pt x="4407526" y="1236984"/>
                  </a:lnTo>
                  <a:lnTo>
                    <a:pt x="4666792" y="1077373"/>
                  </a:lnTo>
                  <a:lnTo>
                    <a:pt x="4926059" y="877859"/>
                  </a:lnTo>
                  <a:lnTo>
                    <a:pt x="5185325" y="1157178"/>
                  </a:lnTo>
                  <a:lnTo>
                    <a:pt x="5444591" y="1157178"/>
                  </a:lnTo>
                  <a:lnTo>
                    <a:pt x="5703857" y="1197081"/>
                  </a:lnTo>
                  <a:lnTo>
                    <a:pt x="5963124" y="1077373"/>
                  </a:lnTo>
                  <a:lnTo>
                    <a:pt x="6222390" y="718249"/>
                  </a:lnTo>
                  <a:lnTo>
                    <a:pt x="6481656" y="95766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37348"/>
              <a:ext cx="6481656" cy="1276887"/>
            </a:xfrm>
            <a:custGeom>
              <a:avLst/>
              <a:pathLst>
                <a:path w="6481656" h="1276887">
                  <a:moveTo>
                    <a:pt x="0" y="0"/>
                  </a:moveTo>
                  <a:lnTo>
                    <a:pt x="259266" y="119708"/>
                  </a:lnTo>
                  <a:lnTo>
                    <a:pt x="518532" y="0"/>
                  </a:lnTo>
                  <a:lnTo>
                    <a:pt x="777798" y="39902"/>
                  </a:lnTo>
                  <a:lnTo>
                    <a:pt x="1037065" y="79805"/>
                  </a:lnTo>
                  <a:lnTo>
                    <a:pt x="1296331" y="119708"/>
                  </a:lnTo>
                  <a:lnTo>
                    <a:pt x="1555597" y="159610"/>
                  </a:lnTo>
                  <a:lnTo>
                    <a:pt x="1814863" y="159610"/>
                  </a:lnTo>
                  <a:lnTo>
                    <a:pt x="2074130" y="199513"/>
                  </a:lnTo>
                  <a:lnTo>
                    <a:pt x="2333396" y="199513"/>
                  </a:lnTo>
                  <a:lnTo>
                    <a:pt x="2592662" y="199513"/>
                  </a:lnTo>
                  <a:lnTo>
                    <a:pt x="2851928" y="558638"/>
                  </a:lnTo>
                  <a:lnTo>
                    <a:pt x="3111195" y="1117276"/>
                  </a:lnTo>
                  <a:lnTo>
                    <a:pt x="3370461" y="1276887"/>
                  </a:lnTo>
                  <a:lnTo>
                    <a:pt x="3629727" y="1197081"/>
                  </a:lnTo>
                  <a:lnTo>
                    <a:pt x="3888994" y="1276887"/>
                  </a:lnTo>
                  <a:lnTo>
                    <a:pt x="4148260" y="1236984"/>
                  </a:lnTo>
                  <a:lnTo>
                    <a:pt x="4407526" y="997568"/>
                  </a:lnTo>
                  <a:lnTo>
                    <a:pt x="4666792" y="1037470"/>
                  </a:lnTo>
                  <a:lnTo>
                    <a:pt x="4926059" y="758151"/>
                  </a:lnTo>
                  <a:lnTo>
                    <a:pt x="5185325" y="957665"/>
                  </a:lnTo>
                  <a:lnTo>
                    <a:pt x="5444591" y="997568"/>
                  </a:lnTo>
                  <a:lnTo>
                    <a:pt x="5703857" y="1077373"/>
                  </a:lnTo>
                  <a:lnTo>
                    <a:pt x="5963124" y="798054"/>
                  </a:lnTo>
                  <a:lnTo>
                    <a:pt x="6222390" y="518735"/>
                  </a:lnTo>
                  <a:lnTo>
                    <a:pt x="6481656" y="103747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17153"/>
              <a:ext cx="6481656" cy="1276887"/>
            </a:xfrm>
            <a:custGeom>
              <a:avLst/>
              <a:pathLst>
                <a:path w="6481656" h="1276887">
                  <a:moveTo>
                    <a:pt x="0" y="0"/>
                  </a:moveTo>
                  <a:lnTo>
                    <a:pt x="259266" y="159610"/>
                  </a:lnTo>
                  <a:lnTo>
                    <a:pt x="518532" y="0"/>
                  </a:lnTo>
                  <a:lnTo>
                    <a:pt x="777798" y="39902"/>
                  </a:lnTo>
                  <a:lnTo>
                    <a:pt x="1037065" y="79805"/>
                  </a:lnTo>
                  <a:lnTo>
                    <a:pt x="1296331" y="119708"/>
                  </a:lnTo>
                  <a:lnTo>
                    <a:pt x="1555597" y="119708"/>
                  </a:lnTo>
                  <a:lnTo>
                    <a:pt x="1814863" y="119708"/>
                  </a:lnTo>
                  <a:lnTo>
                    <a:pt x="2074130" y="119708"/>
                  </a:lnTo>
                  <a:lnTo>
                    <a:pt x="2333396" y="79805"/>
                  </a:lnTo>
                  <a:lnTo>
                    <a:pt x="2592662" y="79805"/>
                  </a:lnTo>
                  <a:lnTo>
                    <a:pt x="2851928" y="159610"/>
                  </a:lnTo>
                  <a:lnTo>
                    <a:pt x="3111195" y="478832"/>
                  </a:lnTo>
                  <a:lnTo>
                    <a:pt x="3370461" y="598540"/>
                  </a:lnTo>
                  <a:lnTo>
                    <a:pt x="3629727" y="758151"/>
                  </a:lnTo>
                  <a:lnTo>
                    <a:pt x="3888994" y="798054"/>
                  </a:lnTo>
                  <a:lnTo>
                    <a:pt x="4148260" y="438929"/>
                  </a:lnTo>
                  <a:lnTo>
                    <a:pt x="4407526" y="239416"/>
                  </a:lnTo>
                  <a:lnTo>
                    <a:pt x="4666792" y="399027"/>
                  </a:lnTo>
                  <a:lnTo>
                    <a:pt x="4926059" y="319221"/>
                  </a:lnTo>
                  <a:lnTo>
                    <a:pt x="5185325" y="558638"/>
                  </a:lnTo>
                  <a:lnTo>
                    <a:pt x="5444591" y="558638"/>
                  </a:lnTo>
                  <a:lnTo>
                    <a:pt x="5703857" y="1276887"/>
                  </a:lnTo>
                  <a:lnTo>
                    <a:pt x="5963124" y="399027"/>
                  </a:lnTo>
                  <a:lnTo>
                    <a:pt x="6222390" y="119708"/>
                  </a:lnTo>
                  <a:lnTo>
                    <a:pt x="6481656" y="59854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917153"/>
              <a:ext cx="6481656" cy="1396595"/>
            </a:xfrm>
            <a:custGeom>
              <a:avLst/>
              <a:pathLst>
                <a:path w="6481656" h="1396595">
                  <a:moveTo>
                    <a:pt x="0" y="159610"/>
                  </a:moveTo>
                  <a:lnTo>
                    <a:pt x="259266" y="39902"/>
                  </a:lnTo>
                  <a:lnTo>
                    <a:pt x="518532" y="0"/>
                  </a:lnTo>
                  <a:lnTo>
                    <a:pt x="777798" y="39902"/>
                  </a:lnTo>
                  <a:lnTo>
                    <a:pt x="1037065" y="79805"/>
                  </a:lnTo>
                  <a:lnTo>
                    <a:pt x="1296331" y="119708"/>
                  </a:lnTo>
                  <a:lnTo>
                    <a:pt x="1555597" y="119708"/>
                  </a:lnTo>
                  <a:lnTo>
                    <a:pt x="1814863" y="119708"/>
                  </a:lnTo>
                  <a:lnTo>
                    <a:pt x="2074130" y="119708"/>
                  </a:lnTo>
                  <a:lnTo>
                    <a:pt x="2333396" y="79805"/>
                  </a:lnTo>
                  <a:lnTo>
                    <a:pt x="2592662" y="79805"/>
                  </a:lnTo>
                  <a:lnTo>
                    <a:pt x="2851928" y="319221"/>
                  </a:lnTo>
                  <a:lnTo>
                    <a:pt x="3111195" y="798054"/>
                  </a:lnTo>
                  <a:lnTo>
                    <a:pt x="3370461" y="877859"/>
                  </a:lnTo>
                  <a:lnTo>
                    <a:pt x="3629727" y="957665"/>
                  </a:lnTo>
                  <a:lnTo>
                    <a:pt x="3888994" y="1037470"/>
                  </a:lnTo>
                  <a:lnTo>
                    <a:pt x="4148260" y="837957"/>
                  </a:lnTo>
                  <a:lnTo>
                    <a:pt x="4407526" y="558638"/>
                  </a:lnTo>
                  <a:lnTo>
                    <a:pt x="4666792" y="758151"/>
                  </a:lnTo>
                  <a:lnTo>
                    <a:pt x="4926059" y="758151"/>
                  </a:lnTo>
                  <a:lnTo>
                    <a:pt x="5185325" y="798054"/>
                  </a:lnTo>
                  <a:lnTo>
                    <a:pt x="5444591" y="798054"/>
                  </a:lnTo>
                  <a:lnTo>
                    <a:pt x="5703857" y="1396595"/>
                  </a:lnTo>
                  <a:lnTo>
                    <a:pt x="5963124" y="798054"/>
                  </a:lnTo>
                  <a:lnTo>
                    <a:pt x="6222390" y="359124"/>
                  </a:lnTo>
                  <a:lnTo>
                    <a:pt x="6481656" y="87785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8364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25" y="2200905"/>
              <a:ext cx="242716" cy="70561"/>
            </a:xfrm>
            <a:custGeom>
              <a:avLst/>
              <a:pathLst>
                <a:path w="242716" h="70561">
                  <a:moveTo>
                    <a:pt x="242716" y="0"/>
                  </a:moveTo>
                  <a:lnTo>
                    <a:pt x="0" y="70561"/>
                  </a:lnTo>
                </a:path>
              </a:pathLst>
            </a:custGeom>
          </p:spPr>
          <p:txBody>
            <a:bodyPr/>
            <a:lstStyle/>
            <a:p/>
          </p:txBody>
        </p:sp>
        <p:sp>
          <p:nvSpPr>
            <p:cNvPr id="42" name="pl42"/>
            <p:cNvSpPr/>
            <p:nvPr/>
          </p:nvSpPr>
          <p:spPr>
            <a:xfrm>
              <a:off x="7938290" y="2467456"/>
              <a:ext cx="241651" cy="44960"/>
            </a:xfrm>
            <a:custGeom>
              <a:avLst/>
              <a:pathLst>
                <a:path w="241651" h="44960">
                  <a:moveTo>
                    <a:pt x="241651" y="0"/>
                  </a:moveTo>
                  <a:lnTo>
                    <a:pt x="0" y="44960"/>
                  </a:lnTo>
                </a:path>
              </a:pathLst>
            </a:custGeom>
          </p:spPr>
          <p:txBody>
            <a:bodyPr/>
            <a:lstStyle/>
            <a:p/>
          </p:txBody>
        </p:sp>
        <p:sp>
          <p:nvSpPr>
            <p:cNvPr id="43" name="pl43"/>
            <p:cNvSpPr/>
            <p:nvPr/>
          </p:nvSpPr>
          <p:spPr>
            <a:xfrm>
              <a:off x="7938203" y="2744221"/>
              <a:ext cx="241739" cy="47358"/>
            </a:xfrm>
            <a:custGeom>
              <a:avLst/>
              <a:pathLst>
                <a:path w="241739" h="47358">
                  <a:moveTo>
                    <a:pt x="241739" y="0"/>
                  </a:moveTo>
                  <a:lnTo>
                    <a:pt x="0" y="47358"/>
                  </a:lnTo>
                </a:path>
              </a:pathLst>
            </a:custGeom>
          </p:spPr>
          <p:txBody>
            <a:bodyPr/>
            <a:lstStyle/>
            <a:p/>
          </p:txBody>
        </p:sp>
        <p:sp>
          <p:nvSpPr>
            <p:cNvPr id="44" name="pl44"/>
            <p:cNvSpPr/>
            <p:nvPr/>
          </p:nvSpPr>
          <p:spPr>
            <a:xfrm>
              <a:off x="7935190" y="2881503"/>
              <a:ext cx="244751" cy="112718"/>
            </a:xfrm>
            <a:custGeom>
              <a:avLst/>
              <a:pathLst>
                <a:path w="244751" h="112718">
                  <a:moveTo>
                    <a:pt x="244751" y="112718"/>
                  </a:moveTo>
                  <a:lnTo>
                    <a:pt x="0" y="0"/>
                  </a:lnTo>
                </a:path>
              </a:pathLst>
            </a:custGeom>
          </p:spPr>
          <p:txBody>
            <a:bodyPr/>
            <a:lstStyle/>
            <a:p/>
          </p:txBody>
        </p:sp>
        <p:sp>
          <p:nvSpPr>
            <p:cNvPr id="45" name="pg45"/>
            <p:cNvSpPr/>
            <p:nvPr/>
          </p:nvSpPr>
          <p:spPr>
            <a:xfrm>
              <a:off x="8111362" y="20983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392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75%</a:t>
              </a:r>
            </a:p>
          </p:txBody>
        </p:sp>
        <p:sp>
          <p:nvSpPr>
            <p:cNvPr id="47" name="pg47"/>
            <p:cNvSpPr/>
            <p:nvPr/>
          </p:nvSpPr>
          <p:spPr>
            <a:xfrm>
              <a:off x="8111362" y="23738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4146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69%</a:t>
              </a:r>
            </a:p>
          </p:txBody>
        </p:sp>
        <p:sp>
          <p:nvSpPr>
            <p:cNvPr id="49" name="pg49"/>
            <p:cNvSpPr/>
            <p:nvPr/>
          </p:nvSpPr>
          <p:spPr>
            <a:xfrm>
              <a:off x="8111362" y="26501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6909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62%</a:t>
              </a:r>
            </a:p>
          </p:txBody>
        </p:sp>
        <p:sp>
          <p:nvSpPr>
            <p:cNvPr id="51" name="pg51"/>
            <p:cNvSpPr/>
            <p:nvPr/>
          </p:nvSpPr>
          <p:spPr>
            <a:xfrm>
              <a:off x="8111362" y="29240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9648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610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Syria,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988748"/>
              <a:ext cx="1861912" cy="222963"/>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805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947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40409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622341"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70418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758745"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97699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2004272"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2004272"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203155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203155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203155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203155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205883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205883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58833"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58833"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58833"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58833"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58833"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588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79976"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589276"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366870"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4973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516472"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74803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766385"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75326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784932"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767270"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780468"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780468"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81221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803362"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80332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834299"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79459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78574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80778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81213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2275410" y="4765785"/>
              <a:ext cx="1861912" cy="222963"/>
            </a:xfrm>
            <a:prstGeom prst="rect">
              <a:avLst/>
            </a:prstGeom>
            <a:solidFill>
              <a:srgbClr val="D9D9D9">
                <a:alpha val="60000"/>
              </a:srgbClr>
            </a:solidFill>
          </p:spPr>
          <p:txBody>
            <a:bodyPr/>
            <a:lstStyle/>
            <a:p/>
          </p:txBody>
        </p:sp>
        <p:sp>
          <p:nvSpPr>
            <p:cNvPr id="57" name="pl57"/>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314841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35348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708139"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92638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3226474"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553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58112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744808"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853931"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88121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88121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90849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90849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93577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9630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9630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96305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96305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96305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99033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99033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53867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893320"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3111566"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3411655"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3346971"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3352165"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50692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60731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634591"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616969"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64421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65744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684767"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70758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70754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73852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71197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71197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717241"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7436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4206912" y="4988748"/>
              <a:ext cx="1861912" cy="222963"/>
            </a:xfrm>
            <a:prstGeom prst="rect">
              <a:avLst/>
            </a:prstGeom>
            <a:solidFill>
              <a:srgbClr val="D9D9D9">
                <a:alpha val="60000"/>
              </a:srgbClr>
            </a:solidFill>
          </p:spPr>
          <p:txBody>
            <a:bodyPr/>
            <a:lstStyle/>
            <a:p/>
          </p:txBody>
        </p:sp>
        <p:sp>
          <p:nvSpPr>
            <p:cNvPr id="105" name="pl105"/>
            <p:cNvSpPr/>
            <p:nvPr/>
          </p:nvSpPr>
          <p:spPr>
            <a:xfrm>
              <a:off x="56432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518904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436683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5267098"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543078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556718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562174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567631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567631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81271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867275"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894556"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894556"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894556"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894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89455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921837"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921837"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92183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92183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92183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9218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455201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545228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517531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536031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5379475"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544735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5438423"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5548432"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561626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5670022"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5647936"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5643472"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5647858"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5643472"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56752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566636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566632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565759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564874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567079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6138414" y="4499468"/>
              <a:ext cx="1861912" cy="235349"/>
            </a:xfrm>
            <a:prstGeom prst="rect">
              <a:avLst/>
            </a:prstGeom>
            <a:solidFill>
              <a:srgbClr val="D9D9D9">
                <a:alpha val="60000"/>
              </a:srgbClr>
            </a:solidFill>
          </p:spPr>
          <p:txBody>
            <a:bodyPr/>
            <a:lstStyle/>
            <a:p/>
          </p:txBody>
        </p:sp>
        <p:sp>
          <p:nvSpPr>
            <p:cNvPr id="153" name="pl153"/>
            <p:cNvSpPr/>
            <p:nvPr/>
          </p:nvSpPr>
          <p:spPr>
            <a:xfrm>
              <a:off x="73292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687501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610736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6871231"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980354"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980354"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7116758"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747140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7607812"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7716935"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7744216"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7771497"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7771497"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7771497"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7798777"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7826058"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7826058"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7826058"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7826058"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785333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785333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62925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705641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7165535"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7165535"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7301939"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7242449"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736992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747031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7497595"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7507253"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7520451"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7520412"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754777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7570548"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7601524"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757497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7579360"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7597868"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758024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8069916" y="4542822"/>
              <a:ext cx="1861912" cy="222963"/>
            </a:xfrm>
            <a:prstGeom prst="rect">
              <a:avLst/>
            </a:prstGeom>
            <a:solidFill>
              <a:srgbClr val="D9D9D9">
                <a:alpha val="60000"/>
              </a:srgbClr>
            </a:solidFill>
          </p:spPr>
          <p:txBody>
            <a:bodyPr/>
            <a:lstStyle/>
            <a:p/>
          </p:txBody>
        </p:sp>
        <p:sp>
          <p:nvSpPr>
            <p:cNvPr id="199" name="pl199"/>
            <p:cNvSpPr/>
            <p:nvPr/>
          </p:nvSpPr>
          <p:spPr>
            <a:xfrm>
              <a:off x="94244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897020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820255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8911856"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893913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8966417"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91301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9621156"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9648437"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967571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9702998"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9702998"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9730279"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9757560"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9757560"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9757560"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978484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978484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97848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978484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978484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97848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838773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9097037"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9124318"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915159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931528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9383269"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940181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9446759"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9456378"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9451991"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947476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9493278"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951086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9506475"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9529370"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9560307"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9520597"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9511747"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9533795"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9533756"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10001418" y="4319859"/>
              <a:ext cx="1861912" cy="222963"/>
            </a:xfrm>
            <a:prstGeom prst="rect">
              <a:avLst/>
            </a:prstGeom>
            <a:solidFill>
              <a:srgbClr val="D9D9D9">
                <a:alpha val="60000"/>
              </a:srgbClr>
            </a:solidFill>
          </p:spPr>
          <p:txBody>
            <a:bodyPr/>
            <a:lstStyle/>
            <a:p/>
          </p:txBody>
        </p:sp>
        <p:sp>
          <p:nvSpPr>
            <p:cNvPr id="247" name="pl247"/>
            <p:cNvSpPr/>
            <p:nvPr/>
          </p:nvSpPr>
          <p:spPr>
            <a:xfrm>
              <a:off x="112467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1079258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100522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10543269"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10597831"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10625112"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10706954"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1117072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11334412"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1147081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11525377"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11525377"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163450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166178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1689062"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1689062"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1689062"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1716342"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1716342"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171634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171634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171634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10237396"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10728450"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10783012"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10810293"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10892135"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1135590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11096525"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11224195"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11278756"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11274292"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1137899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11410774"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11464528"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11424818"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11424779"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11460872"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11443249"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11465297"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11465258"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1146964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290" name="rc290"/>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1" name="tx291"/>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(75%)</a:t>
              </a:r>
            </a:p>
          </p:txBody>
        </p:sp>
        <p:sp>
          <p:nvSpPr>
            <p:cNvPr id="292" name="rc292"/>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3" name="tx293"/>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(60%)</a:t>
              </a:r>
            </a:p>
          </p:txBody>
        </p:sp>
        <p:sp>
          <p:nvSpPr>
            <p:cNvPr id="294" name="rc294"/>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5" name="tx295"/>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(75%)</a:t>
              </a:r>
            </a:p>
          </p:txBody>
        </p:sp>
        <p:sp>
          <p:nvSpPr>
            <p:cNvPr id="296" name="rc296"/>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7" name="tx297"/>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(67%)</a:t>
              </a:r>
            </a:p>
          </p:txBody>
        </p:sp>
        <p:sp>
          <p:nvSpPr>
            <p:cNvPr id="298" name="rc298"/>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(69%)</a:t>
              </a:r>
            </a:p>
          </p:txBody>
        </p:sp>
        <p:sp>
          <p:nvSpPr>
            <p:cNvPr id="300" name="rc300"/>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(62%)</a:t>
              </a:r>
            </a:p>
          </p:txBody>
        </p:sp>
        <p:sp>
          <p:nvSpPr>
            <p:cNvPr id="302" name="pl302"/>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03" name="pl303"/>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tx307"/>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08" name="tx308"/>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09" name="tx309"/>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0" name="tx310"/>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11" name="pl311"/>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12" name="pl312"/>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tx316"/>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17" name="tx317"/>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18" name="tx318"/>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9" name="tx319"/>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20" name="pl320"/>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21" name="pl321"/>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tx325"/>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26" name="tx326"/>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27" name="tx327"/>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28" name="tx328"/>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29" name="pl329"/>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0" name="pl330"/>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pl331"/>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2" name="pl332"/>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tx334"/>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35" name="tx335"/>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36" name="tx336"/>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37" name="tx337"/>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38" name="pl338"/>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tx343"/>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44" name="tx344"/>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45" name="tx345"/>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46" name="tx346"/>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47" name="pl347"/>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8" name="pl348"/>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tx352"/>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3" name="tx353"/>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4" name="tx354"/>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5" name="tx355"/>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6" name="tx3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7" name="tx3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59" name="pt3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0" name="pt3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1" name="pt3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2" name="pt3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3" name="pt3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tx3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65" name="tx3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66" name="tx3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67" name="tx3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68" name="tx3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69" name="tx3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70" name="tx370"/>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371" name="tx3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2" name="tx372"/>
            <p:cNvSpPr/>
            <p:nvPr/>
          </p:nvSpPr>
          <p:spPr>
            <a:xfrm>
              <a:off x="5427144" y="6568512"/>
              <a:ext cx="64361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syr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19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7384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457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176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4878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597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316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4035816"/>
              <a:ext cx="239399" cy="80180"/>
            </a:xfrm>
            <a:prstGeom prst="rect">
              <a:avLst/>
            </a:prstGeom>
            <a:solidFill>
              <a:srgbClr val="1CABE2">
                <a:alpha val="85098"/>
              </a:srgbClr>
            </a:solidFill>
          </p:spPr>
          <p:txBody>
            <a:bodyPr/>
            <a:lstStyle/>
            <a:p/>
          </p:txBody>
        </p:sp>
        <p:sp>
          <p:nvSpPr>
            <p:cNvPr id="25" name="rc25"/>
            <p:cNvSpPr/>
            <p:nvPr/>
          </p:nvSpPr>
          <p:spPr>
            <a:xfrm>
              <a:off x="1577053" y="4034991"/>
              <a:ext cx="239399" cy="81006"/>
            </a:xfrm>
            <a:prstGeom prst="rect">
              <a:avLst/>
            </a:prstGeom>
            <a:solidFill>
              <a:srgbClr val="1CABE2">
                <a:alpha val="85098"/>
              </a:srgbClr>
            </a:solidFill>
          </p:spPr>
          <p:txBody>
            <a:bodyPr/>
            <a:lstStyle/>
            <a:p/>
          </p:txBody>
        </p:sp>
        <p:sp>
          <p:nvSpPr>
            <p:cNvPr id="26" name="rc26"/>
            <p:cNvSpPr/>
            <p:nvPr/>
          </p:nvSpPr>
          <p:spPr>
            <a:xfrm>
              <a:off x="1843053" y="4099723"/>
              <a:ext cx="239399" cy="16274"/>
            </a:xfrm>
            <a:prstGeom prst="rect">
              <a:avLst/>
            </a:prstGeom>
            <a:solidFill>
              <a:srgbClr val="1CABE2">
                <a:alpha val="85098"/>
              </a:srgbClr>
            </a:solidFill>
          </p:spPr>
          <p:txBody>
            <a:bodyPr/>
            <a:lstStyle/>
            <a:p/>
          </p:txBody>
        </p:sp>
        <p:sp>
          <p:nvSpPr>
            <p:cNvPr id="27" name="rc27"/>
            <p:cNvSpPr/>
            <p:nvPr/>
          </p:nvSpPr>
          <p:spPr>
            <a:xfrm>
              <a:off x="2109053" y="4083263"/>
              <a:ext cx="239399" cy="32733"/>
            </a:xfrm>
            <a:prstGeom prst="rect">
              <a:avLst/>
            </a:prstGeom>
            <a:solidFill>
              <a:srgbClr val="1CABE2">
                <a:alpha val="85098"/>
              </a:srgbClr>
            </a:solidFill>
          </p:spPr>
          <p:txBody>
            <a:bodyPr/>
            <a:lstStyle/>
            <a:p/>
          </p:txBody>
        </p:sp>
        <p:sp>
          <p:nvSpPr>
            <p:cNvPr id="28" name="rc28"/>
            <p:cNvSpPr/>
            <p:nvPr/>
          </p:nvSpPr>
          <p:spPr>
            <a:xfrm>
              <a:off x="2375052" y="4099475"/>
              <a:ext cx="239399" cy="16522"/>
            </a:xfrm>
            <a:prstGeom prst="rect">
              <a:avLst/>
            </a:prstGeom>
            <a:solidFill>
              <a:srgbClr val="1CABE2">
                <a:alpha val="85098"/>
              </a:srgbClr>
            </a:solidFill>
          </p:spPr>
          <p:txBody>
            <a:bodyPr/>
            <a:lstStyle/>
            <a:p/>
          </p:txBody>
        </p:sp>
        <p:sp>
          <p:nvSpPr>
            <p:cNvPr id="29" name="rc29"/>
            <p:cNvSpPr/>
            <p:nvPr/>
          </p:nvSpPr>
          <p:spPr>
            <a:xfrm>
              <a:off x="2641052" y="4099208"/>
              <a:ext cx="239399" cy="16789"/>
            </a:xfrm>
            <a:prstGeom prst="rect">
              <a:avLst/>
            </a:prstGeom>
            <a:solidFill>
              <a:srgbClr val="1CABE2">
                <a:alpha val="85098"/>
              </a:srgbClr>
            </a:solidFill>
          </p:spPr>
          <p:txBody>
            <a:bodyPr/>
            <a:lstStyle/>
            <a:p/>
          </p:txBody>
        </p:sp>
        <p:sp>
          <p:nvSpPr>
            <p:cNvPr id="30" name="rc30"/>
            <p:cNvSpPr/>
            <p:nvPr/>
          </p:nvSpPr>
          <p:spPr>
            <a:xfrm>
              <a:off x="2907052" y="4064427"/>
              <a:ext cx="239399" cy="51570"/>
            </a:xfrm>
            <a:prstGeom prst="rect">
              <a:avLst/>
            </a:prstGeom>
            <a:solidFill>
              <a:srgbClr val="1CABE2">
                <a:alpha val="85098"/>
              </a:srgbClr>
            </a:solidFill>
          </p:spPr>
          <p:txBody>
            <a:bodyPr/>
            <a:lstStyle/>
            <a:p/>
          </p:txBody>
        </p:sp>
        <p:sp>
          <p:nvSpPr>
            <p:cNvPr id="31" name="rc31"/>
            <p:cNvSpPr/>
            <p:nvPr/>
          </p:nvSpPr>
          <p:spPr>
            <a:xfrm>
              <a:off x="3173051" y="4040785"/>
              <a:ext cx="239399" cy="75212"/>
            </a:xfrm>
            <a:prstGeom prst="rect">
              <a:avLst/>
            </a:prstGeom>
            <a:solidFill>
              <a:srgbClr val="1CABE2">
                <a:alpha val="85098"/>
              </a:srgbClr>
            </a:solidFill>
          </p:spPr>
          <p:txBody>
            <a:bodyPr/>
            <a:lstStyle/>
            <a:p/>
          </p:txBody>
        </p:sp>
        <p:sp>
          <p:nvSpPr>
            <p:cNvPr id="32" name="rc32"/>
            <p:cNvSpPr/>
            <p:nvPr/>
          </p:nvSpPr>
          <p:spPr>
            <a:xfrm>
              <a:off x="3439051" y="3993514"/>
              <a:ext cx="239399" cy="122483"/>
            </a:xfrm>
            <a:prstGeom prst="rect">
              <a:avLst/>
            </a:prstGeom>
            <a:solidFill>
              <a:srgbClr val="1CABE2">
                <a:alpha val="85098"/>
              </a:srgbClr>
            </a:solidFill>
          </p:spPr>
          <p:txBody>
            <a:bodyPr/>
            <a:lstStyle/>
            <a:p/>
          </p:txBody>
        </p:sp>
        <p:sp>
          <p:nvSpPr>
            <p:cNvPr id="33" name="rc33"/>
            <p:cNvSpPr/>
            <p:nvPr/>
          </p:nvSpPr>
          <p:spPr>
            <a:xfrm>
              <a:off x="3705050" y="3956729"/>
              <a:ext cx="239399" cy="159268"/>
            </a:xfrm>
            <a:prstGeom prst="rect">
              <a:avLst/>
            </a:prstGeom>
            <a:solidFill>
              <a:srgbClr val="1CABE2">
                <a:alpha val="85098"/>
              </a:srgbClr>
            </a:solidFill>
          </p:spPr>
          <p:txBody>
            <a:bodyPr/>
            <a:lstStyle/>
            <a:p/>
          </p:txBody>
        </p:sp>
        <p:sp>
          <p:nvSpPr>
            <p:cNvPr id="34" name="rc34"/>
            <p:cNvSpPr/>
            <p:nvPr/>
          </p:nvSpPr>
          <p:spPr>
            <a:xfrm>
              <a:off x="3971050" y="3936306"/>
              <a:ext cx="239399" cy="179691"/>
            </a:xfrm>
            <a:prstGeom prst="rect">
              <a:avLst/>
            </a:prstGeom>
            <a:solidFill>
              <a:srgbClr val="1CABE2">
                <a:alpha val="85098"/>
              </a:srgbClr>
            </a:solidFill>
          </p:spPr>
          <p:txBody>
            <a:bodyPr/>
            <a:lstStyle/>
            <a:p/>
          </p:txBody>
        </p:sp>
        <p:sp>
          <p:nvSpPr>
            <p:cNvPr id="35" name="rc35"/>
            <p:cNvSpPr/>
            <p:nvPr/>
          </p:nvSpPr>
          <p:spPr>
            <a:xfrm>
              <a:off x="4237050" y="3837408"/>
              <a:ext cx="239399" cy="278589"/>
            </a:xfrm>
            <a:prstGeom prst="rect">
              <a:avLst/>
            </a:prstGeom>
            <a:solidFill>
              <a:srgbClr val="1CABE2">
                <a:alpha val="85098"/>
              </a:srgbClr>
            </a:solidFill>
          </p:spPr>
          <p:txBody>
            <a:bodyPr/>
            <a:lstStyle/>
            <a:p/>
          </p:txBody>
        </p:sp>
        <p:sp>
          <p:nvSpPr>
            <p:cNvPr id="36" name="rc36"/>
            <p:cNvSpPr/>
            <p:nvPr/>
          </p:nvSpPr>
          <p:spPr>
            <a:xfrm>
              <a:off x="4503049" y="3591024"/>
              <a:ext cx="239399" cy="524973"/>
            </a:xfrm>
            <a:prstGeom prst="rect">
              <a:avLst/>
            </a:prstGeom>
            <a:solidFill>
              <a:srgbClr val="1CABE2">
                <a:alpha val="85098"/>
              </a:srgbClr>
            </a:solidFill>
          </p:spPr>
          <p:txBody>
            <a:bodyPr/>
            <a:lstStyle/>
            <a:p/>
          </p:txBody>
        </p:sp>
        <p:sp>
          <p:nvSpPr>
            <p:cNvPr id="37" name="rc37"/>
            <p:cNvSpPr/>
            <p:nvPr/>
          </p:nvSpPr>
          <p:spPr>
            <a:xfrm>
              <a:off x="4769049" y="3399066"/>
              <a:ext cx="239399" cy="716931"/>
            </a:xfrm>
            <a:prstGeom prst="rect">
              <a:avLst/>
            </a:prstGeom>
            <a:solidFill>
              <a:srgbClr val="1CABE2">
                <a:alpha val="85098"/>
              </a:srgbClr>
            </a:solidFill>
          </p:spPr>
          <p:txBody>
            <a:bodyPr/>
            <a:lstStyle/>
            <a:p/>
          </p:txBody>
        </p:sp>
        <p:sp>
          <p:nvSpPr>
            <p:cNvPr id="38" name="rc38"/>
            <p:cNvSpPr/>
            <p:nvPr/>
          </p:nvSpPr>
          <p:spPr>
            <a:xfrm>
              <a:off x="5035049" y="3670473"/>
              <a:ext cx="239399" cy="445524"/>
            </a:xfrm>
            <a:prstGeom prst="rect">
              <a:avLst/>
            </a:prstGeom>
            <a:solidFill>
              <a:srgbClr val="1CABE2">
                <a:alpha val="85098"/>
              </a:srgbClr>
            </a:solidFill>
          </p:spPr>
          <p:txBody>
            <a:bodyPr/>
            <a:lstStyle/>
            <a:p/>
          </p:txBody>
        </p:sp>
        <p:sp>
          <p:nvSpPr>
            <p:cNvPr id="39" name="rc39"/>
            <p:cNvSpPr/>
            <p:nvPr/>
          </p:nvSpPr>
          <p:spPr>
            <a:xfrm>
              <a:off x="5301048" y="3695764"/>
              <a:ext cx="239399" cy="420233"/>
            </a:xfrm>
            <a:prstGeom prst="rect">
              <a:avLst/>
            </a:prstGeom>
            <a:solidFill>
              <a:srgbClr val="1CABE2">
                <a:alpha val="85098"/>
              </a:srgbClr>
            </a:solidFill>
          </p:spPr>
          <p:txBody>
            <a:bodyPr/>
            <a:lstStyle/>
            <a:p/>
          </p:txBody>
        </p:sp>
        <p:sp>
          <p:nvSpPr>
            <p:cNvPr id="40" name="rc40"/>
            <p:cNvSpPr/>
            <p:nvPr/>
          </p:nvSpPr>
          <p:spPr>
            <a:xfrm>
              <a:off x="5567048" y="3721299"/>
              <a:ext cx="239399" cy="394697"/>
            </a:xfrm>
            <a:prstGeom prst="rect">
              <a:avLst/>
            </a:prstGeom>
            <a:solidFill>
              <a:srgbClr val="1CABE2">
                <a:alpha val="85098"/>
              </a:srgbClr>
            </a:solidFill>
          </p:spPr>
          <p:txBody>
            <a:bodyPr/>
            <a:lstStyle/>
            <a:p/>
          </p:txBody>
        </p:sp>
        <p:sp>
          <p:nvSpPr>
            <p:cNvPr id="41" name="rc41"/>
            <p:cNvSpPr/>
            <p:nvPr/>
          </p:nvSpPr>
          <p:spPr>
            <a:xfrm>
              <a:off x="5833047" y="3744646"/>
              <a:ext cx="239399" cy="371351"/>
            </a:xfrm>
            <a:prstGeom prst="rect">
              <a:avLst/>
            </a:prstGeom>
            <a:solidFill>
              <a:srgbClr val="1CABE2">
                <a:alpha val="85098"/>
              </a:srgbClr>
            </a:solidFill>
          </p:spPr>
          <p:txBody>
            <a:bodyPr/>
            <a:lstStyle/>
            <a:p/>
          </p:txBody>
        </p:sp>
        <p:sp>
          <p:nvSpPr>
            <p:cNvPr id="42" name="rc42"/>
            <p:cNvSpPr/>
            <p:nvPr/>
          </p:nvSpPr>
          <p:spPr>
            <a:xfrm>
              <a:off x="6099047" y="3796094"/>
              <a:ext cx="239399" cy="319903"/>
            </a:xfrm>
            <a:prstGeom prst="rect">
              <a:avLst/>
            </a:prstGeom>
            <a:solidFill>
              <a:srgbClr val="1CABE2">
                <a:alpha val="85098"/>
              </a:srgbClr>
            </a:solidFill>
          </p:spPr>
          <p:txBody>
            <a:bodyPr/>
            <a:lstStyle/>
            <a:p/>
          </p:txBody>
        </p:sp>
        <p:sp>
          <p:nvSpPr>
            <p:cNvPr id="43" name="rc43"/>
            <p:cNvSpPr/>
            <p:nvPr/>
          </p:nvSpPr>
          <p:spPr>
            <a:xfrm>
              <a:off x="6365047" y="3830762"/>
              <a:ext cx="239399" cy="285234"/>
            </a:xfrm>
            <a:prstGeom prst="rect">
              <a:avLst/>
            </a:prstGeom>
            <a:solidFill>
              <a:srgbClr val="1CABE2">
                <a:alpha val="85098"/>
              </a:srgbClr>
            </a:solidFill>
          </p:spPr>
          <p:txBody>
            <a:bodyPr/>
            <a:lstStyle/>
            <a:p/>
          </p:txBody>
        </p:sp>
        <p:sp>
          <p:nvSpPr>
            <p:cNvPr id="44" name="rc44"/>
            <p:cNvSpPr/>
            <p:nvPr/>
          </p:nvSpPr>
          <p:spPr>
            <a:xfrm>
              <a:off x="6631046" y="3712870"/>
              <a:ext cx="239399" cy="403127"/>
            </a:xfrm>
            <a:prstGeom prst="rect">
              <a:avLst/>
            </a:prstGeom>
            <a:solidFill>
              <a:srgbClr val="1CABE2">
                <a:alpha val="85098"/>
              </a:srgbClr>
            </a:solidFill>
          </p:spPr>
          <p:txBody>
            <a:bodyPr/>
            <a:lstStyle/>
            <a:p/>
          </p:txBody>
        </p:sp>
        <p:sp>
          <p:nvSpPr>
            <p:cNvPr id="45" name="rc45"/>
            <p:cNvSpPr/>
            <p:nvPr/>
          </p:nvSpPr>
          <p:spPr>
            <a:xfrm>
              <a:off x="6897046" y="3690921"/>
              <a:ext cx="239399" cy="425076"/>
            </a:xfrm>
            <a:prstGeom prst="rect">
              <a:avLst/>
            </a:prstGeom>
            <a:solidFill>
              <a:srgbClr val="1CABE2">
                <a:alpha val="85098"/>
              </a:srgbClr>
            </a:solidFill>
          </p:spPr>
          <p:txBody>
            <a:bodyPr/>
            <a:lstStyle/>
            <a:p/>
          </p:txBody>
        </p:sp>
        <p:sp>
          <p:nvSpPr>
            <p:cNvPr id="46" name="rc46"/>
            <p:cNvSpPr/>
            <p:nvPr/>
          </p:nvSpPr>
          <p:spPr>
            <a:xfrm>
              <a:off x="7163045" y="3658511"/>
              <a:ext cx="239399" cy="457486"/>
            </a:xfrm>
            <a:prstGeom prst="rect">
              <a:avLst/>
            </a:prstGeom>
            <a:solidFill>
              <a:srgbClr val="1CABE2">
                <a:alpha val="85098"/>
              </a:srgbClr>
            </a:solidFill>
          </p:spPr>
          <p:txBody>
            <a:bodyPr/>
            <a:lstStyle/>
            <a:p/>
          </p:txBody>
        </p:sp>
        <p:sp>
          <p:nvSpPr>
            <p:cNvPr id="47" name="rc47"/>
            <p:cNvSpPr/>
            <p:nvPr/>
          </p:nvSpPr>
          <p:spPr>
            <a:xfrm>
              <a:off x="7429045" y="3664311"/>
              <a:ext cx="239399" cy="451685"/>
            </a:xfrm>
            <a:prstGeom prst="rect">
              <a:avLst/>
            </a:prstGeom>
            <a:solidFill>
              <a:srgbClr val="1CABE2">
                <a:alpha val="85098"/>
              </a:srgbClr>
            </a:solidFill>
          </p:spPr>
          <p:txBody>
            <a:bodyPr/>
            <a:lstStyle/>
            <a:p/>
          </p:txBody>
        </p:sp>
        <p:sp>
          <p:nvSpPr>
            <p:cNvPr id="48" name="rc48"/>
            <p:cNvSpPr/>
            <p:nvPr/>
          </p:nvSpPr>
          <p:spPr>
            <a:xfrm>
              <a:off x="7695045" y="3779823"/>
              <a:ext cx="239399" cy="336174"/>
            </a:xfrm>
            <a:prstGeom prst="rect">
              <a:avLst/>
            </a:prstGeom>
            <a:solidFill>
              <a:srgbClr val="1CABE2">
                <a:alpha val="85098"/>
              </a:srgbClr>
            </a:solidFill>
          </p:spPr>
          <p:txBody>
            <a:bodyPr/>
            <a:lstStyle/>
            <a:p/>
          </p:txBody>
        </p:sp>
        <p:sp>
          <p:nvSpPr>
            <p:cNvPr id="49" name="rc49"/>
            <p:cNvSpPr/>
            <p:nvPr/>
          </p:nvSpPr>
          <p:spPr>
            <a:xfrm>
              <a:off x="7961044" y="3649997"/>
              <a:ext cx="239399" cy="466000"/>
            </a:xfrm>
            <a:prstGeom prst="rect">
              <a:avLst/>
            </a:prstGeom>
            <a:solidFill>
              <a:srgbClr val="1CABE2">
                <a:alpha val="85098"/>
              </a:srgbClr>
            </a:solidFill>
          </p:spPr>
          <p:txBody>
            <a:bodyPr/>
            <a:lstStyle/>
            <a:p/>
          </p:txBody>
        </p:sp>
        <p:sp>
          <p:nvSpPr>
            <p:cNvPr id="50" name="rc50"/>
            <p:cNvSpPr/>
            <p:nvPr/>
          </p:nvSpPr>
          <p:spPr>
            <a:xfrm>
              <a:off x="1311054" y="3891491"/>
              <a:ext cx="239399" cy="144325"/>
            </a:xfrm>
            <a:prstGeom prst="rect">
              <a:avLst/>
            </a:prstGeom>
            <a:solidFill>
              <a:srgbClr val="B3B3B3">
                <a:alpha val="85098"/>
              </a:srgbClr>
            </a:solidFill>
          </p:spPr>
          <p:txBody>
            <a:bodyPr/>
            <a:lstStyle/>
            <a:p/>
          </p:txBody>
        </p:sp>
        <p:sp>
          <p:nvSpPr>
            <p:cNvPr id="51" name="rc51"/>
            <p:cNvSpPr/>
            <p:nvPr/>
          </p:nvSpPr>
          <p:spPr>
            <a:xfrm>
              <a:off x="1577053" y="3840573"/>
              <a:ext cx="239399" cy="194417"/>
            </a:xfrm>
            <a:prstGeom prst="rect">
              <a:avLst/>
            </a:prstGeom>
            <a:solidFill>
              <a:srgbClr val="B3B3B3">
                <a:alpha val="85098"/>
              </a:srgbClr>
            </a:solidFill>
          </p:spPr>
          <p:txBody>
            <a:bodyPr/>
            <a:lstStyle/>
            <a:p/>
          </p:txBody>
        </p:sp>
        <p:sp>
          <p:nvSpPr>
            <p:cNvPr id="52" name="rc52"/>
            <p:cNvSpPr/>
            <p:nvPr/>
          </p:nvSpPr>
          <p:spPr>
            <a:xfrm>
              <a:off x="1843053" y="3888140"/>
              <a:ext cx="239399" cy="211583"/>
            </a:xfrm>
            <a:prstGeom prst="rect">
              <a:avLst/>
            </a:prstGeom>
            <a:solidFill>
              <a:srgbClr val="B3B3B3">
                <a:alpha val="85098"/>
              </a:srgbClr>
            </a:solidFill>
          </p:spPr>
          <p:txBody>
            <a:bodyPr/>
            <a:lstStyle/>
            <a:p/>
          </p:txBody>
        </p:sp>
        <p:sp>
          <p:nvSpPr>
            <p:cNvPr id="53" name="rc53"/>
            <p:cNvSpPr/>
            <p:nvPr/>
          </p:nvSpPr>
          <p:spPr>
            <a:xfrm>
              <a:off x="2109053" y="3870487"/>
              <a:ext cx="239399" cy="212776"/>
            </a:xfrm>
            <a:prstGeom prst="rect">
              <a:avLst/>
            </a:prstGeom>
            <a:solidFill>
              <a:srgbClr val="B3B3B3">
                <a:alpha val="85098"/>
              </a:srgbClr>
            </a:solidFill>
          </p:spPr>
          <p:txBody>
            <a:bodyPr/>
            <a:lstStyle/>
            <a:p/>
          </p:txBody>
        </p:sp>
        <p:sp>
          <p:nvSpPr>
            <p:cNvPr id="54" name="rc54"/>
            <p:cNvSpPr/>
            <p:nvPr/>
          </p:nvSpPr>
          <p:spPr>
            <a:xfrm>
              <a:off x="2375052" y="3851647"/>
              <a:ext cx="239399" cy="247828"/>
            </a:xfrm>
            <a:prstGeom prst="rect">
              <a:avLst/>
            </a:prstGeom>
            <a:solidFill>
              <a:srgbClr val="B3B3B3">
                <a:alpha val="85098"/>
              </a:srgbClr>
            </a:solidFill>
          </p:spPr>
          <p:txBody>
            <a:bodyPr/>
            <a:lstStyle/>
            <a:p/>
          </p:txBody>
        </p:sp>
        <p:sp>
          <p:nvSpPr>
            <p:cNvPr id="55" name="rc55"/>
            <p:cNvSpPr/>
            <p:nvPr/>
          </p:nvSpPr>
          <p:spPr>
            <a:xfrm>
              <a:off x="2641052" y="3830586"/>
              <a:ext cx="239399" cy="268621"/>
            </a:xfrm>
            <a:prstGeom prst="rect">
              <a:avLst/>
            </a:prstGeom>
            <a:solidFill>
              <a:srgbClr val="B3B3B3">
                <a:alpha val="85098"/>
              </a:srgbClr>
            </a:solidFill>
          </p:spPr>
          <p:txBody>
            <a:bodyPr/>
            <a:lstStyle/>
            <a:p/>
          </p:txBody>
        </p:sp>
        <p:sp>
          <p:nvSpPr>
            <p:cNvPr id="56" name="rc56"/>
            <p:cNvSpPr/>
            <p:nvPr/>
          </p:nvSpPr>
          <p:spPr>
            <a:xfrm>
              <a:off x="2907052" y="3806574"/>
              <a:ext cx="239399" cy="257852"/>
            </a:xfrm>
            <a:prstGeom prst="rect">
              <a:avLst/>
            </a:prstGeom>
            <a:solidFill>
              <a:srgbClr val="B3B3B3">
                <a:alpha val="85098"/>
              </a:srgbClr>
            </a:solidFill>
          </p:spPr>
          <p:txBody>
            <a:bodyPr/>
            <a:lstStyle/>
            <a:p/>
          </p:txBody>
        </p:sp>
        <p:sp>
          <p:nvSpPr>
            <p:cNvPr id="57" name="rc57"/>
            <p:cNvSpPr/>
            <p:nvPr/>
          </p:nvSpPr>
          <p:spPr>
            <a:xfrm>
              <a:off x="3173051" y="3777546"/>
              <a:ext cx="239399" cy="263238"/>
            </a:xfrm>
            <a:prstGeom prst="rect">
              <a:avLst/>
            </a:prstGeom>
            <a:solidFill>
              <a:srgbClr val="B3B3B3">
                <a:alpha val="85098"/>
              </a:srgbClr>
            </a:solidFill>
          </p:spPr>
          <p:txBody>
            <a:bodyPr/>
            <a:lstStyle/>
            <a:p/>
          </p:txBody>
        </p:sp>
        <p:sp>
          <p:nvSpPr>
            <p:cNvPr id="58" name="rc58"/>
            <p:cNvSpPr/>
            <p:nvPr/>
          </p:nvSpPr>
          <p:spPr>
            <a:xfrm>
              <a:off x="3439051" y="3728133"/>
              <a:ext cx="239399" cy="265380"/>
            </a:xfrm>
            <a:prstGeom prst="rect">
              <a:avLst/>
            </a:prstGeom>
            <a:solidFill>
              <a:srgbClr val="B3B3B3">
                <a:alpha val="85098"/>
              </a:srgbClr>
            </a:solidFill>
          </p:spPr>
          <p:txBody>
            <a:bodyPr/>
            <a:lstStyle/>
            <a:p/>
          </p:txBody>
        </p:sp>
        <p:sp>
          <p:nvSpPr>
            <p:cNvPr id="59" name="rc59"/>
            <p:cNvSpPr/>
            <p:nvPr/>
          </p:nvSpPr>
          <p:spPr>
            <a:xfrm>
              <a:off x="3705050" y="3737731"/>
              <a:ext cx="239399" cy="218998"/>
            </a:xfrm>
            <a:prstGeom prst="rect">
              <a:avLst/>
            </a:prstGeom>
            <a:solidFill>
              <a:srgbClr val="B3B3B3">
                <a:alpha val="85098"/>
              </a:srgbClr>
            </a:solidFill>
          </p:spPr>
          <p:txBody>
            <a:bodyPr/>
            <a:lstStyle/>
            <a:p/>
          </p:txBody>
        </p:sp>
        <p:sp>
          <p:nvSpPr>
            <p:cNvPr id="60" name="rc60"/>
            <p:cNvSpPr/>
            <p:nvPr/>
          </p:nvSpPr>
          <p:spPr>
            <a:xfrm>
              <a:off x="3971050" y="3736650"/>
              <a:ext cx="239399" cy="199655"/>
            </a:xfrm>
            <a:prstGeom prst="rect">
              <a:avLst/>
            </a:prstGeom>
            <a:solidFill>
              <a:srgbClr val="B3B3B3">
                <a:alpha val="85098"/>
              </a:srgbClr>
            </a:solidFill>
          </p:spPr>
          <p:txBody>
            <a:bodyPr/>
            <a:lstStyle/>
            <a:p/>
          </p:txBody>
        </p:sp>
        <p:sp>
          <p:nvSpPr>
            <p:cNvPr id="61" name="rc61"/>
            <p:cNvSpPr/>
            <p:nvPr/>
          </p:nvSpPr>
          <p:spPr>
            <a:xfrm>
              <a:off x="4237050" y="3558815"/>
              <a:ext cx="239399" cy="278592"/>
            </a:xfrm>
            <a:prstGeom prst="rect">
              <a:avLst/>
            </a:prstGeom>
            <a:solidFill>
              <a:srgbClr val="B3B3B3">
                <a:alpha val="85098"/>
              </a:srgbClr>
            </a:solidFill>
          </p:spPr>
          <p:txBody>
            <a:bodyPr/>
            <a:lstStyle/>
            <a:p/>
          </p:txBody>
        </p:sp>
        <p:sp>
          <p:nvSpPr>
            <p:cNvPr id="62" name="rc62"/>
            <p:cNvSpPr/>
            <p:nvPr/>
          </p:nvSpPr>
          <p:spPr>
            <a:xfrm>
              <a:off x="4503049" y="3299370"/>
              <a:ext cx="239399" cy="291654"/>
            </a:xfrm>
            <a:prstGeom prst="rect">
              <a:avLst/>
            </a:prstGeom>
            <a:solidFill>
              <a:srgbClr val="B3B3B3">
                <a:alpha val="85098"/>
              </a:srgbClr>
            </a:solidFill>
          </p:spPr>
          <p:txBody>
            <a:bodyPr/>
            <a:lstStyle/>
            <a:p/>
          </p:txBody>
        </p:sp>
        <p:sp>
          <p:nvSpPr>
            <p:cNvPr id="63" name="rc63"/>
            <p:cNvSpPr/>
            <p:nvPr/>
          </p:nvSpPr>
          <p:spPr>
            <a:xfrm>
              <a:off x="4769049" y="3291525"/>
              <a:ext cx="239399" cy="107540"/>
            </a:xfrm>
            <a:prstGeom prst="rect">
              <a:avLst/>
            </a:prstGeom>
            <a:solidFill>
              <a:srgbClr val="B3B3B3">
                <a:alpha val="85098"/>
              </a:srgbClr>
            </a:solidFill>
          </p:spPr>
          <p:txBody>
            <a:bodyPr/>
            <a:lstStyle/>
            <a:p/>
          </p:txBody>
        </p:sp>
        <p:sp>
          <p:nvSpPr>
            <p:cNvPr id="64" name="rc64"/>
            <p:cNvSpPr/>
            <p:nvPr/>
          </p:nvSpPr>
          <p:spPr>
            <a:xfrm>
              <a:off x="5035049" y="3462561"/>
              <a:ext cx="239399" cy="207912"/>
            </a:xfrm>
            <a:prstGeom prst="rect">
              <a:avLst/>
            </a:prstGeom>
            <a:solidFill>
              <a:srgbClr val="B3B3B3">
                <a:alpha val="85098"/>
              </a:srgbClr>
            </a:solidFill>
          </p:spPr>
          <p:txBody>
            <a:bodyPr/>
            <a:lstStyle/>
            <a:p/>
          </p:txBody>
        </p:sp>
        <p:sp>
          <p:nvSpPr>
            <p:cNvPr id="65" name="rc65"/>
            <p:cNvSpPr/>
            <p:nvPr/>
          </p:nvSpPr>
          <p:spPr>
            <a:xfrm>
              <a:off x="5301048" y="3530214"/>
              <a:ext cx="239399" cy="165549"/>
            </a:xfrm>
            <a:prstGeom prst="rect">
              <a:avLst/>
            </a:prstGeom>
            <a:solidFill>
              <a:srgbClr val="B3B3B3">
                <a:alpha val="85098"/>
              </a:srgbClr>
            </a:solidFill>
          </p:spPr>
          <p:txBody>
            <a:bodyPr/>
            <a:lstStyle/>
            <a:p/>
          </p:txBody>
        </p:sp>
        <p:sp>
          <p:nvSpPr>
            <p:cNvPr id="66" name="rc66"/>
            <p:cNvSpPr/>
            <p:nvPr/>
          </p:nvSpPr>
          <p:spPr>
            <a:xfrm>
              <a:off x="5567048" y="3593606"/>
              <a:ext cx="239399" cy="127693"/>
            </a:xfrm>
            <a:prstGeom prst="rect">
              <a:avLst/>
            </a:prstGeom>
            <a:solidFill>
              <a:srgbClr val="B3B3B3">
                <a:alpha val="85098"/>
              </a:srgbClr>
            </a:solidFill>
          </p:spPr>
          <p:txBody>
            <a:bodyPr/>
            <a:lstStyle/>
            <a:p/>
          </p:txBody>
        </p:sp>
        <p:sp>
          <p:nvSpPr>
            <p:cNvPr id="67" name="rc67"/>
            <p:cNvSpPr/>
            <p:nvPr/>
          </p:nvSpPr>
          <p:spPr>
            <a:xfrm>
              <a:off x="5833047" y="3663413"/>
              <a:ext cx="239399" cy="81232"/>
            </a:xfrm>
            <a:prstGeom prst="rect">
              <a:avLst/>
            </a:prstGeom>
            <a:solidFill>
              <a:srgbClr val="B3B3B3">
                <a:alpha val="85098"/>
              </a:srgbClr>
            </a:solidFill>
          </p:spPr>
          <p:txBody>
            <a:bodyPr/>
            <a:lstStyle/>
            <a:p/>
          </p:txBody>
        </p:sp>
        <p:sp>
          <p:nvSpPr>
            <p:cNvPr id="68" name="rc68"/>
            <p:cNvSpPr/>
            <p:nvPr/>
          </p:nvSpPr>
          <p:spPr>
            <a:xfrm>
              <a:off x="6099047" y="3658991"/>
              <a:ext cx="239399" cy="137102"/>
            </a:xfrm>
            <a:prstGeom prst="rect">
              <a:avLst/>
            </a:prstGeom>
            <a:solidFill>
              <a:srgbClr val="B3B3B3">
                <a:alpha val="85098"/>
              </a:srgbClr>
            </a:solidFill>
          </p:spPr>
          <p:txBody>
            <a:bodyPr/>
            <a:lstStyle/>
            <a:p/>
          </p:txBody>
        </p:sp>
        <p:sp>
          <p:nvSpPr>
            <p:cNvPr id="69" name="rc69"/>
            <p:cNvSpPr/>
            <p:nvPr/>
          </p:nvSpPr>
          <p:spPr>
            <a:xfrm>
              <a:off x="6365047" y="3706749"/>
              <a:ext cx="239399" cy="124012"/>
            </a:xfrm>
            <a:prstGeom prst="rect">
              <a:avLst/>
            </a:prstGeom>
            <a:solidFill>
              <a:srgbClr val="B3B3B3">
                <a:alpha val="85098"/>
              </a:srgbClr>
            </a:solidFill>
          </p:spPr>
          <p:txBody>
            <a:bodyPr/>
            <a:lstStyle/>
            <a:p/>
          </p:txBody>
        </p:sp>
        <p:sp>
          <p:nvSpPr>
            <p:cNvPr id="70" name="rc70"/>
            <p:cNvSpPr/>
            <p:nvPr/>
          </p:nvSpPr>
          <p:spPr>
            <a:xfrm>
              <a:off x="6631046" y="3605370"/>
              <a:ext cx="239399" cy="107500"/>
            </a:xfrm>
            <a:prstGeom prst="rect">
              <a:avLst/>
            </a:prstGeom>
            <a:solidFill>
              <a:srgbClr val="B3B3B3">
                <a:alpha val="85098"/>
              </a:srgbClr>
            </a:solidFill>
          </p:spPr>
          <p:txBody>
            <a:bodyPr/>
            <a:lstStyle/>
            <a:p/>
          </p:txBody>
        </p:sp>
        <p:sp>
          <p:nvSpPr>
            <p:cNvPr id="71" name="rc71"/>
            <p:cNvSpPr/>
            <p:nvPr/>
          </p:nvSpPr>
          <p:spPr>
            <a:xfrm>
              <a:off x="6897046" y="3563400"/>
              <a:ext cx="239399" cy="127520"/>
            </a:xfrm>
            <a:prstGeom prst="rect">
              <a:avLst/>
            </a:prstGeom>
            <a:solidFill>
              <a:srgbClr val="B3B3B3">
                <a:alpha val="85098"/>
              </a:srgbClr>
            </a:solidFill>
          </p:spPr>
          <p:txBody>
            <a:bodyPr/>
            <a:lstStyle/>
            <a:p/>
          </p:txBody>
        </p:sp>
        <p:sp>
          <p:nvSpPr>
            <p:cNvPr id="72" name="rc72"/>
            <p:cNvSpPr/>
            <p:nvPr/>
          </p:nvSpPr>
          <p:spPr>
            <a:xfrm>
              <a:off x="7163045" y="3510934"/>
              <a:ext cx="239399" cy="147576"/>
            </a:xfrm>
            <a:prstGeom prst="rect">
              <a:avLst/>
            </a:prstGeom>
            <a:solidFill>
              <a:srgbClr val="B3B3B3">
                <a:alpha val="85098"/>
              </a:srgbClr>
            </a:solidFill>
          </p:spPr>
          <p:txBody>
            <a:bodyPr/>
            <a:lstStyle/>
            <a:p/>
          </p:txBody>
        </p:sp>
        <p:sp>
          <p:nvSpPr>
            <p:cNvPr id="73" name="rc73"/>
            <p:cNvSpPr/>
            <p:nvPr/>
          </p:nvSpPr>
          <p:spPr>
            <a:xfrm>
              <a:off x="7429045" y="3567520"/>
              <a:ext cx="239399" cy="96790"/>
            </a:xfrm>
            <a:prstGeom prst="rect">
              <a:avLst/>
            </a:prstGeom>
            <a:solidFill>
              <a:srgbClr val="B3B3B3">
                <a:alpha val="85098"/>
              </a:srgbClr>
            </a:solidFill>
          </p:spPr>
          <p:txBody>
            <a:bodyPr/>
            <a:lstStyle/>
            <a:p/>
          </p:txBody>
        </p:sp>
        <p:sp>
          <p:nvSpPr>
            <p:cNvPr id="74" name="rc74"/>
            <p:cNvSpPr/>
            <p:nvPr/>
          </p:nvSpPr>
          <p:spPr>
            <a:xfrm>
              <a:off x="7695045" y="3638276"/>
              <a:ext cx="239399" cy="141546"/>
            </a:xfrm>
            <a:prstGeom prst="rect">
              <a:avLst/>
            </a:prstGeom>
            <a:solidFill>
              <a:srgbClr val="B3B3B3">
                <a:alpha val="85098"/>
              </a:srgbClr>
            </a:solidFill>
          </p:spPr>
          <p:txBody>
            <a:bodyPr/>
            <a:lstStyle/>
            <a:p/>
          </p:txBody>
        </p:sp>
        <p:sp>
          <p:nvSpPr>
            <p:cNvPr id="75" name="rc75"/>
            <p:cNvSpPr/>
            <p:nvPr/>
          </p:nvSpPr>
          <p:spPr>
            <a:xfrm>
              <a:off x="7961044" y="3370399"/>
              <a:ext cx="239399" cy="279597"/>
            </a:xfrm>
            <a:prstGeom prst="rect">
              <a:avLst/>
            </a:prstGeom>
            <a:solidFill>
              <a:srgbClr val="B3B3B3">
                <a:alpha val="85098"/>
              </a:srgbClr>
            </a:solidFill>
          </p:spPr>
          <p:txBody>
            <a:bodyPr/>
            <a:lstStyle/>
            <a:p/>
          </p:txBody>
        </p:sp>
        <p:sp>
          <p:nvSpPr>
            <p:cNvPr id="76" name="pl76"/>
            <p:cNvSpPr/>
            <p:nvPr/>
          </p:nvSpPr>
          <p:spPr>
            <a:xfrm>
              <a:off x="1430754" y="2075428"/>
              <a:ext cx="6649990" cy="803860"/>
            </a:xfrm>
            <a:custGeom>
              <a:avLst/>
              <a:pathLst>
                <a:path w="6649990" h="803860">
                  <a:moveTo>
                    <a:pt x="0" y="82447"/>
                  </a:moveTo>
                  <a:lnTo>
                    <a:pt x="265999" y="82447"/>
                  </a:lnTo>
                  <a:lnTo>
                    <a:pt x="531999" y="0"/>
                  </a:lnTo>
                  <a:lnTo>
                    <a:pt x="797998" y="20611"/>
                  </a:lnTo>
                  <a:lnTo>
                    <a:pt x="1063998" y="0"/>
                  </a:lnTo>
                  <a:lnTo>
                    <a:pt x="1329998" y="0"/>
                  </a:lnTo>
                  <a:lnTo>
                    <a:pt x="1595997" y="41223"/>
                  </a:lnTo>
                  <a:lnTo>
                    <a:pt x="1861997" y="61835"/>
                  </a:lnTo>
                  <a:lnTo>
                    <a:pt x="2127996" y="103059"/>
                  </a:lnTo>
                  <a:lnTo>
                    <a:pt x="2393996" y="144282"/>
                  </a:lnTo>
                  <a:lnTo>
                    <a:pt x="2659996" y="164894"/>
                  </a:lnTo>
                  <a:lnTo>
                    <a:pt x="2925995" y="267953"/>
                  </a:lnTo>
                  <a:lnTo>
                    <a:pt x="3191995" y="535906"/>
                  </a:lnTo>
                  <a:lnTo>
                    <a:pt x="3457995" y="803860"/>
                  </a:lnTo>
                  <a:lnTo>
                    <a:pt x="3723994" y="597742"/>
                  </a:lnTo>
                  <a:lnTo>
                    <a:pt x="3989994" y="659577"/>
                  </a:lnTo>
                  <a:lnTo>
                    <a:pt x="4255993" y="680189"/>
                  </a:lnTo>
                  <a:lnTo>
                    <a:pt x="4521993" y="638965"/>
                  </a:lnTo>
                  <a:lnTo>
                    <a:pt x="4787993" y="556518"/>
                  </a:lnTo>
                  <a:lnTo>
                    <a:pt x="5053992" y="453459"/>
                  </a:lnTo>
                  <a:lnTo>
                    <a:pt x="5319992" y="597742"/>
                  </a:lnTo>
                  <a:lnTo>
                    <a:pt x="5585991" y="597742"/>
                  </a:lnTo>
                  <a:lnTo>
                    <a:pt x="5851991" y="618354"/>
                  </a:lnTo>
                  <a:lnTo>
                    <a:pt x="6117991" y="556518"/>
                  </a:lnTo>
                  <a:lnTo>
                    <a:pt x="6383990" y="371012"/>
                  </a:lnTo>
                  <a:lnTo>
                    <a:pt x="6649990" y="494683"/>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43382"/>
              <a:ext cx="6649990" cy="659577"/>
            </a:xfrm>
            <a:custGeom>
              <a:avLst/>
              <a:pathLst>
                <a:path w="6649990" h="659577">
                  <a:moveTo>
                    <a:pt x="0" y="0"/>
                  </a:moveTo>
                  <a:lnTo>
                    <a:pt x="265999" y="61835"/>
                  </a:lnTo>
                  <a:lnTo>
                    <a:pt x="531999" y="0"/>
                  </a:lnTo>
                  <a:lnTo>
                    <a:pt x="797998" y="20611"/>
                  </a:lnTo>
                  <a:lnTo>
                    <a:pt x="1063998" y="41223"/>
                  </a:lnTo>
                  <a:lnTo>
                    <a:pt x="1329998" y="61835"/>
                  </a:lnTo>
                  <a:lnTo>
                    <a:pt x="1595997" y="82447"/>
                  </a:lnTo>
                  <a:lnTo>
                    <a:pt x="1861997" y="82447"/>
                  </a:lnTo>
                  <a:lnTo>
                    <a:pt x="2127996" y="103059"/>
                  </a:lnTo>
                  <a:lnTo>
                    <a:pt x="2393996" y="103059"/>
                  </a:lnTo>
                  <a:lnTo>
                    <a:pt x="2659996" y="103059"/>
                  </a:lnTo>
                  <a:lnTo>
                    <a:pt x="2925995" y="288565"/>
                  </a:lnTo>
                  <a:lnTo>
                    <a:pt x="3191995" y="577130"/>
                  </a:lnTo>
                  <a:lnTo>
                    <a:pt x="3457995" y="659577"/>
                  </a:lnTo>
                  <a:lnTo>
                    <a:pt x="3723994" y="618354"/>
                  </a:lnTo>
                  <a:lnTo>
                    <a:pt x="3989994" y="659577"/>
                  </a:lnTo>
                  <a:lnTo>
                    <a:pt x="4255993" y="638965"/>
                  </a:lnTo>
                  <a:lnTo>
                    <a:pt x="4521993" y="515295"/>
                  </a:lnTo>
                  <a:lnTo>
                    <a:pt x="4787993" y="535906"/>
                  </a:lnTo>
                  <a:lnTo>
                    <a:pt x="5053992" y="391624"/>
                  </a:lnTo>
                  <a:lnTo>
                    <a:pt x="5319992" y="494683"/>
                  </a:lnTo>
                  <a:lnTo>
                    <a:pt x="5585991" y="515295"/>
                  </a:lnTo>
                  <a:lnTo>
                    <a:pt x="5851991" y="556518"/>
                  </a:lnTo>
                  <a:lnTo>
                    <a:pt x="6117991" y="412236"/>
                  </a:lnTo>
                  <a:lnTo>
                    <a:pt x="6383990" y="267953"/>
                  </a:lnTo>
                  <a:lnTo>
                    <a:pt x="6649990" y="535906"/>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3046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5360458"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90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956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22456"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6" name="tx86"/>
            <p:cNvSpPr/>
            <p:nvPr/>
          </p:nvSpPr>
          <p:spPr>
            <a:xfrm>
              <a:off x="7488455"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7754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8020454"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137046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0" name="tx90"/>
            <p:cNvSpPr/>
            <p:nvPr/>
          </p:nvSpPr>
          <p:spPr>
            <a:xfrm>
              <a:off x="2700462"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1" name="tx91"/>
            <p:cNvSpPr/>
            <p:nvPr/>
          </p:nvSpPr>
          <p:spPr>
            <a:xfrm>
              <a:off x="4030460"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2" name="tx92"/>
            <p:cNvSpPr/>
            <p:nvPr/>
          </p:nvSpPr>
          <p:spPr>
            <a:xfrm>
              <a:off x="5360458"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3" name="tx93"/>
            <p:cNvSpPr/>
            <p:nvPr/>
          </p:nvSpPr>
          <p:spPr>
            <a:xfrm>
              <a:off x="6424457"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4" name="tx94"/>
            <p:cNvSpPr/>
            <p:nvPr/>
          </p:nvSpPr>
          <p:spPr>
            <a:xfrm>
              <a:off x="6690456"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5" name="tx95"/>
            <p:cNvSpPr/>
            <p:nvPr/>
          </p:nvSpPr>
          <p:spPr>
            <a:xfrm>
              <a:off x="6956456"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6" name="tx96"/>
            <p:cNvSpPr/>
            <p:nvPr/>
          </p:nvSpPr>
          <p:spPr>
            <a:xfrm>
              <a:off x="7222456"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7" name="tx97"/>
            <p:cNvSpPr/>
            <p:nvPr/>
          </p:nvSpPr>
          <p:spPr>
            <a:xfrm>
              <a:off x="7488455"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8" name="tx98"/>
            <p:cNvSpPr/>
            <p:nvPr/>
          </p:nvSpPr>
          <p:spPr>
            <a:xfrm>
              <a:off x="775445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9" name="tx99"/>
            <p:cNvSpPr/>
            <p:nvPr/>
          </p:nvSpPr>
          <p:spPr>
            <a:xfrm>
              <a:off x="8020454"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100" name="tx100"/>
            <p:cNvSpPr/>
            <p:nvPr/>
          </p:nvSpPr>
          <p:spPr>
            <a:xfrm>
              <a:off x="1370464" y="4035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2730607" y="40685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2" name="tx102"/>
            <p:cNvSpPr/>
            <p:nvPr/>
          </p:nvSpPr>
          <p:spPr>
            <a:xfrm>
              <a:off x="4030460" y="39870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3" name="tx103"/>
            <p:cNvSpPr/>
            <p:nvPr/>
          </p:nvSpPr>
          <p:spPr>
            <a:xfrm>
              <a:off x="5330313" y="386538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4" name="tx104"/>
            <p:cNvSpPr/>
            <p:nvPr/>
          </p:nvSpPr>
          <p:spPr>
            <a:xfrm>
              <a:off x="6424457" y="3932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5" name="tx105"/>
            <p:cNvSpPr/>
            <p:nvPr/>
          </p:nvSpPr>
          <p:spPr>
            <a:xfrm>
              <a:off x="6660311" y="38739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6" name="tx106"/>
            <p:cNvSpPr/>
            <p:nvPr/>
          </p:nvSpPr>
          <p:spPr>
            <a:xfrm>
              <a:off x="6926311" y="38629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7" name="tx107"/>
            <p:cNvSpPr/>
            <p:nvPr/>
          </p:nvSpPr>
          <p:spPr>
            <a:xfrm>
              <a:off x="7192311" y="38468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8" name="tx108"/>
            <p:cNvSpPr/>
            <p:nvPr/>
          </p:nvSpPr>
          <p:spPr>
            <a:xfrm>
              <a:off x="7458310" y="385103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9" name="tx109"/>
            <p:cNvSpPr/>
            <p:nvPr/>
          </p:nvSpPr>
          <p:spPr>
            <a:xfrm>
              <a:off x="7724310" y="39074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0" name="tx110"/>
            <p:cNvSpPr/>
            <p:nvPr/>
          </p:nvSpPr>
          <p:spPr>
            <a:xfrm>
              <a:off x="7990310" y="38425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11" name="tx111"/>
            <p:cNvSpPr/>
            <p:nvPr/>
          </p:nvSpPr>
          <p:spPr>
            <a:xfrm>
              <a:off x="1370464" y="3923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2" name="tx112"/>
            <p:cNvSpPr/>
            <p:nvPr/>
          </p:nvSpPr>
          <p:spPr>
            <a:xfrm>
              <a:off x="2700462" y="39244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3" name="tx113"/>
            <p:cNvSpPr/>
            <p:nvPr/>
          </p:nvSpPr>
          <p:spPr>
            <a:xfrm>
              <a:off x="4030460" y="3796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4" name="tx114"/>
            <p:cNvSpPr/>
            <p:nvPr/>
          </p:nvSpPr>
          <p:spPr>
            <a:xfrm>
              <a:off x="5360458" y="35724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5" name="tx115"/>
            <p:cNvSpPr/>
            <p:nvPr/>
          </p:nvSpPr>
          <p:spPr>
            <a:xfrm>
              <a:off x="6424457" y="37282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6" name="tx116"/>
            <p:cNvSpPr/>
            <p:nvPr/>
          </p:nvSpPr>
          <p:spPr>
            <a:xfrm>
              <a:off x="6690456" y="36186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7" name="tx117"/>
            <p:cNvSpPr/>
            <p:nvPr/>
          </p:nvSpPr>
          <p:spPr>
            <a:xfrm>
              <a:off x="6956456" y="3588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8" name="tx118"/>
            <p:cNvSpPr/>
            <p:nvPr/>
          </p:nvSpPr>
          <p:spPr>
            <a:xfrm>
              <a:off x="7222456" y="354592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9" name="tx119"/>
            <p:cNvSpPr/>
            <p:nvPr/>
          </p:nvSpPr>
          <p:spPr>
            <a:xfrm>
              <a:off x="7488455" y="35754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0" name="tx120"/>
            <p:cNvSpPr/>
            <p:nvPr/>
          </p:nvSpPr>
          <p:spPr>
            <a:xfrm>
              <a:off x="7754455" y="36689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 name="tx121"/>
            <p:cNvSpPr/>
            <p:nvPr/>
          </p:nvSpPr>
          <p:spPr>
            <a:xfrm>
              <a:off x="8020454" y="34697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22" name="tx122"/>
            <p:cNvSpPr/>
            <p:nvPr/>
          </p:nvSpPr>
          <p:spPr>
            <a:xfrm>
              <a:off x="1370464" y="3774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3" name="tx123"/>
            <p:cNvSpPr/>
            <p:nvPr/>
          </p:nvSpPr>
          <p:spPr>
            <a:xfrm>
              <a:off x="2700462" y="37125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4" name="tx124"/>
            <p:cNvSpPr/>
            <p:nvPr/>
          </p:nvSpPr>
          <p:spPr>
            <a:xfrm>
              <a:off x="4000315" y="361993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25" name="tx125"/>
            <p:cNvSpPr/>
            <p:nvPr/>
          </p:nvSpPr>
          <p:spPr>
            <a:xfrm>
              <a:off x="5330313" y="34121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26" name="tx126"/>
            <p:cNvSpPr/>
            <p:nvPr/>
          </p:nvSpPr>
          <p:spPr>
            <a:xfrm>
              <a:off x="6394312" y="35886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27" name="tx127"/>
            <p:cNvSpPr/>
            <p:nvPr/>
          </p:nvSpPr>
          <p:spPr>
            <a:xfrm>
              <a:off x="6660311" y="34872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28" name="tx128"/>
            <p:cNvSpPr/>
            <p:nvPr/>
          </p:nvSpPr>
          <p:spPr>
            <a:xfrm>
              <a:off x="6926311" y="34453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29" name="tx129"/>
            <p:cNvSpPr/>
            <p:nvPr/>
          </p:nvSpPr>
          <p:spPr>
            <a:xfrm>
              <a:off x="7192311" y="33928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30" name="tx130"/>
            <p:cNvSpPr/>
            <p:nvPr/>
          </p:nvSpPr>
          <p:spPr>
            <a:xfrm>
              <a:off x="7458310" y="34494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a:t>
              </a:r>
            </a:p>
          </p:txBody>
        </p:sp>
        <p:sp>
          <p:nvSpPr>
            <p:cNvPr id="131" name="tx131"/>
            <p:cNvSpPr/>
            <p:nvPr/>
          </p:nvSpPr>
          <p:spPr>
            <a:xfrm>
              <a:off x="7724310" y="35202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32" name="tx132"/>
            <p:cNvSpPr/>
            <p:nvPr/>
          </p:nvSpPr>
          <p:spPr>
            <a:xfrm>
              <a:off x="7990310" y="325230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237</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3577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8076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6" name="tx136"/>
            <p:cNvSpPr/>
            <p:nvPr/>
          </p:nvSpPr>
          <p:spPr>
            <a:xfrm>
              <a:off x="577692" y="21795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81351"/>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165" name="pl165"/>
            <p:cNvSpPr/>
            <p:nvPr/>
          </p:nvSpPr>
          <p:spPr>
            <a:xfrm>
              <a:off x="20365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4874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93839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38932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8402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27619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2129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6638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1147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11054" y="5726143"/>
              <a:ext cx="2635595" cy="119033"/>
            </a:xfrm>
            <a:prstGeom prst="rect">
              <a:avLst/>
            </a:prstGeom>
            <a:solidFill>
              <a:srgbClr val="1CABE2">
                <a:alpha val="85098"/>
              </a:srgbClr>
            </a:solidFill>
          </p:spPr>
          <p:txBody>
            <a:bodyPr/>
            <a:lstStyle/>
            <a:p/>
          </p:txBody>
        </p:sp>
        <p:sp>
          <p:nvSpPr>
            <p:cNvPr id="179" name="rc179"/>
            <p:cNvSpPr/>
            <p:nvPr/>
          </p:nvSpPr>
          <p:spPr>
            <a:xfrm>
              <a:off x="1311054" y="5577352"/>
              <a:ext cx="3106278" cy="119033"/>
            </a:xfrm>
            <a:prstGeom prst="rect">
              <a:avLst/>
            </a:prstGeom>
            <a:solidFill>
              <a:srgbClr val="1CABE2">
                <a:alpha val="85098"/>
              </a:srgbClr>
            </a:solidFill>
          </p:spPr>
          <p:txBody>
            <a:bodyPr/>
            <a:lstStyle/>
            <a:p/>
          </p:txBody>
        </p:sp>
        <p:sp>
          <p:nvSpPr>
            <p:cNvPr id="180" name="rc180"/>
            <p:cNvSpPr/>
            <p:nvPr/>
          </p:nvSpPr>
          <p:spPr>
            <a:xfrm>
              <a:off x="1311054" y="5428560"/>
              <a:ext cx="4305883" cy="119033"/>
            </a:xfrm>
            <a:prstGeom prst="rect">
              <a:avLst/>
            </a:prstGeom>
            <a:solidFill>
              <a:srgbClr val="1CABE2">
                <a:alpha val="85098"/>
              </a:srgbClr>
            </a:solidFill>
          </p:spPr>
          <p:txBody>
            <a:bodyPr/>
            <a:lstStyle/>
            <a:p/>
          </p:txBody>
        </p:sp>
        <p:sp>
          <p:nvSpPr>
            <p:cNvPr id="181" name="rc181"/>
            <p:cNvSpPr/>
            <p:nvPr/>
          </p:nvSpPr>
          <p:spPr>
            <a:xfrm>
              <a:off x="3946649" y="5726143"/>
              <a:ext cx="1145890" cy="119033"/>
            </a:xfrm>
            <a:prstGeom prst="rect">
              <a:avLst/>
            </a:prstGeom>
            <a:solidFill>
              <a:srgbClr val="B3B3B3">
                <a:alpha val="85098"/>
              </a:srgbClr>
            </a:solidFill>
          </p:spPr>
          <p:txBody>
            <a:bodyPr/>
            <a:lstStyle/>
            <a:p/>
          </p:txBody>
        </p:sp>
        <p:sp>
          <p:nvSpPr>
            <p:cNvPr id="182" name="rc182"/>
            <p:cNvSpPr/>
            <p:nvPr/>
          </p:nvSpPr>
          <p:spPr>
            <a:xfrm>
              <a:off x="4417333" y="5577352"/>
              <a:ext cx="1307902" cy="119033"/>
            </a:xfrm>
            <a:prstGeom prst="rect">
              <a:avLst/>
            </a:prstGeom>
            <a:solidFill>
              <a:srgbClr val="B3B3B3">
                <a:alpha val="85098"/>
              </a:srgbClr>
            </a:solidFill>
          </p:spPr>
          <p:txBody>
            <a:bodyPr/>
            <a:lstStyle/>
            <a:p/>
          </p:txBody>
        </p:sp>
        <p:sp>
          <p:nvSpPr>
            <p:cNvPr id="183" name="rc183"/>
            <p:cNvSpPr/>
            <p:nvPr/>
          </p:nvSpPr>
          <p:spPr>
            <a:xfrm>
              <a:off x="5616937" y="5428560"/>
              <a:ext cx="2583506" cy="119033"/>
            </a:xfrm>
            <a:prstGeom prst="rect">
              <a:avLst/>
            </a:prstGeom>
            <a:solidFill>
              <a:srgbClr val="B3B3B3">
                <a:alpha val="85098"/>
              </a:srgbClr>
            </a:solidFill>
          </p:spPr>
          <p:txBody>
            <a:bodyPr/>
            <a:lstStyle/>
            <a:p/>
          </p:txBody>
        </p:sp>
        <p:sp>
          <p:nvSpPr>
            <p:cNvPr id="184" name="tx184"/>
            <p:cNvSpPr/>
            <p:nvPr/>
          </p:nvSpPr>
          <p:spPr>
            <a:xfrm>
              <a:off x="5237221"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130.3</a:t>
              </a:r>
            </a:p>
          </p:txBody>
        </p:sp>
        <p:sp>
          <p:nvSpPr>
            <p:cNvPr id="185" name="tx185"/>
            <p:cNvSpPr/>
            <p:nvPr/>
          </p:nvSpPr>
          <p:spPr>
            <a:xfrm>
              <a:off x="586991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152.1</a:t>
              </a:r>
            </a:p>
          </p:txBody>
        </p:sp>
        <p:sp>
          <p:nvSpPr>
            <p:cNvPr id="186" name="tx186"/>
            <p:cNvSpPr/>
            <p:nvPr/>
          </p:nvSpPr>
          <p:spPr>
            <a:xfrm>
              <a:off x="8345125"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237.4</a:t>
              </a:r>
            </a:p>
          </p:txBody>
        </p:sp>
        <p:sp>
          <p:nvSpPr>
            <p:cNvPr id="187" name="tx187"/>
            <p:cNvSpPr/>
            <p:nvPr/>
          </p:nvSpPr>
          <p:spPr>
            <a:xfrm>
              <a:off x="251632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88" name="tx188"/>
            <p:cNvSpPr/>
            <p:nvPr/>
          </p:nvSpPr>
          <p:spPr>
            <a:xfrm>
              <a:off x="2767730" y="559373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89" name="tx189"/>
            <p:cNvSpPr/>
            <p:nvPr/>
          </p:nvSpPr>
          <p:spPr>
            <a:xfrm>
              <a:off x="3319314"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148.4</a:t>
              </a:r>
            </a:p>
          </p:txBody>
        </p:sp>
        <p:sp>
          <p:nvSpPr>
            <p:cNvPr id="190" name="tx190"/>
            <p:cNvSpPr/>
            <p:nvPr/>
          </p:nvSpPr>
          <p:spPr>
            <a:xfrm>
              <a:off x="440706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39.5</a:t>
              </a:r>
            </a:p>
          </p:txBody>
        </p:sp>
        <p:sp>
          <p:nvSpPr>
            <p:cNvPr id="191" name="tx191"/>
            <p:cNvSpPr/>
            <p:nvPr/>
          </p:nvSpPr>
          <p:spPr>
            <a:xfrm>
              <a:off x="495875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45.1</a:t>
              </a:r>
            </a:p>
          </p:txBody>
        </p:sp>
        <p:sp>
          <p:nvSpPr>
            <p:cNvPr id="192" name="tx192"/>
            <p:cNvSpPr/>
            <p:nvPr/>
          </p:nvSpPr>
          <p:spPr>
            <a:xfrm>
              <a:off x="6844382"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a:t>
              </a:r>
            </a:p>
          </p:txBody>
        </p:sp>
        <p:sp>
          <p:nvSpPr>
            <p:cNvPr id="193" name="tx193"/>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7" name="tx197"/>
            <p:cNvSpPr/>
            <p:nvPr/>
          </p:nvSpPr>
          <p:spPr>
            <a:xfrm>
              <a:off x="263770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8" name="tx198"/>
            <p:cNvSpPr/>
            <p:nvPr/>
          </p:nvSpPr>
          <p:spPr>
            <a:xfrm>
              <a:off x="4049794"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550072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0" name="tx200"/>
            <p:cNvSpPr/>
            <p:nvPr/>
          </p:nvSpPr>
          <p:spPr>
            <a:xfrm>
              <a:off x="695166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1" name="tx201"/>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2" name="tx20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4" name="tx20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Syria.
In 2025, DTP1 coverage in Syria declined at 75%. The number of children missing out on any DTP vaccination (zero-dose children) increased from 107,000 in 2024 to 148,000 in 2025.
DTP3 coverage declined at 60% in 2025, leaving 237,000 children vulnerable to vaccine-preventable diseases.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75% and DTP3 was 60%, leaving 237,000 children un- or under-vaccinated, including 148,000 zero-dose and 89,000 with only partial protection.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52982"/>
            </a:xfrm>
            <a:custGeom>
              <a:avLst/>
              <a:pathLst>
                <a:path w="3397293" h="852982">
                  <a:moveTo>
                    <a:pt x="0" y="87485"/>
                  </a:moveTo>
                  <a:lnTo>
                    <a:pt x="135891" y="87485"/>
                  </a:lnTo>
                  <a:lnTo>
                    <a:pt x="271783" y="0"/>
                  </a:lnTo>
                  <a:lnTo>
                    <a:pt x="407675" y="21871"/>
                  </a:lnTo>
                  <a:lnTo>
                    <a:pt x="543566" y="0"/>
                  </a:lnTo>
                  <a:lnTo>
                    <a:pt x="679458" y="0"/>
                  </a:lnTo>
                  <a:lnTo>
                    <a:pt x="815350" y="43742"/>
                  </a:lnTo>
                  <a:lnTo>
                    <a:pt x="951242" y="65614"/>
                  </a:lnTo>
                  <a:lnTo>
                    <a:pt x="1087133" y="109356"/>
                  </a:lnTo>
                  <a:lnTo>
                    <a:pt x="1223025" y="153099"/>
                  </a:lnTo>
                  <a:lnTo>
                    <a:pt x="1358917" y="174970"/>
                  </a:lnTo>
                  <a:lnTo>
                    <a:pt x="1494809" y="284327"/>
                  </a:lnTo>
                  <a:lnTo>
                    <a:pt x="1630700" y="568655"/>
                  </a:lnTo>
                  <a:lnTo>
                    <a:pt x="1766592" y="852982"/>
                  </a:lnTo>
                  <a:lnTo>
                    <a:pt x="1902484" y="634269"/>
                  </a:lnTo>
                  <a:lnTo>
                    <a:pt x="2038375" y="699883"/>
                  </a:lnTo>
                  <a:lnTo>
                    <a:pt x="2174267" y="721754"/>
                  </a:lnTo>
                  <a:lnTo>
                    <a:pt x="2310159" y="678011"/>
                  </a:lnTo>
                  <a:lnTo>
                    <a:pt x="2446051" y="590526"/>
                  </a:lnTo>
                  <a:lnTo>
                    <a:pt x="2581942" y="481169"/>
                  </a:lnTo>
                  <a:lnTo>
                    <a:pt x="2717834" y="634269"/>
                  </a:lnTo>
                  <a:lnTo>
                    <a:pt x="2853726" y="634269"/>
                  </a:lnTo>
                  <a:lnTo>
                    <a:pt x="2989618" y="656140"/>
                  </a:lnTo>
                  <a:lnTo>
                    <a:pt x="3125509" y="590526"/>
                  </a:lnTo>
                  <a:lnTo>
                    <a:pt x="3261401" y="393684"/>
                  </a:lnTo>
                  <a:lnTo>
                    <a:pt x="3397293" y="5249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52982"/>
            </a:xfrm>
            <a:custGeom>
              <a:avLst/>
              <a:pathLst>
                <a:path w="3397293" h="852982">
                  <a:moveTo>
                    <a:pt x="0" y="87485"/>
                  </a:moveTo>
                  <a:lnTo>
                    <a:pt x="135891" y="87485"/>
                  </a:lnTo>
                  <a:lnTo>
                    <a:pt x="271783" y="0"/>
                  </a:lnTo>
                  <a:lnTo>
                    <a:pt x="407675" y="21871"/>
                  </a:lnTo>
                  <a:lnTo>
                    <a:pt x="543566" y="0"/>
                  </a:lnTo>
                  <a:lnTo>
                    <a:pt x="679458" y="0"/>
                  </a:lnTo>
                  <a:lnTo>
                    <a:pt x="815350" y="43742"/>
                  </a:lnTo>
                  <a:lnTo>
                    <a:pt x="951242" y="65614"/>
                  </a:lnTo>
                  <a:lnTo>
                    <a:pt x="1087133" y="109356"/>
                  </a:lnTo>
                  <a:lnTo>
                    <a:pt x="1223025" y="153099"/>
                  </a:lnTo>
                  <a:lnTo>
                    <a:pt x="1358917" y="174970"/>
                  </a:lnTo>
                  <a:lnTo>
                    <a:pt x="1494809" y="284327"/>
                  </a:lnTo>
                  <a:lnTo>
                    <a:pt x="1630700" y="568655"/>
                  </a:lnTo>
                  <a:lnTo>
                    <a:pt x="1766592" y="852982"/>
                  </a:lnTo>
                  <a:lnTo>
                    <a:pt x="1902484" y="634269"/>
                  </a:lnTo>
                  <a:lnTo>
                    <a:pt x="2038375" y="699883"/>
                  </a:lnTo>
                  <a:lnTo>
                    <a:pt x="2174267" y="721754"/>
                  </a:lnTo>
                  <a:lnTo>
                    <a:pt x="2310159" y="678011"/>
                  </a:lnTo>
                  <a:lnTo>
                    <a:pt x="2446051" y="590526"/>
                  </a:lnTo>
                  <a:lnTo>
                    <a:pt x="2581942" y="481169"/>
                  </a:lnTo>
                  <a:lnTo>
                    <a:pt x="2717834" y="634269"/>
                  </a:lnTo>
                  <a:lnTo>
                    <a:pt x="2853726" y="634269"/>
                  </a:lnTo>
                  <a:lnTo>
                    <a:pt x="2989618" y="656140"/>
                  </a:lnTo>
                  <a:lnTo>
                    <a:pt x="3125509" y="590526"/>
                  </a:lnTo>
                  <a:lnTo>
                    <a:pt x="3261401" y="393684"/>
                  </a:lnTo>
                  <a:lnTo>
                    <a:pt x="3397293" y="5249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52982"/>
            </a:xfrm>
            <a:custGeom>
              <a:avLst/>
              <a:pathLst>
                <a:path w="3397293" h="852982">
                  <a:moveTo>
                    <a:pt x="0" y="87485"/>
                  </a:moveTo>
                  <a:lnTo>
                    <a:pt x="135891" y="87485"/>
                  </a:lnTo>
                  <a:lnTo>
                    <a:pt x="271783" y="0"/>
                  </a:lnTo>
                  <a:lnTo>
                    <a:pt x="407675" y="21871"/>
                  </a:lnTo>
                  <a:lnTo>
                    <a:pt x="543566" y="0"/>
                  </a:lnTo>
                  <a:lnTo>
                    <a:pt x="679458" y="0"/>
                  </a:lnTo>
                  <a:lnTo>
                    <a:pt x="815350" y="43742"/>
                  </a:lnTo>
                  <a:lnTo>
                    <a:pt x="951242" y="65614"/>
                  </a:lnTo>
                  <a:lnTo>
                    <a:pt x="1087133" y="109356"/>
                  </a:lnTo>
                  <a:lnTo>
                    <a:pt x="1223025" y="153099"/>
                  </a:lnTo>
                  <a:lnTo>
                    <a:pt x="1358917" y="174970"/>
                  </a:lnTo>
                  <a:lnTo>
                    <a:pt x="1494809" y="284327"/>
                  </a:lnTo>
                  <a:lnTo>
                    <a:pt x="1630700" y="568655"/>
                  </a:lnTo>
                  <a:lnTo>
                    <a:pt x="1766592" y="852982"/>
                  </a:lnTo>
                  <a:lnTo>
                    <a:pt x="1902484" y="634269"/>
                  </a:lnTo>
                  <a:lnTo>
                    <a:pt x="2038375" y="699883"/>
                  </a:lnTo>
                  <a:lnTo>
                    <a:pt x="2174267" y="721754"/>
                  </a:lnTo>
                  <a:lnTo>
                    <a:pt x="2310159" y="678011"/>
                  </a:lnTo>
                  <a:lnTo>
                    <a:pt x="2446051" y="590526"/>
                  </a:lnTo>
                  <a:lnTo>
                    <a:pt x="2581942" y="481169"/>
                  </a:lnTo>
                  <a:lnTo>
                    <a:pt x="2717834" y="634269"/>
                  </a:lnTo>
                  <a:lnTo>
                    <a:pt x="2853726" y="634269"/>
                  </a:lnTo>
                  <a:lnTo>
                    <a:pt x="2989618" y="656140"/>
                  </a:lnTo>
                  <a:lnTo>
                    <a:pt x="3125509" y="590526"/>
                  </a:lnTo>
                  <a:lnTo>
                    <a:pt x="3261401" y="393684"/>
                  </a:lnTo>
                  <a:lnTo>
                    <a:pt x="3397293" y="5249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67496" y="1403693"/>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Syria, 2000-2025</a:t>
              </a:r>
            </a:p>
          </p:txBody>
        </p:sp>
        <p:sp>
          <p:nvSpPr>
            <p:cNvPr id="63" name="pl63"/>
            <p:cNvSpPr/>
            <p:nvPr/>
          </p:nvSpPr>
          <p:spPr>
            <a:xfrm>
              <a:off x="5267799" y="39659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972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8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59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91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2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94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256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6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31874"/>
              <a:ext cx="3397293" cy="1827819"/>
            </a:xfrm>
            <a:custGeom>
              <a:avLst/>
              <a:pathLst>
                <a:path w="3397293" h="1827819">
                  <a:moveTo>
                    <a:pt x="0" y="187468"/>
                  </a:moveTo>
                  <a:lnTo>
                    <a:pt x="135891" y="187468"/>
                  </a:lnTo>
                  <a:lnTo>
                    <a:pt x="271783" y="0"/>
                  </a:lnTo>
                  <a:lnTo>
                    <a:pt x="407675" y="46867"/>
                  </a:lnTo>
                  <a:lnTo>
                    <a:pt x="543566" y="0"/>
                  </a:lnTo>
                  <a:lnTo>
                    <a:pt x="679458" y="0"/>
                  </a:lnTo>
                  <a:lnTo>
                    <a:pt x="815350" y="93734"/>
                  </a:lnTo>
                  <a:lnTo>
                    <a:pt x="951242" y="140601"/>
                  </a:lnTo>
                  <a:lnTo>
                    <a:pt x="1087133" y="234335"/>
                  </a:lnTo>
                  <a:lnTo>
                    <a:pt x="1223025" y="328070"/>
                  </a:lnTo>
                  <a:lnTo>
                    <a:pt x="1358917" y="374937"/>
                  </a:lnTo>
                  <a:lnTo>
                    <a:pt x="1494809" y="609273"/>
                  </a:lnTo>
                  <a:lnTo>
                    <a:pt x="1630700" y="1218546"/>
                  </a:lnTo>
                  <a:lnTo>
                    <a:pt x="1766592" y="1827819"/>
                  </a:lnTo>
                  <a:lnTo>
                    <a:pt x="1902484" y="1359148"/>
                  </a:lnTo>
                  <a:lnTo>
                    <a:pt x="2038375" y="1499749"/>
                  </a:lnTo>
                  <a:lnTo>
                    <a:pt x="2174267" y="1546616"/>
                  </a:lnTo>
                  <a:lnTo>
                    <a:pt x="2310159" y="1452882"/>
                  </a:lnTo>
                  <a:lnTo>
                    <a:pt x="2446051" y="1265413"/>
                  </a:lnTo>
                  <a:lnTo>
                    <a:pt x="2581942" y="1031077"/>
                  </a:lnTo>
                  <a:lnTo>
                    <a:pt x="2717834" y="1359148"/>
                  </a:lnTo>
                  <a:lnTo>
                    <a:pt x="2853726" y="1359148"/>
                  </a:lnTo>
                  <a:lnTo>
                    <a:pt x="2989618" y="1406015"/>
                  </a:lnTo>
                  <a:lnTo>
                    <a:pt x="3125509" y="1265413"/>
                  </a:lnTo>
                  <a:lnTo>
                    <a:pt x="3261401" y="843609"/>
                  </a:lnTo>
                  <a:lnTo>
                    <a:pt x="3397293" y="1124812"/>
                  </a:lnTo>
                </a:path>
              </a:pathLst>
            </a:custGeom>
            <a:ln w="27101" cap="flat">
              <a:solidFill>
                <a:srgbClr val="0058AB">
                  <a:alpha val="100000"/>
                </a:srgbClr>
              </a:solidFill>
              <a:prstDash val="solid"/>
              <a:round/>
            </a:ln>
          </p:spPr>
          <p:txBody>
            <a:bodyPr/>
            <a:lstStyle/>
            <a:p/>
          </p:txBody>
        </p:sp>
        <p:sp>
          <p:nvSpPr>
            <p:cNvPr id="81" name="pl81"/>
            <p:cNvSpPr/>
            <p:nvPr/>
          </p:nvSpPr>
          <p:spPr>
            <a:xfrm>
              <a:off x="5437664" y="3262952"/>
              <a:ext cx="3397293" cy="421804"/>
            </a:xfrm>
            <a:custGeom>
              <a:avLst/>
              <a:pathLst>
                <a:path w="3397293" h="421804">
                  <a:moveTo>
                    <a:pt x="0" y="421804"/>
                  </a:moveTo>
                  <a:lnTo>
                    <a:pt x="135891" y="374937"/>
                  </a:lnTo>
                  <a:lnTo>
                    <a:pt x="271783" y="374937"/>
                  </a:lnTo>
                  <a:lnTo>
                    <a:pt x="407675" y="328070"/>
                  </a:lnTo>
                  <a:lnTo>
                    <a:pt x="543566" y="281203"/>
                  </a:lnTo>
                  <a:lnTo>
                    <a:pt x="679458" y="234335"/>
                  </a:lnTo>
                  <a:lnTo>
                    <a:pt x="815350" y="187468"/>
                  </a:lnTo>
                  <a:lnTo>
                    <a:pt x="951242" y="187468"/>
                  </a:lnTo>
                  <a:lnTo>
                    <a:pt x="1087133" y="140601"/>
                  </a:lnTo>
                  <a:lnTo>
                    <a:pt x="1223025" y="93734"/>
                  </a:lnTo>
                  <a:lnTo>
                    <a:pt x="1358917" y="93734"/>
                  </a:lnTo>
                  <a:lnTo>
                    <a:pt x="1494809" y="46867"/>
                  </a:lnTo>
                  <a:lnTo>
                    <a:pt x="1630700" y="93734"/>
                  </a:lnTo>
                  <a:lnTo>
                    <a:pt x="1766592" y="93734"/>
                  </a:lnTo>
                  <a:lnTo>
                    <a:pt x="1902484" y="93734"/>
                  </a:lnTo>
                  <a:lnTo>
                    <a:pt x="2038375" y="93734"/>
                  </a:lnTo>
                  <a:lnTo>
                    <a:pt x="2174267" y="46867"/>
                  </a:lnTo>
                  <a:lnTo>
                    <a:pt x="2310159" y="46867"/>
                  </a:lnTo>
                  <a:lnTo>
                    <a:pt x="2446051" y="46867"/>
                  </a:lnTo>
                  <a:lnTo>
                    <a:pt x="2581942" y="0"/>
                  </a:lnTo>
                  <a:lnTo>
                    <a:pt x="2717834" y="140601"/>
                  </a:lnTo>
                  <a:lnTo>
                    <a:pt x="2853726" y="234335"/>
                  </a:lnTo>
                  <a:lnTo>
                    <a:pt x="2989618" y="93734"/>
                  </a:lnTo>
                  <a:lnTo>
                    <a:pt x="3125509" y="93734"/>
                  </a:lnTo>
                  <a:lnTo>
                    <a:pt x="3261401" y="93734"/>
                  </a:lnTo>
                  <a:lnTo>
                    <a:pt x="3397293" y="46867"/>
                  </a:lnTo>
                </a:path>
              </a:pathLst>
            </a:custGeom>
            <a:ln w="27101" cap="flat">
              <a:solidFill>
                <a:srgbClr val="80BD41">
                  <a:alpha val="100000"/>
                </a:srgbClr>
              </a:solidFill>
              <a:prstDash val="solid"/>
              <a:round/>
            </a:ln>
          </p:spPr>
          <p:txBody>
            <a:bodyPr/>
            <a:lstStyle/>
            <a:p/>
          </p:txBody>
        </p:sp>
        <p:sp>
          <p:nvSpPr>
            <p:cNvPr id="82" name="pl82"/>
            <p:cNvSpPr/>
            <p:nvPr/>
          </p:nvSpPr>
          <p:spPr>
            <a:xfrm>
              <a:off x="5437664" y="3122351"/>
              <a:ext cx="3397293" cy="468671"/>
            </a:xfrm>
            <a:custGeom>
              <a:avLst/>
              <a:pathLst>
                <a:path w="3397293" h="468671">
                  <a:moveTo>
                    <a:pt x="0" y="140601"/>
                  </a:moveTo>
                  <a:lnTo>
                    <a:pt x="135891" y="93734"/>
                  </a:lnTo>
                  <a:lnTo>
                    <a:pt x="271783" y="187468"/>
                  </a:lnTo>
                  <a:lnTo>
                    <a:pt x="407675" y="140601"/>
                  </a:lnTo>
                  <a:lnTo>
                    <a:pt x="543566" y="93734"/>
                  </a:lnTo>
                  <a:lnTo>
                    <a:pt x="679458" y="46867"/>
                  </a:lnTo>
                  <a:lnTo>
                    <a:pt x="815350" y="46867"/>
                  </a:lnTo>
                  <a:lnTo>
                    <a:pt x="951242" y="46867"/>
                  </a:lnTo>
                  <a:lnTo>
                    <a:pt x="1087133" y="0"/>
                  </a:lnTo>
                  <a:lnTo>
                    <a:pt x="1223025" y="0"/>
                  </a:lnTo>
                  <a:lnTo>
                    <a:pt x="1358917" y="0"/>
                  </a:lnTo>
                  <a:lnTo>
                    <a:pt x="1494809" y="0"/>
                  </a:lnTo>
                  <a:lnTo>
                    <a:pt x="1630700" y="46867"/>
                  </a:lnTo>
                  <a:lnTo>
                    <a:pt x="1766592" y="93734"/>
                  </a:lnTo>
                  <a:lnTo>
                    <a:pt x="1902484" y="93734"/>
                  </a:lnTo>
                  <a:lnTo>
                    <a:pt x="2038375" y="140601"/>
                  </a:lnTo>
                  <a:lnTo>
                    <a:pt x="2174267" y="187468"/>
                  </a:lnTo>
                  <a:lnTo>
                    <a:pt x="2310159" y="140601"/>
                  </a:lnTo>
                  <a:lnTo>
                    <a:pt x="2446051" y="140601"/>
                  </a:lnTo>
                  <a:lnTo>
                    <a:pt x="2581942" y="140601"/>
                  </a:lnTo>
                  <a:lnTo>
                    <a:pt x="2717834" y="234335"/>
                  </a:lnTo>
                  <a:lnTo>
                    <a:pt x="2853726" y="234335"/>
                  </a:lnTo>
                  <a:lnTo>
                    <a:pt x="2989618" y="140601"/>
                  </a:lnTo>
                  <a:lnTo>
                    <a:pt x="3125509" y="468671"/>
                  </a:lnTo>
                  <a:lnTo>
                    <a:pt x="3261401" y="468671"/>
                  </a:lnTo>
                  <a:lnTo>
                    <a:pt x="3397293" y="28120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26295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31874"/>
              <a:ext cx="3397293" cy="1827819"/>
            </a:xfrm>
            <a:custGeom>
              <a:avLst/>
              <a:pathLst>
                <a:path w="3397293" h="1827819">
                  <a:moveTo>
                    <a:pt x="0" y="187468"/>
                  </a:moveTo>
                  <a:lnTo>
                    <a:pt x="135891" y="187468"/>
                  </a:lnTo>
                  <a:lnTo>
                    <a:pt x="271783" y="0"/>
                  </a:lnTo>
                  <a:lnTo>
                    <a:pt x="407675" y="46867"/>
                  </a:lnTo>
                  <a:lnTo>
                    <a:pt x="543566" y="0"/>
                  </a:lnTo>
                  <a:lnTo>
                    <a:pt x="679458" y="0"/>
                  </a:lnTo>
                  <a:lnTo>
                    <a:pt x="815350" y="93734"/>
                  </a:lnTo>
                  <a:lnTo>
                    <a:pt x="951242" y="140601"/>
                  </a:lnTo>
                  <a:lnTo>
                    <a:pt x="1087133" y="234335"/>
                  </a:lnTo>
                  <a:lnTo>
                    <a:pt x="1223025" y="328070"/>
                  </a:lnTo>
                  <a:lnTo>
                    <a:pt x="1358917" y="374937"/>
                  </a:lnTo>
                  <a:lnTo>
                    <a:pt x="1494809" y="609273"/>
                  </a:lnTo>
                  <a:lnTo>
                    <a:pt x="1630700" y="1218546"/>
                  </a:lnTo>
                  <a:lnTo>
                    <a:pt x="1766592" y="1827819"/>
                  </a:lnTo>
                  <a:lnTo>
                    <a:pt x="1902484" y="1359148"/>
                  </a:lnTo>
                  <a:lnTo>
                    <a:pt x="2038375" y="1499749"/>
                  </a:lnTo>
                  <a:lnTo>
                    <a:pt x="2174267" y="1546616"/>
                  </a:lnTo>
                  <a:lnTo>
                    <a:pt x="2310159" y="1452882"/>
                  </a:lnTo>
                  <a:lnTo>
                    <a:pt x="2446051" y="1265413"/>
                  </a:lnTo>
                  <a:lnTo>
                    <a:pt x="2581942" y="1031077"/>
                  </a:lnTo>
                  <a:lnTo>
                    <a:pt x="2717834" y="1359148"/>
                  </a:lnTo>
                  <a:lnTo>
                    <a:pt x="2853726" y="1359148"/>
                  </a:lnTo>
                  <a:lnTo>
                    <a:pt x="2989618" y="1406015"/>
                  </a:lnTo>
                  <a:lnTo>
                    <a:pt x="3125509" y="1265413"/>
                  </a:lnTo>
                  <a:lnTo>
                    <a:pt x="3261401" y="843609"/>
                  </a:lnTo>
                  <a:lnTo>
                    <a:pt x="3397293" y="112481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19343"/>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86" name="pl86"/>
            <p:cNvSpPr/>
            <p:nvPr/>
          </p:nvSpPr>
          <p:spPr>
            <a:xfrm>
              <a:off x="6117122" y="2231874"/>
              <a:ext cx="0" cy="581153"/>
            </a:xfrm>
            <a:custGeom>
              <a:avLst/>
              <a:pathLst>
                <a:path w="0" h="581153">
                  <a:moveTo>
                    <a:pt x="0" y="0"/>
                  </a:moveTo>
                  <a:lnTo>
                    <a:pt x="0" y="581153"/>
                  </a:lnTo>
                </a:path>
              </a:pathLst>
            </a:custGeom>
            <a:ln w="13550" cap="flat">
              <a:solidFill>
                <a:srgbClr val="0058AB">
                  <a:alpha val="100000"/>
                </a:srgbClr>
              </a:solidFill>
              <a:prstDash val="dot"/>
              <a:round/>
            </a:ln>
          </p:spPr>
          <p:txBody>
            <a:bodyPr/>
            <a:lstStyle/>
            <a:p/>
          </p:txBody>
        </p:sp>
        <p:sp>
          <p:nvSpPr>
            <p:cNvPr id="87" name="pl87"/>
            <p:cNvSpPr/>
            <p:nvPr/>
          </p:nvSpPr>
          <p:spPr>
            <a:xfrm>
              <a:off x="6796581" y="2606812"/>
              <a:ext cx="0" cy="206215"/>
            </a:xfrm>
            <a:custGeom>
              <a:avLst/>
              <a:pathLst>
                <a:path w="0" h="206215">
                  <a:moveTo>
                    <a:pt x="0" y="0"/>
                  </a:moveTo>
                  <a:lnTo>
                    <a:pt x="0" y="206215"/>
                  </a:lnTo>
                </a:path>
              </a:pathLst>
            </a:custGeom>
            <a:ln w="13550" cap="flat">
              <a:solidFill>
                <a:srgbClr val="0058AB">
                  <a:alpha val="100000"/>
                </a:srgbClr>
              </a:solidFill>
              <a:prstDash val="dot"/>
              <a:round/>
            </a:ln>
          </p:spPr>
          <p:txBody>
            <a:bodyPr/>
            <a:lstStyle/>
            <a:p/>
          </p:txBody>
        </p:sp>
        <p:sp>
          <p:nvSpPr>
            <p:cNvPr id="88" name="pl88"/>
            <p:cNvSpPr/>
            <p:nvPr/>
          </p:nvSpPr>
          <p:spPr>
            <a:xfrm>
              <a:off x="7476039" y="2813027"/>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813027"/>
              <a:ext cx="0" cy="449924"/>
            </a:xfrm>
            <a:custGeom>
              <a:avLst/>
              <a:pathLst>
                <a:path w="0" h="449924">
                  <a:moveTo>
                    <a:pt x="0" y="4499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813027"/>
              <a:ext cx="0" cy="262456"/>
            </a:xfrm>
            <a:custGeom>
              <a:avLst/>
              <a:pathLst>
                <a:path w="0" h="262456">
                  <a:moveTo>
                    <a:pt x="0" y="26245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813027"/>
              <a:ext cx="0" cy="543659"/>
            </a:xfrm>
            <a:custGeom>
              <a:avLst/>
              <a:pathLst>
                <a:path w="0" h="543659">
                  <a:moveTo>
                    <a:pt x="0" y="5436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31874"/>
              <a:ext cx="3397293" cy="1827819"/>
            </a:xfrm>
            <a:custGeom>
              <a:avLst/>
              <a:pathLst>
                <a:path w="3397293" h="1827819">
                  <a:moveTo>
                    <a:pt x="0" y="187468"/>
                  </a:moveTo>
                  <a:lnTo>
                    <a:pt x="135891" y="187468"/>
                  </a:lnTo>
                  <a:lnTo>
                    <a:pt x="271783" y="0"/>
                  </a:lnTo>
                  <a:lnTo>
                    <a:pt x="407675" y="46867"/>
                  </a:lnTo>
                  <a:lnTo>
                    <a:pt x="543566" y="0"/>
                  </a:lnTo>
                  <a:lnTo>
                    <a:pt x="679458" y="0"/>
                  </a:lnTo>
                  <a:lnTo>
                    <a:pt x="815350" y="93734"/>
                  </a:lnTo>
                  <a:lnTo>
                    <a:pt x="951242" y="140601"/>
                  </a:lnTo>
                  <a:lnTo>
                    <a:pt x="1087133" y="234335"/>
                  </a:lnTo>
                  <a:lnTo>
                    <a:pt x="1223025" y="328070"/>
                  </a:lnTo>
                  <a:lnTo>
                    <a:pt x="1358917" y="374937"/>
                  </a:lnTo>
                  <a:lnTo>
                    <a:pt x="1494809" y="609273"/>
                  </a:lnTo>
                  <a:lnTo>
                    <a:pt x="1630700" y="1218546"/>
                  </a:lnTo>
                  <a:lnTo>
                    <a:pt x="1766592" y="1827819"/>
                  </a:lnTo>
                  <a:lnTo>
                    <a:pt x="1902484" y="1359148"/>
                  </a:lnTo>
                  <a:lnTo>
                    <a:pt x="2038375" y="1499749"/>
                  </a:lnTo>
                  <a:lnTo>
                    <a:pt x="2174267" y="1546616"/>
                  </a:lnTo>
                  <a:lnTo>
                    <a:pt x="2310159" y="1452882"/>
                  </a:lnTo>
                  <a:lnTo>
                    <a:pt x="2446051" y="1265413"/>
                  </a:lnTo>
                  <a:lnTo>
                    <a:pt x="2581942" y="1031077"/>
                  </a:lnTo>
                  <a:lnTo>
                    <a:pt x="2717834" y="1359148"/>
                  </a:lnTo>
                  <a:lnTo>
                    <a:pt x="2853726" y="1359148"/>
                  </a:lnTo>
                  <a:lnTo>
                    <a:pt x="2989618" y="1406015"/>
                  </a:lnTo>
                  <a:lnTo>
                    <a:pt x="3125509" y="1265413"/>
                  </a:lnTo>
                  <a:lnTo>
                    <a:pt x="3261401" y="843609"/>
                  </a:lnTo>
                  <a:lnTo>
                    <a:pt x="3397293" y="1124812"/>
                  </a:lnTo>
                </a:path>
              </a:pathLst>
            </a:custGeom>
            <a:ln w="27101" cap="flat">
              <a:solidFill>
                <a:srgbClr val="0058AB">
                  <a:alpha val="100000"/>
                </a:srgbClr>
              </a:solidFill>
              <a:prstDash val="solid"/>
              <a:round/>
            </a:ln>
          </p:spPr>
          <p:txBody>
            <a:bodyPr/>
            <a:lstStyle/>
            <a:p/>
          </p:txBody>
        </p:sp>
        <p:sp>
          <p:nvSpPr>
            <p:cNvPr id="93" name="tx93"/>
            <p:cNvSpPr/>
            <p:nvPr/>
          </p:nvSpPr>
          <p:spPr>
            <a:xfrm>
              <a:off x="5377374" y="2753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056833" y="27551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736291" y="27551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397700" y="27538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989462" y="2753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7554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7551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2707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6306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108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7421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2734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8047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507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178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849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842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514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185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481468" cy="114824"/>
            </a:xfrm>
            <a:prstGeom prst="rect">
              <a:avLst/>
            </a:prstGeom>
            <a:solidFill>
              <a:srgbClr val="1CABE2">
                <a:alpha val="80000"/>
              </a:srgbClr>
            </a:solidFill>
          </p:spPr>
          <p:txBody>
            <a:bodyPr/>
            <a:lstStyle/>
            <a:p/>
          </p:txBody>
        </p:sp>
        <p:sp>
          <p:nvSpPr>
            <p:cNvPr id="134" name="rc134"/>
            <p:cNvSpPr/>
            <p:nvPr/>
          </p:nvSpPr>
          <p:spPr>
            <a:xfrm>
              <a:off x="1317178" y="5743865"/>
              <a:ext cx="5281801"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367610"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7" name="tx137"/>
            <p:cNvSpPr/>
            <p:nvPr/>
          </p:nvSpPr>
          <p:spPr>
            <a:xfrm>
              <a:off x="6089567"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8" name="tx138"/>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5701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574643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82135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Syria (75%) was 15 percentage points lower than the global average (90%) and 14 percentage points lower than the average across all MENA countries (89%).
National DTP1 coverage was 2 percentage points lower than in 2019 (77%).
This equates to 148,000 zero-dose children in 2025 compared to 91,000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DTP1 coverage was 75% - this is 2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Syria ranked number 2 out of 20 countries for lowest DTP1 coverage (based on tied ranks).
Syria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was among the countries with the lowest coverage and was in the top 3 countries with the highest number of zero-dose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F26A21">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Syria ranked number 2 out of 20 countries with 135,000 zero-dose children.
In 2025, Syria ranked number 3 out of 20 countries with 148,000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579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032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484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306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5758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759017"/>
              <a:ext cx="200644" cy="926369"/>
            </a:xfrm>
            <a:prstGeom prst="rect">
              <a:avLst/>
            </a:prstGeom>
            <a:solidFill>
              <a:srgbClr val="80BD41">
                <a:alpha val="100000"/>
              </a:srgbClr>
            </a:solidFill>
          </p:spPr>
          <p:txBody>
            <a:bodyPr/>
            <a:lstStyle/>
            <a:p/>
          </p:txBody>
        </p:sp>
        <p:sp>
          <p:nvSpPr>
            <p:cNvPr id="25" name="rc25"/>
            <p:cNvSpPr/>
            <p:nvPr/>
          </p:nvSpPr>
          <p:spPr>
            <a:xfrm>
              <a:off x="1423662" y="3608212"/>
              <a:ext cx="200644" cy="53858"/>
            </a:xfrm>
            <a:prstGeom prst="rect">
              <a:avLst/>
            </a:prstGeom>
            <a:solidFill>
              <a:srgbClr val="0058AB">
                <a:alpha val="100000"/>
              </a:srgbClr>
            </a:solidFill>
          </p:spPr>
          <p:txBody>
            <a:bodyPr/>
            <a:lstStyle/>
            <a:p/>
          </p:txBody>
        </p:sp>
        <p:sp>
          <p:nvSpPr>
            <p:cNvPr id="26" name="rc26"/>
            <p:cNvSpPr/>
            <p:nvPr/>
          </p:nvSpPr>
          <p:spPr>
            <a:xfrm>
              <a:off x="1423662" y="3662071"/>
              <a:ext cx="200644" cy="96946"/>
            </a:xfrm>
            <a:prstGeom prst="rect">
              <a:avLst/>
            </a:prstGeom>
            <a:solidFill>
              <a:srgbClr val="1CABE2">
                <a:alpha val="100000"/>
              </a:srgbClr>
            </a:solidFill>
          </p:spPr>
          <p:txBody>
            <a:bodyPr/>
            <a:lstStyle/>
            <a:p/>
          </p:txBody>
        </p:sp>
        <p:sp>
          <p:nvSpPr>
            <p:cNvPr id="27" name="rc27"/>
            <p:cNvSpPr/>
            <p:nvPr/>
          </p:nvSpPr>
          <p:spPr>
            <a:xfrm>
              <a:off x="1646600" y="3782111"/>
              <a:ext cx="200644" cy="903276"/>
            </a:xfrm>
            <a:prstGeom prst="rect">
              <a:avLst/>
            </a:prstGeom>
            <a:solidFill>
              <a:srgbClr val="80BD41">
                <a:alpha val="100000"/>
              </a:srgbClr>
            </a:solidFill>
          </p:spPr>
          <p:txBody>
            <a:bodyPr/>
            <a:lstStyle/>
            <a:p/>
          </p:txBody>
        </p:sp>
        <p:sp>
          <p:nvSpPr>
            <p:cNvPr id="28" name="rc28"/>
            <p:cNvSpPr/>
            <p:nvPr/>
          </p:nvSpPr>
          <p:spPr>
            <a:xfrm>
              <a:off x="1646600" y="3597103"/>
              <a:ext cx="200644" cy="54413"/>
            </a:xfrm>
            <a:prstGeom prst="rect">
              <a:avLst/>
            </a:prstGeom>
            <a:solidFill>
              <a:srgbClr val="0058AB">
                <a:alpha val="100000"/>
              </a:srgbClr>
            </a:solidFill>
          </p:spPr>
          <p:txBody>
            <a:bodyPr/>
            <a:lstStyle/>
            <a:p/>
          </p:txBody>
        </p:sp>
        <p:sp>
          <p:nvSpPr>
            <p:cNvPr id="29" name="rc29"/>
            <p:cNvSpPr/>
            <p:nvPr/>
          </p:nvSpPr>
          <p:spPr>
            <a:xfrm>
              <a:off x="1646600" y="3651517"/>
              <a:ext cx="200644" cy="130593"/>
            </a:xfrm>
            <a:prstGeom prst="rect">
              <a:avLst/>
            </a:prstGeom>
            <a:solidFill>
              <a:srgbClr val="1CABE2">
                <a:alpha val="100000"/>
              </a:srgbClr>
            </a:solidFill>
          </p:spPr>
          <p:txBody>
            <a:bodyPr/>
            <a:lstStyle/>
            <a:p/>
          </p:txBody>
        </p:sp>
        <p:sp>
          <p:nvSpPr>
            <p:cNvPr id="30" name="rc30"/>
            <p:cNvSpPr/>
            <p:nvPr/>
          </p:nvSpPr>
          <p:spPr>
            <a:xfrm>
              <a:off x="1869538" y="3745185"/>
              <a:ext cx="200644" cy="940201"/>
            </a:xfrm>
            <a:prstGeom prst="rect">
              <a:avLst/>
            </a:prstGeom>
            <a:solidFill>
              <a:srgbClr val="80BD41">
                <a:alpha val="100000"/>
              </a:srgbClr>
            </a:solidFill>
          </p:spPr>
          <p:txBody>
            <a:bodyPr/>
            <a:lstStyle/>
            <a:p/>
          </p:txBody>
        </p:sp>
        <p:sp>
          <p:nvSpPr>
            <p:cNvPr id="31" name="rc31"/>
            <p:cNvSpPr/>
            <p:nvPr/>
          </p:nvSpPr>
          <p:spPr>
            <a:xfrm>
              <a:off x="1869538" y="3592129"/>
              <a:ext cx="200644" cy="10931"/>
            </a:xfrm>
            <a:prstGeom prst="rect">
              <a:avLst/>
            </a:prstGeom>
            <a:solidFill>
              <a:srgbClr val="0058AB">
                <a:alpha val="100000"/>
              </a:srgbClr>
            </a:solidFill>
          </p:spPr>
          <p:txBody>
            <a:bodyPr/>
            <a:lstStyle/>
            <a:p/>
          </p:txBody>
        </p:sp>
        <p:sp>
          <p:nvSpPr>
            <p:cNvPr id="32" name="rc32"/>
            <p:cNvSpPr/>
            <p:nvPr/>
          </p:nvSpPr>
          <p:spPr>
            <a:xfrm>
              <a:off x="1869538" y="3603060"/>
              <a:ext cx="200644" cy="142124"/>
            </a:xfrm>
            <a:prstGeom prst="rect">
              <a:avLst/>
            </a:prstGeom>
            <a:solidFill>
              <a:srgbClr val="1CABE2">
                <a:alpha val="100000"/>
              </a:srgbClr>
            </a:solidFill>
          </p:spPr>
          <p:txBody>
            <a:bodyPr/>
            <a:lstStyle/>
            <a:p/>
          </p:txBody>
        </p:sp>
        <p:sp>
          <p:nvSpPr>
            <p:cNvPr id="33" name="rc33"/>
            <p:cNvSpPr/>
            <p:nvPr/>
          </p:nvSpPr>
          <p:spPr>
            <a:xfrm>
              <a:off x="2092476" y="3750872"/>
              <a:ext cx="200644" cy="934514"/>
            </a:xfrm>
            <a:prstGeom prst="rect">
              <a:avLst/>
            </a:prstGeom>
            <a:solidFill>
              <a:srgbClr val="80BD41">
                <a:alpha val="100000"/>
              </a:srgbClr>
            </a:solidFill>
          </p:spPr>
          <p:txBody>
            <a:bodyPr/>
            <a:lstStyle/>
            <a:p/>
          </p:txBody>
        </p:sp>
        <p:sp>
          <p:nvSpPr>
            <p:cNvPr id="34" name="rc34"/>
            <p:cNvSpPr/>
            <p:nvPr/>
          </p:nvSpPr>
          <p:spPr>
            <a:xfrm>
              <a:off x="2092476" y="3585958"/>
              <a:ext cx="200644" cy="21987"/>
            </a:xfrm>
            <a:prstGeom prst="rect">
              <a:avLst/>
            </a:prstGeom>
            <a:solidFill>
              <a:srgbClr val="0058AB">
                <a:alpha val="100000"/>
              </a:srgbClr>
            </a:solidFill>
          </p:spPr>
          <p:txBody>
            <a:bodyPr/>
            <a:lstStyle/>
            <a:p/>
          </p:txBody>
        </p:sp>
        <p:sp>
          <p:nvSpPr>
            <p:cNvPr id="35" name="rc35"/>
            <p:cNvSpPr/>
            <p:nvPr/>
          </p:nvSpPr>
          <p:spPr>
            <a:xfrm>
              <a:off x="2092476" y="3607946"/>
              <a:ext cx="200644" cy="142926"/>
            </a:xfrm>
            <a:prstGeom prst="rect">
              <a:avLst/>
            </a:prstGeom>
            <a:solidFill>
              <a:srgbClr val="1CABE2">
                <a:alpha val="100000"/>
              </a:srgbClr>
            </a:solidFill>
          </p:spPr>
          <p:txBody>
            <a:bodyPr/>
            <a:lstStyle/>
            <a:p/>
          </p:txBody>
        </p:sp>
        <p:sp>
          <p:nvSpPr>
            <p:cNvPr id="36" name="rc36"/>
            <p:cNvSpPr/>
            <p:nvPr/>
          </p:nvSpPr>
          <p:spPr>
            <a:xfrm>
              <a:off x="2315413" y="3753144"/>
              <a:ext cx="200644" cy="932242"/>
            </a:xfrm>
            <a:prstGeom prst="rect">
              <a:avLst/>
            </a:prstGeom>
            <a:solidFill>
              <a:srgbClr val="80BD41">
                <a:alpha val="100000"/>
              </a:srgbClr>
            </a:solidFill>
          </p:spPr>
          <p:txBody>
            <a:bodyPr/>
            <a:lstStyle/>
            <a:p/>
          </p:txBody>
        </p:sp>
        <p:sp>
          <p:nvSpPr>
            <p:cNvPr id="37" name="rc37"/>
            <p:cNvSpPr/>
            <p:nvPr/>
          </p:nvSpPr>
          <p:spPr>
            <a:xfrm>
              <a:off x="2315413" y="3575575"/>
              <a:ext cx="200644" cy="11098"/>
            </a:xfrm>
            <a:prstGeom prst="rect">
              <a:avLst/>
            </a:prstGeom>
            <a:solidFill>
              <a:srgbClr val="0058AB">
                <a:alpha val="100000"/>
              </a:srgbClr>
            </a:solidFill>
          </p:spPr>
          <p:txBody>
            <a:bodyPr/>
            <a:lstStyle/>
            <a:p/>
          </p:txBody>
        </p:sp>
        <p:sp>
          <p:nvSpPr>
            <p:cNvPr id="38" name="rc38"/>
            <p:cNvSpPr/>
            <p:nvPr/>
          </p:nvSpPr>
          <p:spPr>
            <a:xfrm>
              <a:off x="2315413" y="3586673"/>
              <a:ext cx="200644" cy="166471"/>
            </a:xfrm>
            <a:prstGeom prst="rect">
              <a:avLst/>
            </a:prstGeom>
            <a:solidFill>
              <a:srgbClr val="1CABE2">
                <a:alpha val="100000"/>
              </a:srgbClr>
            </a:solidFill>
          </p:spPr>
          <p:txBody>
            <a:bodyPr/>
            <a:lstStyle/>
            <a:p/>
          </p:txBody>
        </p:sp>
        <p:sp>
          <p:nvSpPr>
            <p:cNvPr id="39" name="rc39"/>
            <p:cNvSpPr/>
            <p:nvPr/>
          </p:nvSpPr>
          <p:spPr>
            <a:xfrm>
              <a:off x="2538351" y="3749362"/>
              <a:ext cx="200644" cy="936024"/>
            </a:xfrm>
            <a:prstGeom prst="rect">
              <a:avLst/>
            </a:prstGeom>
            <a:solidFill>
              <a:srgbClr val="80BD41">
                <a:alpha val="100000"/>
              </a:srgbClr>
            </a:solidFill>
          </p:spPr>
          <p:txBody>
            <a:bodyPr/>
            <a:lstStyle/>
            <a:p/>
          </p:txBody>
        </p:sp>
        <p:sp>
          <p:nvSpPr>
            <p:cNvPr id="40" name="rc40"/>
            <p:cNvSpPr/>
            <p:nvPr/>
          </p:nvSpPr>
          <p:spPr>
            <a:xfrm>
              <a:off x="2538351" y="3557646"/>
              <a:ext cx="200644" cy="11277"/>
            </a:xfrm>
            <a:prstGeom prst="rect">
              <a:avLst/>
            </a:prstGeom>
            <a:solidFill>
              <a:srgbClr val="0058AB">
                <a:alpha val="100000"/>
              </a:srgbClr>
            </a:solidFill>
          </p:spPr>
          <p:txBody>
            <a:bodyPr/>
            <a:lstStyle/>
            <a:p/>
          </p:txBody>
        </p:sp>
        <p:sp>
          <p:nvSpPr>
            <p:cNvPr id="41" name="rc41"/>
            <p:cNvSpPr/>
            <p:nvPr/>
          </p:nvSpPr>
          <p:spPr>
            <a:xfrm>
              <a:off x="2538351" y="3568924"/>
              <a:ext cx="200644" cy="180438"/>
            </a:xfrm>
            <a:prstGeom prst="rect">
              <a:avLst/>
            </a:prstGeom>
            <a:solidFill>
              <a:srgbClr val="1CABE2">
                <a:alpha val="100000"/>
              </a:srgbClr>
            </a:solidFill>
          </p:spPr>
          <p:txBody>
            <a:bodyPr/>
            <a:lstStyle/>
            <a:p/>
          </p:txBody>
        </p:sp>
        <p:sp>
          <p:nvSpPr>
            <p:cNvPr id="42" name="rc42"/>
            <p:cNvSpPr/>
            <p:nvPr/>
          </p:nvSpPr>
          <p:spPr>
            <a:xfrm>
              <a:off x="2761289" y="3738538"/>
              <a:ext cx="200644" cy="946848"/>
            </a:xfrm>
            <a:prstGeom prst="rect">
              <a:avLst/>
            </a:prstGeom>
            <a:solidFill>
              <a:srgbClr val="80BD41">
                <a:alpha val="100000"/>
              </a:srgbClr>
            </a:solidFill>
          </p:spPr>
          <p:txBody>
            <a:bodyPr/>
            <a:lstStyle/>
            <a:p/>
          </p:txBody>
        </p:sp>
        <p:sp>
          <p:nvSpPr>
            <p:cNvPr id="43" name="rc43"/>
            <p:cNvSpPr/>
            <p:nvPr/>
          </p:nvSpPr>
          <p:spPr>
            <a:xfrm>
              <a:off x="2761289" y="3530692"/>
              <a:ext cx="200644" cy="34640"/>
            </a:xfrm>
            <a:prstGeom prst="rect">
              <a:avLst/>
            </a:prstGeom>
            <a:solidFill>
              <a:srgbClr val="0058AB">
                <a:alpha val="100000"/>
              </a:srgbClr>
            </a:solidFill>
          </p:spPr>
          <p:txBody>
            <a:bodyPr/>
            <a:lstStyle/>
            <a:p/>
          </p:txBody>
        </p:sp>
        <p:sp>
          <p:nvSpPr>
            <p:cNvPr id="44" name="rc44"/>
            <p:cNvSpPr/>
            <p:nvPr/>
          </p:nvSpPr>
          <p:spPr>
            <a:xfrm>
              <a:off x="2761289" y="3565333"/>
              <a:ext cx="200644" cy="173204"/>
            </a:xfrm>
            <a:prstGeom prst="rect">
              <a:avLst/>
            </a:prstGeom>
            <a:solidFill>
              <a:srgbClr val="1CABE2">
                <a:alpha val="100000"/>
              </a:srgbClr>
            </a:solidFill>
          </p:spPr>
          <p:txBody>
            <a:bodyPr/>
            <a:lstStyle/>
            <a:p/>
          </p:txBody>
        </p:sp>
        <p:sp>
          <p:nvSpPr>
            <p:cNvPr id="45" name="rc45"/>
            <p:cNvSpPr/>
            <p:nvPr/>
          </p:nvSpPr>
          <p:spPr>
            <a:xfrm>
              <a:off x="2984227" y="3649713"/>
              <a:ext cx="200644" cy="1035673"/>
            </a:xfrm>
            <a:prstGeom prst="rect">
              <a:avLst/>
            </a:prstGeom>
            <a:solidFill>
              <a:srgbClr val="80BD41">
                <a:alpha val="100000"/>
              </a:srgbClr>
            </a:solidFill>
          </p:spPr>
          <p:txBody>
            <a:bodyPr/>
            <a:lstStyle/>
            <a:p/>
          </p:txBody>
        </p:sp>
        <p:sp>
          <p:nvSpPr>
            <p:cNvPr id="46" name="rc46"/>
            <p:cNvSpPr/>
            <p:nvPr/>
          </p:nvSpPr>
          <p:spPr>
            <a:xfrm>
              <a:off x="2984227" y="3422369"/>
              <a:ext cx="200644" cy="50521"/>
            </a:xfrm>
            <a:prstGeom prst="rect">
              <a:avLst/>
            </a:prstGeom>
            <a:solidFill>
              <a:srgbClr val="0058AB">
                <a:alpha val="100000"/>
              </a:srgbClr>
            </a:solidFill>
          </p:spPr>
          <p:txBody>
            <a:bodyPr/>
            <a:lstStyle/>
            <a:p/>
          </p:txBody>
        </p:sp>
        <p:sp>
          <p:nvSpPr>
            <p:cNvPr id="47" name="rc47"/>
            <p:cNvSpPr/>
            <p:nvPr/>
          </p:nvSpPr>
          <p:spPr>
            <a:xfrm>
              <a:off x="2984227" y="3472891"/>
              <a:ext cx="200644" cy="176822"/>
            </a:xfrm>
            <a:prstGeom prst="rect">
              <a:avLst/>
            </a:prstGeom>
            <a:solidFill>
              <a:srgbClr val="1CABE2">
                <a:alpha val="100000"/>
              </a:srgbClr>
            </a:solidFill>
          </p:spPr>
          <p:txBody>
            <a:bodyPr/>
            <a:lstStyle/>
            <a:p/>
          </p:txBody>
        </p:sp>
        <p:sp>
          <p:nvSpPr>
            <p:cNvPr id="48" name="rc48"/>
            <p:cNvSpPr/>
            <p:nvPr/>
          </p:nvSpPr>
          <p:spPr>
            <a:xfrm>
              <a:off x="3207165" y="3574676"/>
              <a:ext cx="200644" cy="1110710"/>
            </a:xfrm>
            <a:prstGeom prst="rect">
              <a:avLst/>
            </a:prstGeom>
            <a:solidFill>
              <a:srgbClr val="80BD41">
                <a:alpha val="100000"/>
              </a:srgbClr>
            </a:solidFill>
          </p:spPr>
          <p:txBody>
            <a:bodyPr/>
            <a:lstStyle/>
            <a:p/>
          </p:txBody>
        </p:sp>
        <p:sp>
          <p:nvSpPr>
            <p:cNvPr id="49" name="rc49"/>
            <p:cNvSpPr/>
            <p:nvPr/>
          </p:nvSpPr>
          <p:spPr>
            <a:xfrm>
              <a:off x="3207165" y="3314141"/>
              <a:ext cx="200644" cy="82274"/>
            </a:xfrm>
            <a:prstGeom prst="rect">
              <a:avLst/>
            </a:prstGeom>
            <a:solidFill>
              <a:srgbClr val="0058AB">
                <a:alpha val="100000"/>
              </a:srgbClr>
            </a:solidFill>
          </p:spPr>
          <p:txBody>
            <a:bodyPr/>
            <a:lstStyle/>
            <a:p/>
          </p:txBody>
        </p:sp>
        <p:sp>
          <p:nvSpPr>
            <p:cNvPr id="50" name="rc50"/>
            <p:cNvSpPr/>
            <p:nvPr/>
          </p:nvSpPr>
          <p:spPr>
            <a:xfrm>
              <a:off x="3207165" y="3396415"/>
              <a:ext cx="200644" cy="178261"/>
            </a:xfrm>
            <a:prstGeom prst="rect">
              <a:avLst/>
            </a:prstGeom>
            <a:solidFill>
              <a:srgbClr val="1CABE2">
                <a:alpha val="100000"/>
              </a:srgbClr>
            </a:solidFill>
          </p:spPr>
          <p:txBody>
            <a:bodyPr/>
            <a:lstStyle/>
            <a:p/>
          </p:txBody>
        </p:sp>
        <p:sp>
          <p:nvSpPr>
            <p:cNvPr id="51" name="rc51"/>
            <p:cNvSpPr/>
            <p:nvPr/>
          </p:nvSpPr>
          <p:spPr>
            <a:xfrm>
              <a:off x="3430103" y="3602168"/>
              <a:ext cx="200644" cy="1083218"/>
            </a:xfrm>
            <a:prstGeom prst="rect">
              <a:avLst/>
            </a:prstGeom>
            <a:solidFill>
              <a:srgbClr val="80BD41">
                <a:alpha val="100000"/>
              </a:srgbClr>
            </a:solidFill>
          </p:spPr>
          <p:txBody>
            <a:bodyPr/>
            <a:lstStyle/>
            <a:p/>
          </p:txBody>
        </p:sp>
        <p:sp>
          <p:nvSpPr>
            <p:cNvPr id="52" name="rc52"/>
            <p:cNvSpPr/>
            <p:nvPr/>
          </p:nvSpPr>
          <p:spPr>
            <a:xfrm>
              <a:off x="3430103" y="3348079"/>
              <a:ext cx="200644" cy="106983"/>
            </a:xfrm>
            <a:prstGeom prst="rect">
              <a:avLst/>
            </a:prstGeom>
            <a:solidFill>
              <a:srgbClr val="0058AB">
                <a:alpha val="100000"/>
              </a:srgbClr>
            </a:solidFill>
          </p:spPr>
          <p:txBody>
            <a:bodyPr/>
            <a:lstStyle/>
            <a:p/>
          </p:txBody>
        </p:sp>
        <p:sp>
          <p:nvSpPr>
            <p:cNvPr id="53" name="rc53"/>
            <p:cNvSpPr/>
            <p:nvPr/>
          </p:nvSpPr>
          <p:spPr>
            <a:xfrm>
              <a:off x="3430103" y="3455063"/>
              <a:ext cx="200644" cy="147105"/>
            </a:xfrm>
            <a:prstGeom prst="rect">
              <a:avLst/>
            </a:prstGeom>
            <a:solidFill>
              <a:srgbClr val="1CABE2">
                <a:alpha val="100000"/>
              </a:srgbClr>
            </a:solidFill>
          </p:spPr>
          <p:txBody>
            <a:bodyPr/>
            <a:lstStyle/>
            <a:p/>
          </p:txBody>
        </p:sp>
        <p:sp>
          <p:nvSpPr>
            <p:cNvPr id="54" name="rc54"/>
            <p:cNvSpPr/>
            <p:nvPr/>
          </p:nvSpPr>
          <p:spPr>
            <a:xfrm>
              <a:off x="3653041" y="3599071"/>
              <a:ext cx="200644" cy="1086315"/>
            </a:xfrm>
            <a:prstGeom prst="rect">
              <a:avLst/>
            </a:prstGeom>
            <a:solidFill>
              <a:srgbClr val="80BD41">
                <a:alpha val="100000"/>
              </a:srgbClr>
            </a:solidFill>
          </p:spPr>
          <p:txBody>
            <a:bodyPr/>
            <a:lstStyle/>
            <a:p/>
          </p:txBody>
        </p:sp>
        <p:sp>
          <p:nvSpPr>
            <p:cNvPr id="55" name="rc55"/>
            <p:cNvSpPr/>
            <p:nvPr/>
          </p:nvSpPr>
          <p:spPr>
            <a:xfrm>
              <a:off x="3653041" y="3344256"/>
              <a:ext cx="200644" cy="120702"/>
            </a:xfrm>
            <a:prstGeom prst="rect">
              <a:avLst/>
            </a:prstGeom>
            <a:solidFill>
              <a:srgbClr val="0058AB">
                <a:alpha val="100000"/>
              </a:srgbClr>
            </a:solidFill>
          </p:spPr>
          <p:txBody>
            <a:bodyPr/>
            <a:lstStyle/>
            <a:p/>
          </p:txBody>
        </p:sp>
        <p:sp>
          <p:nvSpPr>
            <p:cNvPr id="56" name="rc56"/>
            <p:cNvSpPr/>
            <p:nvPr/>
          </p:nvSpPr>
          <p:spPr>
            <a:xfrm>
              <a:off x="3653041" y="3464959"/>
              <a:ext cx="200644" cy="134112"/>
            </a:xfrm>
            <a:prstGeom prst="rect">
              <a:avLst/>
            </a:prstGeom>
            <a:solidFill>
              <a:srgbClr val="1CABE2">
                <a:alpha val="100000"/>
              </a:srgbClr>
            </a:solidFill>
          </p:spPr>
          <p:txBody>
            <a:bodyPr/>
            <a:lstStyle/>
            <a:p/>
          </p:txBody>
        </p:sp>
        <p:sp>
          <p:nvSpPr>
            <p:cNvPr id="57" name="rc57"/>
            <p:cNvSpPr/>
            <p:nvPr/>
          </p:nvSpPr>
          <p:spPr>
            <a:xfrm>
              <a:off x="3875979" y="3722978"/>
              <a:ext cx="200644" cy="962408"/>
            </a:xfrm>
            <a:prstGeom prst="rect">
              <a:avLst/>
            </a:prstGeom>
            <a:solidFill>
              <a:srgbClr val="80BD41">
                <a:alpha val="100000"/>
              </a:srgbClr>
            </a:solidFill>
          </p:spPr>
          <p:txBody>
            <a:bodyPr/>
            <a:lstStyle/>
            <a:p/>
          </p:txBody>
        </p:sp>
        <p:sp>
          <p:nvSpPr>
            <p:cNvPr id="58" name="rc58"/>
            <p:cNvSpPr/>
            <p:nvPr/>
          </p:nvSpPr>
          <p:spPr>
            <a:xfrm>
              <a:off x="3875979" y="3348708"/>
              <a:ext cx="200644" cy="187134"/>
            </a:xfrm>
            <a:prstGeom prst="rect">
              <a:avLst/>
            </a:prstGeom>
            <a:solidFill>
              <a:srgbClr val="0058AB">
                <a:alpha val="100000"/>
              </a:srgbClr>
            </a:solidFill>
          </p:spPr>
          <p:txBody>
            <a:bodyPr/>
            <a:lstStyle/>
            <a:p/>
          </p:txBody>
        </p:sp>
        <p:sp>
          <p:nvSpPr>
            <p:cNvPr id="59" name="rc59"/>
            <p:cNvSpPr/>
            <p:nvPr/>
          </p:nvSpPr>
          <p:spPr>
            <a:xfrm>
              <a:off x="3875979" y="3535842"/>
              <a:ext cx="200644" cy="187136"/>
            </a:xfrm>
            <a:prstGeom prst="rect">
              <a:avLst/>
            </a:prstGeom>
            <a:solidFill>
              <a:srgbClr val="1CABE2">
                <a:alpha val="100000"/>
              </a:srgbClr>
            </a:solidFill>
          </p:spPr>
          <p:txBody>
            <a:bodyPr/>
            <a:lstStyle/>
            <a:p/>
          </p:txBody>
        </p:sp>
        <p:sp>
          <p:nvSpPr>
            <p:cNvPr id="60" name="rc60"/>
            <p:cNvSpPr/>
            <p:nvPr/>
          </p:nvSpPr>
          <p:spPr>
            <a:xfrm>
              <a:off x="4098916" y="3927874"/>
              <a:ext cx="200644" cy="757512"/>
            </a:xfrm>
            <a:prstGeom prst="rect">
              <a:avLst/>
            </a:prstGeom>
            <a:solidFill>
              <a:srgbClr val="80BD41">
                <a:alpha val="100000"/>
              </a:srgbClr>
            </a:solidFill>
          </p:spPr>
          <p:txBody>
            <a:bodyPr/>
            <a:lstStyle/>
            <a:p/>
          </p:txBody>
        </p:sp>
        <p:sp>
          <p:nvSpPr>
            <p:cNvPr id="61" name="rc61"/>
            <p:cNvSpPr/>
            <p:nvPr/>
          </p:nvSpPr>
          <p:spPr>
            <a:xfrm>
              <a:off x="4098916" y="3379330"/>
              <a:ext cx="200644" cy="352634"/>
            </a:xfrm>
            <a:prstGeom prst="rect">
              <a:avLst/>
            </a:prstGeom>
            <a:solidFill>
              <a:srgbClr val="0058AB">
                <a:alpha val="100000"/>
              </a:srgbClr>
            </a:solidFill>
          </p:spPr>
          <p:txBody>
            <a:bodyPr/>
            <a:lstStyle/>
            <a:p/>
          </p:txBody>
        </p:sp>
        <p:sp>
          <p:nvSpPr>
            <p:cNvPr id="62" name="rc62"/>
            <p:cNvSpPr/>
            <p:nvPr/>
          </p:nvSpPr>
          <p:spPr>
            <a:xfrm>
              <a:off x="4098916" y="3731965"/>
              <a:ext cx="200644" cy="195909"/>
            </a:xfrm>
            <a:prstGeom prst="rect">
              <a:avLst/>
            </a:prstGeom>
            <a:solidFill>
              <a:srgbClr val="1CABE2">
                <a:alpha val="100000"/>
              </a:srgbClr>
            </a:solidFill>
          </p:spPr>
          <p:txBody>
            <a:bodyPr/>
            <a:lstStyle/>
            <a:p/>
          </p:txBody>
        </p:sp>
        <p:sp>
          <p:nvSpPr>
            <p:cNvPr id="63" name="rc63"/>
            <p:cNvSpPr/>
            <p:nvPr/>
          </p:nvSpPr>
          <p:spPr>
            <a:xfrm>
              <a:off x="4321854" y="4035257"/>
              <a:ext cx="200644" cy="650129"/>
            </a:xfrm>
            <a:prstGeom prst="rect">
              <a:avLst/>
            </a:prstGeom>
            <a:solidFill>
              <a:srgbClr val="80BD41">
                <a:alpha val="100000"/>
              </a:srgbClr>
            </a:solidFill>
          </p:spPr>
          <p:txBody>
            <a:bodyPr/>
            <a:lstStyle/>
            <a:p/>
          </p:txBody>
        </p:sp>
        <p:sp>
          <p:nvSpPr>
            <p:cNvPr id="64" name="rc64"/>
            <p:cNvSpPr/>
            <p:nvPr/>
          </p:nvSpPr>
          <p:spPr>
            <a:xfrm>
              <a:off x="4321854" y="3481443"/>
              <a:ext cx="200644" cy="481576"/>
            </a:xfrm>
            <a:prstGeom prst="rect">
              <a:avLst/>
            </a:prstGeom>
            <a:solidFill>
              <a:srgbClr val="0058AB">
                <a:alpha val="100000"/>
              </a:srgbClr>
            </a:solidFill>
          </p:spPr>
          <p:txBody>
            <a:bodyPr/>
            <a:lstStyle/>
            <a:p/>
          </p:txBody>
        </p:sp>
        <p:sp>
          <p:nvSpPr>
            <p:cNvPr id="65" name="rc65"/>
            <p:cNvSpPr/>
            <p:nvPr/>
          </p:nvSpPr>
          <p:spPr>
            <a:xfrm>
              <a:off x="4321854" y="3963019"/>
              <a:ext cx="200644" cy="72237"/>
            </a:xfrm>
            <a:prstGeom prst="rect">
              <a:avLst/>
            </a:prstGeom>
            <a:solidFill>
              <a:srgbClr val="1CABE2">
                <a:alpha val="100000"/>
              </a:srgbClr>
            </a:solidFill>
          </p:spPr>
          <p:txBody>
            <a:bodyPr/>
            <a:lstStyle/>
            <a:p/>
          </p:txBody>
        </p:sp>
        <p:sp>
          <p:nvSpPr>
            <p:cNvPr id="66" name="rc66"/>
            <p:cNvSpPr/>
            <p:nvPr/>
          </p:nvSpPr>
          <p:spPr>
            <a:xfrm>
              <a:off x="4544792" y="4126754"/>
              <a:ext cx="200644" cy="558632"/>
            </a:xfrm>
            <a:prstGeom prst="rect">
              <a:avLst/>
            </a:prstGeom>
            <a:solidFill>
              <a:srgbClr val="80BD41">
                <a:alpha val="100000"/>
              </a:srgbClr>
            </a:solidFill>
          </p:spPr>
          <p:txBody>
            <a:bodyPr/>
            <a:lstStyle/>
            <a:p/>
          </p:txBody>
        </p:sp>
        <p:sp>
          <p:nvSpPr>
            <p:cNvPr id="67" name="rc67"/>
            <p:cNvSpPr/>
            <p:nvPr/>
          </p:nvSpPr>
          <p:spPr>
            <a:xfrm>
              <a:off x="4544792" y="3687829"/>
              <a:ext cx="200644" cy="299267"/>
            </a:xfrm>
            <a:prstGeom prst="rect">
              <a:avLst/>
            </a:prstGeom>
            <a:solidFill>
              <a:srgbClr val="0058AB">
                <a:alpha val="100000"/>
              </a:srgbClr>
            </a:solidFill>
          </p:spPr>
          <p:txBody>
            <a:bodyPr/>
            <a:lstStyle/>
            <a:p/>
          </p:txBody>
        </p:sp>
        <p:sp>
          <p:nvSpPr>
            <p:cNvPr id="68" name="rc68"/>
            <p:cNvSpPr/>
            <p:nvPr/>
          </p:nvSpPr>
          <p:spPr>
            <a:xfrm>
              <a:off x="4544792" y="3987096"/>
              <a:ext cx="200644" cy="139658"/>
            </a:xfrm>
            <a:prstGeom prst="rect">
              <a:avLst/>
            </a:prstGeom>
            <a:solidFill>
              <a:srgbClr val="1CABE2">
                <a:alpha val="100000"/>
              </a:srgbClr>
            </a:solidFill>
          </p:spPr>
          <p:txBody>
            <a:bodyPr/>
            <a:lstStyle/>
            <a:p/>
          </p:txBody>
        </p:sp>
        <p:sp>
          <p:nvSpPr>
            <p:cNvPr id="69" name="rc69"/>
            <p:cNvSpPr/>
            <p:nvPr/>
          </p:nvSpPr>
          <p:spPr>
            <a:xfrm>
              <a:off x="4767730" y="4223475"/>
              <a:ext cx="200644" cy="461911"/>
            </a:xfrm>
            <a:prstGeom prst="rect">
              <a:avLst/>
            </a:prstGeom>
            <a:solidFill>
              <a:srgbClr val="80BD41">
                <a:alpha val="100000"/>
              </a:srgbClr>
            </a:solidFill>
          </p:spPr>
          <p:txBody>
            <a:bodyPr/>
            <a:lstStyle/>
            <a:p/>
          </p:txBody>
        </p:sp>
        <p:sp>
          <p:nvSpPr>
            <p:cNvPr id="70" name="rc70"/>
            <p:cNvSpPr/>
            <p:nvPr/>
          </p:nvSpPr>
          <p:spPr>
            <a:xfrm>
              <a:off x="4767730" y="3829993"/>
              <a:ext cx="200644" cy="282279"/>
            </a:xfrm>
            <a:prstGeom prst="rect">
              <a:avLst/>
            </a:prstGeom>
            <a:solidFill>
              <a:srgbClr val="0058AB">
                <a:alpha val="100000"/>
              </a:srgbClr>
            </a:solidFill>
          </p:spPr>
          <p:txBody>
            <a:bodyPr/>
            <a:lstStyle/>
            <a:p/>
          </p:txBody>
        </p:sp>
        <p:sp>
          <p:nvSpPr>
            <p:cNvPr id="71" name="rc71"/>
            <p:cNvSpPr/>
            <p:nvPr/>
          </p:nvSpPr>
          <p:spPr>
            <a:xfrm>
              <a:off x="4767730" y="4112272"/>
              <a:ext cx="200644" cy="111202"/>
            </a:xfrm>
            <a:prstGeom prst="rect">
              <a:avLst/>
            </a:prstGeom>
            <a:solidFill>
              <a:srgbClr val="1CABE2">
                <a:alpha val="100000"/>
              </a:srgbClr>
            </a:solidFill>
          </p:spPr>
          <p:txBody>
            <a:bodyPr/>
            <a:lstStyle/>
            <a:p/>
          </p:txBody>
        </p:sp>
        <p:sp>
          <p:nvSpPr>
            <p:cNvPr id="72" name="rc72"/>
            <p:cNvSpPr/>
            <p:nvPr/>
          </p:nvSpPr>
          <p:spPr>
            <a:xfrm>
              <a:off x="4990668" y="4256507"/>
              <a:ext cx="200644" cy="428880"/>
            </a:xfrm>
            <a:prstGeom prst="rect">
              <a:avLst/>
            </a:prstGeom>
            <a:solidFill>
              <a:srgbClr val="80BD41">
                <a:alpha val="100000"/>
              </a:srgbClr>
            </a:solidFill>
          </p:spPr>
          <p:txBody>
            <a:bodyPr/>
            <a:lstStyle/>
            <a:p/>
          </p:txBody>
        </p:sp>
        <p:sp>
          <p:nvSpPr>
            <p:cNvPr id="73" name="rc73"/>
            <p:cNvSpPr/>
            <p:nvPr/>
          </p:nvSpPr>
          <p:spPr>
            <a:xfrm>
              <a:off x="4990668" y="3905606"/>
              <a:ext cx="200644" cy="265126"/>
            </a:xfrm>
            <a:prstGeom prst="rect">
              <a:avLst/>
            </a:prstGeom>
            <a:solidFill>
              <a:srgbClr val="0058AB">
                <a:alpha val="100000"/>
              </a:srgbClr>
            </a:solidFill>
          </p:spPr>
          <p:txBody>
            <a:bodyPr/>
            <a:lstStyle/>
            <a:p/>
          </p:txBody>
        </p:sp>
        <p:sp>
          <p:nvSpPr>
            <p:cNvPr id="74" name="rc74"/>
            <p:cNvSpPr/>
            <p:nvPr/>
          </p:nvSpPr>
          <p:spPr>
            <a:xfrm>
              <a:off x="4990668" y="4170732"/>
              <a:ext cx="200644" cy="85774"/>
            </a:xfrm>
            <a:prstGeom prst="rect">
              <a:avLst/>
            </a:prstGeom>
            <a:solidFill>
              <a:srgbClr val="1CABE2">
                <a:alpha val="100000"/>
              </a:srgbClr>
            </a:solidFill>
          </p:spPr>
          <p:txBody>
            <a:bodyPr/>
            <a:lstStyle/>
            <a:p/>
          </p:txBody>
        </p:sp>
        <p:sp>
          <p:nvSpPr>
            <p:cNvPr id="75" name="rc75"/>
            <p:cNvSpPr/>
            <p:nvPr/>
          </p:nvSpPr>
          <p:spPr>
            <a:xfrm>
              <a:off x="5213606" y="4209883"/>
              <a:ext cx="200644" cy="475503"/>
            </a:xfrm>
            <a:prstGeom prst="rect">
              <a:avLst/>
            </a:prstGeom>
            <a:solidFill>
              <a:srgbClr val="80BD41">
                <a:alpha val="100000"/>
              </a:srgbClr>
            </a:solidFill>
          </p:spPr>
          <p:txBody>
            <a:bodyPr/>
            <a:lstStyle/>
            <a:p/>
          </p:txBody>
        </p:sp>
        <p:sp>
          <p:nvSpPr>
            <p:cNvPr id="76" name="rc76"/>
            <p:cNvSpPr/>
            <p:nvPr/>
          </p:nvSpPr>
          <p:spPr>
            <a:xfrm>
              <a:off x="5213606" y="3905874"/>
              <a:ext cx="200644" cy="249443"/>
            </a:xfrm>
            <a:prstGeom prst="rect">
              <a:avLst/>
            </a:prstGeom>
            <a:solidFill>
              <a:srgbClr val="0058AB">
                <a:alpha val="100000"/>
              </a:srgbClr>
            </a:solidFill>
          </p:spPr>
          <p:txBody>
            <a:bodyPr/>
            <a:lstStyle/>
            <a:p/>
          </p:txBody>
        </p:sp>
        <p:sp>
          <p:nvSpPr>
            <p:cNvPr id="77" name="rc77"/>
            <p:cNvSpPr/>
            <p:nvPr/>
          </p:nvSpPr>
          <p:spPr>
            <a:xfrm>
              <a:off x="5213606" y="4155318"/>
              <a:ext cx="200644" cy="54565"/>
            </a:xfrm>
            <a:prstGeom prst="rect">
              <a:avLst/>
            </a:prstGeom>
            <a:solidFill>
              <a:srgbClr val="1CABE2">
                <a:alpha val="100000"/>
              </a:srgbClr>
            </a:solidFill>
          </p:spPr>
          <p:txBody>
            <a:bodyPr/>
            <a:lstStyle/>
            <a:p/>
          </p:txBody>
        </p:sp>
        <p:sp>
          <p:nvSpPr>
            <p:cNvPr id="78" name="rc78"/>
            <p:cNvSpPr/>
            <p:nvPr/>
          </p:nvSpPr>
          <p:spPr>
            <a:xfrm>
              <a:off x="5436544" y="4224918"/>
              <a:ext cx="200644" cy="460468"/>
            </a:xfrm>
            <a:prstGeom prst="rect">
              <a:avLst/>
            </a:prstGeom>
            <a:solidFill>
              <a:srgbClr val="80BD41">
                <a:alpha val="100000"/>
              </a:srgbClr>
            </a:solidFill>
          </p:spPr>
          <p:txBody>
            <a:bodyPr/>
            <a:lstStyle/>
            <a:p/>
          </p:txBody>
        </p:sp>
        <p:sp>
          <p:nvSpPr>
            <p:cNvPr id="79" name="rc79"/>
            <p:cNvSpPr/>
            <p:nvPr/>
          </p:nvSpPr>
          <p:spPr>
            <a:xfrm>
              <a:off x="5436544" y="3917938"/>
              <a:ext cx="200644" cy="214885"/>
            </a:xfrm>
            <a:prstGeom prst="rect">
              <a:avLst/>
            </a:prstGeom>
            <a:solidFill>
              <a:srgbClr val="0058AB">
                <a:alpha val="100000"/>
              </a:srgbClr>
            </a:solidFill>
          </p:spPr>
          <p:txBody>
            <a:bodyPr/>
            <a:lstStyle/>
            <a:p/>
          </p:txBody>
        </p:sp>
        <p:sp>
          <p:nvSpPr>
            <p:cNvPr id="80" name="rc80"/>
            <p:cNvSpPr/>
            <p:nvPr/>
          </p:nvSpPr>
          <p:spPr>
            <a:xfrm>
              <a:off x="5436544" y="4132824"/>
              <a:ext cx="200644" cy="92094"/>
            </a:xfrm>
            <a:prstGeom prst="rect">
              <a:avLst/>
            </a:prstGeom>
            <a:solidFill>
              <a:srgbClr val="1CABE2">
                <a:alpha val="100000"/>
              </a:srgbClr>
            </a:solidFill>
          </p:spPr>
          <p:txBody>
            <a:bodyPr/>
            <a:lstStyle/>
            <a:p/>
          </p:txBody>
        </p:sp>
        <p:sp>
          <p:nvSpPr>
            <p:cNvPr id="81" name="rc81"/>
            <p:cNvSpPr/>
            <p:nvPr/>
          </p:nvSpPr>
          <p:spPr>
            <a:xfrm>
              <a:off x="5659482" y="4127256"/>
              <a:ext cx="200644" cy="558130"/>
            </a:xfrm>
            <a:prstGeom prst="rect">
              <a:avLst/>
            </a:prstGeom>
            <a:solidFill>
              <a:srgbClr val="80BD41">
                <a:alpha val="100000"/>
              </a:srgbClr>
            </a:solidFill>
          </p:spPr>
          <p:txBody>
            <a:bodyPr/>
            <a:lstStyle/>
            <a:p/>
          </p:txBody>
        </p:sp>
        <p:sp>
          <p:nvSpPr>
            <p:cNvPr id="82" name="rc82"/>
            <p:cNvSpPr/>
            <p:nvPr/>
          </p:nvSpPr>
          <p:spPr>
            <a:xfrm>
              <a:off x="5659482" y="3852357"/>
              <a:ext cx="200644" cy="191597"/>
            </a:xfrm>
            <a:prstGeom prst="rect">
              <a:avLst/>
            </a:prstGeom>
            <a:solidFill>
              <a:srgbClr val="0058AB">
                <a:alpha val="100000"/>
              </a:srgbClr>
            </a:solidFill>
          </p:spPr>
          <p:txBody>
            <a:bodyPr/>
            <a:lstStyle/>
            <a:p/>
          </p:txBody>
        </p:sp>
        <p:sp>
          <p:nvSpPr>
            <p:cNvPr id="83" name="rc83"/>
            <p:cNvSpPr/>
            <p:nvPr/>
          </p:nvSpPr>
          <p:spPr>
            <a:xfrm>
              <a:off x="5659482" y="4043955"/>
              <a:ext cx="200644" cy="83301"/>
            </a:xfrm>
            <a:prstGeom prst="rect">
              <a:avLst/>
            </a:prstGeom>
            <a:solidFill>
              <a:srgbClr val="1CABE2">
                <a:alpha val="100000"/>
              </a:srgbClr>
            </a:solidFill>
          </p:spPr>
          <p:txBody>
            <a:bodyPr/>
            <a:lstStyle/>
            <a:p/>
          </p:txBody>
        </p:sp>
        <p:sp>
          <p:nvSpPr>
            <p:cNvPr id="84" name="rc84"/>
            <p:cNvSpPr/>
            <p:nvPr/>
          </p:nvSpPr>
          <p:spPr>
            <a:xfrm>
              <a:off x="5882419" y="4125759"/>
              <a:ext cx="200644" cy="559628"/>
            </a:xfrm>
            <a:prstGeom prst="rect">
              <a:avLst/>
            </a:prstGeom>
            <a:solidFill>
              <a:srgbClr val="80BD41">
                <a:alpha val="100000"/>
              </a:srgbClr>
            </a:solidFill>
          </p:spPr>
          <p:txBody>
            <a:bodyPr/>
            <a:lstStyle/>
            <a:p/>
          </p:txBody>
        </p:sp>
        <p:sp>
          <p:nvSpPr>
            <p:cNvPr id="85" name="rc85"/>
            <p:cNvSpPr/>
            <p:nvPr/>
          </p:nvSpPr>
          <p:spPr>
            <a:xfrm>
              <a:off x="5882419" y="3782760"/>
              <a:ext cx="200644" cy="270788"/>
            </a:xfrm>
            <a:prstGeom prst="rect">
              <a:avLst/>
            </a:prstGeom>
            <a:solidFill>
              <a:srgbClr val="0058AB">
                <a:alpha val="100000"/>
              </a:srgbClr>
            </a:solidFill>
          </p:spPr>
          <p:txBody>
            <a:bodyPr/>
            <a:lstStyle/>
            <a:p/>
          </p:txBody>
        </p:sp>
        <p:sp>
          <p:nvSpPr>
            <p:cNvPr id="86" name="rc86"/>
            <p:cNvSpPr/>
            <p:nvPr/>
          </p:nvSpPr>
          <p:spPr>
            <a:xfrm>
              <a:off x="5882419" y="4053549"/>
              <a:ext cx="200644" cy="72209"/>
            </a:xfrm>
            <a:prstGeom prst="rect">
              <a:avLst/>
            </a:prstGeom>
            <a:solidFill>
              <a:srgbClr val="1CABE2">
                <a:alpha val="100000"/>
              </a:srgbClr>
            </a:solidFill>
          </p:spPr>
          <p:txBody>
            <a:bodyPr/>
            <a:lstStyle/>
            <a:p/>
          </p:txBody>
        </p:sp>
        <p:sp>
          <p:nvSpPr>
            <p:cNvPr id="87" name="rc87"/>
            <p:cNvSpPr/>
            <p:nvPr/>
          </p:nvSpPr>
          <p:spPr>
            <a:xfrm>
              <a:off x="6105357" y="4104807"/>
              <a:ext cx="200644" cy="580580"/>
            </a:xfrm>
            <a:prstGeom prst="rect">
              <a:avLst/>
            </a:prstGeom>
            <a:solidFill>
              <a:srgbClr val="80BD41">
                <a:alpha val="100000"/>
              </a:srgbClr>
            </a:solidFill>
          </p:spPr>
          <p:txBody>
            <a:bodyPr/>
            <a:lstStyle/>
            <a:p/>
          </p:txBody>
        </p:sp>
        <p:sp>
          <p:nvSpPr>
            <p:cNvPr id="88" name="rc88"/>
            <p:cNvSpPr/>
            <p:nvPr/>
          </p:nvSpPr>
          <p:spPr>
            <a:xfrm>
              <a:off x="6105357" y="3733616"/>
              <a:ext cx="200644" cy="285531"/>
            </a:xfrm>
            <a:prstGeom prst="rect">
              <a:avLst/>
            </a:prstGeom>
            <a:solidFill>
              <a:srgbClr val="0058AB">
                <a:alpha val="100000"/>
              </a:srgbClr>
            </a:solidFill>
          </p:spPr>
          <p:txBody>
            <a:bodyPr/>
            <a:lstStyle/>
            <a:p/>
          </p:txBody>
        </p:sp>
        <p:sp>
          <p:nvSpPr>
            <p:cNvPr id="89" name="rc89"/>
            <p:cNvSpPr/>
            <p:nvPr/>
          </p:nvSpPr>
          <p:spPr>
            <a:xfrm>
              <a:off x="6105357" y="4019148"/>
              <a:ext cx="200644" cy="85658"/>
            </a:xfrm>
            <a:prstGeom prst="rect">
              <a:avLst/>
            </a:prstGeom>
            <a:solidFill>
              <a:srgbClr val="1CABE2">
                <a:alpha val="100000"/>
              </a:srgbClr>
            </a:solidFill>
          </p:spPr>
          <p:txBody>
            <a:bodyPr/>
            <a:lstStyle/>
            <a:p/>
          </p:txBody>
        </p:sp>
        <p:sp>
          <p:nvSpPr>
            <p:cNvPr id="90" name="rc90"/>
            <p:cNvSpPr/>
            <p:nvPr/>
          </p:nvSpPr>
          <p:spPr>
            <a:xfrm>
              <a:off x="6328295" y="4100520"/>
              <a:ext cx="200644" cy="584866"/>
            </a:xfrm>
            <a:prstGeom prst="rect">
              <a:avLst/>
            </a:prstGeom>
            <a:solidFill>
              <a:srgbClr val="80BD41">
                <a:alpha val="100000"/>
              </a:srgbClr>
            </a:solidFill>
          </p:spPr>
          <p:txBody>
            <a:bodyPr/>
            <a:lstStyle/>
            <a:p/>
          </p:txBody>
        </p:sp>
        <p:sp>
          <p:nvSpPr>
            <p:cNvPr id="91" name="rc91"/>
            <p:cNvSpPr/>
            <p:nvPr/>
          </p:nvSpPr>
          <p:spPr>
            <a:xfrm>
              <a:off x="6328295" y="3694088"/>
              <a:ext cx="200644" cy="307302"/>
            </a:xfrm>
            <a:prstGeom prst="rect">
              <a:avLst/>
            </a:prstGeom>
            <a:solidFill>
              <a:srgbClr val="0058AB">
                <a:alpha val="100000"/>
              </a:srgbClr>
            </a:solidFill>
          </p:spPr>
          <p:txBody>
            <a:bodyPr/>
            <a:lstStyle/>
            <a:p/>
          </p:txBody>
        </p:sp>
        <p:sp>
          <p:nvSpPr>
            <p:cNvPr id="92" name="rc92"/>
            <p:cNvSpPr/>
            <p:nvPr/>
          </p:nvSpPr>
          <p:spPr>
            <a:xfrm>
              <a:off x="6328295" y="4001390"/>
              <a:ext cx="200644" cy="99129"/>
            </a:xfrm>
            <a:prstGeom prst="rect">
              <a:avLst/>
            </a:prstGeom>
            <a:solidFill>
              <a:srgbClr val="1CABE2">
                <a:alpha val="100000"/>
              </a:srgbClr>
            </a:solidFill>
          </p:spPr>
          <p:txBody>
            <a:bodyPr/>
            <a:lstStyle/>
            <a:p/>
          </p:txBody>
        </p:sp>
        <p:sp>
          <p:nvSpPr>
            <p:cNvPr id="93" name="rc93"/>
            <p:cNvSpPr/>
            <p:nvPr/>
          </p:nvSpPr>
          <p:spPr>
            <a:xfrm>
              <a:off x="6551233" y="3970213"/>
              <a:ext cx="200644" cy="715173"/>
            </a:xfrm>
            <a:prstGeom prst="rect">
              <a:avLst/>
            </a:prstGeom>
            <a:solidFill>
              <a:srgbClr val="80BD41">
                <a:alpha val="100000"/>
              </a:srgbClr>
            </a:solidFill>
          </p:spPr>
          <p:txBody>
            <a:bodyPr/>
            <a:lstStyle/>
            <a:p/>
          </p:txBody>
        </p:sp>
        <p:sp>
          <p:nvSpPr>
            <p:cNvPr id="94" name="rc94"/>
            <p:cNvSpPr/>
            <p:nvPr/>
          </p:nvSpPr>
          <p:spPr>
            <a:xfrm>
              <a:off x="6551233" y="3601790"/>
              <a:ext cx="200644" cy="303406"/>
            </a:xfrm>
            <a:prstGeom prst="rect">
              <a:avLst/>
            </a:prstGeom>
            <a:solidFill>
              <a:srgbClr val="0058AB">
                <a:alpha val="100000"/>
              </a:srgbClr>
            </a:solidFill>
          </p:spPr>
          <p:txBody>
            <a:bodyPr/>
            <a:lstStyle/>
            <a:p/>
          </p:txBody>
        </p:sp>
        <p:sp>
          <p:nvSpPr>
            <p:cNvPr id="95" name="rc95"/>
            <p:cNvSpPr/>
            <p:nvPr/>
          </p:nvSpPr>
          <p:spPr>
            <a:xfrm>
              <a:off x="6551233" y="3905197"/>
              <a:ext cx="200644" cy="65016"/>
            </a:xfrm>
            <a:prstGeom prst="rect">
              <a:avLst/>
            </a:prstGeom>
            <a:solidFill>
              <a:srgbClr val="1CABE2">
                <a:alpha val="100000"/>
              </a:srgbClr>
            </a:solidFill>
          </p:spPr>
          <p:txBody>
            <a:bodyPr/>
            <a:lstStyle/>
            <a:p/>
          </p:txBody>
        </p:sp>
        <p:sp>
          <p:nvSpPr>
            <p:cNvPr id="96" name="rc96"/>
            <p:cNvSpPr/>
            <p:nvPr/>
          </p:nvSpPr>
          <p:spPr>
            <a:xfrm>
              <a:off x="6774171" y="3817781"/>
              <a:ext cx="200644" cy="867605"/>
            </a:xfrm>
            <a:prstGeom prst="rect">
              <a:avLst/>
            </a:prstGeom>
            <a:solidFill>
              <a:srgbClr val="80BD41">
                <a:alpha val="100000"/>
              </a:srgbClr>
            </a:solidFill>
          </p:spPr>
          <p:txBody>
            <a:bodyPr/>
            <a:lstStyle/>
            <a:p/>
          </p:txBody>
        </p:sp>
        <p:sp>
          <p:nvSpPr>
            <p:cNvPr id="97" name="rc97"/>
            <p:cNvSpPr/>
            <p:nvPr/>
          </p:nvSpPr>
          <p:spPr>
            <a:xfrm>
              <a:off x="6774171" y="3496887"/>
              <a:ext cx="200644" cy="225814"/>
            </a:xfrm>
            <a:prstGeom prst="rect">
              <a:avLst/>
            </a:prstGeom>
            <a:solidFill>
              <a:srgbClr val="0058AB">
                <a:alpha val="100000"/>
              </a:srgbClr>
            </a:solidFill>
          </p:spPr>
          <p:txBody>
            <a:bodyPr/>
            <a:lstStyle/>
            <a:p/>
          </p:txBody>
        </p:sp>
        <p:sp>
          <p:nvSpPr>
            <p:cNvPr id="98" name="rc98"/>
            <p:cNvSpPr/>
            <p:nvPr/>
          </p:nvSpPr>
          <p:spPr>
            <a:xfrm>
              <a:off x="6774171" y="3722702"/>
              <a:ext cx="200644" cy="95079"/>
            </a:xfrm>
            <a:prstGeom prst="rect">
              <a:avLst/>
            </a:prstGeom>
            <a:solidFill>
              <a:srgbClr val="1CABE2">
                <a:alpha val="100000"/>
              </a:srgbClr>
            </a:solidFill>
          </p:spPr>
          <p:txBody>
            <a:bodyPr/>
            <a:lstStyle/>
            <a:p/>
          </p:txBody>
        </p:sp>
        <p:sp>
          <p:nvSpPr>
            <p:cNvPr id="99" name="rc99"/>
            <p:cNvSpPr/>
            <p:nvPr/>
          </p:nvSpPr>
          <p:spPr>
            <a:xfrm>
              <a:off x="6997109" y="3934135"/>
              <a:ext cx="200644" cy="751251"/>
            </a:xfrm>
            <a:prstGeom prst="rect">
              <a:avLst/>
            </a:prstGeom>
            <a:solidFill>
              <a:srgbClr val="80BD41">
                <a:alpha val="100000"/>
              </a:srgbClr>
            </a:solidFill>
          </p:spPr>
          <p:txBody>
            <a:bodyPr/>
            <a:lstStyle/>
            <a:p/>
          </p:txBody>
        </p:sp>
        <p:sp>
          <p:nvSpPr>
            <p:cNvPr id="100" name="rc100"/>
            <p:cNvSpPr/>
            <p:nvPr/>
          </p:nvSpPr>
          <p:spPr>
            <a:xfrm>
              <a:off x="6997109" y="3433303"/>
              <a:ext cx="200644" cy="313021"/>
            </a:xfrm>
            <a:prstGeom prst="rect">
              <a:avLst/>
            </a:prstGeom>
            <a:solidFill>
              <a:srgbClr val="0058AB">
                <a:alpha val="100000"/>
              </a:srgbClr>
            </a:solidFill>
          </p:spPr>
          <p:txBody>
            <a:bodyPr/>
            <a:lstStyle/>
            <a:p/>
          </p:txBody>
        </p:sp>
        <p:sp>
          <p:nvSpPr>
            <p:cNvPr id="101" name="rc101"/>
            <p:cNvSpPr/>
            <p:nvPr/>
          </p:nvSpPr>
          <p:spPr>
            <a:xfrm>
              <a:off x="6997109" y="3746324"/>
              <a:ext cx="200644" cy="187811"/>
            </a:xfrm>
            <a:prstGeom prst="rect">
              <a:avLst/>
            </a:prstGeom>
            <a:solidFill>
              <a:srgbClr val="1CABE2">
                <a:alpha val="100000"/>
              </a:srgbClr>
            </a:solidFill>
          </p:spPr>
          <p:txBody>
            <a:bodyPr/>
            <a:lstStyle/>
            <a:p/>
          </p:txBody>
        </p:sp>
        <p:sp>
          <p:nvSpPr>
            <p:cNvPr id="102" name="rc102"/>
            <p:cNvSpPr/>
            <p:nvPr/>
          </p:nvSpPr>
          <p:spPr>
            <a:xfrm>
              <a:off x="7220047" y="3382735"/>
              <a:ext cx="200644" cy="247019"/>
            </a:xfrm>
            <a:prstGeom prst="rect">
              <a:avLst/>
            </a:prstGeom>
            <a:solidFill>
              <a:srgbClr val="F26A21">
                <a:alpha val="100000"/>
              </a:srgbClr>
            </a:solidFill>
          </p:spPr>
          <p:txBody>
            <a:bodyPr/>
            <a:lstStyle/>
            <a:p/>
          </p:txBody>
        </p:sp>
        <p:sp>
          <p:nvSpPr>
            <p:cNvPr id="103" name="rc103"/>
            <p:cNvSpPr/>
            <p:nvPr/>
          </p:nvSpPr>
          <p:spPr>
            <a:xfrm>
              <a:off x="7220047" y="3629754"/>
              <a:ext cx="200644" cy="1055632"/>
            </a:xfrm>
            <a:prstGeom prst="rect">
              <a:avLst/>
            </a:prstGeom>
            <a:solidFill>
              <a:srgbClr val="FFC20E">
                <a:alpha val="100000"/>
              </a:srgbClr>
            </a:solidFill>
          </p:spPr>
          <p:txBody>
            <a:bodyPr/>
            <a:lstStyle/>
            <a:p/>
          </p:txBody>
        </p:sp>
        <p:sp>
          <p:nvSpPr>
            <p:cNvPr id="104" name="rc104"/>
            <p:cNvSpPr/>
            <p:nvPr/>
          </p:nvSpPr>
          <p:spPr>
            <a:xfrm>
              <a:off x="7442985" y="3343687"/>
              <a:ext cx="200644" cy="194934"/>
            </a:xfrm>
            <a:prstGeom prst="rect">
              <a:avLst/>
            </a:prstGeom>
            <a:solidFill>
              <a:srgbClr val="F26A21">
                <a:alpha val="100000"/>
              </a:srgbClr>
            </a:solidFill>
          </p:spPr>
          <p:txBody>
            <a:bodyPr/>
            <a:lstStyle/>
            <a:p/>
          </p:txBody>
        </p:sp>
        <p:sp>
          <p:nvSpPr>
            <p:cNvPr id="105" name="rc105"/>
            <p:cNvSpPr/>
            <p:nvPr/>
          </p:nvSpPr>
          <p:spPr>
            <a:xfrm>
              <a:off x="7442985" y="3538621"/>
              <a:ext cx="200644" cy="1146765"/>
            </a:xfrm>
            <a:prstGeom prst="rect">
              <a:avLst/>
            </a:prstGeom>
            <a:solidFill>
              <a:srgbClr val="FFC20E">
                <a:alpha val="100000"/>
              </a:srgbClr>
            </a:solidFill>
          </p:spPr>
          <p:txBody>
            <a:bodyPr/>
            <a:lstStyle/>
            <a:p/>
          </p:txBody>
        </p:sp>
        <p:sp>
          <p:nvSpPr>
            <p:cNvPr id="106" name="rc106"/>
            <p:cNvSpPr/>
            <p:nvPr/>
          </p:nvSpPr>
          <p:spPr>
            <a:xfrm>
              <a:off x="7665922" y="3311193"/>
              <a:ext cx="200644" cy="153831"/>
            </a:xfrm>
            <a:prstGeom prst="rect">
              <a:avLst/>
            </a:prstGeom>
            <a:solidFill>
              <a:srgbClr val="F26A21">
                <a:alpha val="100000"/>
              </a:srgbClr>
            </a:solidFill>
          </p:spPr>
          <p:txBody>
            <a:bodyPr/>
            <a:lstStyle/>
            <a:p/>
          </p:txBody>
        </p:sp>
        <p:sp>
          <p:nvSpPr>
            <p:cNvPr id="107" name="rc107"/>
            <p:cNvSpPr/>
            <p:nvPr/>
          </p:nvSpPr>
          <p:spPr>
            <a:xfrm>
              <a:off x="7665922" y="3465025"/>
              <a:ext cx="200644" cy="1220361"/>
            </a:xfrm>
            <a:prstGeom prst="rect">
              <a:avLst/>
            </a:prstGeom>
            <a:solidFill>
              <a:srgbClr val="FFC20E">
                <a:alpha val="100000"/>
              </a:srgbClr>
            </a:solidFill>
          </p:spPr>
          <p:txBody>
            <a:bodyPr/>
            <a:lstStyle/>
            <a:p/>
          </p:txBody>
        </p:sp>
        <p:sp>
          <p:nvSpPr>
            <p:cNvPr id="108" name="rc108"/>
            <p:cNvSpPr/>
            <p:nvPr/>
          </p:nvSpPr>
          <p:spPr>
            <a:xfrm>
              <a:off x="7888860" y="3288005"/>
              <a:ext cx="200644" cy="121395"/>
            </a:xfrm>
            <a:prstGeom prst="rect">
              <a:avLst/>
            </a:prstGeom>
            <a:solidFill>
              <a:srgbClr val="F26A21">
                <a:alpha val="100000"/>
              </a:srgbClr>
            </a:solidFill>
          </p:spPr>
          <p:txBody>
            <a:bodyPr/>
            <a:lstStyle/>
            <a:p/>
          </p:txBody>
        </p:sp>
        <p:sp>
          <p:nvSpPr>
            <p:cNvPr id="109" name="rc109"/>
            <p:cNvSpPr/>
            <p:nvPr/>
          </p:nvSpPr>
          <p:spPr>
            <a:xfrm>
              <a:off x="7888860" y="3409401"/>
              <a:ext cx="200644" cy="1275985"/>
            </a:xfrm>
            <a:prstGeom prst="rect">
              <a:avLst/>
            </a:prstGeom>
            <a:solidFill>
              <a:srgbClr val="FFC20E">
                <a:alpha val="100000"/>
              </a:srgbClr>
            </a:solidFill>
          </p:spPr>
          <p:txBody>
            <a:bodyPr/>
            <a:lstStyle/>
            <a:p/>
          </p:txBody>
        </p:sp>
        <p:sp>
          <p:nvSpPr>
            <p:cNvPr id="110" name="rc110"/>
            <p:cNvSpPr/>
            <p:nvPr/>
          </p:nvSpPr>
          <p:spPr>
            <a:xfrm>
              <a:off x="8111798" y="3269211"/>
              <a:ext cx="200644" cy="95798"/>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071041"/>
              <a:ext cx="5573446" cy="1029893"/>
            </a:xfrm>
            <a:custGeom>
              <a:avLst/>
              <a:pathLst>
                <a:path w="5573446" h="1029893">
                  <a:moveTo>
                    <a:pt x="0" y="105630"/>
                  </a:moveTo>
                  <a:lnTo>
                    <a:pt x="222937" y="105630"/>
                  </a:lnTo>
                  <a:lnTo>
                    <a:pt x="445875" y="0"/>
                  </a:lnTo>
                  <a:lnTo>
                    <a:pt x="668813" y="26407"/>
                  </a:lnTo>
                  <a:lnTo>
                    <a:pt x="891751" y="0"/>
                  </a:lnTo>
                  <a:lnTo>
                    <a:pt x="1114689" y="0"/>
                  </a:lnTo>
                  <a:lnTo>
                    <a:pt x="1337627" y="52815"/>
                  </a:lnTo>
                  <a:lnTo>
                    <a:pt x="1560565" y="79222"/>
                  </a:lnTo>
                  <a:lnTo>
                    <a:pt x="1783502" y="132037"/>
                  </a:lnTo>
                  <a:lnTo>
                    <a:pt x="2006440" y="184852"/>
                  </a:lnTo>
                  <a:lnTo>
                    <a:pt x="2229378" y="211260"/>
                  </a:lnTo>
                  <a:lnTo>
                    <a:pt x="2452316" y="343297"/>
                  </a:lnTo>
                  <a:lnTo>
                    <a:pt x="2675254" y="686595"/>
                  </a:lnTo>
                  <a:lnTo>
                    <a:pt x="2898192" y="1029893"/>
                  </a:lnTo>
                  <a:lnTo>
                    <a:pt x="3121130" y="765818"/>
                  </a:lnTo>
                  <a:lnTo>
                    <a:pt x="3344068" y="845040"/>
                  </a:lnTo>
                  <a:lnTo>
                    <a:pt x="3567005" y="871448"/>
                  </a:lnTo>
                  <a:lnTo>
                    <a:pt x="3789943" y="818633"/>
                  </a:lnTo>
                  <a:lnTo>
                    <a:pt x="4012881" y="713003"/>
                  </a:lnTo>
                  <a:lnTo>
                    <a:pt x="4235819" y="580965"/>
                  </a:lnTo>
                  <a:lnTo>
                    <a:pt x="4458757" y="765818"/>
                  </a:lnTo>
                  <a:lnTo>
                    <a:pt x="4681695" y="765818"/>
                  </a:lnTo>
                  <a:lnTo>
                    <a:pt x="4904633" y="792225"/>
                  </a:lnTo>
                  <a:lnTo>
                    <a:pt x="5127571" y="713003"/>
                  </a:lnTo>
                  <a:lnTo>
                    <a:pt x="5350508" y="475335"/>
                  </a:lnTo>
                  <a:lnTo>
                    <a:pt x="5573446" y="633780"/>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414339"/>
              <a:ext cx="5573446" cy="845040"/>
            </a:xfrm>
            <a:custGeom>
              <a:avLst/>
              <a:pathLst>
                <a:path w="5573446" h="845040">
                  <a:moveTo>
                    <a:pt x="0" y="0"/>
                  </a:moveTo>
                  <a:lnTo>
                    <a:pt x="222937" y="79222"/>
                  </a:lnTo>
                  <a:lnTo>
                    <a:pt x="445875" y="0"/>
                  </a:lnTo>
                  <a:lnTo>
                    <a:pt x="668813" y="26407"/>
                  </a:lnTo>
                  <a:lnTo>
                    <a:pt x="891751" y="52815"/>
                  </a:lnTo>
                  <a:lnTo>
                    <a:pt x="1114689" y="79222"/>
                  </a:lnTo>
                  <a:lnTo>
                    <a:pt x="1337627" y="105630"/>
                  </a:lnTo>
                  <a:lnTo>
                    <a:pt x="1560565" y="105630"/>
                  </a:lnTo>
                  <a:lnTo>
                    <a:pt x="1783502" y="132037"/>
                  </a:lnTo>
                  <a:lnTo>
                    <a:pt x="2006440" y="132037"/>
                  </a:lnTo>
                  <a:lnTo>
                    <a:pt x="2229378" y="132037"/>
                  </a:lnTo>
                  <a:lnTo>
                    <a:pt x="2452316" y="369705"/>
                  </a:lnTo>
                  <a:lnTo>
                    <a:pt x="2675254" y="739410"/>
                  </a:lnTo>
                  <a:lnTo>
                    <a:pt x="2898192" y="845040"/>
                  </a:lnTo>
                  <a:lnTo>
                    <a:pt x="3121130" y="792225"/>
                  </a:lnTo>
                  <a:lnTo>
                    <a:pt x="3344068" y="845040"/>
                  </a:lnTo>
                  <a:lnTo>
                    <a:pt x="3567005" y="818633"/>
                  </a:lnTo>
                  <a:lnTo>
                    <a:pt x="3789943" y="660188"/>
                  </a:lnTo>
                  <a:lnTo>
                    <a:pt x="4012881" y="686595"/>
                  </a:lnTo>
                  <a:lnTo>
                    <a:pt x="4235819" y="501743"/>
                  </a:lnTo>
                  <a:lnTo>
                    <a:pt x="4458757" y="633780"/>
                  </a:lnTo>
                  <a:lnTo>
                    <a:pt x="4681695" y="660188"/>
                  </a:lnTo>
                  <a:lnTo>
                    <a:pt x="4904633" y="713003"/>
                  </a:lnTo>
                  <a:lnTo>
                    <a:pt x="5127571" y="528150"/>
                  </a:lnTo>
                  <a:lnTo>
                    <a:pt x="5350508" y="343297"/>
                  </a:lnTo>
                  <a:lnTo>
                    <a:pt x="5573446" y="686595"/>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85034"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4799724"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8" name="tx118"/>
            <p:cNvSpPr/>
            <p:nvPr/>
          </p:nvSpPr>
          <p:spPr>
            <a:xfrm>
              <a:off x="5691475"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9" name="tx119"/>
            <p:cNvSpPr/>
            <p:nvPr/>
          </p:nvSpPr>
          <p:spPr>
            <a:xfrm>
              <a:off x="5914413"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0" name="tx120"/>
            <p:cNvSpPr/>
            <p:nvPr/>
          </p:nvSpPr>
          <p:spPr>
            <a:xfrm>
              <a:off x="6137351"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1" name="tx121"/>
            <p:cNvSpPr/>
            <p:nvPr/>
          </p:nvSpPr>
          <p:spPr>
            <a:xfrm>
              <a:off x="6360289"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2" name="tx122"/>
            <p:cNvSpPr/>
            <p:nvPr/>
          </p:nvSpPr>
          <p:spPr>
            <a:xfrm>
              <a:off x="6583227"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3" name="tx123"/>
            <p:cNvSpPr/>
            <p:nvPr/>
          </p:nvSpPr>
          <p:spPr>
            <a:xfrm>
              <a:off x="6806165"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7029103"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5" name="tx125"/>
            <p:cNvSpPr/>
            <p:nvPr/>
          </p:nvSpPr>
          <p:spPr>
            <a:xfrm>
              <a:off x="145565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6" name="tx126"/>
            <p:cNvSpPr/>
            <p:nvPr/>
          </p:nvSpPr>
          <p:spPr>
            <a:xfrm>
              <a:off x="257034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3685034"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8" name="tx128"/>
            <p:cNvSpPr/>
            <p:nvPr/>
          </p:nvSpPr>
          <p:spPr>
            <a:xfrm>
              <a:off x="4799724"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29" name="tx129"/>
            <p:cNvSpPr/>
            <p:nvPr/>
          </p:nvSpPr>
          <p:spPr>
            <a:xfrm>
              <a:off x="5691475"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0" name="tx130"/>
            <p:cNvSpPr/>
            <p:nvPr/>
          </p:nvSpPr>
          <p:spPr>
            <a:xfrm>
              <a:off x="5914413"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1" name="tx131"/>
            <p:cNvSpPr/>
            <p:nvPr/>
          </p:nvSpPr>
          <p:spPr>
            <a:xfrm>
              <a:off x="6137351"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2" name="tx132"/>
            <p:cNvSpPr/>
            <p:nvPr/>
          </p:nvSpPr>
          <p:spPr>
            <a:xfrm>
              <a:off x="6360289"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3" name="tx133"/>
            <p:cNvSpPr/>
            <p:nvPr/>
          </p:nvSpPr>
          <p:spPr>
            <a:xfrm>
              <a:off x="6583227"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4" name="tx134"/>
            <p:cNvSpPr/>
            <p:nvPr/>
          </p:nvSpPr>
          <p:spPr>
            <a:xfrm>
              <a:off x="6806165"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7029103"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5731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25184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1762"/>
              <a:ext cx="40540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Syria</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Syria is projected to have a  large increase (&gt;=50,000) in the number of surviving infants by 2030. Maintaining current coverage requires vaccinating an increasing number of children.
To achieve the IA2030 ZD target, considerably more (~7.05%) children need to be vaccinated with DTP1 each year.
To improve coverage and reach the 2030 ZD target will require substantial increases in immunization programme and health system capacity.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8998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6871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474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5261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80493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2934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080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868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16556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4682320"/>
              <a:ext cx="214223" cy="368290"/>
            </a:xfrm>
            <a:prstGeom prst="rect">
              <a:avLst/>
            </a:prstGeom>
            <a:solidFill>
              <a:srgbClr val="0058AB">
                <a:alpha val="100000"/>
              </a:srgbClr>
            </a:solidFill>
          </p:spPr>
          <p:txBody>
            <a:bodyPr/>
            <a:lstStyle/>
            <a:p/>
          </p:txBody>
        </p:sp>
        <p:sp>
          <p:nvSpPr>
            <p:cNvPr id="43" name="rc43"/>
            <p:cNvSpPr/>
            <p:nvPr/>
          </p:nvSpPr>
          <p:spPr>
            <a:xfrm>
              <a:off x="1589675" y="4678526"/>
              <a:ext cx="214223" cy="372084"/>
            </a:xfrm>
            <a:prstGeom prst="rect">
              <a:avLst/>
            </a:prstGeom>
            <a:solidFill>
              <a:srgbClr val="0058AB">
                <a:alpha val="100000"/>
              </a:srgbClr>
            </a:solidFill>
          </p:spPr>
          <p:txBody>
            <a:bodyPr/>
            <a:lstStyle/>
            <a:p/>
          </p:txBody>
        </p:sp>
        <p:sp>
          <p:nvSpPr>
            <p:cNvPr id="44" name="rc44"/>
            <p:cNvSpPr/>
            <p:nvPr/>
          </p:nvSpPr>
          <p:spPr>
            <a:xfrm>
              <a:off x="1827702" y="4975860"/>
              <a:ext cx="214223" cy="74751"/>
            </a:xfrm>
            <a:prstGeom prst="rect">
              <a:avLst/>
            </a:prstGeom>
            <a:solidFill>
              <a:srgbClr val="0058AB">
                <a:alpha val="100000"/>
              </a:srgbClr>
            </a:solidFill>
          </p:spPr>
          <p:txBody>
            <a:bodyPr/>
            <a:lstStyle/>
            <a:p/>
          </p:txBody>
        </p:sp>
        <p:sp>
          <p:nvSpPr>
            <p:cNvPr id="45" name="rc45"/>
            <p:cNvSpPr/>
            <p:nvPr/>
          </p:nvSpPr>
          <p:spPr>
            <a:xfrm>
              <a:off x="2065728" y="4900257"/>
              <a:ext cx="214223" cy="150354"/>
            </a:xfrm>
            <a:prstGeom prst="rect">
              <a:avLst/>
            </a:prstGeom>
            <a:solidFill>
              <a:srgbClr val="0058AB">
                <a:alpha val="100000"/>
              </a:srgbClr>
            </a:solidFill>
          </p:spPr>
          <p:txBody>
            <a:bodyPr/>
            <a:lstStyle/>
            <a:p/>
          </p:txBody>
        </p:sp>
        <p:sp>
          <p:nvSpPr>
            <p:cNvPr id="46" name="rc46"/>
            <p:cNvSpPr/>
            <p:nvPr/>
          </p:nvSpPr>
          <p:spPr>
            <a:xfrm>
              <a:off x="2303754" y="4974720"/>
              <a:ext cx="214223" cy="75891"/>
            </a:xfrm>
            <a:prstGeom prst="rect">
              <a:avLst/>
            </a:prstGeom>
            <a:solidFill>
              <a:srgbClr val="0058AB">
                <a:alpha val="100000"/>
              </a:srgbClr>
            </a:solidFill>
          </p:spPr>
          <p:txBody>
            <a:bodyPr/>
            <a:lstStyle/>
            <a:p/>
          </p:txBody>
        </p:sp>
        <p:sp>
          <p:nvSpPr>
            <p:cNvPr id="47" name="rc47"/>
            <p:cNvSpPr/>
            <p:nvPr/>
          </p:nvSpPr>
          <p:spPr>
            <a:xfrm>
              <a:off x="2541780" y="4973494"/>
              <a:ext cx="214223" cy="77117"/>
            </a:xfrm>
            <a:prstGeom prst="rect">
              <a:avLst/>
            </a:prstGeom>
            <a:solidFill>
              <a:srgbClr val="0058AB">
                <a:alpha val="100000"/>
              </a:srgbClr>
            </a:solidFill>
          </p:spPr>
          <p:txBody>
            <a:bodyPr/>
            <a:lstStyle/>
            <a:p/>
          </p:txBody>
        </p:sp>
        <p:sp>
          <p:nvSpPr>
            <p:cNvPr id="48" name="rc48"/>
            <p:cNvSpPr/>
            <p:nvPr/>
          </p:nvSpPr>
          <p:spPr>
            <a:xfrm>
              <a:off x="2779807" y="4813734"/>
              <a:ext cx="214223" cy="236876"/>
            </a:xfrm>
            <a:prstGeom prst="rect">
              <a:avLst/>
            </a:prstGeom>
            <a:solidFill>
              <a:srgbClr val="0058AB">
                <a:alpha val="100000"/>
              </a:srgbClr>
            </a:solidFill>
          </p:spPr>
          <p:txBody>
            <a:bodyPr/>
            <a:lstStyle/>
            <a:p/>
          </p:txBody>
        </p:sp>
        <p:sp>
          <p:nvSpPr>
            <p:cNvPr id="49" name="rc49"/>
            <p:cNvSpPr/>
            <p:nvPr/>
          </p:nvSpPr>
          <p:spPr>
            <a:xfrm>
              <a:off x="3017833" y="4705141"/>
              <a:ext cx="214223" cy="345470"/>
            </a:xfrm>
            <a:prstGeom prst="rect">
              <a:avLst/>
            </a:prstGeom>
            <a:solidFill>
              <a:srgbClr val="0058AB">
                <a:alpha val="100000"/>
              </a:srgbClr>
            </a:solidFill>
          </p:spPr>
          <p:txBody>
            <a:bodyPr/>
            <a:lstStyle/>
            <a:p/>
          </p:txBody>
        </p:sp>
        <p:sp>
          <p:nvSpPr>
            <p:cNvPr id="50" name="rc50"/>
            <p:cNvSpPr/>
            <p:nvPr/>
          </p:nvSpPr>
          <p:spPr>
            <a:xfrm>
              <a:off x="3255859" y="4488012"/>
              <a:ext cx="214223" cy="562599"/>
            </a:xfrm>
            <a:prstGeom prst="rect">
              <a:avLst/>
            </a:prstGeom>
            <a:solidFill>
              <a:srgbClr val="0058AB">
                <a:alpha val="100000"/>
              </a:srgbClr>
            </a:solidFill>
          </p:spPr>
          <p:txBody>
            <a:bodyPr/>
            <a:lstStyle/>
            <a:p/>
          </p:txBody>
        </p:sp>
        <p:sp>
          <p:nvSpPr>
            <p:cNvPr id="51" name="rc51"/>
            <p:cNvSpPr/>
            <p:nvPr/>
          </p:nvSpPr>
          <p:spPr>
            <a:xfrm>
              <a:off x="3493885" y="4319049"/>
              <a:ext cx="214223" cy="731561"/>
            </a:xfrm>
            <a:prstGeom prst="rect">
              <a:avLst/>
            </a:prstGeom>
            <a:solidFill>
              <a:srgbClr val="0058AB">
                <a:alpha val="100000"/>
              </a:srgbClr>
            </a:solidFill>
          </p:spPr>
          <p:txBody>
            <a:bodyPr/>
            <a:lstStyle/>
            <a:p/>
          </p:txBody>
        </p:sp>
        <p:sp>
          <p:nvSpPr>
            <p:cNvPr id="52" name="rc52"/>
            <p:cNvSpPr/>
            <p:nvPr/>
          </p:nvSpPr>
          <p:spPr>
            <a:xfrm>
              <a:off x="3731911" y="4225242"/>
              <a:ext cx="214223" cy="825369"/>
            </a:xfrm>
            <a:prstGeom prst="rect">
              <a:avLst/>
            </a:prstGeom>
            <a:solidFill>
              <a:srgbClr val="0058AB">
                <a:alpha val="100000"/>
              </a:srgbClr>
            </a:solidFill>
          </p:spPr>
          <p:txBody>
            <a:bodyPr/>
            <a:lstStyle/>
            <a:p/>
          </p:txBody>
        </p:sp>
        <p:sp>
          <p:nvSpPr>
            <p:cNvPr id="53" name="rc53"/>
            <p:cNvSpPr/>
            <p:nvPr/>
          </p:nvSpPr>
          <p:spPr>
            <a:xfrm>
              <a:off x="3969938" y="3770976"/>
              <a:ext cx="214223" cy="1279634"/>
            </a:xfrm>
            <a:prstGeom prst="rect">
              <a:avLst/>
            </a:prstGeom>
            <a:solidFill>
              <a:srgbClr val="0058AB">
                <a:alpha val="100000"/>
              </a:srgbClr>
            </a:solidFill>
          </p:spPr>
          <p:txBody>
            <a:bodyPr/>
            <a:lstStyle/>
            <a:p/>
          </p:txBody>
        </p:sp>
        <p:sp>
          <p:nvSpPr>
            <p:cNvPr id="54" name="rc54"/>
            <p:cNvSpPr/>
            <p:nvPr/>
          </p:nvSpPr>
          <p:spPr>
            <a:xfrm>
              <a:off x="4207964" y="2639272"/>
              <a:ext cx="214223" cy="2411338"/>
            </a:xfrm>
            <a:prstGeom prst="rect">
              <a:avLst/>
            </a:prstGeom>
            <a:solidFill>
              <a:srgbClr val="0058AB">
                <a:alpha val="100000"/>
              </a:srgbClr>
            </a:solidFill>
          </p:spPr>
          <p:txBody>
            <a:bodyPr/>
            <a:lstStyle/>
            <a:p/>
          </p:txBody>
        </p:sp>
        <p:sp>
          <p:nvSpPr>
            <p:cNvPr id="55" name="rc55"/>
            <p:cNvSpPr/>
            <p:nvPr/>
          </p:nvSpPr>
          <p:spPr>
            <a:xfrm>
              <a:off x="4445990" y="1757558"/>
              <a:ext cx="214223" cy="3293053"/>
            </a:xfrm>
            <a:prstGeom prst="rect">
              <a:avLst/>
            </a:prstGeom>
            <a:solidFill>
              <a:srgbClr val="0058AB">
                <a:alpha val="100000"/>
              </a:srgbClr>
            </a:solidFill>
          </p:spPr>
          <p:txBody>
            <a:bodyPr/>
            <a:lstStyle/>
            <a:p/>
          </p:txBody>
        </p:sp>
        <p:sp>
          <p:nvSpPr>
            <p:cNvPr id="56" name="rc56"/>
            <p:cNvSpPr/>
            <p:nvPr/>
          </p:nvSpPr>
          <p:spPr>
            <a:xfrm>
              <a:off x="4684016" y="3004202"/>
              <a:ext cx="214223" cy="2046408"/>
            </a:xfrm>
            <a:prstGeom prst="rect">
              <a:avLst/>
            </a:prstGeom>
            <a:solidFill>
              <a:srgbClr val="0058AB">
                <a:alpha val="100000"/>
              </a:srgbClr>
            </a:solidFill>
          </p:spPr>
          <p:txBody>
            <a:bodyPr/>
            <a:lstStyle/>
            <a:p/>
          </p:txBody>
        </p:sp>
        <p:sp>
          <p:nvSpPr>
            <p:cNvPr id="57" name="rc57"/>
            <p:cNvSpPr/>
            <p:nvPr/>
          </p:nvSpPr>
          <p:spPr>
            <a:xfrm>
              <a:off x="4922043" y="3120369"/>
              <a:ext cx="214223" cy="1930242"/>
            </a:xfrm>
            <a:prstGeom prst="rect">
              <a:avLst/>
            </a:prstGeom>
            <a:solidFill>
              <a:srgbClr val="0058AB">
                <a:alpha val="100000"/>
              </a:srgbClr>
            </a:solidFill>
          </p:spPr>
          <p:txBody>
            <a:bodyPr/>
            <a:lstStyle/>
            <a:p/>
          </p:txBody>
        </p:sp>
        <p:sp>
          <p:nvSpPr>
            <p:cNvPr id="58" name="rc58"/>
            <p:cNvSpPr/>
            <p:nvPr/>
          </p:nvSpPr>
          <p:spPr>
            <a:xfrm>
              <a:off x="5160069" y="3237661"/>
              <a:ext cx="214223" cy="1812950"/>
            </a:xfrm>
            <a:prstGeom prst="rect">
              <a:avLst/>
            </a:prstGeom>
            <a:solidFill>
              <a:srgbClr val="0058AB">
                <a:alpha val="100000"/>
              </a:srgbClr>
            </a:solidFill>
          </p:spPr>
          <p:txBody>
            <a:bodyPr/>
            <a:lstStyle/>
            <a:p/>
          </p:txBody>
        </p:sp>
        <p:sp>
          <p:nvSpPr>
            <p:cNvPr id="59" name="rc59"/>
            <p:cNvSpPr/>
            <p:nvPr/>
          </p:nvSpPr>
          <p:spPr>
            <a:xfrm>
              <a:off x="5398095" y="3344898"/>
              <a:ext cx="214223" cy="1705713"/>
            </a:xfrm>
            <a:prstGeom prst="rect">
              <a:avLst/>
            </a:prstGeom>
            <a:solidFill>
              <a:srgbClr val="0058AB">
                <a:alpha val="100000"/>
              </a:srgbClr>
            </a:solidFill>
          </p:spPr>
          <p:txBody>
            <a:bodyPr/>
            <a:lstStyle/>
            <a:p/>
          </p:txBody>
        </p:sp>
        <p:sp>
          <p:nvSpPr>
            <p:cNvPr id="60" name="rc60"/>
            <p:cNvSpPr/>
            <p:nvPr/>
          </p:nvSpPr>
          <p:spPr>
            <a:xfrm>
              <a:off x="5636121" y="3581212"/>
              <a:ext cx="214223" cy="1469398"/>
            </a:xfrm>
            <a:prstGeom prst="rect">
              <a:avLst/>
            </a:prstGeom>
            <a:solidFill>
              <a:srgbClr val="0058AB">
                <a:alpha val="100000"/>
              </a:srgbClr>
            </a:solidFill>
          </p:spPr>
          <p:txBody>
            <a:bodyPr/>
            <a:lstStyle/>
            <a:p/>
          </p:txBody>
        </p:sp>
        <p:sp>
          <p:nvSpPr>
            <p:cNvPr id="61" name="rc61"/>
            <p:cNvSpPr/>
            <p:nvPr/>
          </p:nvSpPr>
          <p:spPr>
            <a:xfrm>
              <a:off x="5874148" y="3740453"/>
              <a:ext cx="214223" cy="1310158"/>
            </a:xfrm>
            <a:prstGeom prst="rect">
              <a:avLst/>
            </a:prstGeom>
            <a:solidFill>
              <a:srgbClr val="0058AB">
                <a:alpha val="100000"/>
              </a:srgbClr>
            </a:solidFill>
          </p:spPr>
          <p:txBody>
            <a:bodyPr/>
            <a:lstStyle/>
            <a:p/>
          </p:txBody>
        </p:sp>
        <p:sp>
          <p:nvSpPr>
            <p:cNvPr id="62" name="rc62"/>
            <p:cNvSpPr/>
            <p:nvPr/>
          </p:nvSpPr>
          <p:spPr>
            <a:xfrm>
              <a:off x="6112174" y="3198943"/>
              <a:ext cx="214223" cy="1851668"/>
            </a:xfrm>
            <a:prstGeom prst="rect">
              <a:avLst/>
            </a:prstGeom>
            <a:solidFill>
              <a:srgbClr val="0058AB">
                <a:alpha val="100000"/>
              </a:srgbClr>
            </a:solidFill>
          </p:spPr>
          <p:txBody>
            <a:bodyPr/>
            <a:lstStyle/>
            <a:p/>
          </p:txBody>
        </p:sp>
        <p:sp>
          <p:nvSpPr>
            <p:cNvPr id="63" name="rc63"/>
            <p:cNvSpPr/>
            <p:nvPr/>
          </p:nvSpPr>
          <p:spPr>
            <a:xfrm>
              <a:off x="6350200" y="3098125"/>
              <a:ext cx="214223" cy="1952486"/>
            </a:xfrm>
            <a:prstGeom prst="rect">
              <a:avLst/>
            </a:prstGeom>
            <a:solidFill>
              <a:srgbClr val="0058AB">
                <a:alpha val="100000"/>
              </a:srgbClr>
            </a:solidFill>
          </p:spPr>
          <p:txBody>
            <a:bodyPr/>
            <a:lstStyle/>
            <a:p/>
          </p:txBody>
        </p:sp>
        <p:sp>
          <p:nvSpPr>
            <p:cNvPr id="64" name="rc64"/>
            <p:cNvSpPr/>
            <p:nvPr/>
          </p:nvSpPr>
          <p:spPr>
            <a:xfrm>
              <a:off x="6588226" y="2949257"/>
              <a:ext cx="214223" cy="2101354"/>
            </a:xfrm>
            <a:prstGeom prst="rect">
              <a:avLst/>
            </a:prstGeom>
            <a:solidFill>
              <a:srgbClr val="0058AB">
                <a:alpha val="100000"/>
              </a:srgbClr>
            </a:solidFill>
          </p:spPr>
          <p:txBody>
            <a:bodyPr/>
            <a:lstStyle/>
            <a:p/>
          </p:txBody>
        </p:sp>
        <p:sp>
          <p:nvSpPr>
            <p:cNvPr id="65" name="rc65"/>
            <p:cNvSpPr/>
            <p:nvPr/>
          </p:nvSpPr>
          <p:spPr>
            <a:xfrm>
              <a:off x="6826253" y="2975900"/>
              <a:ext cx="214223" cy="2074711"/>
            </a:xfrm>
            <a:prstGeom prst="rect">
              <a:avLst/>
            </a:prstGeom>
            <a:solidFill>
              <a:srgbClr val="0058AB">
                <a:alpha val="100000"/>
              </a:srgbClr>
            </a:solidFill>
          </p:spPr>
          <p:txBody>
            <a:bodyPr/>
            <a:lstStyle/>
            <a:p/>
          </p:txBody>
        </p:sp>
        <p:sp>
          <p:nvSpPr>
            <p:cNvPr id="66" name="rc66"/>
            <p:cNvSpPr/>
            <p:nvPr/>
          </p:nvSpPr>
          <p:spPr>
            <a:xfrm>
              <a:off x="7064279" y="3506475"/>
              <a:ext cx="214223" cy="1544136"/>
            </a:xfrm>
            <a:prstGeom prst="rect">
              <a:avLst/>
            </a:prstGeom>
            <a:solidFill>
              <a:srgbClr val="0058AB">
                <a:alpha val="100000"/>
              </a:srgbClr>
            </a:solidFill>
          </p:spPr>
          <p:txBody>
            <a:bodyPr/>
            <a:lstStyle/>
            <a:p/>
          </p:txBody>
        </p:sp>
        <p:sp>
          <p:nvSpPr>
            <p:cNvPr id="67" name="rc67"/>
            <p:cNvSpPr/>
            <p:nvPr/>
          </p:nvSpPr>
          <p:spPr>
            <a:xfrm>
              <a:off x="7302305" y="2910150"/>
              <a:ext cx="214223" cy="2140461"/>
            </a:xfrm>
            <a:prstGeom prst="rect">
              <a:avLst/>
            </a:prstGeom>
            <a:solidFill>
              <a:srgbClr val="0058AB">
                <a:alpha val="100000"/>
              </a:srgbClr>
            </a:solidFill>
          </p:spPr>
          <p:txBody>
            <a:bodyPr/>
            <a:lstStyle/>
            <a:p/>
          </p:txBody>
        </p:sp>
        <p:sp>
          <p:nvSpPr>
            <p:cNvPr id="68" name="rc68"/>
            <p:cNvSpPr/>
            <p:nvPr/>
          </p:nvSpPr>
          <p:spPr>
            <a:xfrm>
              <a:off x="8492436" y="4395532"/>
              <a:ext cx="214223" cy="655079"/>
            </a:xfrm>
            <a:prstGeom prst="rect">
              <a:avLst/>
            </a:prstGeom>
            <a:solidFill>
              <a:srgbClr val="69DBFF">
                <a:alpha val="100000"/>
              </a:srgbClr>
            </a:solidFill>
          </p:spPr>
          <p:txBody>
            <a:bodyPr/>
            <a:lstStyle/>
            <a:p/>
          </p:txBody>
        </p:sp>
        <p:sp>
          <p:nvSpPr>
            <p:cNvPr id="69" name="pl69"/>
            <p:cNvSpPr/>
            <p:nvPr/>
          </p:nvSpPr>
          <p:spPr>
            <a:xfrm>
              <a:off x="6219286" y="3740453"/>
              <a:ext cx="2380262" cy="655079"/>
            </a:xfrm>
            <a:custGeom>
              <a:avLst/>
              <a:pathLst>
                <a:path w="2380262" h="655079">
                  <a:moveTo>
                    <a:pt x="0" y="0"/>
                  </a:moveTo>
                  <a:lnTo>
                    <a:pt x="238026" y="65507"/>
                  </a:lnTo>
                  <a:lnTo>
                    <a:pt x="476052" y="131015"/>
                  </a:lnTo>
                  <a:lnTo>
                    <a:pt x="714078" y="196523"/>
                  </a:lnTo>
                  <a:lnTo>
                    <a:pt x="952104" y="262031"/>
                  </a:lnTo>
                  <a:lnTo>
                    <a:pt x="1190131" y="327539"/>
                  </a:lnTo>
                  <a:lnTo>
                    <a:pt x="1428157" y="393047"/>
                  </a:lnTo>
                  <a:lnTo>
                    <a:pt x="1666183" y="458555"/>
                  </a:lnTo>
                  <a:lnTo>
                    <a:pt x="1904209" y="524063"/>
                  </a:lnTo>
                  <a:lnTo>
                    <a:pt x="2142236" y="589571"/>
                  </a:lnTo>
                  <a:lnTo>
                    <a:pt x="2380262" y="655079"/>
                  </a:lnTo>
                </a:path>
              </a:pathLst>
            </a:custGeom>
            <a:ln w="13550" cap="flat">
              <a:solidFill>
                <a:srgbClr val="000000">
                  <a:alpha val="100000"/>
                </a:srgbClr>
              </a:solidFill>
              <a:prstDash val="solid"/>
              <a:round/>
            </a:ln>
          </p:spPr>
          <p:txBody>
            <a:bodyPr/>
            <a:lstStyle/>
            <a:p/>
          </p:txBody>
        </p:sp>
        <p:sp>
          <p:nvSpPr>
            <p:cNvPr id="70" name="pt70"/>
            <p:cNvSpPr/>
            <p:nvPr/>
          </p:nvSpPr>
          <p:spPr>
            <a:xfrm>
              <a:off x="6194460" y="37156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3781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3846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3912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39776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4043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4108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4174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4239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4305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43707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719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550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8293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21081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93168" y="5900002"/>
              <a:ext cx="201456" cy="201456"/>
            </a:xfrm>
            <a:prstGeom prst="rect">
              <a:avLst/>
            </a:prstGeom>
            <a:solidFill>
              <a:srgbClr val="0058AB">
                <a:alpha val="100000"/>
              </a:srgbClr>
            </a:solidFill>
          </p:spPr>
          <p:txBody>
            <a:bodyPr/>
            <a:lstStyle/>
            <a:p/>
          </p:txBody>
        </p:sp>
        <p:sp>
          <p:nvSpPr>
            <p:cNvPr id="116" name="rc116"/>
            <p:cNvSpPr/>
            <p:nvPr/>
          </p:nvSpPr>
          <p:spPr>
            <a:xfrm>
              <a:off x="4595254" y="5900002"/>
              <a:ext cx="201456" cy="201456"/>
            </a:xfrm>
            <a:prstGeom prst="rect">
              <a:avLst/>
            </a:prstGeom>
            <a:solidFill>
              <a:srgbClr val="69DBFF">
                <a:alpha val="100000"/>
              </a:srgbClr>
            </a:solidFill>
          </p:spPr>
          <p:txBody>
            <a:bodyPr/>
            <a:lstStyle/>
            <a:p/>
          </p:txBody>
        </p:sp>
        <p:sp>
          <p:nvSpPr>
            <p:cNvPr id="117" name="tx117"/>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2135646" y="1330710"/>
              <a:ext cx="57870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Syria</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118%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118% above the annual IA2030 goal, putting the 2030 goal at serious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Syria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641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763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885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07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202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9324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446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640749"/>
              <a:ext cx="238662" cy="667271"/>
            </a:xfrm>
            <a:prstGeom prst="rect">
              <a:avLst/>
            </a:prstGeom>
            <a:solidFill>
              <a:srgbClr val="80BD41">
                <a:alpha val="100000"/>
              </a:srgbClr>
            </a:solidFill>
          </p:spPr>
          <p:txBody>
            <a:bodyPr/>
            <a:lstStyle/>
            <a:p/>
          </p:txBody>
        </p:sp>
        <p:sp>
          <p:nvSpPr>
            <p:cNvPr id="25" name="rc25"/>
            <p:cNvSpPr/>
            <p:nvPr/>
          </p:nvSpPr>
          <p:spPr>
            <a:xfrm>
              <a:off x="1333322" y="3605631"/>
              <a:ext cx="238662" cy="35118"/>
            </a:xfrm>
            <a:prstGeom prst="rect">
              <a:avLst/>
            </a:prstGeom>
            <a:solidFill>
              <a:srgbClr val="1CABE2">
                <a:alpha val="100000"/>
              </a:srgbClr>
            </a:solidFill>
          </p:spPr>
          <p:txBody>
            <a:bodyPr/>
            <a:lstStyle/>
            <a:p/>
          </p:txBody>
        </p:sp>
        <p:sp>
          <p:nvSpPr>
            <p:cNvPr id="26" name="rc26"/>
            <p:cNvSpPr/>
            <p:nvPr/>
          </p:nvSpPr>
          <p:spPr>
            <a:xfrm>
              <a:off x="1598503" y="3633871"/>
              <a:ext cx="238662" cy="674149"/>
            </a:xfrm>
            <a:prstGeom prst="rect">
              <a:avLst/>
            </a:prstGeom>
            <a:solidFill>
              <a:srgbClr val="80BD41">
                <a:alpha val="100000"/>
              </a:srgbClr>
            </a:solidFill>
          </p:spPr>
          <p:txBody>
            <a:bodyPr/>
            <a:lstStyle/>
            <a:p/>
          </p:txBody>
        </p:sp>
        <p:sp>
          <p:nvSpPr>
            <p:cNvPr id="27" name="rc27"/>
            <p:cNvSpPr/>
            <p:nvPr/>
          </p:nvSpPr>
          <p:spPr>
            <a:xfrm>
              <a:off x="1598503" y="3598396"/>
              <a:ext cx="238662" cy="35475"/>
            </a:xfrm>
            <a:prstGeom prst="rect">
              <a:avLst/>
            </a:prstGeom>
            <a:solidFill>
              <a:srgbClr val="1CABE2">
                <a:alpha val="100000"/>
              </a:srgbClr>
            </a:solidFill>
          </p:spPr>
          <p:txBody>
            <a:bodyPr/>
            <a:lstStyle/>
            <a:p/>
          </p:txBody>
        </p:sp>
        <p:sp>
          <p:nvSpPr>
            <p:cNvPr id="28" name="rc28"/>
            <p:cNvSpPr/>
            <p:nvPr/>
          </p:nvSpPr>
          <p:spPr>
            <a:xfrm>
              <a:off x="1863684" y="3602275"/>
              <a:ext cx="238662" cy="705746"/>
            </a:xfrm>
            <a:prstGeom prst="rect">
              <a:avLst/>
            </a:prstGeom>
            <a:solidFill>
              <a:srgbClr val="80BD41">
                <a:alpha val="100000"/>
              </a:srgbClr>
            </a:solidFill>
          </p:spPr>
          <p:txBody>
            <a:bodyPr/>
            <a:lstStyle/>
            <a:p/>
          </p:txBody>
        </p:sp>
        <p:sp>
          <p:nvSpPr>
            <p:cNvPr id="29" name="rc29"/>
            <p:cNvSpPr/>
            <p:nvPr/>
          </p:nvSpPr>
          <p:spPr>
            <a:xfrm>
              <a:off x="1863684" y="3595149"/>
              <a:ext cx="238662" cy="7125"/>
            </a:xfrm>
            <a:prstGeom prst="rect">
              <a:avLst/>
            </a:prstGeom>
            <a:solidFill>
              <a:srgbClr val="1CABE2">
                <a:alpha val="100000"/>
              </a:srgbClr>
            </a:solidFill>
          </p:spPr>
          <p:txBody>
            <a:bodyPr/>
            <a:lstStyle/>
            <a:p/>
          </p:txBody>
        </p:sp>
        <p:sp>
          <p:nvSpPr>
            <p:cNvPr id="30" name="rc30"/>
            <p:cNvSpPr/>
            <p:nvPr/>
          </p:nvSpPr>
          <p:spPr>
            <a:xfrm>
              <a:off x="2128865" y="3605466"/>
              <a:ext cx="238662" cy="702555"/>
            </a:xfrm>
            <a:prstGeom prst="rect">
              <a:avLst/>
            </a:prstGeom>
            <a:solidFill>
              <a:srgbClr val="80BD41">
                <a:alpha val="100000"/>
              </a:srgbClr>
            </a:solidFill>
          </p:spPr>
          <p:txBody>
            <a:bodyPr/>
            <a:lstStyle/>
            <a:p/>
          </p:txBody>
        </p:sp>
        <p:sp>
          <p:nvSpPr>
            <p:cNvPr id="31" name="rc31"/>
            <p:cNvSpPr/>
            <p:nvPr/>
          </p:nvSpPr>
          <p:spPr>
            <a:xfrm>
              <a:off x="2128865" y="3591133"/>
              <a:ext cx="238662" cy="14333"/>
            </a:xfrm>
            <a:prstGeom prst="rect">
              <a:avLst/>
            </a:prstGeom>
            <a:solidFill>
              <a:srgbClr val="1CABE2">
                <a:alpha val="100000"/>
              </a:srgbClr>
            </a:solidFill>
          </p:spPr>
          <p:txBody>
            <a:bodyPr/>
            <a:lstStyle/>
            <a:p/>
          </p:txBody>
        </p:sp>
        <p:sp>
          <p:nvSpPr>
            <p:cNvPr id="32" name="rc32"/>
            <p:cNvSpPr/>
            <p:nvPr/>
          </p:nvSpPr>
          <p:spPr>
            <a:xfrm>
              <a:off x="2394045" y="3591587"/>
              <a:ext cx="238662" cy="716434"/>
            </a:xfrm>
            <a:prstGeom prst="rect">
              <a:avLst/>
            </a:prstGeom>
            <a:solidFill>
              <a:srgbClr val="80BD41">
                <a:alpha val="100000"/>
              </a:srgbClr>
            </a:solidFill>
          </p:spPr>
          <p:txBody>
            <a:bodyPr/>
            <a:lstStyle/>
            <a:p/>
          </p:txBody>
        </p:sp>
        <p:sp>
          <p:nvSpPr>
            <p:cNvPr id="33" name="rc33"/>
            <p:cNvSpPr/>
            <p:nvPr/>
          </p:nvSpPr>
          <p:spPr>
            <a:xfrm>
              <a:off x="2394045" y="3584351"/>
              <a:ext cx="238662" cy="7235"/>
            </a:xfrm>
            <a:prstGeom prst="rect">
              <a:avLst/>
            </a:prstGeom>
            <a:solidFill>
              <a:srgbClr val="1CABE2">
                <a:alpha val="100000"/>
              </a:srgbClr>
            </a:solidFill>
          </p:spPr>
          <p:txBody>
            <a:bodyPr/>
            <a:lstStyle/>
            <a:p/>
          </p:txBody>
        </p:sp>
        <p:sp>
          <p:nvSpPr>
            <p:cNvPr id="34" name="rc34"/>
            <p:cNvSpPr/>
            <p:nvPr/>
          </p:nvSpPr>
          <p:spPr>
            <a:xfrm>
              <a:off x="2659226" y="3580018"/>
              <a:ext cx="238662" cy="728003"/>
            </a:xfrm>
            <a:prstGeom prst="rect">
              <a:avLst/>
            </a:prstGeom>
            <a:solidFill>
              <a:srgbClr val="80BD41">
                <a:alpha val="100000"/>
              </a:srgbClr>
            </a:solidFill>
          </p:spPr>
          <p:txBody>
            <a:bodyPr/>
            <a:lstStyle/>
            <a:p/>
          </p:txBody>
        </p:sp>
        <p:sp>
          <p:nvSpPr>
            <p:cNvPr id="35" name="rc35"/>
            <p:cNvSpPr/>
            <p:nvPr/>
          </p:nvSpPr>
          <p:spPr>
            <a:xfrm>
              <a:off x="2659226" y="3572659"/>
              <a:ext cx="238662" cy="7359"/>
            </a:xfrm>
            <a:prstGeom prst="rect">
              <a:avLst/>
            </a:prstGeom>
            <a:solidFill>
              <a:srgbClr val="1CABE2">
                <a:alpha val="100000"/>
              </a:srgbClr>
            </a:solidFill>
          </p:spPr>
          <p:txBody>
            <a:bodyPr/>
            <a:lstStyle/>
            <a:p/>
          </p:txBody>
        </p:sp>
        <p:sp>
          <p:nvSpPr>
            <p:cNvPr id="36" name="rc36"/>
            <p:cNvSpPr/>
            <p:nvPr/>
          </p:nvSpPr>
          <p:spPr>
            <a:xfrm>
              <a:off x="2924407" y="3577680"/>
              <a:ext cx="238662" cy="730341"/>
            </a:xfrm>
            <a:prstGeom prst="rect">
              <a:avLst/>
            </a:prstGeom>
            <a:solidFill>
              <a:srgbClr val="80BD41">
                <a:alpha val="100000"/>
              </a:srgbClr>
            </a:solidFill>
          </p:spPr>
          <p:txBody>
            <a:bodyPr/>
            <a:lstStyle/>
            <a:p/>
          </p:txBody>
        </p:sp>
        <p:sp>
          <p:nvSpPr>
            <p:cNvPr id="37" name="rc37"/>
            <p:cNvSpPr/>
            <p:nvPr/>
          </p:nvSpPr>
          <p:spPr>
            <a:xfrm>
              <a:off x="2924407" y="3555093"/>
              <a:ext cx="238662" cy="22586"/>
            </a:xfrm>
            <a:prstGeom prst="rect">
              <a:avLst/>
            </a:prstGeom>
            <a:solidFill>
              <a:srgbClr val="1CABE2">
                <a:alpha val="100000"/>
              </a:srgbClr>
            </a:solidFill>
          </p:spPr>
          <p:txBody>
            <a:bodyPr/>
            <a:lstStyle/>
            <a:p/>
          </p:txBody>
        </p:sp>
        <p:sp>
          <p:nvSpPr>
            <p:cNvPr id="38" name="rc38"/>
            <p:cNvSpPr/>
            <p:nvPr/>
          </p:nvSpPr>
          <p:spPr>
            <a:xfrm>
              <a:off x="3189588" y="3517403"/>
              <a:ext cx="238662" cy="790618"/>
            </a:xfrm>
            <a:prstGeom prst="rect">
              <a:avLst/>
            </a:prstGeom>
            <a:solidFill>
              <a:srgbClr val="80BD41">
                <a:alpha val="100000"/>
              </a:srgbClr>
            </a:solidFill>
          </p:spPr>
          <p:txBody>
            <a:bodyPr/>
            <a:lstStyle/>
            <a:p/>
          </p:txBody>
        </p:sp>
        <p:sp>
          <p:nvSpPr>
            <p:cNvPr id="39" name="rc39"/>
            <p:cNvSpPr/>
            <p:nvPr/>
          </p:nvSpPr>
          <p:spPr>
            <a:xfrm>
              <a:off x="3189588" y="3484458"/>
              <a:ext cx="238662" cy="32944"/>
            </a:xfrm>
            <a:prstGeom prst="rect">
              <a:avLst/>
            </a:prstGeom>
            <a:solidFill>
              <a:srgbClr val="1CABE2">
                <a:alpha val="100000"/>
              </a:srgbClr>
            </a:solidFill>
          </p:spPr>
          <p:txBody>
            <a:bodyPr/>
            <a:lstStyle/>
            <a:p/>
          </p:txBody>
        </p:sp>
        <p:sp>
          <p:nvSpPr>
            <p:cNvPr id="40" name="rc40"/>
            <p:cNvSpPr/>
            <p:nvPr/>
          </p:nvSpPr>
          <p:spPr>
            <a:xfrm>
              <a:off x="3454768" y="3467525"/>
              <a:ext cx="238662" cy="840496"/>
            </a:xfrm>
            <a:prstGeom prst="rect">
              <a:avLst/>
            </a:prstGeom>
            <a:solidFill>
              <a:srgbClr val="80BD41">
                <a:alpha val="100000"/>
              </a:srgbClr>
            </a:solidFill>
          </p:spPr>
          <p:txBody>
            <a:bodyPr/>
            <a:lstStyle/>
            <a:p/>
          </p:txBody>
        </p:sp>
        <p:sp>
          <p:nvSpPr>
            <p:cNvPr id="41" name="rc41"/>
            <p:cNvSpPr/>
            <p:nvPr/>
          </p:nvSpPr>
          <p:spPr>
            <a:xfrm>
              <a:off x="3454768" y="3413878"/>
              <a:ext cx="238662" cy="53646"/>
            </a:xfrm>
            <a:prstGeom prst="rect">
              <a:avLst/>
            </a:prstGeom>
            <a:solidFill>
              <a:srgbClr val="1CABE2">
                <a:alpha val="100000"/>
              </a:srgbClr>
            </a:solidFill>
          </p:spPr>
          <p:txBody>
            <a:bodyPr/>
            <a:lstStyle/>
            <a:p/>
          </p:txBody>
        </p:sp>
        <p:sp>
          <p:nvSpPr>
            <p:cNvPr id="42" name="rc42"/>
            <p:cNvSpPr/>
            <p:nvPr/>
          </p:nvSpPr>
          <p:spPr>
            <a:xfrm>
              <a:off x="3719949" y="3505765"/>
              <a:ext cx="238662" cy="802255"/>
            </a:xfrm>
            <a:prstGeom prst="rect">
              <a:avLst/>
            </a:prstGeom>
            <a:solidFill>
              <a:srgbClr val="80BD41">
                <a:alpha val="100000"/>
              </a:srgbClr>
            </a:solidFill>
          </p:spPr>
          <p:txBody>
            <a:bodyPr/>
            <a:lstStyle/>
            <a:p/>
          </p:txBody>
        </p:sp>
        <p:sp>
          <p:nvSpPr>
            <p:cNvPr id="43" name="rc43"/>
            <p:cNvSpPr/>
            <p:nvPr/>
          </p:nvSpPr>
          <p:spPr>
            <a:xfrm>
              <a:off x="3719949" y="3436010"/>
              <a:ext cx="238662" cy="69754"/>
            </a:xfrm>
            <a:prstGeom prst="rect">
              <a:avLst/>
            </a:prstGeom>
            <a:solidFill>
              <a:srgbClr val="1CABE2">
                <a:alpha val="100000"/>
              </a:srgbClr>
            </a:solidFill>
          </p:spPr>
          <p:txBody>
            <a:bodyPr/>
            <a:lstStyle/>
            <a:p/>
          </p:txBody>
        </p:sp>
        <p:sp>
          <p:nvSpPr>
            <p:cNvPr id="44" name="rc44"/>
            <p:cNvSpPr/>
            <p:nvPr/>
          </p:nvSpPr>
          <p:spPr>
            <a:xfrm>
              <a:off x="3985130" y="3512230"/>
              <a:ext cx="238662" cy="795790"/>
            </a:xfrm>
            <a:prstGeom prst="rect">
              <a:avLst/>
            </a:prstGeom>
            <a:solidFill>
              <a:srgbClr val="80BD41">
                <a:alpha val="100000"/>
              </a:srgbClr>
            </a:solidFill>
          </p:spPr>
          <p:txBody>
            <a:bodyPr/>
            <a:lstStyle/>
            <a:p/>
          </p:txBody>
        </p:sp>
        <p:sp>
          <p:nvSpPr>
            <p:cNvPr id="45" name="rc45"/>
            <p:cNvSpPr/>
            <p:nvPr/>
          </p:nvSpPr>
          <p:spPr>
            <a:xfrm>
              <a:off x="3985130" y="3433521"/>
              <a:ext cx="238662" cy="78709"/>
            </a:xfrm>
            <a:prstGeom prst="rect">
              <a:avLst/>
            </a:prstGeom>
            <a:solidFill>
              <a:srgbClr val="1CABE2">
                <a:alpha val="100000"/>
              </a:srgbClr>
            </a:solidFill>
          </p:spPr>
          <p:txBody>
            <a:bodyPr/>
            <a:lstStyle/>
            <a:p/>
          </p:txBody>
        </p:sp>
        <p:sp>
          <p:nvSpPr>
            <p:cNvPr id="46" name="rc46"/>
            <p:cNvSpPr/>
            <p:nvPr/>
          </p:nvSpPr>
          <p:spPr>
            <a:xfrm>
              <a:off x="4250311" y="3558449"/>
              <a:ext cx="238662" cy="749571"/>
            </a:xfrm>
            <a:prstGeom prst="rect">
              <a:avLst/>
            </a:prstGeom>
            <a:solidFill>
              <a:srgbClr val="80BD41">
                <a:alpha val="100000"/>
              </a:srgbClr>
            </a:solidFill>
          </p:spPr>
          <p:txBody>
            <a:bodyPr/>
            <a:lstStyle/>
            <a:p/>
          </p:txBody>
        </p:sp>
        <p:sp>
          <p:nvSpPr>
            <p:cNvPr id="47" name="rc47"/>
            <p:cNvSpPr/>
            <p:nvPr/>
          </p:nvSpPr>
          <p:spPr>
            <a:xfrm>
              <a:off x="4250311" y="3436423"/>
              <a:ext cx="238662" cy="122026"/>
            </a:xfrm>
            <a:prstGeom prst="rect">
              <a:avLst/>
            </a:prstGeom>
            <a:solidFill>
              <a:srgbClr val="1CABE2">
                <a:alpha val="100000"/>
              </a:srgbClr>
            </a:solidFill>
          </p:spPr>
          <p:txBody>
            <a:bodyPr/>
            <a:lstStyle/>
            <a:p/>
          </p:txBody>
        </p:sp>
        <p:sp>
          <p:nvSpPr>
            <p:cNvPr id="48" name="rc48"/>
            <p:cNvSpPr/>
            <p:nvPr/>
          </p:nvSpPr>
          <p:spPr>
            <a:xfrm>
              <a:off x="4515492" y="3686322"/>
              <a:ext cx="238662" cy="621699"/>
            </a:xfrm>
            <a:prstGeom prst="rect">
              <a:avLst/>
            </a:prstGeom>
            <a:solidFill>
              <a:srgbClr val="80BD41">
                <a:alpha val="100000"/>
              </a:srgbClr>
            </a:solidFill>
          </p:spPr>
          <p:txBody>
            <a:bodyPr/>
            <a:lstStyle/>
            <a:p/>
          </p:txBody>
        </p:sp>
        <p:sp>
          <p:nvSpPr>
            <p:cNvPr id="49" name="rc49"/>
            <p:cNvSpPr/>
            <p:nvPr/>
          </p:nvSpPr>
          <p:spPr>
            <a:xfrm>
              <a:off x="4515492" y="3456383"/>
              <a:ext cx="238662" cy="229939"/>
            </a:xfrm>
            <a:prstGeom prst="rect">
              <a:avLst/>
            </a:prstGeom>
            <a:solidFill>
              <a:srgbClr val="1CABE2">
                <a:alpha val="100000"/>
              </a:srgbClr>
            </a:solidFill>
          </p:spPr>
          <p:txBody>
            <a:bodyPr/>
            <a:lstStyle/>
            <a:p/>
          </p:txBody>
        </p:sp>
        <p:sp>
          <p:nvSpPr>
            <p:cNvPr id="50" name="rc50"/>
            <p:cNvSpPr/>
            <p:nvPr/>
          </p:nvSpPr>
          <p:spPr>
            <a:xfrm>
              <a:off x="4780672" y="3836987"/>
              <a:ext cx="238662" cy="471034"/>
            </a:xfrm>
            <a:prstGeom prst="rect">
              <a:avLst/>
            </a:prstGeom>
            <a:solidFill>
              <a:srgbClr val="80BD41">
                <a:alpha val="100000"/>
              </a:srgbClr>
            </a:solidFill>
          </p:spPr>
          <p:txBody>
            <a:bodyPr/>
            <a:lstStyle/>
            <a:p/>
          </p:txBody>
        </p:sp>
        <p:sp>
          <p:nvSpPr>
            <p:cNvPr id="51" name="rc51"/>
            <p:cNvSpPr/>
            <p:nvPr/>
          </p:nvSpPr>
          <p:spPr>
            <a:xfrm>
              <a:off x="4780672" y="3522974"/>
              <a:ext cx="238662" cy="314013"/>
            </a:xfrm>
            <a:prstGeom prst="rect">
              <a:avLst/>
            </a:prstGeom>
            <a:solidFill>
              <a:srgbClr val="1CABE2">
                <a:alpha val="100000"/>
              </a:srgbClr>
            </a:solidFill>
          </p:spPr>
          <p:txBody>
            <a:bodyPr/>
            <a:lstStyle/>
            <a:p/>
          </p:txBody>
        </p:sp>
        <p:sp>
          <p:nvSpPr>
            <p:cNvPr id="52" name="rc52"/>
            <p:cNvSpPr/>
            <p:nvPr/>
          </p:nvSpPr>
          <p:spPr>
            <a:xfrm>
              <a:off x="5045853" y="3852696"/>
              <a:ext cx="238662" cy="455325"/>
            </a:xfrm>
            <a:prstGeom prst="rect">
              <a:avLst/>
            </a:prstGeom>
            <a:solidFill>
              <a:srgbClr val="80BD41">
                <a:alpha val="100000"/>
              </a:srgbClr>
            </a:solidFill>
          </p:spPr>
          <p:txBody>
            <a:bodyPr/>
            <a:lstStyle/>
            <a:p/>
          </p:txBody>
        </p:sp>
        <p:sp>
          <p:nvSpPr>
            <p:cNvPr id="53" name="rc53"/>
            <p:cNvSpPr/>
            <p:nvPr/>
          </p:nvSpPr>
          <p:spPr>
            <a:xfrm>
              <a:off x="5045853" y="3657559"/>
              <a:ext cx="238662" cy="195137"/>
            </a:xfrm>
            <a:prstGeom prst="rect">
              <a:avLst/>
            </a:prstGeom>
            <a:solidFill>
              <a:srgbClr val="1CABE2">
                <a:alpha val="100000"/>
              </a:srgbClr>
            </a:solidFill>
          </p:spPr>
          <p:txBody>
            <a:bodyPr/>
            <a:lstStyle/>
            <a:p/>
          </p:txBody>
        </p:sp>
        <p:sp>
          <p:nvSpPr>
            <p:cNvPr id="54" name="rc54"/>
            <p:cNvSpPr/>
            <p:nvPr/>
          </p:nvSpPr>
          <p:spPr>
            <a:xfrm>
              <a:off x="5311034" y="3934308"/>
              <a:ext cx="238662" cy="373712"/>
            </a:xfrm>
            <a:prstGeom prst="rect">
              <a:avLst/>
            </a:prstGeom>
            <a:solidFill>
              <a:srgbClr val="80BD41">
                <a:alpha val="100000"/>
              </a:srgbClr>
            </a:solidFill>
          </p:spPr>
          <p:txBody>
            <a:bodyPr/>
            <a:lstStyle/>
            <a:p/>
          </p:txBody>
        </p:sp>
        <p:sp>
          <p:nvSpPr>
            <p:cNvPr id="55" name="rc55"/>
            <p:cNvSpPr/>
            <p:nvPr/>
          </p:nvSpPr>
          <p:spPr>
            <a:xfrm>
              <a:off x="5311034" y="3750244"/>
              <a:ext cx="238662" cy="184064"/>
            </a:xfrm>
            <a:prstGeom prst="rect">
              <a:avLst/>
            </a:prstGeom>
            <a:solidFill>
              <a:srgbClr val="1CABE2">
                <a:alpha val="100000"/>
              </a:srgbClr>
            </a:solidFill>
          </p:spPr>
          <p:txBody>
            <a:bodyPr/>
            <a:lstStyle/>
            <a:p/>
          </p:txBody>
        </p:sp>
        <p:sp>
          <p:nvSpPr>
            <p:cNvPr id="56" name="rc56"/>
            <p:cNvSpPr/>
            <p:nvPr/>
          </p:nvSpPr>
          <p:spPr>
            <a:xfrm>
              <a:off x="5576215" y="3972439"/>
              <a:ext cx="238662" cy="335582"/>
            </a:xfrm>
            <a:prstGeom prst="rect">
              <a:avLst/>
            </a:prstGeom>
            <a:solidFill>
              <a:srgbClr val="80BD41">
                <a:alpha val="100000"/>
              </a:srgbClr>
            </a:solidFill>
          </p:spPr>
          <p:txBody>
            <a:bodyPr/>
            <a:lstStyle/>
            <a:p/>
          </p:txBody>
        </p:sp>
        <p:sp>
          <p:nvSpPr>
            <p:cNvPr id="57" name="rc57"/>
            <p:cNvSpPr/>
            <p:nvPr/>
          </p:nvSpPr>
          <p:spPr>
            <a:xfrm>
              <a:off x="5576215" y="3799558"/>
              <a:ext cx="238662" cy="172880"/>
            </a:xfrm>
            <a:prstGeom prst="rect">
              <a:avLst/>
            </a:prstGeom>
            <a:solidFill>
              <a:srgbClr val="1CABE2">
                <a:alpha val="100000"/>
              </a:srgbClr>
            </a:solidFill>
          </p:spPr>
          <p:txBody>
            <a:bodyPr/>
            <a:lstStyle/>
            <a:p/>
          </p:txBody>
        </p:sp>
        <p:sp>
          <p:nvSpPr>
            <p:cNvPr id="58" name="rc58"/>
            <p:cNvSpPr/>
            <p:nvPr/>
          </p:nvSpPr>
          <p:spPr>
            <a:xfrm>
              <a:off x="5841395" y="3962383"/>
              <a:ext cx="238662" cy="345637"/>
            </a:xfrm>
            <a:prstGeom prst="rect">
              <a:avLst/>
            </a:prstGeom>
            <a:solidFill>
              <a:srgbClr val="80BD41">
                <a:alpha val="100000"/>
              </a:srgbClr>
            </a:solidFill>
          </p:spPr>
          <p:txBody>
            <a:bodyPr/>
            <a:lstStyle/>
            <a:p/>
          </p:txBody>
        </p:sp>
        <p:sp>
          <p:nvSpPr>
            <p:cNvPr id="59" name="rc59"/>
            <p:cNvSpPr/>
            <p:nvPr/>
          </p:nvSpPr>
          <p:spPr>
            <a:xfrm>
              <a:off x="5841395" y="3799723"/>
              <a:ext cx="238662" cy="162660"/>
            </a:xfrm>
            <a:prstGeom prst="rect">
              <a:avLst/>
            </a:prstGeom>
            <a:solidFill>
              <a:srgbClr val="1CABE2">
                <a:alpha val="100000"/>
              </a:srgbClr>
            </a:solidFill>
          </p:spPr>
          <p:txBody>
            <a:bodyPr/>
            <a:lstStyle/>
            <a:p/>
          </p:txBody>
        </p:sp>
        <p:sp>
          <p:nvSpPr>
            <p:cNvPr id="60" name="rc60"/>
            <p:cNvSpPr/>
            <p:nvPr/>
          </p:nvSpPr>
          <p:spPr>
            <a:xfrm>
              <a:off x="6106576" y="3947720"/>
              <a:ext cx="238662" cy="360301"/>
            </a:xfrm>
            <a:prstGeom prst="rect">
              <a:avLst/>
            </a:prstGeom>
            <a:solidFill>
              <a:srgbClr val="80BD41">
                <a:alpha val="100000"/>
              </a:srgbClr>
            </a:solidFill>
          </p:spPr>
          <p:txBody>
            <a:bodyPr/>
            <a:lstStyle/>
            <a:p/>
          </p:txBody>
        </p:sp>
        <p:sp>
          <p:nvSpPr>
            <p:cNvPr id="61" name="rc61"/>
            <p:cNvSpPr/>
            <p:nvPr/>
          </p:nvSpPr>
          <p:spPr>
            <a:xfrm>
              <a:off x="6106576" y="3807605"/>
              <a:ext cx="238662" cy="140114"/>
            </a:xfrm>
            <a:prstGeom prst="rect">
              <a:avLst/>
            </a:prstGeom>
            <a:solidFill>
              <a:srgbClr val="1CABE2">
                <a:alpha val="100000"/>
              </a:srgbClr>
            </a:solidFill>
          </p:spPr>
          <p:txBody>
            <a:bodyPr/>
            <a:lstStyle/>
            <a:p/>
          </p:txBody>
        </p:sp>
        <p:sp>
          <p:nvSpPr>
            <p:cNvPr id="62" name="rc62"/>
            <p:cNvSpPr/>
            <p:nvPr/>
          </p:nvSpPr>
          <p:spPr>
            <a:xfrm>
              <a:off x="6371757" y="3889767"/>
              <a:ext cx="238662" cy="418253"/>
            </a:xfrm>
            <a:prstGeom prst="rect">
              <a:avLst/>
            </a:prstGeom>
            <a:solidFill>
              <a:srgbClr val="80BD41">
                <a:alpha val="100000"/>
              </a:srgbClr>
            </a:solidFill>
          </p:spPr>
          <p:txBody>
            <a:bodyPr/>
            <a:lstStyle/>
            <a:p/>
          </p:txBody>
        </p:sp>
        <p:sp>
          <p:nvSpPr>
            <p:cNvPr id="63" name="rc63"/>
            <p:cNvSpPr/>
            <p:nvPr/>
          </p:nvSpPr>
          <p:spPr>
            <a:xfrm>
              <a:off x="6371757" y="3764839"/>
              <a:ext cx="238662" cy="124928"/>
            </a:xfrm>
            <a:prstGeom prst="rect">
              <a:avLst/>
            </a:prstGeom>
            <a:solidFill>
              <a:srgbClr val="1CABE2">
                <a:alpha val="100000"/>
              </a:srgbClr>
            </a:solidFill>
          </p:spPr>
          <p:txBody>
            <a:bodyPr/>
            <a:lstStyle/>
            <a:p/>
          </p:txBody>
        </p:sp>
        <p:sp>
          <p:nvSpPr>
            <p:cNvPr id="64" name="rc64"/>
            <p:cNvSpPr/>
            <p:nvPr/>
          </p:nvSpPr>
          <p:spPr>
            <a:xfrm>
              <a:off x="6636938" y="3896026"/>
              <a:ext cx="238662" cy="411994"/>
            </a:xfrm>
            <a:prstGeom prst="rect">
              <a:avLst/>
            </a:prstGeom>
            <a:solidFill>
              <a:srgbClr val="80BD41">
                <a:alpha val="100000"/>
              </a:srgbClr>
            </a:solidFill>
          </p:spPr>
          <p:txBody>
            <a:bodyPr/>
            <a:lstStyle/>
            <a:p/>
          </p:txBody>
        </p:sp>
        <p:sp>
          <p:nvSpPr>
            <p:cNvPr id="65" name="rc65"/>
            <p:cNvSpPr/>
            <p:nvPr/>
          </p:nvSpPr>
          <p:spPr>
            <a:xfrm>
              <a:off x="6636938" y="3719459"/>
              <a:ext cx="238662" cy="176567"/>
            </a:xfrm>
            <a:prstGeom prst="rect">
              <a:avLst/>
            </a:prstGeom>
            <a:solidFill>
              <a:srgbClr val="1CABE2">
                <a:alpha val="100000"/>
              </a:srgbClr>
            </a:solidFill>
          </p:spPr>
          <p:txBody>
            <a:bodyPr/>
            <a:lstStyle/>
            <a:p/>
          </p:txBody>
        </p:sp>
        <p:sp>
          <p:nvSpPr>
            <p:cNvPr id="66" name="rc66"/>
            <p:cNvSpPr/>
            <p:nvPr/>
          </p:nvSpPr>
          <p:spPr>
            <a:xfrm>
              <a:off x="6902119" y="3873591"/>
              <a:ext cx="238662" cy="434430"/>
            </a:xfrm>
            <a:prstGeom prst="rect">
              <a:avLst/>
            </a:prstGeom>
            <a:solidFill>
              <a:srgbClr val="80BD41">
                <a:alpha val="100000"/>
              </a:srgbClr>
            </a:solidFill>
          </p:spPr>
          <p:txBody>
            <a:bodyPr/>
            <a:lstStyle/>
            <a:p/>
          </p:txBody>
        </p:sp>
        <p:sp>
          <p:nvSpPr>
            <p:cNvPr id="67" name="rc67"/>
            <p:cNvSpPr/>
            <p:nvPr/>
          </p:nvSpPr>
          <p:spPr>
            <a:xfrm>
              <a:off x="6902119" y="3687408"/>
              <a:ext cx="238662" cy="186182"/>
            </a:xfrm>
            <a:prstGeom prst="rect">
              <a:avLst/>
            </a:prstGeom>
            <a:solidFill>
              <a:srgbClr val="1CABE2">
                <a:alpha val="100000"/>
              </a:srgbClr>
            </a:solidFill>
          </p:spPr>
          <p:txBody>
            <a:bodyPr/>
            <a:lstStyle/>
            <a:p/>
          </p:txBody>
        </p:sp>
        <p:sp>
          <p:nvSpPr>
            <p:cNvPr id="68" name="rc68"/>
            <p:cNvSpPr/>
            <p:nvPr/>
          </p:nvSpPr>
          <p:spPr>
            <a:xfrm>
              <a:off x="7167299" y="3862009"/>
              <a:ext cx="238662" cy="446012"/>
            </a:xfrm>
            <a:prstGeom prst="rect">
              <a:avLst/>
            </a:prstGeom>
            <a:solidFill>
              <a:srgbClr val="80BD41">
                <a:alpha val="100000"/>
              </a:srgbClr>
            </a:solidFill>
          </p:spPr>
          <p:txBody>
            <a:bodyPr/>
            <a:lstStyle/>
            <a:p/>
          </p:txBody>
        </p:sp>
        <p:sp>
          <p:nvSpPr>
            <p:cNvPr id="69" name="rc69"/>
            <p:cNvSpPr/>
            <p:nvPr/>
          </p:nvSpPr>
          <p:spPr>
            <a:xfrm>
              <a:off x="7167299" y="3661630"/>
              <a:ext cx="238662" cy="200378"/>
            </a:xfrm>
            <a:prstGeom prst="rect">
              <a:avLst/>
            </a:prstGeom>
            <a:solidFill>
              <a:srgbClr val="1CABE2">
                <a:alpha val="100000"/>
              </a:srgbClr>
            </a:solidFill>
          </p:spPr>
          <p:txBody>
            <a:bodyPr/>
            <a:lstStyle/>
            <a:p/>
          </p:txBody>
        </p:sp>
        <p:sp>
          <p:nvSpPr>
            <p:cNvPr id="70" name="rc70"/>
            <p:cNvSpPr/>
            <p:nvPr/>
          </p:nvSpPr>
          <p:spPr>
            <a:xfrm>
              <a:off x="7432480" y="3799283"/>
              <a:ext cx="238662" cy="508738"/>
            </a:xfrm>
            <a:prstGeom prst="rect">
              <a:avLst/>
            </a:prstGeom>
            <a:solidFill>
              <a:srgbClr val="80BD41">
                <a:alpha val="100000"/>
              </a:srgbClr>
            </a:solidFill>
          </p:spPr>
          <p:txBody>
            <a:bodyPr/>
            <a:lstStyle/>
            <a:p/>
          </p:txBody>
        </p:sp>
        <p:sp>
          <p:nvSpPr>
            <p:cNvPr id="71" name="rc71"/>
            <p:cNvSpPr/>
            <p:nvPr/>
          </p:nvSpPr>
          <p:spPr>
            <a:xfrm>
              <a:off x="7432480" y="3601449"/>
              <a:ext cx="238662" cy="197833"/>
            </a:xfrm>
            <a:prstGeom prst="rect">
              <a:avLst/>
            </a:prstGeom>
            <a:solidFill>
              <a:srgbClr val="1CABE2">
                <a:alpha val="100000"/>
              </a:srgbClr>
            </a:solidFill>
          </p:spPr>
          <p:txBody>
            <a:bodyPr/>
            <a:lstStyle/>
            <a:p/>
          </p:txBody>
        </p:sp>
        <p:sp>
          <p:nvSpPr>
            <p:cNvPr id="72" name="rc72"/>
            <p:cNvSpPr/>
            <p:nvPr/>
          </p:nvSpPr>
          <p:spPr>
            <a:xfrm>
              <a:off x="7697661" y="3680283"/>
              <a:ext cx="238662" cy="627738"/>
            </a:xfrm>
            <a:prstGeom prst="rect">
              <a:avLst/>
            </a:prstGeom>
            <a:solidFill>
              <a:srgbClr val="80BD41">
                <a:alpha val="100000"/>
              </a:srgbClr>
            </a:solidFill>
          </p:spPr>
          <p:txBody>
            <a:bodyPr/>
            <a:lstStyle/>
            <a:p/>
          </p:txBody>
        </p:sp>
        <p:sp>
          <p:nvSpPr>
            <p:cNvPr id="73" name="rc73"/>
            <p:cNvSpPr/>
            <p:nvPr/>
          </p:nvSpPr>
          <p:spPr>
            <a:xfrm>
              <a:off x="7697661" y="3533043"/>
              <a:ext cx="238662" cy="147240"/>
            </a:xfrm>
            <a:prstGeom prst="rect">
              <a:avLst/>
            </a:prstGeom>
            <a:solidFill>
              <a:srgbClr val="1CABE2">
                <a:alpha val="100000"/>
              </a:srgbClr>
            </a:solidFill>
          </p:spPr>
          <p:txBody>
            <a:bodyPr/>
            <a:lstStyle/>
            <a:p/>
          </p:txBody>
        </p:sp>
        <p:sp>
          <p:nvSpPr>
            <p:cNvPr id="74" name="rc74"/>
            <p:cNvSpPr/>
            <p:nvPr/>
          </p:nvSpPr>
          <p:spPr>
            <a:xfrm>
              <a:off x="7962842" y="3695689"/>
              <a:ext cx="238662" cy="612331"/>
            </a:xfrm>
            <a:prstGeom prst="rect">
              <a:avLst/>
            </a:prstGeom>
            <a:solidFill>
              <a:srgbClr val="80BD41">
                <a:alpha val="100000"/>
              </a:srgbClr>
            </a:solidFill>
          </p:spPr>
          <p:txBody>
            <a:bodyPr/>
            <a:lstStyle/>
            <a:p/>
          </p:txBody>
        </p:sp>
        <p:sp>
          <p:nvSpPr>
            <p:cNvPr id="75" name="rc75"/>
            <p:cNvSpPr/>
            <p:nvPr/>
          </p:nvSpPr>
          <p:spPr>
            <a:xfrm>
              <a:off x="7962842" y="3491583"/>
              <a:ext cx="238662" cy="204106"/>
            </a:xfrm>
            <a:prstGeom prst="rect">
              <a:avLst/>
            </a:prstGeom>
            <a:solidFill>
              <a:srgbClr val="1CABE2">
                <a:alpha val="100000"/>
              </a:srgbClr>
            </a:solidFill>
          </p:spPr>
          <p:txBody>
            <a:bodyPr/>
            <a:lstStyle/>
            <a:p/>
          </p:txBody>
        </p:sp>
        <p:sp>
          <p:nvSpPr>
            <p:cNvPr id="76" name="pl76"/>
            <p:cNvSpPr/>
            <p:nvPr/>
          </p:nvSpPr>
          <p:spPr>
            <a:xfrm>
              <a:off x="1452654" y="2095023"/>
              <a:ext cx="6629519" cy="871787"/>
            </a:xfrm>
            <a:custGeom>
              <a:avLst/>
              <a:pathLst>
                <a:path w="6629519" h="871787">
                  <a:moveTo>
                    <a:pt x="0" y="89414"/>
                  </a:moveTo>
                  <a:lnTo>
                    <a:pt x="265180" y="89414"/>
                  </a:lnTo>
                  <a:lnTo>
                    <a:pt x="530361" y="0"/>
                  </a:lnTo>
                  <a:lnTo>
                    <a:pt x="795542" y="22353"/>
                  </a:lnTo>
                  <a:lnTo>
                    <a:pt x="1060723" y="0"/>
                  </a:lnTo>
                  <a:lnTo>
                    <a:pt x="1325903" y="0"/>
                  </a:lnTo>
                  <a:lnTo>
                    <a:pt x="1591084" y="44707"/>
                  </a:lnTo>
                  <a:lnTo>
                    <a:pt x="1856265" y="67060"/>
                  </a:lnTo>
                  <a:lnTo>
                    <a:pt x="2121446" y="111767"/>
                  </a:lnTo>
                  <a:lnTo>
                    <a:pt x="2386626" y="156474"/>
                  </a:lnTo>
                  <a:lnTo>
                    <a:pt x="2651807" y="178828"/>
                  </a:lnTo>
                  <a:lnTo>
                    <a:pt x="2916988" y="290595"/>
                  </a:lnTo>
                  <a:lnTo>
                    <a:pt x="3182169" y="581191"/>
                  </a:lnTo>
                  <a:lnTo>
                    <a:pt x="3447350" y="871787"/>
                  </a:lnTo>
                  <a:lnTo>
                    <a:pt x="3712530" y="648252"/>
                  </a:lnTo>
                  <a:lnTo>
                    <a:pt x="3977711" y="715312"/>
                  </a:lnTo>
                  <a:lnTo>
                    <a:pt x="4242892" y="737666"/>
                  </a:lnTo>
                  <a:lnTo>
                    <a:pt x="4508073" y="692959"/>
                  </a:lnTo>
                  <a:lnTo>
                    <a:pt x="4773253" y="603545"/>
                  </a:lnTo>
                  <a:lnTo>
                    <a:pt x="5038434" y="491777"/>
                  </a:lnTo>
                  <a:lnTo>
                    <a:pt x="5303615" y="648252"/>
                  </a:lnTo>
                  <a:lnTo>
                    <a:pt x="5568796" y="648252"/>
                  </a:lnTo>
                  <a:lnTo>
                    <a:pt x="5833977" y="670605"/>
                  </a:lnTo>
                  <a:lnTo>
                    <a:pt x="6099157" y="603545"/>
                  </a:lnTo>
                  <a:lnTo>
                    <a:pt x="6364338" y="402363"/>
                  </a:lnTo>
                  <a:lnTo>
                    <a:pt x="6629519" y="536484"/>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643079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91522"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802188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1335100" y="346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9" name="tx89"/>
            <p:cNvSpPr/>
            <p:nvPr/>
          </p:nvSpPr>
          <p:spPr>
            <a:xfrm>
              <a:off x="2661004" y="3436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90" name="tx90"/>
            <p:cNvSpPr/>
            <p:nvPr/>
          </p:nvSpPr>
          <p:spPr>
            <a:xfrm>
              <a:off x="3986908" y="3297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91" name="tx91"/>
            <p:cNvSpPr/>
            <p:nvPr/>
          </p:nvSpPr>
          <p:spPr>
            <a:xfrm>
              <a:off x="5312812" y="3614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92" name="tx92"/>
            <p:cNvSpPr/>
            <p:nvPr/>
          </p:nvSpPr>
          <p:spPr>
            <a:xfrm>
              <a:off x="6373535" y="3628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93" name="tx93"/>
            <p:cNvSpPr/>
            <p:nvPr/>
          </p:nvSpPr>
          <p:spPr>
            <a:xfrm>
              <a:off x="6638716" y="35835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4" name="tx94"/>
            <p:cNvSpPr/>
            <p:nvPr/>
          </p:nvSpPr>
          <p:spPr>
            <a:xfrm>
              <a:off x="6903896" y="3551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5" name="tx95"/>
            <p:cNvSpPr/>
            <p:nvPr/>
          </p:nvSpPr>
          <p:spPr>
            <a:xfrm>
              <a:off x="7169077" y="3525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6" name="tx96"/>
            <p:cNvSpPr/>
            <p:nvPr/>
          </p:nvSpPr>
          <p:spPr>
            <a:xfrm>
              <a:off x="7434258" y="34654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7" name="tx97"/>
            <p:cNvSpPr/>
            <p:nvPr/>
          </p:nvSpPr>
          <p:spPr>
            <a:xfrm>
              <a:off x="7699439" y="33970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8" name="tx98"/>
            <p:cNvSpPr/>
            <p:nvPr/>
          </p:nvSpPr>
          <p:spPr>
            <a:xfrm>
              <a:off x="7964620" y="3355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593.5</a:t>
              </a:r>
            </a:p>
          </p:txBody>
        </p:sp>
        <p:sp>
          <p:nvSpPr>
            <p:cNvPr id="99" name="pl99"/>
            <p:cNvSpPr/>
            <p:nvPr/>
          </p:nvSpPr>
          <p:spPr>
            <a:xfrm>
              <a:off x="1452654"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3939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485.1</a:t>
              </a:r>
            </a:p>
          </p:txBody>
        </p:sp>
        <p:sp>
          <p:nvSpPr>
            <p:cNvPr id="111" name="tx111"/>
            <p:cNvSpPr/>
            <p:nvPr/>
          </p:nvSpPr>
          <p:spPr>
            <a:xfrm>
              <a:off x="1361226" y="3588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2" name="tx112"/>
            <p:cNvSpPr/>
            <p:nvPr/>
          </p:nvSpPr>
          <p:spPr>
            <a:xfrm>
              <a:off x="2661004" y="39089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529.2</a:t>
              </a:r>
            </a:p>
          </p:txBody>
        </p:sp>
        <p:sp>
          <p:nvSpPr>
            <p:cNvPr id="113" name="tx113"/>
            <p:cNvSpPr/>
            <p:nvPr/>
          </p:nvSpPr>
          <p:spPr>
            <a:xfrm>
              <a:off x="2713255" y="35412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4" name="tx114"/>
            <p:cNvSpPr/>
            <p:nvPr/>
          </p:nvSpPr>
          <p:spPr>
            <a:xfrm>
              <a:off x="3986908" y="3875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578.5</a:t>
              </a:r>
            </a:p>
          </p:txBody>
        </p:sp>
        <p:sp>
          <p:nvSpPr>
            <p:cNvPr id="115" name="tx115"/>
            <p:cNvSpPr/>
            <p:nvPr/>
          </p:nvSpPr>
          <p:spPr>
            <a:xfrm>
              <a:off x="4013033" y="34378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6" name="tx116"/>
            <p:cNvSpPr/>
            <p:nvPr/>
          </p:nvSpPr>
          <p:spPr>
            <a:xfrm>
              <a:off x="5312812" y="408726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271.7</a:t>
              </a:r>
            </a:p>
          </p:txBody>
        </p:sp>
        <p:sp>
          <p:nvSpPr>
            <p:cNvPr id="117" name="tx117"/>
            <p:cNvSpPr/>
            <p:nvPr/>
          </p:nvSpPr>
          <p:spPr>
            <a:xfrm>
              <a:off x="5312812" y="3807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133.8</a:t>
              </a:r>
            </a:p>
          </p:txBody>
        </p:sp>
        <p:sp>
          <p:nvSpPr>
            <p:cNvPr id="118" name="tx118"/>
            <p:cNvSpPr/>
            <p:nvPr/>
          </p:nvSpPr>
          <p:spPr>
            <a:xfrm>
              <a:off x="6373535" y="4063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304.1</a:t>
              </a:r>
            </a:p>
          </p:txBody>
        </p:sp>
        <p:sp>
          <p:nvSpPr>
            <p:cNvPr id="119" name="tx119"/>
            <p:cNvSpPr/>
            <p:nvPr/>
          </p:nvSpPr>
          <p:spPr>
            <a:xfrm>
              <a:off x="6399660" y="37922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20" name="tx120"/>
            <p:cNvSpPr/>
            <p:nvPr/>
          </p:nvSpPr>
          <p:spPr>
            <a:xfrm>
              <a:off x="6638716" y="4066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299.5</a:t>
              </a:r>
            </a:p>
          </p:txBody>
        </p:sp>
        <p:sp>
          <p:nvSpPr>
            <p:cNvPr id="121" name="tx121"/>
            <p:cNvSpPr/>
            <p:nvPr/>
          </p:nvSpPr>
          <p:spPr>
            <a:xfrm>
              <a:off x="6638716" y="3772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22" name="tx122"/>
            <p:cNvSpPr/>
            <p:nvPr/>
          </p:nvSpPr>
          <p:spPr>
            <a:xfrm>
              <a:off x="6903896" y="4055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23" name="tx123"/>
            <p:cNvSpPr/>
            <p:nvPr/>
          </p:nvSpPr>
          <p:spPr>
            <a:xfrm>
              <a:off x="6903896" y="3745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24" name="tx124"/>
            <p:cNvSpPr/>
            <p:nvPr/>
          </p:nvSpPr>
          <p:spPr>
            <a:xfrm>
              <a:off x="7169077" y="40499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324.2</a:t>
              </a:r>
            </a:p>
          </p:txBody>
        </p:sp>
        <p:sp>
          <p:nvSpPr>
            <p:cNvPr id="125" name="tx125"/>
            <p:cNvSpPr/>
            <p:nvPr/>
          </p:nvSpPr>
          <p:spPr>
            <a:xfrm>
              <a:off x="7169077" y="37267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145.7</a:t>
              </a:r>
            </a:p>
          </p:txBody>
        </p:sp>
        <p:sp>
          <p:nvSpPr>
            <p:cNvPr id="126" name="tx126"/>
            <p:cNvSpPr/>
            <p:nvPr/>
          </p:nvSpPr>
          <p:spPr>
            <a:xfrm>
              <a:off x="7434258" y="4018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27" name="tx127"/>
            <p:cNvSpPr/>
            <p:nvPr/>
          </p:nvSpPr>
          <p:spPr>
            <a:xfrm>
              <a:off x="7434258" y="36652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28" name="tx128"/>
            <p:cNvSpPr/>
            <p:nvPr/>
          </p:nvSpPr>
          <p:spPr>
            <a:xfrm>
              <a:off x="7699439" y="3959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456.4</a:t>
              </a:r>
            </a:p>
          </p:txBody>
        </p:sp>
        <p:sp>
          <p:nvSpPr>
            <p:cNvPr id="129" name="tx129"/>
            <p:cNvSpPr/>
            <p:nvPr/>
          </p:nvSpPr>
          <p:spPr>
            <a:xfrm>
              <a:off x="7738616" y="35716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30" name="tx130"/>
            <p:cNvSpPr/>
            <p:nvPr/>
          </p:nvSpPr>
          <p:spPr>
            <a:xfrm>
              <a:off x="7964620" y="3966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445.1</a:t>
              </a:r>
            </a:p>
          </p:txBody>
        </p:sp>
        <p:sp>
          <p:nvSpPr>
            <p:cNvPr id="131" name="tx131"/>
            <p:cNvSpPr/>
            <p:nvPr/>
          </p:nvSpPr>
          <p:spPr>
            <a:xfrm>
              <a:off x="7964620" y="35585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148.4</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5681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8622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1744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76212" y="5180747"/>
              <a:ext cx="201456" cy="201456"/>
            </a:xfrm>
            <a:prstGeom prst="rect">
              <a:avLst/>
            </a:prstGeom>
            <a:solidFill>
              <a:srgbClr val="1CABE2">
                <a:alpha val="100000"/>
              </a:srgbClr>
            </a:solidFill>
          </p:spPr>
          <p:txBody>
            <a:bodyPr/>
            <a:lstStyle/>
            <a:p/>
          </p:txBody>
        </p:sp>
        <p:sp>
          <p:nvSpPr>
            <p:cNvPr id="157" name="rc157"/>
            <p:cNvSpPr/>
            <p:nvPr/>
          </p:nvSpPr>
          <p:spPr>
            <a:xfrm>
              <a:off x="6034370" y="5180747"/>
              <a:ext cx="201456" cy="201456"/>
            </a:xfrm>
            <a:prstGeom prst="rect">
              <a:avLst/>
            </a:prstGeom>
            <a:solidFill>
              <a:srgbClr val="80BD41">
                <a:alpha val="100000"/>
              </a:srgbClr>
            </a:solidFill>
          </p:spPr>
          <p:txBody>
            <a:bodyPr/>
            <a:lstStyle/>
            <a:p/>
          </p:txBody>
        </p:sp>
        <p:sp>
          <p:nvSpPr>
            <p:cNvPr id="158" name="tx158"/>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89913" y="1581351"/>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162" name="pl162"/>
            <p:cNvSpPr/>
            <p:nvPr/>
          </p:nvSpPr>
          <p:spPr>
            <a:xfrm>
              <a:off x="24353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395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436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374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416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457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3350959" cy="129091"/>
            </a:xfrm>
            <a:prstGeom prst="rect">
              <a:avLst/>
            </a:prstGeom>
            <a:solidFill>
              <a:srgbClr val="80BD41">
                <a:alpha val="100000"/>
              </a:srgbClr>
            </a:solidFill>
          </p:spPr>
          <p:txBody>
            <a:bodyPr/>
            <a:lstStyle/>
            <a:p/>
          </p:txBody>
        </p:sp>
        <p:sp>
          <p:nvSpPr>
            <p:cNvPr id="173" name="rc173"/>
            <p:cNvSpPr/>
            <p:nvPr/>
          </p:nvSpPr>
          <p:spPr>
            <a:xfrm>
              <a:off x="4684281" y="5954972"/>
              <a:ext cx="1000901" cy="129091"/>
            </a:xfrm>
            <a:prstGeom prst="rect">
              <a:avLst/>
            </a:prstGeom>
            <a:solidFill>
              <a:srgbClr val="1CABE2">
                <a:alpha val="100000"/>
              </a:srgbClr>
            </a:solidFill>
          </p:spPr>
          <p:txBody>
            <a:bodyPr/>
            <a:lstStyle/>
            <a:p/>
          </p:txBody>
        </p:sp>
        <p:sp>
          <p:nvSpPr>
            <p:cNvPr id="174" name="rc174"/>
            <p:cNvSpPr/>
            <p:nvPr/>
          </p:nvSpPr>
          <p:spPr>
            <a:xfrm>
              <a:off x="1333322" y="5793607"/>
              <a:ext cx="5029303" cy="129091"/>
            </a:xfrm>
            <a:prstGeom prst="rect">
              <a:avLst/>
            </a:prstGeom>
            <a:solidFill>
              <a:srgbClr val="80BD41">
                <a:alpha val="100000"/>
              </a:srgbClr>
            </a:solidFill>
          </p:spPr>
          <p:txBody>
            <a:bodyPr/>
            <a:lstStyle/>
            <a:p/>
          </p:txBody>
        </p:sp>
        <p:sp>
          <p:nvSpPr>
            <p:cNvPr id="175" name="rc175"/>
            <p:cNvSpPr/>
            <p:nvPr/>
          </p:nvSpPr>
          <p:spPr>
            <a:xfrm>
              <a:off x="6362626" y="5793607"/>
              <a:ext cx="1179657" cy="129091"/>
            </a:xfrm>
            <a:prstGeom prst="rect">
              <a:avLst/>
            </a:prstGeom>
            <a:solidFill>
              <a:srgbClr val="1CABE2">
                <a:alpha val="100000"/>
              </a:srgbClr>
            </a:solidFill>
          </p:spPr>
          <p:txBody>
            <a:bodyPr/>
            <a:lstStyle/>
            <a:p/>
          </p:txBody>
        </p:sp>
        <p:sp>
          <p:nvSpPr>
            <p:cNvPr id="176" name="rc176"/>
            <p:cNvSpPr/>
            <p:nvPr/>
          </p:nvSpPr>
          <p:spPr>
            <a:xfrm>
              <a:off x="1333322" y="5632243"/>
              <a:ext cx="4905871" cy="129091"/>
            </a:xfrm>
            <a:prstGeom prst="rect">
              <a:avLst/>
            </a:prstGeom>
            <a:solidFill>
              <a:srgbClr val="80BD41">
                <a:alpha val="100000"/>
              </a:srgbClr>
            </a:solidFill>
          </p:spPr>
          <p:txBody>
            <a:bodyPr/>
            <a:lstStyle/>
            <a:p/>
          </p:txBody>
        </p:sp>
        <p:sp>
          <p:nvSpPr>
            <p:cNvPr id="177" name="rc177"/>
            <p:cNvSpPr/>
            <p:nvPr/>
          </p:nvSpPr>
          <p:spPr>
            <a:xfrm>
              <a:off x="6239194" y="5632243"/>
              <a:ext cx="1635253" cy="129091"/>
            </a:xfrm>
            <a:prstGeom prst="rect">
              <a:avLst/>
            </a:prstGeom>
            <a:solidFill>
              <a:srgbClr val="1CABE2">
                <a:alpha val="100000"/>
              </a:srgbClr>
            </a:solidFill>
          </p:spPr>
          <p:txBody>
            <a:bodyPr/>
            <a:lstStyle/>
            <a:p/>
          </p:txBody>
        </p:sp>
        <p:sp>
          <p:nvSpPr>
            <p:cNvPr id="178" name="tx178"/>
            <p:cNvSpPr/>
            <p:nvPr/>
          </p:nvSpPr>
          <p:spPr>
            <a:xfrm>
              <a:off x="5758095"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9" name="tx179"/>
            <p:cNvSpPr/>
            <p:nvPr/>
          </p:nvSpPr>
          <p:spPr>
            <a:xfrm>
              <a:off x="770805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80" name="tx180"/>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593.5</a:t>
              </a:r>
            </a:p>
          </p:txBody>
        </p:sp>
        <p:sp>
          <p:nvSpPr>
            <p:cNvPr id="181" name="tx181"/>
            <p:cNvSpPr/>
            <p:nvPr/>
          </p:nvSpPr>
          <p:spPr>
            <a:xfrm>
              <a:off x="2873163"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304.1</a:t>
              </a:r>
            </a:p>
          </p:txBody>
        </p:sp>
        <p:sp>
          <p:nvSpPr>
            <p:cNvPr id="182" name="tx182"/>
            <p:cNvSpPr/>
            <p:nvPr/>
          </p:nvSpPr>
          <p:spPr>
            <a:xfrm>
              <a:off x="50792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83" name="tx183"/>
            <p:cNvSpPr/>
            <p:nvPr/>
          </p:nvSpPr>
          <p:spPr>
            <a:xfrm>
              <a:off x="3712336"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456.4</a:t>
              </a:r>
            </a:p>
          </p:txBody>
        </p:sp>
        <p:sp>
          <p:nvSpPr>
            <p:cNvPr id="184" name="tx184"/>
            <p:cNvSpPr/>
            <p:nvPr/>
          </p:nvSpPr>
          <p:spPr>
            <a:xfrm>
              <a:off x="6862020"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85" name="tx185"/>
            <p:cNvSpPr/>
            <p:nvPr/>
          </p:nvSpPr>
          <p:spPr>
            <a:xfrm>
              <a:off x="3650620"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445.1</a:t>
              </a:r>
            </a:p>
          </p:txBody>
        </p:sp>
        <p:sp>
          <p:nvSpPr>
            <p:cNvPr id="186" name="tx186"/>
            <p:cNvSpPr/>
            <p:nvPr/>
          </p:nvSpPr>
          <p:spPr>
            <a:xfrm>
              <a:off x="692118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148.4</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2092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6250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82921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(75%) was lower than in 2019 (77%).
The number of children vaccinated with DTP1 increased 46% compared to in 2019.
The number of surviving infants increased approximately 50% compared to in 2019.
In 2025, 100,000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699883"/>
            </a:xfrm>
            <a:custGeom>
              <a:avLst/>
              <a:pathLst>
                <a:path w="3397293" h="699883">
                  <a:moveTo>
                    <a:pt x="0" y="0"/>
                  </a:moveTo>
                  <a:lnTo>
                    <a:pt x="135891" y="65614"/>
                  </a:lnTo>
                  <a:lnTo>
                    <a:pt x="271783" y="0"/>
                  </a:lnTo>
                  <a:lnTo>
                    <a:pt x="407675" y="21871"/>
                  </a:lnTo>
                  <a:lnTo>
                    <a:pt x="543566" y="43742"/>
                  </a:lnTo>
                  <a:lnTo>
                    <a:pt x="679458" y="65614"/>
                  </a:lnTo>
                  <a:lnTo>
                    <a:pt x="815350" y="87485"/>
                  </a:lnTo>
                  <a:lnTo>
                    <a:pt x="951242" y="87485"/>
                  </a:lnTo>
                  <a:lnTo>
                    <a:pt x="1087133" y="109356"/>
                  </a:lnTo>
                  <a:lnTo>
                    <a:pt x="1223025" y="109356"/>
                  </a:lnTo>
                  <a:lnTo>
                    <a:pt x="1358917" y="109356"/>
                  </a:lnTo>
                  <a:lnTo>
                    <a:pt x="1494809" y="306198"/>
                  </a:lnTo>
                  <a:lnTo>
                    <a:pt x="1630700" y="612397"/>
                  </a:lnTo>
                  <a:lnTo>
                    <a:pt x="1766592" y="699883"/>
                  </a:lnTo>
                  <a:lnTo>
                    <a:pt x="1902484" y="656140"/>
                  </a:lnTo>
                  <a:lnTo>
                    <a:pt x="2038375" y="699883"/>
                  </a:lnTo>
                  <a:lnTo>
                    <a:pt x="2174267" y="678011"/>
                  </a:lnTo>
                  <a:lnTo>
                    <a:pt x="2310159" y="546783"/>
                  </a:lnTo>
                  <a:lnTo>
                    <a:pt x="2446051" y="568655"/>
                  </a:lnTo>
                  <a:lnTo>
                    <a:pt x="2581942" y="415555"/>
                  </a:lnTo>
                  <a:lnTo>
                    <a:pt x="2717834" y="524912"/>
                  </a:lnTo>
                  <a:lnTo>
                    <a:pt x="2853726" y="546783"/>
                  </a:lnTo>
                  <a:lnTo>
                    <a:pt x="2989618" y="590526"/>
                  </a:lnTo>
                  <a:lnTo>
                    <a:pt x="3125509" y="437426"/>
                  </a:lnTo>
                  <a:lnTo>
                    <a:pt x="3261401" y="284327"/>
                  </a:lnTo>
                  <a:lnTo>
                    <a:pt x="3397293" y="5686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699883"/>
            </a:xfrm>
            <a:custGeom>
              <a:avLst/>
              <a:pathLst>
                <a:path w="3397293" h="699883">
                  <a:moveTo>
                    <a:pt x="0" y="0"/>
                  </a:moveTo>
                  <a:lnTo>
                    <a:pt x="135891" y="65614"/>
                  </a:lnTo>
                  <a:lnTo>
                    <a:pt x="271783" y="0"/>
                  </a:lnTo>
                  <a:lnTo>
                    <a:pt x="407675" y="21871"/>
                  </a:lnTo>
                  <a:lnTo>
                    <a:pt x="543566" y="43742"/>
                  </a:lnTo>
                  <a:lnTo>
                    <a:pt x="679458" y="65614"/>
                  </a:lnTo>
                  <a:lnTo>
                    <a:pt x="815350" y="87485"/>
                  </a:lnTo>
                  <a:lnTo>
                    <a:pt x="951242" y="87485"/>
                  </a:lnTo>
                  <a:lnTo>
                    <a:pt x="1087133" y="109356"/>
                  </a:lnTo>
                  <a:lnTo>
                    <a:pt x="1223025" y="109356"/>
                  </a:lnTo>
                  <a:lnTo>
                    <a:pt x="1358917" y="109356"/>
                  </a:lnTo>
                  <a:lnTo>
                    <a:pt x="1494809" y="306198"/>
                  </a:lnTo>
                  <a:lnTo>
                    <a:pt x="1630700" y="612397"/>
                  </a:lnTo>
                  <a:lnTo>
                    <a:pt x="1766592" y="699883"/>
                  </a:lnTo>
                  <a:lnTo>
                    <a:pt x="1902484" y="656140"/>
                  </a:lnTo>
                  <a:lnTo>
                    <a:pt x="2038375" y="699883"/>
                  </a:lnTo>
                  <a:lnTo>
                    <a:pt x="2174267" y="678011"/>
                  </a:lnTo>
                  <a:lnTo>
                    <a:pt x="2310159" y="546783"/>
                  </a:lnTo>
                  <a:lnTo>
                    <a:pt x="2446051" y="568655"/>
                  </a:lnTo>
                  <a:lnTo>
                    <a:pt x="2581942" y="415555"/>
                  </a:lnTo>
                  <a:lnTo>
                    <a:pt x="2717834" y="524912"/>
                  </a:lnTo>
                  <a:lnTo>
                    <a:pt x="2853726" y="546783"/>
                  </a:lnTo>
                  <a:lnTo>
                    <a:pt x="2989618" y="590526"/>
                  </a:lnTo>
                  <a:lnTo>
                    <a:pt x="3125509" y="437426"/>
                  </a:lnTo>
                  <a:lnTo>
                    <a:pt x="3261401" y="284327"/>
                  </a:lnTo>
                  <a:lnTo>
                    <a:pt x="3397293" y="5686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49824"/>
            </a:xfrm>
            <a:custGeom>
              <a:avLst/>
              <a:pathLst>
                <a:path w="0" h="1049824">
                  <a:moveTo>
                    <a:pt x="0" y="0"/>
                  </a:moveTo>
                  <a:lnTo>
                    <a:pt x="0" y="104982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699883"/>
            </a:xfrm>
            <a:custGeom>
              <a:avLst/>
              <a:pathLst>
                <a:path w="3397293" h="699883">
                  <a:moveTo>
                    <a:pt x="0" y="0"/>
                  </a:moveTo>
                  <a:lnTo>
                    <a:pt x="135891" y="65614"/>
                  </a:lnTo>
                  <a:lnTo>
                    <a:pt x="271783" y="0"/>
                  </a:lnTo>
                  <a:lnTo>
                    <a:pt x="407675" y="21871"/>
                  </a:lnTo>
                  <a:lnTo>
                    <a:pt x="543566" y="43742"/>
                  </a:lnTo>
                  <a:lnTo>
                    <a:pt x="679458" y="65614"/>
                  </a:lnTo>
                  <a:lnTo>
                    <a:pt x="815350" y="87485"/>
                  </a:lnTo>
                  <a:lnTo>
                    <a:pt x="951242" y="87485"/>
                  </a:lnTo>
                  <a:lnTo>
                    <a:pt x="1087133" y="109356"/>
                  </a:lnTo>
                  <a:lnTo>
                    <a:pt x="1223025" y="109356"/>
                  </a:lnTo>
                  <a:lnTo>
                    <a:pt x="1358917" y="109356"/>
                  </a:lnTo>
                  <a:lnTo>
                    <a:pt x="1494809" y="306198"/>
                  </a:lnTo>
                  <a:lnTo>
                    <a:pt x="1630700" y="612397"/>
                  </a:lnTo>
                  <a:lnTo>
                    <a:pt x="1766592" y="699883"/>
                  </a:lnTo>
                  <a:lnTo>
                    <a:pt x="1902484" y="656140"/>
                  </a:lnTo>
                  <a:lnTo>
                    <a:pt x="2038375" y="699883"/>
                  </a:lnTo>
                  <a:lnTo>
                    <a:pt x="2174267" y="678011"/>
                  </a:lnTo>
                  <a:lnTo>
                    <a:pt x="2310159" y="546783"/>
                  </a:lnTo>
                  <a:lnTo>
                    <a:pt x="2446051" y="568655"/>
                  </a:lnTo>
                  <a:lnTo>
                    <a:pt x="2581942" y="415555"/>
                  </a:lnTo>
                  <a:lnTo>
                    <a:pt x="2717834" y="524912"/>
                  </a:lnTo>
                  <a:lnTo>
                    <a:pt x="2853726" y="546783"/>
                  </a:lnTo>
                  <a:lnTo>
                    <a:pt x="2989618" y="590526"/>
                  </a:lnTo>
                  <a:lnTo>
                    <a:pt x="3125509" y="437426"/>
                  </a:lnTo>
                  <a:lnTo>
                    <a:pt x="3261401" y="284327"/>
                  </a:lnTo>
                  <a:lnTo>
                    <a:pt x="3397293" y="5686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099051"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67496" y="1403693"/>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Syria, 2000-2025</a:t>
              </a:r>
            </a:p>
          </p:txBody>
        </p:sp>
        <p:sp>
          <p:nvSpPr>
            <p:cNvPr id="63" name="pl63"/>
            <p:cNvSpPr/>
            <p:nvPr/>
          </p:nvSpPr>
          <p:spPr>
            <a:xfrm>
              <a:off x="5267799" y="41131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9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4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0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7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46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11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7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438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97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709017"/>
            </a:xfrm>
            <a:custGeom>
              <a:avLst/>
              <a:pathLst>
                <a:path w="3397293" h="1709017">
                  <a:moveTo>
                    <a:pt x="0" y="0"/>
                  </a:moveTo>
                  <a:lnTo>
                    <a:pt x="135891" y="160220"/>
                  </a:lnTo>
                  <a:lnTo>
                    <a:pt x="271783" y="0"/>
                  </a:lnTo>
                  <a:lnTo>
                    <a:pt x="407675" y="53406"/>
                  </a:lnTo>
                  <a:lnTo>
                    <a:pt x="543566" y="106813"/>
                  </a:lnTo>
                  <a:lnTo>
                    <a:pt x="679458" y="160220"/>
                  </a:lnTo>
                  <a:lnTo>
                    <a:pt x="815350" y="213627"/>
                  </a:lnTo>
                  <a:lnTo>
                    <a:pt x="951242" y="213627"/>
                  </a:lnTo>
                  <a:lnTo>
                    <a:pt x="1087133" y="267033"/>
                  </a:lnTo>
                  <a:lnTo>
                    <a:pt x="1223025" y="267033"/>
                  </a:lnTo>
                  <a:lnTo>
                    <a:pt x="1358917" y="267033"/>
                  </a:lnTo>
                  <a:lnTo>
                    <a:pt x="1494809" y="747694"/>
                  </a:lnTo>
                  <a:lnTo>
                    <a:pt x="1630700" y="1495389"/>
                  </a:lnTo>
                  <a:lnTo>
                    <a:pt x="1766592" y="1709017"/>
                  </a:lnTo>
                  <a:lnTo>
                    <a:pt x="1902484" y="1602203"/>
                  </a:lnTo>
                  <a:lnTo>
                    <a:pt x="2038375" y="1709017"/>
                  </a:lnTo>
                  <a:lnTo>
                    <a:pt x="2174267" y="1655610"/>
                  </a:lnTo>
                  <a:lnTo>
                    <a:pt x="2310159" y="1335169"/>
                  </a:lnTo>
                  <a:lnTo>
                    <a:pt x="2446051" y="1388576"/>
                  </a:lnTo>
                  <a:lnTo>
                    <a:pt x="2581942" y="1014728"/>
                  </a:lnTo>
                  <a:lnTo>
                    <a:pt x="2717834" y="1281762"/>
                  </a:lnTo>
                  <a:lnTo>
                    <a:pt x="2853726" y="1335169"/>
                  </a:lnTo>
                  <a:lnTo>
                    <a:pt x="2989618" y="1441983"/>
                  </a:lnTo>
                  <a:lnTo>
                    <a:pt x="3125509" y="1068135"/>
                  </a:lnTo>
                  <a:lnTo>
                    <a:pt x="3261401" y="694288"/>
                  </a:lnTo>
                  <a:lnTo>
                    <a:pt x="3397293" y="1388576"/>
                  </a:lnTo>
                </a:path>
              </a:pathLst>
            </a:custGeom>
            <a:ln w="27101" cap="flat">
              <a:solidFill>
                <a:srgbClr val="0058AB">
                  <a:alpha val="100000"/>
                </a:srgbClr>
              </a:solidFill>
              <a:prstDash val="solid"/>
              <a:round/>
            </a:ln>
          </p:spPr>
          <p:txBody>
            <a:bodyPr/>
            <a:lstStyle/>
            <a:p/>
          </p:txBody>
        </p:sp>
        <p:sp>
          <p:nvSpPr>
            <p:cNvPr id="81" name="pl81"/>
            <p:cNvSpPr/>
            <p:nvPr/>
          </p:nvSpPr>
          <p:spPr>
            <a:xfrm>
              <a:off x="5437664" y="3311999"/>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3205186"/>
              <a:ext cx="3397293" cy="640881"/>
            </a:xfrm>
            <a:custGeom>
              <a:avLst/>
              <a:pathLst>
                <a:path w="3397293" h="640881">
                  <a:moveTo>
                    <a:pt x="0" y="267033"/>
                  </a:moveTo>
                  <a:lnTo>
                    <a:pt x="135891" y="213627"/>
                  </a:lnTo>
                  <a:lnTo>
                    <a:pt x="271783" y="320440"/>
                  </a:lnTo>
                  <a:lnTo>
                    <a:pt x="407675" y="267033"/>
                  </a:lnTo>
                  <a:lnTo>
                    <a:pt x="543566" y="213627"/>
                  </a:lnTo>
                  <a:lnTo>
                    <a:pt x="679458" y="160220"/>
                  </a:lnTo>
                  <a:lnTo>
                    <a:pt x="815350" y="160220"/>
                  </a:lnTo>
                  <a:lnTo>
                    <a:pt x="951242" y="106813"/>
                  </a:lnTo>
                  <a:lnTo>
                    <a:pt x="1087133" y="53406"/>
                  </a:lnTo>
                  <a:lnTo>
                    <a:pt x="1223025" y="53406"/>
                  </a:lnTo>
                  <a:lnTo>
                    <a:pt x="1358917" y="0"/>
                  </a:lnTo>
                  <a:lnTo>
                    <a:pt x="1494809" y="0"/>
                  </a:lnTo>
                  <a:lnTo>
                    <a:pt x="1630700" y="160220"/>
                  </a:lnTo>
                  <a:lnTo>
                    <a:pt x="1766592" y="53406"/>
                  </a:lnTo>
                  <a:lnTo>
                    <a:pt x="1902484" y="53406"/>
                  </a:lnTo>
                  <a:lnTo>
                    <a:pt x="2038375" y="160220"/>
                  </a:lnTo>
                  <a:lnTo>
                    <a:pt x="2174267" y="106813"/>
                  </a:lnTo>
                  <a:lnTo>
                    <a:pt x="2310159" y="53406"/>
                  </a:lnTo>
                  <a:lnTo>
                    <a:pt x="2446051" y="106813"/>
                  </a:lnTo>
                  <a:lnTo>
                    <a:pt x="2581942" y="106813"/>
                  </a:lnTo>
                  <a:lnTo>
                    <a:pt x="2717834" y="320440"/>
                  </a:lnTo>
                  <a:lnTo>
                    <a:pt x="2853726" y="320440"/>
                  </a:lnTo>
                  <a:lnTo>
                    <a:pt x="2989618" y="267033"/>
                  </a:lnTo>
                  <a:lnTo>
                    <a:pt x="3125509" y="534067"/>
                  </a:lnTo>
                  <a:lnTo>
                    <a:pt x="3261401" y="640881"/>
                  </a:lnTo>
                  <a:lnTo>
                    <a:pt x="3397293" y="427254"/>
                  </a:lnTo>
                </a:path>
              </a:pathLst>
            </a:custGeom>
            <a:ln w="27101" cap="flat">
              <a:solidFill>
                <a:srgbClr val="961A49">
                  <a:alpha val="100000"/>
                </a:srgbClr>
              </a:solidFill>
              <a:prstDash val="solid"/>
              <a:round/>
            </a:ln>
          </p:spPr>
          <p:txBody>
            <a:bodyPr/>
            <a:lstStyle/>
            <a:p/>
          </p:txBody>
        </p:sp>
        <p:sp>
          <p:nvSpPr>
            <p:cNvPr id="83" name="pl83"/>
            <p:cNvSpPr/>
            <p:nvPr/>
          </p:nvSpPr>
          <p:spPr>
            <a:xfrm>
              <a:off x="5437664" y="33119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709017"/>
            </a:xfrm>
            <a:custGeom>
              <a:avLst/>
              <a:pathLst>
                <a:path w="3397293" h="1709017">
                  <a:moveTo>
                    <a:pt x="0" y="0"/>
                  </a:moveTo>
                  <a:lnTo>
                    <a:pt x="135891" y="160220"/>
                  </a:lnTo>
                  <a:lnTo>
                    <a:pt x="271783" y="0"/>
                  </a:lnTo>
                  <a:lnTo>
                    <a:pt x="407675" y="53406"/>
                  </a:lnTo>
                  <a:lnTo>
                    <a:pt x="543566" y="106813"/>
                  </a:lnTo>
                  <a:lnTo>
                    <a:pt x="679458" y="160220"/>
                  </a:lnTo>
                  <a:lnTo>
                    <a:pt x="815350" y="213627"/>
                  </a:lnTo>
                  <a:lnTo>
                    <a:pt x="951242" y="213627"/>
                  </a:lnTo>
                  <a:lnTo>
                    <a:pt x="1087133" y="267033"/>
                  </a:lnTo>
                  <a:lnTo>
                    <a:pt x="1223025" y="267033"/>
                  </a:lnTo>
                  <a:lnTo>
                    <a:pt x="1358917" y="267033"/>
                  </a:lnTo>
                  <a:lnTo>
                    <a:pt x="1494809" y="747694"/>
                  </a:lnTo>
                  <a:lnTo>
                    <a:pt x="1630700" y="1495389"/>
                  </a:lnTo>
                  <a:lnTo>
                    <a:pt x="1766592" y="1709017"/>
                  </a:lnTo>
                  <a:lnTo>
                    <a:pt x="1902484" y="1602203"/>
                  </a:lnTo>
                  <a:lnTo>
                    <a:pt x="2038375" y="1709017"/>
                  </a:lnTo>
                  <a:lnTo>
                    <a:pt x="2174267" y="1655610"/>
                  </a:lnTo>
                  <a:lnTo>
                    <a:pt x="2310159" y="1335169"/>
                  </a:lnTo>
                  <a:lnTo>
                    <a:pt x="2446051" y="1388576"/>
                  </a:lnTo>
                  <a:lnTo>
                    <a:pt x="2581942" y="1014728"/>
                  </a:lnTo>
                  <a:lnTo>
                    <a:pt x="2717834" y="1281762"/>
                  </a:lnTo>
                  <a:lnTo>
                    <a:pt x="2853726" y="1335169"/>
                  </a:lnTo>
                  <a:lnTo>
                    <a:pt x="2989618" y="1441983"/>
                  </a:lnTo>
                  <a:lnTo>
                    <a:pt x="3125509" y="1068135"/>
                  </a:lnTo>
                  <a:lnTo>
                    <a:pt x="3261401" y="694288"/>
                  </a:lnTo>
                  <a:lnTo>
                    <a:pt x="3397293" y="138857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97271"/>
              <a:ext cx="0" cy="502023"/>
            </a:xfrm>
            <a:custGeom>
              <a:avLst/>
              <a:pathLst>
                <a:path w="0" h="502023">
                  <a:moveTo>
                    <a:pt x="0" y="0"/>
                  </a:moveTo>
                  <a:lnTo>
                    <a:pt x="0" y="502023"/>
                  </a:lnTo>
                </a:path>
              </a:pathLst>
            </a:custGeom>
            <a:ln w="13550" cap="flat">
              <a:solidFill>
                <a:srgbClr val="0058AB">
                  <a:alpha val="100000"/>
                </a:srgbClr>
              </a:solidFill>
              <a:prstDash val="dot"/>
              <a:round/>
            </a:ln>
          </p:spPr>
          <p:txBody>
            <a:bodyPr/>
            <a:lstStyle/>
            <a:p/>
          </p:txBody>
        </p:sp>
        <p:sp>
          <p:nvSpPr>
            <p:cNvPr id="86" name="pl86"/>
            <p:cNvSpPr/>
            <p:nvPr/>
          </p:nvSpPr>
          <p:spPr>
            <a:xfrm>
              <a:off x="6117122" y="2457491"/>
              <a:ext cx="0" cy="341803"/>
            </a:xfrm>
            <a:custGeom>
              <a:avLst/>
              <a:pathLst>
                <a:path w="0" h="341803">
                  <a:moveTo>
                    <a:pt x="0" y="0"/>
                  </a:moveTo>
                  <a:lnTo>
                    <a:pt x="0" y="341803"/>
                  </a:lnTo>
                </a:path>
              </a:pathLst>
            </a:custGeom>
            <a:ln w="13550" cap="flat">
              <a:solidFill>
                <a:srgbClr val="0058AB">
                  <a:alpha val="100000"/>
                </a:srgbClr>
              </a:solidFill>
              <a:prstDash val="dot"/>
              <a:round/>
            </a:ln>
          </p:spPr>
          <p:txBody>
            <a:bodyPr/>
            <a:lstStyle/>
            <a:p/>
          </p:txBody>
        </p:sp>
        <p:sp>
          <p:nvSpPr>
            <p:cNvPr id="87" name="pl87"/>
            <p:cNvSpPr/>
            <p:nvPr/>
          </p:nvSpPr>
          <p:spPr>
            <a:xfrm>
              <a:off x="6796581" y="2564304"/>
              <a:ext cx="0" cy="234989"/>
            </a:xfrm>
            <a:custGeom>
              <a:avLst/>
              <a:pathLst>
                <a:path w="0" h="234989">
                  <a:moveTo>
                    <a:pt x="0" y="0"/>
                  </a:moveTo>
                  <a:lnTo>
                    <a:pt x="0" y="234989"/>
                  </a:lnTo>
                </a:path>
              </a:pathLst>
            </a:custGeom>
            <a:ln w="13550" cap="flat">
              <a:solidFill>
                <a:srgbClr val="0058AB">
                  <a:alpha val="100000"/>
                </a:srgbClr>
              </a:solidFill>
              <a:prstDash val="dot"/>
              <a:round/>
            </a:ln>
          </p:spPr>
          <p:txBody>
            <a:bodyPr/>
            <a:lstStyle/>
            <a:p/>
          </p:txBody>
        </p:sp>
        <p:sp>
          <p:nvSpPr>
            <p:cNvPr id="88" name="pl88"/>
            <p:cNvSpPr/>
            <p:nvPr/>
          </p:nvSpPr>
          <p:spPr>
            <a:xfrm>
              <a:off x="7476039" y="2799294"/>
              <a:ext cx="0" cy="1206993"/>
            </a:xfrm>
            <a:custGeom>
              <a:avLst/>
              <a:pathLst>
                <a:path w="0" h="1206993">
                  <a:moveTo>
                    <a:pt x="0" y="12069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9294"/>
              <a:ext cx="0" cy="512705"/>
            </a:xfrm>
            <a:custGeom>
              <a:avLst/>
              <a:pathLst>
                <a:path w="0" h="512705">
                  <a:moveTo>
                    <a:pt x="0" y="5127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9294"/>
              <a:ext cx="0" cy="192264"/>
            </a:xfrm>
            <a:custGeom>
              <a:avLst/>
              <a:pathLst>
                <a:path w="0" h="192264">
                  <a:moveTo>
                    <a:pt x="0" y="19226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9294"/>
              <a:ext cx="0" cy="886552"/>
            </a:xfrm>
            <a:custGeom>
              <a:avLst/>
              <a:pathLst>
                <a:path w="0" h="886552">
                  <a:moveTo>
                    <a:pt x="0" y="8865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709017"/>
            </a:xfrm>
            <a:custGeom>
              <a:avLst/>
              <a:pathLst>
                <a:path w="3397293" h="1709017">
                  <a:moveTo>
                    <a:pt x="0" y="0"/>
                  </a:moveTo>
                  <a:lnTo>
                    <a:pt x="135891" y="160220"/>
                  </a:lnTo>
                  <a:lnTo>
                    <a:pt x="271783" y="0"/>
                  </a:lnTo>
                  <a:lnTo>
                    <a:pt x="407675" y="53406"/>
                  </a:lnTo>
                  <a:lnTo>
                    <a:pt x="543566" y="106813"/>
                  </a:lnTo>
                  <a:lnTo>
                    <a:pt x="679458" y="160220"/>
                  </a:lnTo>
                  <a:lnTo>
                    <a:pt x="815350" y="213627"/>
                  </a:lnTo>
                  <a:lnTo>
                    <a:pt x="951242" y="213627"/>
                  </a:lnTo>
                  <a:lnTo>
                    <a:pt x="1087133" y="267033"/>
                  </a:lnTo>
                  <a:lnTo>
                    <a:pt x="1223025" y="267033"/>
                  </a:lnTo>
                  <a:lnTo>
                    <a:pt x="1358917" y="267033"/>
                  </a:lnTo>
                  <a:lnTo>
                    <a:pt x="1494809" y="747694"/>
                  </a:lnTo>
                  <a:lnTo>
                    <a:pt x="1630700" y="1495389"/>
                  </a:lnTo>
                  <a:lnTo>
                    <a:pt x="1766592" y="1709017"/>
                  </a:lnTo>
                  <a:lnTo>
                    <a:pt x="1902484" y="1602203"/>
                  </a:lnTo>
                  <a:lnTo>
                    <a:pt x="2038375" y="1709017"/>
                  </a:lnTo>
                  <a:lnTo>
                    <a:pt x="2174267" y="1655610"/>
                  </a:lnTo>
                  <a:lnTo>
                    <a:pt x="2310159" y="1335169"/>
                  </a:lnTo>
                  <a:lnTo>
                    <a:pt x="2446051" y="1388576"/>
                  </a:lnTo>
                  <a:lnTo>
                    <a:pt x="2581942" y="1014728"/>
                  </a:lnTo>
                  <a:lnTo>
                    <a:pt x="2717834" y="1281762"/>
                  </a:lnTo>
                  <a:lnTo>
                    <a:pt x="2853726" y="1335169"/>
                  </a:lnTo>
                  <a:lnTo>
                    <a:pt x="2989618" y="1441983"/>
                  </a:lnTo>
                  <a:lnTo>
                    <a:pt x="3125509" y="1068135"/>
                  </a:lnTo>
                  <a:lnTo>
                    <a:pt x="3261401" y="694288"/>
                  </a:lnTo>
                  <a:lnTo>
                    <a:pt x="3397293" y="1388576"/>
                  </a:lnTo>
                </a:path>
              </a:pathLst>
            </a:custGeom>
            <a:ln w="27101" cap="flat">
              <a:solidFill>
                <a:srgbClr val="0058AB">
                  <a:alpha val="100000"/>
                </a:srgbClr>
              </a:solidFill>
              <a:prstDash val="solid"/>
              <a:round/>
            </a:ln>
          </p:spPr>
          <p:txBody>
            <a:bodyPr/>
            <a:lstStyle/>
            <a:p/>
          </p:txBody>
        </p:sp>
        <p:sp>
          <p:nvSpPr>
            <p:cNvPr id="93" name="tx93"/>
            <p:cNvSpPr/>
            <p:nvPr/>
          </p:nvSpPr>
          <p:spPr>
            <a:xfrm>
              <a:off x="5377374" y="2737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56833" y="2737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36291" y="27388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397700" y="273743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7989462" y="27374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7374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786762" y="274013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33262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5920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793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2598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725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917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65761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881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301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720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7140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559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591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4010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430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849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018700" cy="114824"/>
            </a:xfrm>
            <a:prstGeom prst="rect">
              <a:avLst/>
            </a:prstGeom>
            <a:solidFill>
              <a:srgbClr val="1CABE2">
                <a:alpha val="80000"/>
              </a:srgbClr>
            </a:solidFill>
          </p:spPr>
          <p:txBody>
            <a:bodyPr/>
            <a:lstStyle/>
            <a:p/>
          </p:txBody>
        </p:sp>
        <p:sp>
          <p:nvSpPr>
            <p:cNvPr id="137" name="rc137"/>
            <p:cNvSpPr/>
            <p:nvPr/>
          </p:nvSpPr>
          <p:spPr>
            <a:xfrm>
              <a:off x="1317178" y="5743865"/>
              <a:ext cx="4691084"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482646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130,000</a:t>
              </a:r>
            </a:p>
          </p:txBody>
        </p:sp>
        <p:sp>
          <p:nvSpPr>
            <p:cNvPr id="140" name="tx140"/>
            <p:cNvSpPr/>
            <p:nvPr/>
          </p:nvSpPr>
          <p:spPr>
            <a:xfrm>
              <a:off x="549885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152,000</a:t>
              </a:r>
            </a:p>
          </p:txBody>
        </p:sp>
        <p:sp>
          <p:nvSpPr>
            <p:cNvPr id="141" name="tx14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237,000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318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389610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43805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698001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Syria (60%) was 25 percentage points lower than the global average (85%) and 23 percentage points lower than the average across all MENA countries (83%).
National DTP3 coverage was 7 percentage points lower than in 2019 (67%).
This equates to 237,000 un- and undervaccinated children in 2025 compared to 130,000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DTP3 coverage was 60% - this is 7 percentage points lower than in 2019 and more than 10 percentage points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Syria ranked number 3 out of 20 countries for lowest DTP3 coverage (based on tied ranks).
Syria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was among the countries with the lowest coverage and was in the top 3 countries with the highest number of un- and undervaccinated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815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205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5954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8985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55102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89003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290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631491"/>
              <a:ext cx="238662" cy="580518"/>
            </a:xfrm>
            <a:prstGeom prst="rect">
              <a:avLst/>
            </a:prstGeom>
            <a:solidFill>
              <a:srgbClr val="80BD41">
                <a:alpha val="100000"/>
              </a:srgbClr>
            </a:solidFill>
          </p:spPr>
          <p:txBody>
            <a:bodyPr/>
            <a:lstStyle/>
            <a:p/>
          </p:txBody>
        </p:sp>
        <p:sp>
          <p:nvSpPr>
            <p:cNvPr id="25" name="rc25"/>
            <p:cNvSpPr/>
            <p:nvPr/>
          </p:nvSpPr>
          <p:spPr>
            <a:xfrm>
              <a:off x="1333322" y="3536983"/>
              <a:ext cx="238662" cy="94507"/>
            </a:xfrm>
            <a:prstGeom prst="rect">
              <a:avLst/>
            </a:prstGeom>
            <a:solidFill>
              <a:srgbClr val="1CABE2">
                <a:alpha val="100000"/>
              </a:srgbClr>
            </a:solidFill>
          </p:spPr>
          <p:txBody>
            <a:bodyPr/>
            <a:lstStyle/>
            <a:p/>
          </p:txBody>
        </p:sp>
        <p:sp>
          <p:nvSpPr>
            <p:cNvPr id="26" name="rc26"/>
            <p:cNvSpPr/>
            <p:nvPr/>
          </p:nvSpPr>
          <p:spPr>
            <a:xfrm>
              <a:off x="1598503" y="3645967"/>
              <a:ext cx="238662" cy="566042"/>
            </a:xfrm>
            <a:prstGeom prst="rect">
              <a:avLst/>
            </a:prstGeom>
            <a:solidFill>
              <a:srgbClr val="80BD41">
                <a:alpha val="100000"/>
              </a:srgbClr>
            </a:solidFill>
          </p:spPr>
          <p:txBody>
            <a:bodyPr/>
            <a:lstStyle/>
            <a:p/>
          </p:txBody>
        </p:sp>
        <p:sp>
          <p:nvSpPr>
            <p:cNvPr id="27" name="rc27"/>
            <p:cNvSpPr/>
            <p:nvPr/>
          </p:nvSpPr>
          <p:spPr>
            <a:xfrm>
              <a:off x="1598503" y="3530030"/>
              <a:ext cx="238662" cy="115937"/>
            </a:xfrm>
            <a:prstGeom prst="rect">
              <a:avLst/>
            </a:prstGeom>
            <a:solidFill>
              <a:srgbClr val="1CABE2">
                <a:alpha val="100000"/>
              </a:srgbClr>
            </a:solidFill>
          </p:spPr>
          <p:txBody>
            <a:bodyPr/>
            <a:lstStyle/>
            <a:p/>
          </p:txBody>
        </p:sp>
        <p:sp>
          <p:nvSpPr>
            <p:cNvPr id="28" name="rc28"/>
            <p:cNvSpPr/>
            <p:nvPr/>
          </p:nvSpPr>
          <p:spPr>
            <a:xfrm>
              <a:off x="1863684" y="3622819"/>
              <a:ext cx="238662" cy="589190"/>
            </a:xfrm>
            <a:prstGeom prst="rect">
              <a:avLst/>
            </a:prstGeom>
            <a:solidFill>
              <a:srgbClr val="80BD41">
                <a:alpha val="100000"/>
              </a:srgbClr>
            </a:solidFill>
          </p:spPr>
          <p:txBody>
            <a:bodyPr/>
            <a:lstStyle/>
            <a:p/>
          </p:txBody>
        </p:sp>
        <p:sp>
          <p:nvSpPr>
            <p:cNvPr id="29" name="rc29"/>
            <p:cNvSpPr/>
            <p:nvPr/>
          </p:nvSpPr>
          <p:spPr>
            <a:xfrm>
              <a:off x="1863684" y="3526910"/>
              <a:ext cx="238662" cy="95909"/>
            </a:xfrm>
            <a:prstGeom prst="rect">
              <a:avLst/>
            </a:prstGeom>
            <a:solidFill>
              <a:srgbClr val="1CABE2">
                <a:alpha val="100000"/>
              </a:srgbClr>
            </a:solidFill>
          </p:spPr>
          <p:txBody>
            <a:bodyPr/>
            <a:lstStyle/>
            <a:p/>
          </p:txBody>
        </p:sp>
        <p:sp>
          <p:nvSpPr>
            <p:cNvPr id="30" name="rc30"/>
            <p:cNvSpPr/>
            <p:nvPr/>
          </p:nvSpPr>
          <p:spPr>
            <a:xfrm>
              <a:off x="2128865" y="3626388"/>
              <a:ext cx="238662" cy="585620"/>
            </a:xfrm>
            <a:prstGeom prst="rect">
              <a:avLst/>
            </a:prstGeom>
            <a:solidFill>
              <a:srgbClr val="80BD41">
                <a:alpha val="100000"/>
              </a:srgbClr>
            </a:solidFill>
          </p:spPr>
          <p:txBody>
            <a:bodyPr/>
            <a:lstStyle/>
            <a:p/>
          </p:txBody>
        </p:sp>
        <p:sp>
          <p:nvSpPr>
            <p:cNvPr id="31" name="rc31"/>
            <p:cNvSpPr/>
            <p:nvPr/>
          </p:nvSpPr>
          <p:spPr>
            <a:xfrm>
              <a:off x="2128865" y="3523050"/>
              <a:ext cx="238662" cy="103338"/>
            </a:xfrm>
            <a:prstGeom prst="rect">
              <a:avLst/>
            </a:prstGeom>
            <a:solidFill>
              <a:srgbClr val="1CABE2">
                <a:alpha val="100000"/>
              </a:srgbClr>
            </a:solidFill>
          </p:spPr>
          <p:txBody>
            <a:bodyPr/>
            <a:lstStyle/>
            <a:p/>
          </p:txBody>
        </p:sp>
        <p:sp>
          <p:nvSpPr>
            <p:cNvPr id="32" name="rc32"/>
            <p:cNvSpPr/>
            <p:nvPr/>
          </p:nvSpPr>
          <p:spPr>
            <a:xfrm>
              <a:off x="2394045" y="3627803"/>
              <a:ext cx="238662" cy="584206"/>
            </a:xfrm>
            <a:prstGeom prst="rect">
              <a:avLst/>
            </a:prstGeom>
            <a:solidFill>
              <a:srgbClr val="80BD41">
                <a:alpha val="100000"/>
              </a:srgbClr>
            </a:solidFill>
          </p:spPr>
          <p:txBody>
            <a:bodyPr/>
            <a:lstStyle/>
            <a:p/>
          </p:txBody>
        </p:sp>
        <p:sp>
          <p:nvSpPr>
            <p:cNvPr id="33" name="rc33"/>
            <p:cNvSpPr/>
            <p:nvPr/>
          </p:nvSpPr>
          <p:spPr>
            <a:xfrm>
              <a:off x="2394045" y="3516532"/>
              <a:ext cx="238662" cy="111270"/>
            </a:xfrm>
            <a:prstGeom prst="rect">
              <a:avLst/>
            </a:prstGeom>
            <a:solidFill>
              <a:srgbClr val="1CABE2">
                <a:alpha val="100000"/>
              </a:srgbClr>
            </a:solidFill>
          </p:spPr>
          <p:txBody>
            <a:bodyPr/>
            <a:lstStyle/>
            <a:p/>
          </p:txBody>
        </p:sp>
        <p:sp>
          <p:nvSpPr>
            <p:cNvPr id="34" name="rc34"/>
            <p:cNvSpPr/>
            <p:nvPr/>
          </p:nvSpPr>
          <p:spPr>
            <a:xfrm>
              <a:off x="2659226" y="3625436"/>
              <a:ext cx="238662" cy="586572"/>
            </a:xfrm>
            <a:prstGeom prst="rect">
              <a:avLst/>
            </a:prstGeom>
            <a:solidFill>
              <a:srgbClr val="80BD41">
                <a:alpha val="100000"/>
              </a:srgbClr>
            </a:solidFill>
          </p:spPr>
          <p:txBody>
            <a:bodyPr/>
            <a:lstStyle/>
            <a:p/>
          </p:txBody>
        </p:sp>
        <p:sp>
          <p:nvSpPr>
            <p:cNvPr id="35" name="rc35"/>
            <p:cNvSpPr/>
            <p:nvPr/>
          </p:nvSpPr>
          <p:spPr>
            <a:xfrm>
              <a:off x="2659226" y="3505295"/>
              <a:ext cx="238662" cy="120140"/>
            </a:xfrm>
            <a:prstGeom prst="rect">
              <a:avLst/>
            </a:prstGeom>
            <a:solidFill>
              <a:srgbClr val="1CABE2">
                <a:alpha val="100000"/>
              </a:srgbClr>
            </a:solidFill>
          </p:spPr>
          <p:txBody>
            <a:bodyPr/>
            <a:lstStyle/>
            <a:p/>
          </p:txBody>
        </p:sp>
        <p:sp>
          <p:nvSpPr>
            <p:cNvPr id="36" name="rc36"/>
            <p:cNvSpPr/>
            <p:nvPr/>
          </p:nvSpPr>
          <p:spPr>
            <a:xfrm>
              <a:off x="2924407" y="3618655"/>
              <a:ext cx="238662" cy="593354"/>
            </a:xfrm>
            <a:prstGeom prst="rect">
              <a:avLst/>
            </a:prstGeom>
            <a:solidFill>
              <a:srgbClr val="80BD41">
                <a:alpha val="100000"/>
              </a:srgbClr>
            </a:solidFill>
          </p:spPr>
          <p:txBody>
            <a:bodyPr/>
            <a:lstStyle/>
            <a:p/>
          </p:txBody>
        </p:sp>
        <p:sp>
          <p:nvSpPr>
            <p:cNvPr id="37" name="rc37"/>
            <p:cNvSpPr/>
            <p:nvPr/>
          </p:nvSpPr>
          <p:spPr>
            <a:xfrm>
              <a:off x="2924407" y="3488401"/>
              <a:ext cx="238662" cy="130254"/>
            </a:xfrm>
            <a:prstGeom prst="rect">
              <a:avLst/>
            </a:prstGeom>
            <a:solidFill>
              <a:srgbClr val="1CABE2">
                <a:alpha val="100000"/>
              </a:srgbClr>
            </a:solidFill>
          </p:spPr>
          <p:txBody>
            <a:bodyPr/>
            <a:lstStyle/>
            <a:p/>
          </p:txBody>
        </p:sp>
        <p:sp>
          <p:nvSpPr>
            <p:cNvPr id="38" name="rc38"/>
            <p:cNvSpPr/>
            <p:nvPr/>
          </p:nvSpPr>
          <p:spPr>
            <a:xfrm>
              <a:off x="3189588" y="3563000"/>
              <a:ext cx="238662" cy="649009"/>
            </a:xfrm>
            <a:prstGeom prst="rect">
              <a:avLst/>
            </a:prstGeom>
            <a:solidFill>
              <a:srgbClr val="80BD41">
                <a:alpha val="100000"/>
              </a:srgbClr>
            </a:solidFill>
          </p:spPr>
          <p:txBody>
            <a:bodyPr/>
            <a:lstStyle/>
            <a:p/>
          </p:txBody>
        </p:sp>
        <p:sp>
          <p:nvSpPr>
            <p:cNvPr id="39" name="rc39"/>
            <p:cNvSpPr/>
            <p:nvPr/>
          </p:nvSpPr>
          <p:spPr>
            <a:xfrm>
              <a:off x="3189588" y="3420530"/>
              <a:ext cx="238662" cy="142469"/>
            </a:xfrm>
            <a:prstGeom prst="rect">
              <a:avLst/>
            </a:prstGeom>
            <a:solidFill>
              <a:srgbClr val="1CABE2">
                <a:alpha val="100000"/>
              </a:srgbClr>
            </a:solidFill>
          </p:spPr>
          <p:txBody>
            <a:bodyPr/>
            <a:lstStyle/>
            <a:p/>
          </p:txBody>
        </p:sp>
        <p:sp>
          <p:nvSpPr>
            <p:cNvPr id="40" name="rc40"/>
            <p:cNvSpPr/>
            <p:nvPr/>
          </p:nvSpPr>
          <p:spPr>
            <a:xfrm>
              <a:off x="3454768" y="3515964"/>
              <a:ext cx="238662" cy="696045"/>
            </a:xfrm>
            <a:prstGeom prst="rect">
              <a:avLst/>
            </a:prstGeom>
            <a:solidFill>
              <a:srgbClr val="80BD41">
                <a:alpha val="100000"/>
              </a:srgbClr>
            </a:solidFill>
          </p:spPr>
          <p:txBody>
            <a:bodyPr/>
            <a:lstStyle/>
            <a:p/>
          </p:txBody>
        </p:sp>
        <p:sp>
          <p:nvSpPr>
            <p:cNvPr id="41" name="rc41"/>
            <p:cNvSpPr/>
            <p:nvPr/>
          </p:nvSpPr>
          <p:spPr>
            <a:xfrm>
              <a:off x="3454768" y="3352700"/>
              <a:ext cx="238662" cy="163263"/>
            </a:xfrm>
            <a:prstGeom prst="rect">
              <a:avLst/>
            </a:prstGeom>
            <a:solidFill>
              <a:srgbClr val="1CABE2">
                <a:alpha val="100000"/>
              </a:srgbClr>
            </a:solidFill>
          </p:spPr>
          <p:txBody>
            <a:bodyPr/>
            <a:lstStyle/>
            <a:p/>
          </p:txBody>
        </p:sp>
        <p:sp>
          <p:nvSpPr>
            <p:cNvPr id="42" name="rc42"/>
            <p:cNvSpPr/>
            <p:nvPr/>
          </p:nvSpPr>
          <p:spPr>
            <a:xfrm>
              <a:off x="3719949" y="3533202"/>
              <a:ext cx="238662" cy="678806"/>
            </a:xfrm>
            <a:prstGeom prst="rect">
              <a:avLst/>
            </a:prstGeom>
            <a:solidFill>
              <a:srgbClr val="80BD41">
                <a:alpha val="100000"/>
              </a:srgbClr>
            </a:solidFill>
          </p:spPr>
          <p:txBody>
            <a:bodyPr/>
            <a:lstStyle/>
            <a:p/>
          </p:txBody>
        </p:sp>
        <p:sp>
          <p:nvSpPr>
            <p:cNvPr id="43" name="rc43"/>
            <p:cNvSpPr/>
            <p:nvPr/>
          </p:nvSpPr>
          <p:spPr>
            <a:xfrm>
              <a:off x="3719949" y="3373971"/>
              <a:ext cx="238662" cy="159231"/>
            </a:xfrm>
            <a:prstGeom prst="rect">
              <a:avLst/>
            </a:prstGeom>
            <a:solidFill>
              <a:srgbClr val="1CABE2">
                <a:alpha val="100000"/>
              </a:srgbClr>
            </a:solidFill>
          </p:spPr>
          <p:txBody>
            <a:bodyPr/>
            <a:lstStyle/>
            <a:p/>
          </p:txBody>
        </p:sp>
        <p:sp>
          <p:nvSpPr>
            <p:cNvPr id="44" name="rc44"/>
            <p:cNvSpPr/>
            <p:nvPr/>
          </p:nvSpPr>
          <p:spPr>
            <a:xfrm>
              <a:off x="3985130" y="3531259"/>
              <a:ext cx="238662" cy="680750"/>
            </a:xfrm>
            <a:prstGeom prst="rect">
              <a:avLst/>
            </a:prstGeom>
            <a:solidFill>
              <a:srgbClr val="80BD41">
                <a:alpha val="100000"/>
              </a:srgbClr>
            </a:solidFill>
          </p:spPr>
          <p:txBody>
            <a:bodyPr/>
            <a:lstStyle/>
            <a:p/>
          </p:txBody>
        </p:sp>
        <p:sp>
          <p:nvSpPr>
            <p:cNvPr id="45" name="rc45"/>
            <p:cNvSpPr/>
            <p:nvPr/>
          </p:nvSpPr>
          <p:spPr>
            <a:xfrm>
              <a:off x="3985130" y="3371578"/>
              <a:ext cx="238662" cy="159681"/>
            </a:xfrm>
            <a:prstGeom prst="rect">
              <a:avLst/>
            </a:prstGeom>
            <a:solidFill>
              <a:srgbClr val="1CABE2">
                <a:alpha val="100000"/>
              </a:srgbClr>
            </a:solidFill>
          </p:spPr>
          <p:txBody>
            <a:bodyPr/>
            <a:lstStyle/>
            <a:p/>
          </p:txBody>
        </p:sp>
        <p:sp>
          <p:nvSpPr>
            <p:cNvPr id="46" name="rc46"/>
            <p:cNvSpPr/>
            <p:nvPr/>
          </p:nvSpPr>
          <p:spPr>
            <a:xfrm>
              <a:off x="4250311" y="3608912"/>
              <a:ext cx="238662" cy="603097"/>
            </a:xfrm>
            <a:prstGeom prst="rect">
              <a:avLst/>
            </a:prstGeom>
            <a:solidFill>
              <a:srgbClr val="80BD41">
                <a:alpha val="100000"/>
              </a:srgbClr>
            </a:solidFill>
          </p:spPr>
          <p:txBody>
            <a:bodyPr/>
            <a:lstStyle/>
            <a:p/>
          </p:txBody>
        </p:sp>
        <p:sp>
          <p:nvSpPr>
            <p:cNvPr id="47" name="rc47"/>
            <p:cNvSpPr/>
            <p:nvPr/>
          </p:nvSpPr>
          <p:spPr>
            <a:xfrm>
              <a:off x="4250311" y="3374367"/>
              <a:ext cx="238662" cy="234544"/>
            </a:xfrm>
            <a:prstGeom prst="rect">
              <a:avLst/>
            </a:prstGeom>
            <a:solidFill>
              <a:srgbClr val="1CABE2">
                <a:alpha val="100000"/>
              </a:srgbClr>
            </a:solidFill>
          </p:spPr>
          <p:txBody>
            <a:bodyPr/>
            <a:lstStyle/>
            <a:p/>
          </p:txBody>
        </p:sp>
        <p:sp>
          <p:nvSpPr>
            <p:cNvPr id="48" name="rc48"/>
            <p:cNvSpPr/>
            <p:nvPr/>
          </p:nvSpPr>
          <p:spPr>
            <a:xfrm>
              <a:off x="4515492" y="3737302"/>
              <a:ext cx="238662" cy="474707"/>
            </a:xfrm>
            <a:prstGeom prst="rect">
              <a:avLst/>
            </a:prstGeom>
            <a:solidFill>
              <a:srgbClr val="80BD41">
                <a:alpha val="100000"/>
              </a:srgbClr>
            </a:solidFill>
          </p:spPr>
          <p:txBody>
            <a:bodyPr/>
            <a:lstStyle/>
            <a:p/>
          </p:txBody>
        </p:sp>
        <p:sp>
          <p:nvSpPr>
            <p:cNvPr id="49" name="rc49"/>
            <p:cNvSpPr/>
            <p:nvPr/>
          </p:nvSpPr>
          <p:spPr>
            <a:xfrm>
              <a:off x="4515492" y="3393549"/>
              <a:ext cx="238662" cy="343752"/>
            </a:xfrm>
            <a:prstGeom prst="rect">
              <a:avLst/>
            </a:prstGeom>
            <a:solidFill>
              <a:srgbClr val="1CABE2">
                <a:alpha val="100000"/>
              </a:srgbClr>
            </a:solidFill>
          </p:spPr>
          <p:txBody>
            <a:bodyPr/>
            <a:lstStyle/>
            <a:p/>
          </p:txBody>
        </p:sp>
        <p:sp>
          <p:nvSpPr>
            <p:cNvPr id="50" name="rc50"/>
            <p:cNvSpPr/>
            <p:nvPr/>
          </p:nvSpPr>
          <p:spPr>
            <a:xfrm>
              <a:off x="4780672" y="3804603"/>
              <a:ext cx="238662" cy="407405"/>
            </a:xfrm>
            <a:prstGeom prst="rect">
              <a:avLst/>
            </a:prstGeom>
            <a:solidFill>
              <a:srgbClr val="80BD41">
                <a:alpha val="100000"/>
              </a:srgbClr>
            </a:solidFill>
          </p:spPr>
          <p:txBody>
            <a:bodyPr/>
            <a:lstStyle/>
            <a:p/>
          </p:txBody>
        </p:sp>
        <p:sp>
          <p:nvSpPr>
            <p:cNvPr id="51" name="rc51"/>
            <p:cNvSpPr/>
            <p:nvPr/>
          </p:nvSpPr>
          <p:spPr>
            <a:xfrm>
              <a:off x="4780672" y="3457546"/>
              <a:ext cx="238662" cy="347057"/>
            </a:xfrm>
            <a:prstGeom prst="rect">
              <a:avLst/>
            </a:prstGeom>
            <a:solidFill>
              <a:srgbClr val="1CABE2">
                <a:alpha val="100000"/>
              </a:srgbClr>
            </a:solidFill>
          </p:spPr>
          <p:txBody>
            <a:bodyPr/>
            <a:lstStyle/>
            <a:p/>
          </p:txBody>
        </p:sp>
        <p:sp>
          <p:nvSpPr>
            <p:cNvPr id="52" name="rc52"/>
            <p:cNvSpPr/>
            <p:nvPr/>
          </p:nvSpPr>
          <p:spPr>
            <a:xfrm>
              <a:off x="5045853" y="3861937"/>
              <a:ext cx="238662" cy="350071"/>
            </a:xfrm>
            <a:prstGeom prst="rect">
              <a:avLst/>
            </a:prstGeom>
            <a:solidFill>
              <a:srgbClr val="80BD41">
                <a:alpha val="100000"/>
              </a:srgbClr>
            </a:solidFill>
          </p:spPr>
          <p:txBody>
            <a:bodyPr/>
            <a:lstStyle/>
            <a:p/>
          </p:txBody>
        </p:sp>
        <p:sp>
          <p:nvSpPr>
            <p:cNvPr id="53" name="rc53"/>
            <p:cNvSpPr/>
            <p:nvPr/>
          </p:nvSpPr>
          <p:spPr>
            <a:xfrm>
              <a:off x="5045853" y="3586874"/>
              <a:ext cx="238662" cy="275063"/>
            </a:xfrm>
            <a:prstGeom prst="rect">
              <a:avLst/>
            </a:prstGeom>
            <a:solidFill>
              <a:srgbClr val="1CABE2">
                <a:alpha val="100000"/>
              </a:srgbClr>
            </a:solidFill>
          </p:spPr>
          <p:txBody>
            <a:bodyPr/>
            <a:lstStyle/>
            <a:p/>
          </p:txBody>
        </p:sp>
        <p:sp>
          <p:nvSpPr>
            <p:cNvPr id="54" name="rc54"/>
            <p:cNvSpPr/>
            <p:nvPr/>
          </p:nvSpPr>
          <p:spPr>
            <a:xfrm>
              <a:off x="5311034" y="3922550"/>
              <a:ext cx="238662" cy="289459"/>
            </a:xfrm>
            <a:prstGeom prst="rect">
              <a:avLst/>
            </a:prstGeom>
            <a:solidFill>
              <a:srgbClr val="80BD41">
                <a:alpha val="100000"/>
              </a:srgbClr>
            </a:solidFill>
          </p:spPr>
          <p:txBody>
            <a:bodyPr/>
            <a:lstStyle/>
            <a:p/>
          </p:txBody>
        </p:sp>
        <p:sp>
          <p:nvSpPr>
            <p:cNvPr id="55" name="rc55"/>
            <p:cNvSpPr/>
            <p:nvPr/>
          </p:nvSpPr>
          <p:spPr>
            <a:xfrm>
              <a:off x="5311034" y="3675975"/>
              <a:ext cx="238662" cy="246574"/>
            </a:xfrm>
            <a:prstGeom prst="rect">
              <a:avLst/>
            </a:prstGeom>
            <a:solidFill>
              <a:srgbClr val="1CABE2">
                <a:alpha val="100000"/>
              </a:srgbClr>
            </a:solidFill>
          </p:spPr>
          <p:txBody>
            <a:bodyPr/>
            <a:lstStyle/>
            <a:p/>
          </p:txBody>
        </p:sp>
        <p:sp>
          <p:nvSpPr>
            <p:cNvPr id="56" name="rc56"/>
            <p:cNvSpPr/>
            <p:nvPr/>
          </p:nvSpPr>
          <p:spPr>
            <a:xfrm>
              <a:off x="5576215" y="3943252"/>
              <a:ext cx="238662" cy="268757"/>
            </a:xfrm>
            <a:prstGeom prst="rect">
              <a:avLst/>
            </a:prstGeom>
            <a:solidFill>
              <a:srgbClr val="80BD41">
                <a:alpha val="100000"/>
              </a:srgbClr>
            </a:solidFill>
          </p:spPr>
          <p:txBody>
            <a:bodyPr/>
            <a:lstStyle/>
            <a:p/>
          </p:txBody>
        </p:sp>
        <p:sp>
          <p:nvSpPr>
            <p:cNvPr id="57" name="rc57"/>
            <p:cNvSpPr/>
            <p:nvPr/>
          </p:nvSpPr>
          <p:spPr>
            <a:xfrm>
              <a:off x="5576215" y="3723355"/>
              <a:ext cx="238662" cy="219897"/>
            </a:xfrm>
            <a:prstGeom prst="rect">
              <a:avLst/>
            </a:prstGeom>
            <a:solidFill>
              <a:srgbClr val="1CABE2">
                <a:alpha val="100000"/>
              </a:srgbClr>
            </a:solidFill>
          </p:spPr>
          <p:txBody>
            <a:bodyPr/>
            <a:lstStyle/>
            <a:p/>
          </p:txBody>
        </p:sp>
        <p:sp>
          <p:nvSpPr>
            <p:cNvPr id="58" name="rc58"/>
            <p:cNvSpPr/>
            <p:nvPr/>
          </p:nvSpPr>
          <p:spPr>
            <a:xfrm>
              <a:off x="5841395" y="3914036"/>
              <a:ext cx="238662" cy="297972"/>
            </a:xfrm>
            <a:prstGeom prst="rect">
              <a:avLst/>
            </a:prstGeom>
            <a:solidFill>
              <a:srgbClr val="80BD41">
                <a:alpha val="100000"/>
              </a:srgbClr>
            </a:solidFill>
          </p:spPr>
          <p:txBody>
            <a:bodyPr/>
            <a:lstStyle/>
            <a:p/>
          </p:txBody>
        </p:sp>
        <p:sp>
          <p:nvSpPr>
            <p:cNvPr id="59" name="rc59"/>
            <p:cNvSpPr/>
            <p:nvPr/>
          </p:nvSpPr>
          <p:spPr>
            <a:xfrm>
              <a:off x="5841395" y="3723527"/>
              <a:ext cx="238662" cy="190509"/>
            </a:xfrm>
            <a:prstGeom prst="rect">
              <a:avLst/>
            </a:prstGeom>
            <a:solidFill>
              <a:srgbClr val="1CABE2">
                <a:alpha val="100000"/>
              </a:srgbClr>
            </a:solidFill>
          </p:spPr>
          <p:txBody>
            <a:bodyPr/>
            <a:lstStyle/>
            <a:p/>
          </p:txBody>
        </p:sp>
        <p:sp>
          <p:nvSpPr>
            <p:cNvPr id="60" name="rc60"/>
            <p:cNvSpPr/>
            <p:nvPr/>
          </p:nvSpPr>
          <p:spPr>
            <a:xfrm>
              <a:off x="6106576" y="3923449"/>
              <a:ext cx="238662" cy="288560"/>
            </a:xfrm>
            <a:prstGeom prst="rect">
              <a:avLst/>
            </a:prstGeom>
            <a:solidFill>
              <a:srgbClr val="80BD41">
                <a:alpha val="100000"/>
              </a:srgbClr>
            </a:solidFill>
          </p:spPr>
          <p:txBody>
            <a:bodyPr/>
            <a:lstStyle/>
            <a:p/>
          </p:txBody>
        </p:sp>
        <p:sp>
          <p:nvSpPr>
            <p:cNvPr id="61" name="rc61"/>
            <p:cNvSpPr/>
            <p:nvPr/>
          </p:nvSpPr>
          <p:spPr>
            <a:xfrm>
              <a:off x="6106576" y="3731075"/>
              <a:ext cx="238662" cy="192373"/>
            </a:xfrm>
            <a:prstGeom prst="rect">
              <a:avLst/>
            </a:prstGeom>
            <a:solidFill>
              <a:srgbClr val="1CABE2">
                <a:alpha val="100000"/>
              </a:srgbClr>
            </a:solidFill>
          </p:spPr>
          <p:txBody>
            <a:bodyPr/>
            <a:lstStyle/>
            <a:p/>
          </p:txBody>
        </p:sp>
        <p:sp>
          <p:nvSpPr>
            <p:cNvPr id="62" name="rc62"/>
            <p:cNvSpPr/>
            <p:nvPr/>
          </p:nvSpPr>
          <p:spPr>
            <a:xfrm>
              <a:off x="6371757" y="3862255"/>
              <a:ext cx="238662" cy="349754"/>
            </a:xfrm>
            <a:prstGeom prst="rect">
              <a:avLst/>
            </a:prstGeom>
            <a:solidFill>
              <a:srgbClr val="80BD41">
                <a:alpha val="100000"/>
              </a:srgbClr>
            </a:solidFill>
          </p:spPr>
          <p:txBody>
            <a:bodyPr/>
            <a:lstStyle/>
            <a:p/>
          </p:txBody>
        </p:sp>
        <p:sp>
          <p:nvSpPr>
            <p:cNvPr id="63" name="rc63"/>
            <p:cNvSpPr/>
            <p:nvPr/>
          </p:nvSpPr>
          <p:spPr>
            <a:xfrm>
              <a:off x="6371757" y="3689988"/>
              <a:ext cx="238662" cy="172266"/>
            </a:xfrm>
            <a:prstGeom prst="rect">
              <a:avLst/>
            </a:prstGeom>
            <a:solidFill>
              <a:srgbClr val="1CABE2">
                <a:alpha val="100000"/>
              </a:srgbClr>
            </a:solidFill>
          </p:spPr>
          <p:txBody>
            <a:bodyPr/>
            <a:lstStyle/>
            <a:p/>
          </p:txBody>
        </p:sp>
        <p:sp>
          <p:nvSpPr>
            <p:cNvPr id="64" name="rc64"/>
            <p:cNvSpPr/>
            <p:nvPr/>
          </p:nvSpPr>
          <p:spPr>
            <a:xfrm>
              <a:off x="6636938" y="3861316"/>
              <a:ext cx="238662" cy="350693"/>
            </a:xfrm>
            <a:prstGeom prst="rect">
              <a:avLst/>
            </a:prstGeom>
            <a:solidFill>
              <a:srgbClr val="80BD41">
                <a:alpha val="100000"/>
              </a:srgbClr>
            </a:solidFill>
          </p:spPr>
          <p:txBody>
            <a:bodyPr/>
            <a:lstStyle/>
            <a:p/>
          </p:txBody>
        </p:sp>
        <p:sp>
          <p:nvSpPr>
            <p:cNvPr id="65" name="rc65"/>
            <p:cNvSpPr/>
            <p:nvPr/>
          </p:nvSpPr>
          <p:spPr>
            <a:xfrm>
              <a:off x="6636938" y="3646376"/>
              <a:ext cx="238662" cy="214939"/>
            </a:xfrm>
            <a:prstGeom prst="rect">
              <a:avLst/>
            </a:prstGeom>
            <a:solidFill>
              <a:srgbClr val="1CABE2">
                <a:alpha val="100000"/>
              </a:srgbClr>
            </a:solidFill>
          </p:spPr>
          <p:txBody>
            <a:bodyPr/>
            <a:lstStyle/>
            <a:p/>
          </p:txBody>
        </p:sp>
        <p:sp>
          <p:nvSpPr>
            <p:cNvPr id="66" name="rc66"/>
            <p:cNvSpPr/>
            <p:nvPr/>
          </p:nvSpPr>
          <p:spPr>
            <a:xfrm>
              <a:off x="6902119" y="3848189"/>
              <a:ext cx="238662" cy="363820"/>
            </a:xfrm>
            <a:prstGeom prst="rect">
              <a:avLst/>
            </a:prstGeom>
            <a:solidFill>
              <a:srgbClr val="80BD41">
                <a:alpha val="100000"/>
              </a:srgbClr>
            </a:solidFill>
          </p:spPr>
          <p:txBody>
            <a:bodyPr/>
            <a:lstStyle/>
            <a:p/>
          </p:txBody>
        </p:sp>
        <p:sp>
          <p:nvSpPr>
            <p:cNvPr id="67" name="rc67"/>
            <p:cNvSpPr/>
            <p:nvPr/>
          </p:nvSpPr>
          <p:spPr>
            <a:xfrm>
              <a:off x="6902119" y="3615574"/>
              <a:ext cx="238662" cy="232614"/>
            </a:xfrm>
            <a:prstGeom prst="rect">
              <a:avLst/>
            </a:prstGeom>
            <a:solidFill>
              <a:srgbClr val="1CABE2">
                <a:alpha val="100000"/>
              </a:srgbClr>
            </a:solidFill>
          </p:spPr>
          <p:txBody>
            <a:bodyPr/>
            <a:lstStyle/>
            <a:p/>
          </p:txBody>
        </p:sp>
        <p:sp>
          <p:nvSpPr>
            <p:cNvPr id="68" name="rc68"/>
            <p:cNvSpPr/>
            <p:nvPr/>
          </p:nvSpPr>
          <p:spPr>
            <a:xfrm>
              <a:off x="7167299" y="3845492"/>
              <a:ext cx="238662" cy="366517"/>
            </a:xfrm>
            <a:prstGeom prst="rect">
              <a:avLst/>
            </a:prstGeom>
            <a:solidFill>
              <a:srgbClr val="80BD41">
                <a:alpha val="100000"/>
              </a:srgbClr>
            </a:solidFill>
          </p:spPr>
          <p:txBody>
            <a:bodyPr/>
            <a:lstStyle/>
            <a:p/>
          </p:txBody>
        </p:sp>
        <p:sp>
          <p:nvSpPr>
            <p:cNvPr id="69" name="rc69"/>
            <p:cNvSpPr/>
            <p:nvPr/>
          </p:nvSpPr>
          <p:spPr>
            <a:xfrm>
              <a:off x="7167299" y="3590801"/>
              <a:ext cx="238662" cy="254691"/>
            </a:xfrm>
            <a:prstGeom prst="rect">
              <a:avLst/>
            </a:prstGeom>
            <a:solidFill>
              <a:srgbClr val="1CABE2">
                <a:alpha val="100000"/>
              </a:srgbClr>
            </a:solidFill>
          </p:spPr>
          <p:txBody>
            <a:bodyPr/>
            <a:lstStyle/>
            <a:p/>
          </p:txBody>
        </p:sp>
        <p:sp>
          <p:nvSpPr>
            <p:cNvPr id="70" name="rc70"/>
            <p:cNvSpPr/>
            <p:nvPr/>
          </p:nvSpPr>
          <p:spPr>
            <a:xfrm>
              <a:off x="7432480" y="3763834"/>
              <a:ext cx="238662" cy="448175"/>
            </a:xfrm>
            <a:prstGeom prst="rect">
              <a:avLst/>
            </a:prstGeom>
            <a:solidFill>
              <a:srgbClr val="80BD41">
                <a:alpha val="100000"/>
              </a:srgbClr>
            </a:solidFill>
          </p:spPr>
          <p:txBody>
            <a:bodyPr/>
            <a:lstStyle/>
            <a:p/>
          </p:txBody>
        </p:sp>
        <p:sp>
          <p:nvSpPr>
            <p:cNvPr id="71" name="rc71"/>
            <p:cNvSpPr/>
            <p:nvPr/>
          </p:nvSpPr>
          <p:spPr>
            <a:xfrm>
              <a:off x="7432480" y="3532951"/>
              <a:ext cx="238662" cy="230882"/>
            </a:xfrm>
            <a:prstGeom prst="rect">
              <a:avLst/>
            </a:prstGeom>
            <a:solidFill>
              <a:srgbClr val="1CABE2">
                <a:alpha val="100000"/>
              </a:srgbClr>
            </a:solidFill>
          </p:spPr>
          <p:txBody>
            <a:bodyPr/>
            <a:lstStyle/>
            <a:p/>
          </p:txBody>
        </p:sp>
        <p:sp>
          <p:nvSpPr>
            <p:cNvPr id="72" name="rc72"/>
            <p:cNvSpPr/>
            <p:nvPr/>
          </p:nvSpPr>
          <p:spPr>
            <a:xfrm>
              <a:off x="7697661" y="3668308"/>
              <a:ext cx="238662" cy="543701"/>
            </a:xfrm>
            <a:prstGeom prst="rect">
              <a:avLst/>
            </a:prstGeom>
            <a:solidFill>
              <a:srgbClr val="80BD41">
                <a:alpha val="100000"/>
              </a:srgbClr>
            </a:solidFill>
          </p:spPr>
          <p:txBody>
            <a:bodyPr/>
            <a:lstStyle/>
            <a:p/>
          </p:txBody>
        </p:sp>
        <p:sp>
          <p:nvSpPr>
            <p:cNvPr id="73" name="rc73"/>
            <p:cNvSpPr/>
            <p:nvPr/>
          </p:nvSpPr>
          <p:spPr>
            <a:xfrm>
              <a:off x="7697661" y="3467209"/>
              <a:ext cx="238662" cy="201098"/>
            </a:xfrm>
            <a:prstGeom prst="rect">
              <a:avLst/>
            </a:prstGeom>
            <a:solidFill>
              <a:srgbClr val="1CABE2">
                <a:alpha val="100000"/>
              </a:srgbClr>
            </a:solidFill>
          </p:spPr>
          <p:txBody>
            <a:bodyPr/>
            <a:lstStyle/>
            <a:p/>
          </p:txBody>
        </p:sp>
        <p:sp>
          <p:nvSpPr>
            <p:cNvPr id="74" name="rc74"/>
            <p:cNvSpPr/>
            <p:nvPr/>
          </p:nvSpPr>
          <p:spPr>
            <a:xfrm>
              <a:off x="7962842" y="3741228"/>
              <a:ext cx="238662" cy="470781"/>
            </a:xfrm>
            <a:prstGeom prst="rect">
              <a:avLst/>
            </a:prstGeom>
            <a:solidFill>
              <a:srgbClr val="80BD41">
                <a:alpha val="100000"/>
              </a:srgbClr>
            </a:solidFill>
          </p:spPr>
          <p:txBody>
            <a:bodyPr/>
            <a:lstStyle/>
            <a:p/>
          </p:txBody>
        </p:sp>
        <p:sp>
          <p:nvSpPr>
            <p:cNvPr id="75" name="rc75"/>
            <p:cNvSpPr/>
            <p:nvPr/>
          </p:nvSpPr>
          <p:spPr>
            <a:xfrm>
              <a:off x="7962842" y="3427378"/>
              <a:ext cx="238662" cy="313849"/>
            </a:xfrm>
            <a:prstGeom prst="rect">
              <a:avLst/>
            </a:prstGeom>
            <a:solidFill>
              <a:srgbClr val="1CABE2">
                <a:alpha val="100000"/>
              </a:srgbClr>
            </a:solidFill>
          </p:spPr>
          <p:txBody>
            <a:bodyPr/>
            <a:lstStyle/>
            <a:p/>
          </p:txBody>
        </p:sp>
        <p:sp>
          <p:nvSpPr>
            <p:cNvPr id="76" name="pl76"/>
            <p:cNvSpPr/>
            <p:nvPr/>
          </p:nvSpPr>
          <p:spPr>
            <a:xfrm>
              <a:off x="1452654" y="2364500"/>
              <a:ext cx="6629519" cy="687445"/>
            </a:xfrm>
            <a:custGeom>
              <a:avLst/>
              <a:pathLst>
                <a:path w="6629519" h="687445">
                  <a:moveTo>
                    <a:pt x="0" y="0"/>
                  </a:moveTo>
                  <a:lnTo>
                    <a:pt x="265180" y="64447"/>
                  </a:lnTo>
                  <a:lnTo>
                    <a:pt x="530361" y="0"/>
                  </a:lnTo>
                  <a:lnTo>
                    <a:pt x="795542" y="21482"/>
                  </a:lnTo>
                  <a:lnTo>
                    <a:pt x="1060723" y="42965"/>
                  </a:lnTo>
                  <a:lnTo>
                    <a:pt x="1325903" y="64447"/>
                  </a:lnTo>
                  <a:lnTo>
                    <a:pt x="1591084" y="85930"/>
                  </a:lnTo>
                  <a:lnTo>
                    <a:pt x="1856265" y="85930"/>
                  </a:lnTo>
                  <a:lnTo>
                    <a:pt x="2121446" y="107413"/>
                  </a:lnTo>
                  <a:lnTo>
                    <a:pt x="2386626" y="107413"/>
                  </a:lnTo>
                  <a:lnTo>
                    <a:pt x="2651807" y="107413"/>
                  </a:lnTo>
                  <a:lnTo>
                    <a:pt x="2916988" y="300757"/>
                  </a:lnTo>
                  <a:lnTo>
                    <a:pt x="3182169" y="601514"/>
                  </a:lnTo>
                  <a:lnTo>
                    <a:pt x="3447350" y="687445"/>
                  </a:lnTo>
                  <a:lnTo>
                    <a:pt x="3712530" y="644479"/>
                  </a:lnTo>
                  <a:lnTo>
                    <a:pt x="3977711" y="687445"/>
                  </a:lnTo>
                  <a:lnTo>
                    <a:pt x="4242892" y="665962"/>
                  </a:lnTo>
                  <a:lnTo>
                    <a:pt x="4508073" y="537066"/>
                  </a:lnTo>
                  <a:lnTo>
                    <a:pt x="4773253" y="558549"/>
                  </a:lnTo>
                  <a:lnTo>
                    <a:pt x="5038434" y="408170"/>
                  </a:lnTo>
                  <a:lnTo>
                    <a:pt x="5303615" y="515583"/>
                  </a:lnTo>
                  <a:lnTo>
                    <a:pt x="5568796" y="537066"/>
                  </a:lnTo>
                  <a:lnTo>
                    <a:pt x="5833977" y="580031"/>
                  </a:lnTo>
                  <a:lnTo>
                    <a:pt x="6099157" y="429653"/>
                  </a:lnTo>
                  <a:lnTo>
                    <a:pt x="6364338" y="279274"/>
                  </a:lnTo>
                  <a:lnTo>
                    <a:pt x="6629519" y="558549"/>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71826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5370076"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3" name="tx83"/>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5" name="tx85"/>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75670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8" name="tx88"/>
            <p:cNvSpPr/>
            <p:nvPr/>
          </p:nvSpPr>
          <p:spPr>
            <a:xfrm>
              <a:off x="1335100" y="3401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9" name="tx89"/>
            <p:cNvSpPr/>
            <p:nvPr/>
          </p:nvSpPr>
          <p:spPr>
            <a:xfrm>
              <a:off x="2661004" y="33693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90" name="tx90"/>
            <p:cNvSpPr/>
            <p:nvPr/>
          </p:nvSpPr>
          <p:spPr>
            <a:xfrm>
              <a:off x="3986908" y="32356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91" name="tx91"/>
            <p:cNvSpPr/>
            <p:nvPr/>
          </p:nvSpPr>
          <p:spPr>
            <a:xfrm>
              <a:off x="5312812" y="35400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92" name="tx92"/>
            <p:cNvSpPr/>
            <p:nvPr/>
          </p:nvSpPr>
          <p:spPr>
            <a:xfrm>
              <a:off x="6373535" y="35540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93" name="tx93"/>
            <p:cNvSpPr/>
            <p:nvPr/>
          </p:nvSpPr>
          <p:spPr>
            <a:xfrm>
              <a:off x="6638716" y="35104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4" name="tx94"/>
            <p:cNvSpPr/>
            <p:nvPr/>
          </p:nvSpPr>
          <p:spPr>
            <a:xfrm>
              <a:off x="6903896" y="34796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5" name="tx95"/>
            <p:cNvSpPr/>
            <p:nvPr/>
          </p:nvSpPr>
          <p:spPr>
            <a:xfrm>
              <a:off x="7169077" y="34548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6" name="tx96"/>
            <p:cNvSpPr/>
            <p:nvPr/>
          </p:nvSpPr>
          <p:spPr>
            <a:xfrm>
              <a:off x="7434258" y="33969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7" name="tx97"/>
            <p:cNvSpPr/>
            <p:nvPr/>
          </p:nvSpPr>
          <p:spPr>
            <a:xfrm>
              <a:off x="7699439" y="33312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8" name="tx98"/>
            <p:cNvSpPr/>
            <p:nvPr/>
          </p:nvSpPr>
          <p:spPr>
            <a:xfrm>
              <a:off x="7964620" y="3291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593.5</a:t>
              </a:r>
            </a:p>
          </p:txBody>
        </p:sp>
        <p:sp>
          <p:nvSpPr>
            <p:cNvPr id="99" name="pl99"/>
            <p:cNvSpPr/>
            <p:nvPr/>
          </p:nvSpPr>
          <p:spPr>
            <a:xfrm>
              <a:off x="1452654"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3886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439.1</a:t>
              </a:r>
            </a:p>
          </p:txBody>
        </p:sp>
        <p:sp>
          <p:nvSpPr>
            <p:cNvPr id="111" name="tx111"/>
            <p:cNvSpPr/>
            <p:nvPr/>
          </p:nvSpPr>
          <p:spPr>
            <a:xfrm>
              <a:off x="1361226" y="35491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a:t>
              </a:r>
            </a:p>
          </p:txBody>
        </p:sp>
        <p:sp>
          <p:nvSpPr>
            <p:cNvPr id="112" name="tx112"/>
            <p:cNvSpPr/>
            <p:nvPr/>
          </p:nvSpPr>
          <p:spPr>
            <a:xfrm>
              <a:off x="2661004" y="38836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443.7</a:t>
              </a:r>
            </a:p>
          </p:txBody>
        </p:sp>
        <p:sp>
          <p:nvSpPr>
            <p:cNvPr id="113" name="tx113"/>
            <p:cNvSpPr/>
            <p:nvPr/>
          </p:nvSpPr>
          <p:spPr>
            <a:xfrm>
              <a:off x="2687130" y="3530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14" name="tx114"/>
            <p:cNvSpPr/>
            <p:nvPr/>
          </p:nvSpPr>
          <p:spPr>
            <a:xfrm>
              <a:off x="4026085" y="383658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5" name="tx115"/>
            <p:cNvSpPr/>
            <p:nvPr/>
          </p:nvSpPr>
          <p:spPr>
            <a:xfrm>
              <a:off x="3986908" y="3416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16" name="tx116"/>
            <p:cNvSpPr/>
            <p:nvPr/>
          </p:nvSpPr>
          <p:spPr>
            <a:xfrm>
              <a:off x="5351989" y="40322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7" name="tx117"/>
            <p:cNvSpPr/>
            <p:nvPr/>
          </p:nvSpPr>
          <p:spPr>
            <a:xfrm>
              <a:off x="5312812" y="37642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18" name="tx118"/>
            <p:cNvSpPr/>
            <p:nvPr/>
          </p:nvSpPr>
          <p:spPr>
            <a:xfrm>
              <a:off x="6373535" y="40020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264.6</a:t>
              </a:r>
            </a:p>
          </p:txBody>
        </p:sp>
        <p:sp>
          <p:nvSpPr>
            <p:cNvPr id="119" name="tx119"/>
            <p:cNvSpPr/>
            <p:nvPr/>
          </p:nvSpPr>
          <p:spPr>
            <a:xfrm>
              <a:off x="6373535" y="37410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20" name="tx120"/>
            <p:cNvSpPr/>
            <p:nvPr/>
          </p:nvSpPr>
          <p:spPr>
            <a:xfrm>
              <a:off x="6638716" y="40015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265.3</a:t>
              </a:r>
            </a:p>
          </p:txBody>
        </p:sp>
        <p:sp>
          <p:nvSpPr>
            <p:cNvPr id="121" name="tx121"/>
            <p:cNvSpPr/>
            <p:nvPr/>
          </p:nvSpPr>
          <p:spPr>
            <a:xfrm>
              <a:off x="6638716" y="3718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162.6</a:t>
              </a:r>
            </a:p>
          </p:txBody>
        </p:sp>
        <p:sp>
          <p:nvSpPr>
            <p:cNvPr id="122" name="tx122"/>
            <p:cNvSpPr/>
            <p:nvPr/>
          </p:nvSpPr>
          <p:spPr>
            <a:xfrm>
              <a:off x="6903896" y="3995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275.2</a:t>
              </a:r>
            </a:p>
          </p:txBody>
        </p:sp>
        <p:sp>
          <p:nvSpPr>
            <p:cNvPr id="123" name="tx123"/>
            <p:cNvSpPr/>
            <p:nvPr/>
          </p:nvSpPr>
          <p:spPr>
            <a:xfrm>
              <a:off x="6943073" y="36968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4" name="tx124"/>
            <p:cNvSpPr/>
            <p:nvPr/>
          </p:nvSpPr>
          <p:spPr>
            <a:xfrm>
              <a:off x="7169077" y="399484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277.2</a:t>
              </a:r>
            </a:p>
          </p:txBody>
        </p:sp>
        <p:sp>
          <p:nvSpPr>
            <p:cNvPr id="125" name="tx125"/>
            <p:cNvSpPr/>
            <p:nvPr/>
          </p:nvSpPr>
          <p:spPr>
            <a:xfrm>
              <a:off x="7169077" y="36830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192.7</a:t>
              </a:r>
            </a:p>
          </p:txBody>
        </p:sp>
        <p:sp>
          <p:nvSpPr>
            <p:cNvPr id="126" name="tx126"/>
            <p:cNvSpPr/>
            <p:nvPr/>
          </p:nvSpPr>
          <p:spPr>
            <a:xfrm>
              <a:off x="7473435" y="39528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27" name="tx127"/>
            <p:cNvSpPr/>
            <p:nvPr/>
          </p:nvSpPr>
          <p:spPr>
            <a:xfrm>
              <a:off x="7434258" y="36144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174.7</a:t>
              </a:r>
            </a:p>
          </p:txBody>
        </p:sp>
        <p:sp>
          <p:nvSpPr>
            <p:cNvPr id="128" name="tx128"/>
            <p:cNvSpPr/>
            <p:nvPr/>
          </p:nvSpPr>
          <p:spPr>
            <a:xfrm>
              <a:off x="7699439" y="39050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411.3</a:t>
              </a:r>
            </a:p>
          </p:txBody>
        </p:sp>
        <p:sp>
          <p:nvSpPr>
            <p:cNvPr id="129" name="tx129"/>
            <p:cNvSpPr/>
            <p:nvPr/>
          </p:nvSpPr>
          <p:spPr>
            <a:xfrm>
              <a:off x="7699439" y="3532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152.1</a:t>
              </a:r>
            </a:p>
          </p:txBody>
        </p:sp>
        <p:sp>
          <p:nvSpPr>
            <p:cNvPr id="130" name="tx130"/>
            <p:cNvSpPr/>
            <p:nvPr/>
          </p:nvSpPr>
          <p:spPr>
            <a:xfrm>
              <a:off x="7964620" y="39415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356.1</a:t>
              </a:r>
            </a:p>
          </p:txBody>
        </p:sp>
        <p:sp>
          <p:nvSpPr>
            <p:cNvPr id="131" name="tx131"/>
            <p:cNvSpPr/>
            <p:nvPr/>
          </p:nvSpPr>
          <p:spPr>
            <a:xfrm>
              <a:off x="7964620" y="3549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237.4</a:t>
              </a:r>
            </a:p>
          </p:txBody>
        </p:sp>
        <p:sp>
          <p:nvSpPr>
            <p:cNvPr id="132" name="tx132"/>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4989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81984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1588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52747" y="5080163"/>
              <a:ext cx="201456" cy="201456"/>
            </a:xfrm>
            <a:prstGeom prst="rect">
              <a:avLst/>
            </a:prstGeom>
            <a:solidFill>
              <a:srgbClr val="1CABE2">
                <a:alpha val="100000"/>
              </a:srgbClr>
            </a:solidFill>
          </p:spPr>
          <p:txBody>
            <a:bodyPr/>
            <a:lstStyle/>
            <a:p/>
          </p:txBody>
        </p:sp>
        <p:sp>
          <p:nvSpPr>
            <p:cNvPr id="157" name="rc157"/>
            <p:cNvSpPr/>
            <p:nvPr/>
          </p:nvSpPr>
          <p:spPr>
            <a:xfrm>
              <a:off x="5657835" y="5080163"/>
              <a:ext cx="201456" cy="201456"/>
            </a:xfrm>
            <a:prstGeom prst="rect">
              <a:avLst/>
            </a:prstGeom>
            <a:solidFill>
              <a:srgbClr val="80BD41">
                <a:alpha val="100000"/>
              </a:srgbClr>
            </a:solidFill>
          </p:spPr>
          <p:txBody>
            <a:bodyPr/>
            <a:lstStyle/>
            <a:p/>
          </p:txBody>
        </p:sp>
        <p:sp>
          <p:nvSpPr>
            <p:cNvPr id="158" name="tx158"/>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89913" y="1581351"/>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162" name="pl162"/>
            <p:cNvSpPr/>
            <p:nvPr/>
          </p:nvSpPr>
          <p:spPr>
            <a:xfrm>
              <a:off x="243539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395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436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374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416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457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2915750" cy="124062"/>
            </a:xfrm>
            <a:prstGeom prst="rect">
              <a:avLst/>
            </a:prstGeom>
            <a:solidFill>
              <a:srgbClr val="80BD41">
                <a:alpha val="100000"/>
              </a:srgbClr>
            </a:solidFill>
          </p:spPr>
          <p:txBody>
            <a:bodyPr/>
            <a:lstStyle/>
            <a:p/>
          </p:txBody>
        </p:sp>
        <p:sp>
          <p:nvSpPr>
            <p:cNvPr id="173" name="rc173"/>
            <p:cNvSpPr/>
            <p:nvPr/>
          </p:nvSpPr>
          <p:spPr>
            <a:xfrm>
              <a:off x="4249073" y="5840557"/>
              <a:ext cx="1436109" cy="124062"/>
            </a:xfrm>
            <a:prstGeom prst="rect">
              <a:avLst/>
            </a:prstGeom>
            <a:solidFill>
              <a:srgbClr val="1CABE2">
                <a:alpha val="100000"/>
              </a:srgbClr>
            </a:solidFill>
          </p:spPr>
          <p:txBody>
            <a:bodyPr/>
            <a:lstStyle/>
            <a:p/>
          </p:txBody>
        </p:sp>
        <p:sp>
          <p:nvSpPr>
            <p:cNvPr id="174" name="rc174"/>
            <p:cNvSpPr/>
            <p:nvPr/>
          </p:nvSpPr>
          <p:spPr>
            <a:xfrm>
              <a:off x="1333322" y="5685479"/>
              <a:ext cx="4532600" cy="124062"/>
            </a:xfrm>
            <a:prstGeom prst="rect">
              <a:avLst/>
            </a:prstGeom>
            <a:solidFill>
              <a:srgbClr val="80BD41">
                <a:alpha val="100000"/>
              </a:srgbClr>
            </a:solidFill>
          </p:spPr>
          <p:txBody>
            <a:bodyPr/>
            <a:lstStyle/>
            <a:p/>
          </p:txBody>
        </p:sp>
        <p:sp>
          <p:nvSpPr>
            <p:cNvPr id="175" name="rc175"/>
            <p:cNvSpPr/>
            <p:nvPr/>
          </p:nvSpPr>
          <p:spPr>
            <a:xfrm>
              <a:off x="5865923" y="5685479"/>
              <a:ext cx="1676471" cy="124062"/>
            </a:xfrm>
            <a:prstGeom prst="rect">
              <a:avLst/>
            </a:prstGeom>
            <a:solidFill>
              <a:srgbClr val="1CABE2">
                <a:alpha val="100000"/>
              </a:srgbClr>
            </a:solidFill>
          </p:spPr>
          <p:txBody>
            <a:bodyPr/>
            <a:lstStyle/>
            <a:p/>
          </p:txBody>
        </p:sp>
        <p:sp>
          <p:nvSpPr>
            <p:cNvPr id="176" name="rc176"/>
            <p:cNvSpPr/>
            <p:nvPr/>
          </p:nvSpPr>
          <p:spPr>
            <a:xfrm>
              <a:off x="1333322" y="5530401"/>
              <a:ext cx="3924697" cy="124062"/>
            </a:xfrm>
            <a:prstGeom prst="rect">
              <a:avLst/>
            </a:prstGeom>
            <a:solidFill>
              <a:srgbClr val="80BD41">
                <a:alpha val="100000"/>
              </a:srgbClr>
            </a:solidFill>
          </p:spPr>
          <p:txBody>
            <a:bodyPr/>
            <a:lstStyle/>
            <a:p/>
          </p:txBody>
        </p:sp>
        <p:sp>
          <p:nvSpPr>
            <p:cNvPr id="177" name="rc177"/>
            <p:cNvSpPr/>
            <p:nvPr/>
          </p:nvSpPr>
          <p:spPr>
            <a:xfrm>
              <a:off x="5258020" y="5530401"/>
              <a:ext cx="2616428" cy="124062"/>
            </a:xfrm>
            <a:prstGeom prst="rect">
              <a:avLst/>
            </a:prstGeom>
            <a:solidFill>
              <a:srgbClr val="1CABE2">
                <a:alpha val="100000"/>
              </a:srgbClr>
            </a:solidFill>
          </p:spPr>
          <p:txBody>
            <a:bodyPr/>
            <a:lstStyle/>
            <a:p/>
          </p:txBody>
        </p:sp>
        <p:sp>
          <p:nvSpPr>
            <p:cNvPr id="178" name="tx178"/>
            <p:cNvSpPr/>
            <p:nvPr/>
          </p:nvSpPr>
          <p:spPr>
            <a:xfrm>
              <a:off x="575809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9" name="tx179"/>
            <p:cNvSpPr/>
            <p:nvPr/>
          </p:nvSpPr>
          <p:spPr>
            <a:xfrm>
              <a:off x="770805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80" name="tx180"/>
            <p:cNvSpPr/>
            <p:nvPr/>
          </p:nvSpPr>
          <p:spPr>
            <a:xfrm>
              <a:off x="805682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593.5</a:t>
              </a:r>
            </a:p>
          </p:txBody>
        </p:sp>
        <p:sp>
          <p:nvSpPr>
            <p:cNvPr id="181" name="tx181"/>
            <p:cNvSpPr/>
            <p:nvPr/>
          </p:nvSpPr>
          <p:spPr>
            <a:xfrm>
              <a:off x="2655559"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264.6</a:t>
              </a:r>
            </a:p>
          </p:txBody>
        </p:sp>
        <p:sp>
          <p:nvSpPr>
            <p:cNvPr id="182" name="tx182"/>
            <p:cNvSpPr/>
            <p:nvPr/>
          </p:nvSpPr>
          <p:spPr>
            <a:xfrm>
              <a:off x="4831489"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130.3</a:t>
              </a:r>
            </a:p>
          </p:txBody>
        </p:sp>
        <p:sp>
          <p:nvSpPr>
            <p:cNvPr id="183" name="tx183"/>
            <p:cNvSpPr/>
            <p:nvPr/>
          </p:nvSpPr>
          <p:spPr>
            <a:xfrm>
              <a:off x="346398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411.3</a:t>
              </a:r>
            </a:p>
          </p:txBody>
        </p:sp>
        <p:sp>
          <p:nvSpPr>
            <p:cNvPr id="184" name="tx184"/>
            <p:cNvSpPr/>
            <p:nvPr/>
          </p:nvSpPr>
          <p:spPr>
            <a:xfrm>
              <a:off x="656852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152.1</a:t>
              </a:r>
            </a:p>
          </p:txBody>
        </p:sp>
        <p:sp>
          <p:nvSpPr>
            <p:cNvPr id="185" name="tx185"/>
            <p:cNvSpPr/>
            <p:nvPr/>
          </p:nvSpPr>
          <p:spPr>
            <a:xfrm>
              <a:off x="316003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356.1</a:t>
              </a:r>
            </a:p>
          </p:txBody>
        </p:sp>
        <p:sp>
          <p:nvSpPr>
            <p:cNvPr id="186" name="tx186"/>
            <p:cNvSpPr/>
            <p:nvPr/>
          </p:nvSpPr>
          <p:spPr>
            <a:xfrm>
              <a:off x="643059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237.4</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2092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62506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82921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(60%) was lower than in 2019 (67%).
The number of children vaccinated with DTP3 increased 35% compared to in 2019.
The number of surviving infants increased approximately 50% compared to in 2019.
In 2025, 100,000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294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642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990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3384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468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816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164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512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81132"/>
              <a:ext cx="239399" cy="230877"/>
            </a:xfrm>
            <a:prstGeom prst="rect">
              <a:avLst/>
            </a:prstGeom>
            <a:solidFill>
              <a:srgbClr val="E2231A">
                <a:alpha val="90196"/>
              </a:srgbClr>
            </a:solidFill>
          </p:spPr>
          <p:txBody>
            <a:bodyPr/>
            <a:lstStyle/>
            <a:p/>
          </p:txBody>
        </p:sp>
        <p:sp>
          <p:nvSpPr>
            <p:cNvPr id="26" name="rc26"/>
            <p:cNvSpPr/>
            <p:nvPr/>
          </p:nvSpPr>
          <p:spPr>
            <a:xfrm>
              <a:off x="1577053" y="3920436"/>
              <a:ext cx="239399" cy="291572"/>
            </a:xfrm>
            <a:prstGeom prst="rect">
              <a:avLst/>
            </a:prstGeom>
            <a:solidFill>
              <a:srgbClr val="E2231A">
                <a:alpha val="90196"/>
              </a:srgbClr>
            </a:solidFill>
          </p:spPr>
          <p:txBody>
            <a:bodyPr/>
            <a:lstStyle/>
            <a:p/>
          </p:txBody>
        </p:sp>
        <p:sp>
          <p:nvSpPr>
            <p:cNvPr id="27" name="rc27"/>
            <p:cNvSpPr/>
            <p:nvPr/>
          </p:nvSpPr>
          <p:spPr>
            <a:xfrm>
              <a:off x="1843053" y="3977684"/>
              <a:ext cx="239399" cy="234324"/>
            </a:xfrm>
            <a:prstGeom prst="rect">
              <a:avLst/>
            </a:prstGeom>
            <a:solidFill>
              <a:srgbClr val="E2231A">
                <a:alpha val="90196"/>
              </a:srgbClr>
            </a:solidFill>
          </p:spPr>
          <p:txBody>
            <a:bodyPr/>
            <a:lstStyle/>
            <a:p/>
          </p:txBody>
        </p:sp>
        <p:sp>
          <p:nvSpPr>
            <p:cNvPr id="28" name="rc28"/>
            <p:cNvSpPr/>
            <p:nvPr/>
          </p:nvSpPr>
          <p:spPr>
            <a:xfrm>
              <a:off x="2109053" y="3961636"/>
              <a:ext cx="239399" cy="250373"/>
            </a:xfrm>
            <a:prstGeom prst="rect">
              <a:avLst/>
            </a:prstGeom>
            <a:solidFill>
              <a:srgbClr val="E2231A">
                <a:alpha val="90196"/>
              </a:srgbClr>
            </a:solidFill>
          </p:spPr>
          <p:txBody>
            <a:bodyPr/>
            <a:lstStyle/>
            <a:p/>
          </p:txBody>
        </p:sp>
        <p:sp>
          <p:nvSpPr>
            <p:cNvPr id="29" name="rc29"/>
            <p:cNvSpPr/>
            <p:nvPr/>
          </p:nvSpPr>
          <p:spPr>
            <a:xfrm>
              <a:off x="2375052" y="3944403"/>
              <a:ext cx="239399" cy="267605"/>
            </a:xfrm>
            <a:prstGeom prst="rect">
              <a:avLst/>
            </a:prstGeom>
            <a:solidFill>
              <a:srgbClr val="E2231A">
                <a:alpha val="90196"/>
              </a:srgbClr>
            </a:solidFill>
          </p:spPr>
          <p:txBody>
            <a:bodyPr/>
            <a:lstStyle/>
            <a:p/>
          </p:txBody>
        </p:sp>
        <p:sp>
          <p:nvSpPr>
            <p:cNvPr id="30" name="rc30"/>
            <p:cNvSpPr/>
            <p:nvPr/>
          </p:nvSpPr>
          <p:spPr>
            <a:xfrm>
              <a:off x="2641052" y="3924972"/>
              <a:ext cx="239399" cy="287037"/>
            </a:xfrm>
            <a:prstGeom prst="rect">
              <a:avLst/>
            </a:prstGeom>
            <a:solidFill>
              <a:srgbClr val="E2231A">
                <a:alpha val="90196"/>
              </a:srgbClr>
            </a:solidFill>
          </p:spPr>
          <p:txBody>
            <a:bodyPr/>
            <a:lstStyle/>
            <a:p/>
          </p:txBody>
        </p:sp>
        <p:sp>
          <p:nvSpPr>
            <p:cNvPr id="31" name="rc31"/>
            <p:cNvSpPr/>
            <p:nvPr/>
          </p:nvSpPr>
          <p:spPr>
            <a:xfrm>
              <a:off x="2907052" y="3918113"/>
              <a:ext cx="239399" cy="293895"/>
            </a:xfrm>
            <a:prstGeom prst="rect">
              <a:avLst/>
            </a:prstGeom>
            <a:solidFill>
              <a:srgbClr val="E2231A">
                <a:alpha val="90196"/>
              </a:srgbClr>
            </a:solidFill>
          </p:spPr>
          <p:txBody>
            <a:bodyPr/>
            <a:lstStyle/>
            <a:p/>
          </p:txBody>
        </p:sp>
        <p:sp>
          <p:nvSpPr>
            <p:cNvPr id="32" name="rc32"/>
            <p:cNvSpPr/>
            <p:nvPr/>
          </p:nvSpPr>
          <p:spPr>
            <a:xfrm>
              <a:off x="3173051" y="3890541"/>
              <a:ext cx="239399" cy="321468"/>
            </a:xfrm>
            <a:prstGeom prst="rect">
              <a:avLst/>
            </a:prstGeom>
            <a:solidFill>
              <a:srgbClr val="E2231A">
                <a:alpha val="90196"/>
              </a:srgbClr>
            </a:solidFill>
          </p:spPr>
          <p:txBody>
            <a:bodyPr/>
            <a:lstStyle/>
            <a:p/>
          </p:txBody>
        </p:sp>
        <p:sp>
          <p:nvSpPr>
            <p:cNvPr id="33" name="rc33"/>
            <p:cNvSpPr/>
            <p:nvPr/>
          </p:nvSpPr>
          <p:spPr>
            <a:xfrm>
              <a:off x="3439051" y="3862996"/>
              <a:ext cx="239399" cy="349012"/>
            </a:xfrm>
            <a:prstGeom prst="rect">
              <a:avLst/>
            </a:prstGeom>
            <a:solidFill>
              <a:srgbClr val="E2231A">
                <a:alpha val="90196"/>
              </a:srgbClr>
            </a:solidFill>
          </p:spPr>
          <p:txBody>
            <a:bodyPr/>
            <a:lstStyle/>
            <a:p/>
          </p:txBody>
        </p:sp>
        <p:sp>
          <p:nvSpPr>
            <p:cNvPr id="34" name="rc34"/>
            <p:cNvSpPr/>
            <p:nvPr/>
          </p:nvSpPr>
          <p:spPr>
            <a:xfrm>
              <a:off x="3705050" y="3889549"/>
              <a:ext cx="239399" cy="322460"/>
            </a:xfrm>
            <a:prstGeom prst="rect">
              <a:avLst/>
            </a:prstGeom>
            <a:solidFill>
              <a:srgbClr val="E2231A">
                <a:alpha val="90196"/>
              </a:srgbClr>
            </a:solidFill>
          </p:spPr>
          <p:txBody>
            <a:bodyPr/>
            <a:lstStyle/>
            <a:p/>
          </p:txBody>
        </p:sp>
        <p:sp>
          <p:nvSpPr>
            <p:cNvPr id="35" name="rc35"/>
            <p:cNvSpPr/>
            <p:nvPr/>
          </p:nvSpPr>
          <p:spPr>
            <a:xfrm>
              <a:off x="3971050" y="3888625"/>
              <a:ext cx="239399" cy="323384"/>
            </a:xfrm>
            <a:prstGeom prst="rect">
              <a:avLst/>
            </a:prstGeom>
            <a:solidFill>
              <a:srgbClr val="E2231A">
                <a:alpha val="90196"/>
              </a:srgbClr>
            </a:solidFill>
          </p:spPr>
          <p:txBody>
            <a:bodyPr/>
            <a:lstStyle/>
            <a:p/>
          </p:txBody>
        </p:sp>
        <p:sp>
          <p:nvSpPr>
            <p:cNvPr id="36" name="rc36"/>
            <p:cNvSpPr/>
            <p:nvPr/>
          </p:nvSpPr>
          <p:spPr>
            <a:xfrm>
              <a:off x="4237050" y="3853888"/>
              <a:ext cx="239399" cy="358120"/>
            </a:xfrm>
            <a:prstGeom prst="rect">
              <a:avLst/>
            </a:prstGeom>
            <a:solidFill>
              <a:srgbClr val="E2231A">
                <a:alpha val="90196"/>
              </a:srgbClr>
            </a:solidFill>
          </p:spPr>
          <p:txBody>
            <a:bodyPr/>
            <a:lstStyle/>
            <a:p/>
          </p:txBody>
        </p:sp>
        <p:sp>
          <p:nvSpPr>
            <p:cNvPr id="37" name="rc37"/>
            <p:cNvSpPr/>
            <p:nvPr/>
          </p:nvSpPr>
          <p:spPr>
            <a:xfrm>
              <a:off x="4503049" y="3722126"/>
              <a:ext cx="239399" cy="489883"/>
            </a:xfrm>
            <a:prstGeom prst="rect">
              <a:avLst/>
            </a:prstGeom>
            <a:solidFill>
              <a:srgbClr val="E2231A">
                <a:alpha val="90196"/>
              </a:srgbClr>
            </a:solidFill>
          </p:spPr>
          <p:txBody>
            <a:bodyPr/>
            <a:lstStyle/>
            <a:p/>
          </p:txBody>
        </p:sp>
        <p:sp>
          <p:nvSpPr>
            <p:cNvPr id="38" name="rc38"/>
            <p:cNvSpPr/>
            <p:nvPr/>
          </p:nvSpPr>
          <p:spPr>
            <a:xfrm>
              <a:off x="4769049" y="3712043"/>
              <a:ext cx="239399" cy="499966"/>
            </a:xfrm>
            <a:prstGeom prst="rect">
              <a:avLst/>
            </a:prstGeom>
            <a:solidFill>
              <a:srgbClr val="E2231A">
                <a:alpha val="90196"/>
              </a:srgbClr>
            </a:solidFill>
          </p:spPr>
          <p:txBody>
            <a:bodyPr/>
            <a:lstStyle/>
            <a:p/>
          </p:txBody>
        </p:sp>
        <p:sp>
          <p:nvSpPr>
            <p:cNvPr id="39" name="rc39"/>
            <p:cNvSpPr/>
            <p:nvPr/>
          </p:nvSpPr>
          <p:spPr>
            <a:xfrm>
              <a:off x="5035049" y="3744295"/>
              <a:ext cx="239399" cy="467714"/>
            </a:xfrm>
            <a:prstGeom prst="rect">
              <a:avLst/>
            </a:prstGeom>
            <a:solidFill>
              <a:srgbClr val="E2231A">
                <a:alpha val="90196"/>
              </a:srgbClr>
            </a:solidFill>
          </p:spPr>
          <p:txBody>
            <a:bodyPr/>
            <a:lstStyle/>
            <a:p/>
          </p:txBody>
        </p:sp>
        <p:sp>
          <p:nvSpPr>
            <p:cNvPr id="40" name="rc40"/>
            <p:cNvSpPr/>
            <p:nvPr/>
          </p:nvSpPr>
          <p:spPr>
            <a:xfrm>
              <a:off x="5301048" y="3799492"/>
              <a:ext cx="239399" cy="412517"/>
            </a:xfrm>
            <a:prstGeom prst="rect">
              <a:avLst/>
            </a:prstGeom>
            <a:solidFill>
              <a:srgbClr val="E2231A">
                <a:alpha val="90196"/>
              </a:srgbClr>
            </a:solidFill>
          </p:spPr>
          <p:txBody>
            <a:bodyPr/>
            <a:lstStyle/>
            <a:p/>
          </p:txBody>
        </p:sp>
        <p:sp>
          <p:nvSpPr>
            <p:cNvPr id="41" name="rc41"/>
            <p:cNvSpPr/>
            <p:nvPr/>
          </p:nvSpPr>
          <p:spPr>
            <a:xfrm>
              <a:off x="5567048" y="3929968"/>
              <a:ext cx="239399" cy="282040"/>
            </a:xfrm>
            <a:prstGeom prst="rect">
              <a:avLst/>
            </a:prstGeom>
            <a:solidFill>
              <a:srgbClr val="E2231A">
                <a:alpha val="90196"/>
              </a:srgbClr>
            </a:solidFill>
          </p:spPr>
          <p:txBody>
            <a:bodyPr/>
            <a:lstStyle/>
            <a:p/>
          </p:txBody>
        </p:sp>
        <p:sp>
          <p:nvSpPr>
            <p:cNvPr id="42" name="rc42"/>
            <p:cNvSpPr/>
            <p:nvPr/>
          </p:nvSpPr>
          <p:spPr>
            <a:xfrm>
              <a:off x="5833047" y="3982277"/>
              <a:ext cx="239399" cy="229732"/>
            </a:xfrm>
            <a:prstGeom prst="rect">
              <a:avLst/>
            </a:prstGeom>
            <a:solidFill>
              <a:srgbClr val="E2231A">
                <a:alpha val="90196"/>
              </a:srgbClr>
            </a:solidFill>
          </p:spPr>
          <p:txBody>
            <a:bodyPr/>
            <a:lstStyle/>
            <a:p/>
          </p:txBody>
        </p:sp>
        <p:sp>
          <p:nvSpPr>
            <p:cNvPr id="43" name="rc43"/>
            <p:cNvSpPr/>
            <p:nvPr/>
          </p:nvSpPr>
          <p:spPr>
            <a:xfrm>
              <a:off x="6099047" y="3944711"/>
              <a:ext cx="239399" cy="267297"/>
            </a:xfrm>
            <a:prstGeom prst="rect">
              <a:avLst/>
            </a:prstGeom>
            <a:solidFill>
              <a:srgbClr val="E2231A">
                <a:alpha val="90196"/>
              </a:srgbClr>
            </a:solidFill>
          </p:spPr>
          <p:txBody>
            <a:bodyPr/>
            <a:lstStyle/>
            <a:p/>
          </p:txBody>
        </p:sp>
        <p:sp>
          <p:nvSpPr>
            <p:cNvPr id="44" name="rc44"/>
            <p:cNvSpPr/>
            <p:nvPr/>
          </p:nvSpPr>
          <p:spPr>
            <a:xfrm>
              <a:off x="6365047" y="3944188"/>
              <a:ext cx="239399" cy="267820"/>
            </a:xfrm>
            <a:prstGeom prst="rect">
              <a:avLst/>
            </a:prstGeom>
            <a:solidFill>
              <a:srgbClr val="E2231A">
                <a:alpha val="90196"/>
              </a:srgbClr>
            </a:solidFill>
          </p:spPr>
          <p:txBody>
            <a:bodyPr/>
            <a:lstStyle/>
            <a:p/>
          </p:txBody>
        </p:sp>
        <p:sp>
          <p:nvSpPr>
            <p:cNvPr id="45" name="rc45"/>
            <p:cNvSpPr/>
            <p:nvPr/>
          </p:nvSpPr>
          <p:spPr>
            <a:xfrm>
              <a:off x="6631046" y="3849262"/>
              <a:ext cx="239399" cy="362747"/>
            </a:xfrm>
            <a:prstGeom prst="rect">
              <a:avLst/>
            </a:prstGeom>
            <a:solidFill>
              <a:srgbClr val="E2231A">
                <a:alpha val="90196"/>
              </a:srgbClr>
            </a:solidFill>
          </p:spPr>
          <p:txBody>
            <a:bodyPr/>
            <a:lstStyle/>
            <a:p/>
          </p:txBody>
        </p:sp>
        <p:sp>
          <p:nvSpPr>
            <p:cNvPr id="46" name="rc46"/>
            <p:cNvSpPr/>
            <p:nvPr/>
          </p:nvSpPr>
          <p:spPr>
            <a:xfrm>
              <a:off x="6897046" y="3829512"/>
              <a:ext cx="239399" cy="382497"/>
            </a:xfrm>
            <a:prstGeom prst="rect">
              <a:avLst/>
            </a:prstGeom>
            <a:solidFill>
              <a:srgbClr val="E2231A">
                <a:alpha val="90196"/>
              </a:srgbClr>
            </a:solidFill>
          </p:spPr>
          <p:txBody>
            <a:bodyPr/>
            <a:lstStyle/>
            <a:p/>
          </p:txBody>
        </p:sp>
        <p:sp>
          <p:nvSpPr>
            <p:cNvPr id="47" name="rc47"/>
            <p:cNvSpPr/>
            <p:nvPr/>
          </p:nvSpPr>
          <p:spPr>
            <a:xfrm>
              <a:off x="7163045" y="3574597"/>
              <a:ext cx="239399" cy="637412"/>
            </a:xfrm>
            <a:prstGeom prst="rect">
              <a:avLst/>
            </a:prstGeom>
            <a:solidFill>
              <a:srgbClr val="E2231A">
                <a:alpha val="90196"/>
              </a:srgbClr>
            </a:solidFill>
          </p:spPr>
          <p:txBody>
            <a:bodyPr/>
            <a:lstStyle/>
            <a:p/>
          </p:txBody>
        </p:sp>
        <p:sp>
          <p:nvSpPr>
            <p:cNvPr id="48" name="rc48"/>
            <p:cNvSpPr/>
            <p:nvPr/>
          </p:nvSpPr>
          <p:spPr>
            <a:xfrm>
              <a:off x="7429045" y="3834598"/>
              <a:ext cx="239399" cy="377410"/>
            </a:xfrm>
            <a:prstGeom prst="rect">
              <a:avLst/>
            </a:prstGeom>
            <a:solidFill>
              <a:srgbClr val="E2231A">
                <a:alpha val="90196"/>
              </a:srgbClr>
            </a:solidFill>
          </p:spPr>
          <p:txBody>
            <a:bodyPr/>
            <a:lstStyle/>
            <a:p/>
          </p:txBody>
        </p:sp>
        <p:sp>
          <p:nvSpPr>
            <p:cNvPr id="49" name="rc49"/>
            <p:cNvSpPr/>
            <p:nvPr/>
          </p:nvSpPr>
          <p:spPr>
            <a:xfrm>
              <a:off x="7695045" y="3909508"/>
              <a:ext cx="239399" cy="302500"/>
            </a:xfrm>
            <a:prstGeom prst="rect">
              <a:avLst/>
            </a:prstGeom>
            <a:solidFill>
              <a:srgbClr val="E2231A">
                <a:alpha val="90196"/>
              </a:srgbClr>
            </a:solidFill>
          </p:spPr>
          <p:txBody>
            <a:bodyPr/>
            <a:lstStyle/>
            <a:p/>
          </p:txBody>
        </p:sp>
        <p:sp>
          <p:nvSpPr>
            <p:cNvPr id="50" name="rc50"/>
            <p:cNvSpPr/>
            <p:nvPr/>
          </p:nvSpPr>
          <p:spPr>
            <a:xfrm>
              <a:off x="7961044" y="3692049"/>
              <a:ext cx="239399" cy="519960"/>
            </a:xfrm>
            <a:prstGeom prst="rect">
              <a:avLst/>
            </a:prstGeom>
            <a:solidFill>
              <a:srgbClr val="E2231A">
                <a:alpha val="90196"/>
              </a:srgbClr>
            </a:solidFill>
          </p:spPr>
          <p:txBody>
            <a:bodyPr/>
            <a:lstStyle/>
            <a:p/>
          </p:txBody>
        </p:sp>
        <p:sp>
          <p:nvSpPr>
            <p:cNvPr id="51" name="rc51"/>
            <p:cNvSpPr/>
            <p:nvPr/>
          </p:nvSpPr>
          <p:spPr>
            <a:xfrm>
              <a:off x="1311054" y="3934640"/>
              <a:ext cx="239399" cy="46492"/>
            </a:xfrm>
            <a:prstGeom prst="rect">
              <a:avLst/>
            </a:prstGeom>
            <a:solidFill>
              <a:srgbClr val="B3B3B3">
                <a:alpha val="90196"/>
              </a:srgbClr>
            </a:solidFill>
          </p:spPr>
          <p:txBody>
            <a:bodyPr/>
            <a:lstStyle/>
            <a:p/>
          </p:txBody>
        </p:sp>
        <p:sp>
          <p:nvSpPr>
            <p:cNvPr id="52" name="rc52"/>
            <p:cNvSpPr/>
            <p:nvPr/>
          </p:nvSpPr>
          <p:spPr>
            <a:xfrm>
              <a:off x="4237050" y="3782457"/>
              <a:ext cx="239399" cy="71431"/>
            </a:xfrm>
            <a:prstGeom prst="rect">
              <a:avLst/>
            </a:prstGeom>
            <a:solidFill>
              <a:srgbClr val="B3B3B3">
                <a:alpha val="90196"/>
              </a:srgbClr>
            </a:solidFill>
          </p:spPr>
          <p:txBody>
            <a:bodyPr/>
            <a:lstStyle/>
            <a:p/>
          </p:txBody>
        </p:sp>
        <p:sp>
          <p:nvSpPr>
            <p:cNvPr id="53" name="rc53"/>
            <p:cNvSpPr/>
            <p:nvPr/>
          </p:nvSpPr>
          <p:spPr>
            <a:xfrm>
              <a:off x="4503049" y="3580317"/>
              <a:ext cx="239399" cy="141808"/>
            </a:xfrm>
            <a:prstGeom prst="rect">
              <a:avLst/>
            </a:prstGeom>
            <a:solidFill>
              <a:srgbClr val="B3B3B3">
                <a:alpha val="90196"/>
              </a:srgbClr>
            </a:solidFill>
          </p:spPr>
          <p:txBody>
            <a:bodyPr/>
            <a:lstStyle/>
            <a:p/>
          </p:txBody>
        </p:sp>
        <p:sp>
          <p:nvSpPr>
            <p:cNvPr id="54" name="rc54"/>
            <p:cNvSpPr/>
            <p:nvPr/>
          </p:nvSpPr>
          <p:spPr>
            <a:xfrm>
              <a:off x="4769049" y="3567529"/>
              <a:ext cx="239399" cy="144513"/>
            </a:xfrm>
            <a:prstGeom prst="rect">
              <a:avLst/>
            </a:prstGeom>
            <a:solidFill>
              <a:srgbClr val="B3B3B3">
                <a:alpha val="90196"/>
              </a:srgbClr>
            </a:solidFill>
          </p:spPr>
          <p:txBody>
            <a:bodyPr/>
            <a:lstStyle/>
            <a:p/>
          </p:txBody>
        </p:sp>
        <p:sp>
          <p:nvSpPr>
            <p:cNvPr id="55" name="rc55"/>
            <p:cNvSpPr/>
            <p:nvPr/>
          </p:nvSpPr>
          <p:spPr>
            <a:xfrm>
              <a:off x="5035049" y="3569598"/>
              <a:ext cx="239399" cy="174697"/>
            </a:xfrm>
            <a:prstGeom prst="rect">
              <a:avLst/>
            </a:prstGeom>
            <a:solidFill>
              <a:srgbClr val="B3B3B3">
                <a:alpha val="90196"/>
              </a:srgbClr>
            </a:solidFill>
          </p:spPr>
          <p:txBody>
            <a:bodyPr/>
            <a:lstStyle/>
            <a:p/>
          </p:txBody>
        </p:sp>
        <p:sp>
          <p:nvSpPr>
            <p:cNvPr id="56" name="rc56"/>
            <p:cNvSpPr/>
            <p:nvPr/>
          </p:nvSpPr>
          <p:spPr>
            <a:xfrm>
              <a:off x="5301048" y="3586825"/>
              <a:ext cx="239399" cy="212666"/>
            </a:xfrm>
            <a:prstGeom prst="rect">
              <a:avLst/>
            </a:prstGeom>
            <a:solidFill>
              <a:srgbClr val="B3B3B3">
                <a:alpha val="90196"/>
              </a:srgbClr>
            </a:solidFill>
          </p:spPr>
          <p:txBody>
            <a:bodyPr/>
            <a:lstStyle/>
            <a:p/>
          </p:txBody>
        </p:sp>
        <p:sp>
          <p:nvSpPr>
            <p:cNvPr id="57" name="rc57"/>
            <p:cNvSpPr/>
            <p:nvPr/>
          </p:nvSpPr>
          <p:spPr>
            <a:xfrm>
              <a:off x="5567048" y="3723516"/>
              <a:ext cx="239399" cy="206452"/>
            </a:xfrm>
            <a:prstGeom prst="rect">
              <a:avLst/>
            </a:prstGeom>
            <a:solidFill>
              <a:srgbClr val="B3B3B3">
                <a:alpha val="90196"/>
              </a:srgbClr>
            </a:solidFill>
          </p:spPr>
          <p:txBody>
            <a:bodyPr/>
            <a:lstStyle/>
            <a:p/>
          </p:txBody>
        </p:sp>
        <p:sp>
          <p:nvSpPr>
            <p:cNvPr id="58" name="rc58"/>
            <p:cNvSpPr/>
            <p:nvPr/>
          </p:nvSpPr>
          <p:spPr>
            <a:xfrm>
              <a:off x="5833047" y="3866122"/>
              <a:ext cx="239399" cy="116154"/>
            </a:xfrm>
            <a:prstGeom prst="rect">
              <a:avLst/>
            </a:prstGeom>
            <a:solidFill>
              <a:srgbClr val="B3B3B3">
                <a:alpha val="90196"/>
              </a:srgbClr>
            </a:solidFill>
          </p:spPr>
          <p:txBody>
            <a:bodyPr/>
            <a:lstStyle/>
            <a:p/>
          </p:txBody>
        </p:sp>
        <p:sp>
          <p:nvSpPr>
            <p:cNvPr id="59" name="rc59"/>
            <p:cNvSpPr/>
            <p:nvPr/>
          </p:nvSpPr>
          <p:spPr>
            <a:xfrm>
              <a:off x="6099047" y="3841039"/>
              <a:ext cx="239399" cy="103672"/>
            </a:xfrm>
            <a:prstGeom prst="rect">
              <a:avLst/>
            </a:prstGeom>
            <a:solidFill>
              <a:srgbClr val="B3B3B3">
                <a:alpha val="90196"/>
              </a:srgbClr>
            </a:solidFill>
          </p:spPr>
          <p:txBody>
            <a:bodyPr/>
            <a:lstStyle/>
            <a:p/>
          </p:txBody>
        </p:sp>
        <p:sp>
          <p:nvSpPr>
            <p:cNvPr id="60" name="rc60"/>
            <p:cNvSpPr/>
            <p:nvPr/>
          </p:nvSpPr>
          <p:spPr>
            <a:xfrm>
              <a:off x="6365047" y="3845238"/>
              <a:ext cx="239399" cy="98950"/>
            </a:xfrm>
            <a:prstGeom prst="rect">
              <a:avLst/>
            </a:prstGeom>
            <a:solidFill>
              <a:srgbClr val="B3B3B3">
                <a:alpha val="90196"/>
              </a:srgbClr>
            </a:solidFill>
          </p:spPr>
          <p:txBody>
            <a:bodyPr/>
            <a:lstStyle/>
            <a:p/>
          </p:txBody>
        </p:sp>
        <p:sp>
          <p:nvSpPr>
            <p:cNvPr id="61" name="rc61"/>
            <p:cNvSpPr/>
            <p:nvPr/>
          </p:nvSpPr>
          <p:spPr>
            <a:xfrm>
              <a:off x="6631046" y="3827762"/>
              <a:ext cx="239399" cy="21499"/>
            </a:xfrm>
            <a:prstGeom prst="rect">
              <a:avLst/>
            </a:prstGeom>
            <a:solidFill>
              <a:srgbClr val="B3B3B3">
                <a:alpha val="90196"/>
              </a:srgbClr>
            </a:solidFill>
          </p:spPr>
          <p:txBody>
            <a:bodyPr/>
            <a:lstStyle/>
            <a:p/>
          </p:txBody>
        </p:sp>
        <p:sp>
          <p:nvSpPr>
            <p:cNvPr id="62" name="rc62"/>
            <p:cNvSpPr/>
            <p:nvPr/>
          </p:nvSpPr>
          <p:spPr>
            <a:xfrm>
              <a:off x="6897046" y="3811377"/>
              <a:ext cx="239399" cy="18134"/>
            </a:xfrm>
            <a:prstGeom prst="rect">
              <a:avLst/>
            </a:prstGeom>
            <a:solidFill>
              <a:srgbClr val="B3B3B3">
                <a:alpha val="90196"/>
              </a:srgbClr>
            </a:solidFill>
          </p:spPr>
          <p:txBody>
            <a:bodyPr/>
            <a:lstStyle/>
            <a:p/>
          </p:txBody>
        </p:sp>
        <p:sp>
          <p:nvSpPr>
            <p:cNvPr id="63" name="rc63"/>
            <p:cNvSpPr/>
            <p:nvPr/>
          </p:nvSpPr>
          <p:spPr>
            <a:xfrm>
              <a:off x="7429045" y="3747480"/>
              <a:ext cx="239399" cy="87118"/>
            </a:xfrm>
            <a:prstGeom prst="rect">
              <a:avLst/>
            </a:prstGeom>
            <a:solidFill>
              <a:srgbClr val="B3B3B3">
                <a:alpha val="90196"/>
              </a:srgbClr>
            </a:solidFill>
          </p:spPr>
          <p:txBody>
            <a:bodyPr/>
            <a:lstStyle/>
            <a:p/>
          </p:txBody>
        </p:sp>
        <p:sp>
          <p:nvSpPr>
            <p:cNvPr id="64" name="rc64"/>
            <p:cNvSpPr/>
            <p:nvPr/>
          </p:nvSpPr>
          <p:spPr>
            <a:xfrm>
              <a:off x="7695045" y="3868501"/>
              <a:ext cx="239399" cy="41007"/>
            </a:xfrm>
            <a:prstGeom prst="rect">
              <a:avLst/>
            </a:prstGeom>
            <a:solidFill>
              <a:srgbClr val="B3B3B3">
                <a:alpha val="90196"/>
              </a:srgbClr>
            </a:solidFill>
          </p:spPr>
          <p:txBody>
            <a:bodyPr/>
            <a:lstStyle/>
            <a:p/>
          </p:txBody>
        </p:sp>
        <p:sp>
          <p:nvSpPr>
            <p:cNvPr id="65" name="rc65"/>
            <p:cNvSpPr/>
            <p:nvPr/>
          </p:nvSpPr>
          <p:spPr>
            <a:xfrm>
              <a:off x="7961044" y="3650567"/>
              <a:ext cx="239399" cy="41482"/>
            </a:xfrm>
            <a:prstGeom prst="rect">
              <a:avLst/>
            </a:prstGeom>
            <a:solidFill>
              <a:srgbClr val="B3B3B3">
                <a:alpha val="90196"/>
              </a:srgbClr>
            </a:solidFill>
          </p:spPr>
          <p:txBody>
            <a:bodyPr/>
            <a:lstStyle/>
            <a:p/>
          </p:txBody>
        </p:sp>
        <p:sp>
          <p:nvSpPr>
            <p:cNvPr id="66" name="pl66"/>
            <p:cNvSpPr/>
            <p:nvPr/>
          </p:nvSpPr>
          <p:spPr>
            <a:xfrm>
              <a:off x="1430754" y="2407466"/>
              <a:ext cx="6649990" cy="687445"/>
            </a:xfrm>
            <a:custGeom>
              <a:avLst/>
              <a:pathLst>
                <a:path w="6649990" h="687445">
                  <a:moveTo>
                    <a:pt x="0" y="0"/>
                  </a:moveTo>
                  <a:lnTo>
                    <a:pt x="265999" y="85930"/>
                  </a:lnTo>
                  <a:lnTo>
                    <a:pt x="531999" y="0"/>
                  </a:lnTo>
                  <a:lnTo>
                    <a:pt x="797998" y="21482"/>
                  </a:lnTo>
                  <a:lnTo>
                    <a:pt x="1063998" y="42965"/>
                  </a:lnTo>
                  <a:lnTo>
                    <a:pt x="1329998" y="64447"/>
                  </a:lnTo>
                  <a:lnTo>
                    <a:pt x="1595997" y="64447"/>
                  </a:lnTo>
                  <a:lnTo>
                    <a:pt x="1861997" y="64447"/>
                  </a:lnTo>
                  <a:lnTo>
                    <a:pt x="2127996" y="64447"/>
                  </a:lnTo>
                  <a:lnTo>
                    <a:pt x="2393996" y="42965"/>
                  </a:lnTo>
                  <a:lnTo>
                    <a:pt x="2659996" y="42965"/>
                  </a:lnTo>
                  <a:lnTo>
                    <a:pt x="2925995" y="85930"/>
                  </a:lnTo>
                  <a:lnTo>
                    <a:pt x="3191995" y="257791"/>
                  </a:lnTo>
                  <a:lnTo>
                    <a:pt x="3457995" y="322239"/>
                  </a:lnTo>
                  <a:lnTo>
                    <a:pt x="3723994" y="408170"/>
                  </a:lnTo>
                  <a:lnTo>
                    <a:pt x="3989994" y="429653"/>
                  </a:lnTo>
                  <a:lnTo>
                    <a:pt x="4255993" y="236309"/>
                  </a:lnTo>
                  <a:lnTo>
                    <a:pt x="4521993" y="128895"/>
                  </a:lnTo>
                  <a:lnTo>
                    <a:pt x="4787993" y="214826"/>
                  </a:lnTo>
                  <a:lnTo>
                    <a:pt x="5053992" y="171861"/>
                  </a:lnTo>
                  <a:lnTo>
                    <a:pt x="5319992" y="300757"/>
                  </a:lnTo>
                  <a:lnTo>
                    <a:pt x="5585991" y="300757"/>
                  </a:lnTo>
                  <a:lnTo>
                    <a:pt x="5851991" y="687445"/>
                  </a:lnTo>
                  <a:lnTo>
                    <a:pt x="6117991" y="214826"/>
                  </a:lnTo>
                  <a:lnTo>
                    <a:pt x="6383990" y="64447"/>
                  </a:lnTo>
                  <a:lnTo>
                    <a:pt x="6649990" y="322239"/>
                  </a:lnTo>
                </a:path>
              </a:pathLst>
            </a:custGeom>
            <a:ln w="27101" cap="flat">
              <a:solidFill>
                <a:srgbClr val="3283FE">
                  <a:alpha val="100000"/>
                </a:srgbClr>
              </a:solidFill>
              <a:prstDash val="solid"/>
              <a:round/>
            </a:ln>
          </p:spPr>
          <p:txBody>
            <a:bodyPr/>
            <a:lstStyle/>
            <a:p/>
          </p:txBody>
        </p:sp>
        <p:sp>
          <p:nvSpPr>
            <p:cNvPr id="67" name="pl67"/>
            <p:cNvSpPr/>
            <p:nvPr/>
          </p:nvSpPr>
          <p:spPr>
            <a:xfrm>
              <a:off x="1430754" y="2407466"/>
              <a:ext cx="6649990" cy="751893"/>
            </a:xfrm>
            <a:custGeom>
              <a:avLst/>
              <a:pathLst>
                <a:path w="6649990" h="751893">
                  <a:moveTo>
                    <a:pt x="0" y="85930"/>
                  </a:moveTo>
                  <a:lnTo>
                    <a:pt x="265999" y="21482"/>
                  </a:lnTo>
                  <a:lnTo>
                    <a:pt x="531999" y="0"/>
                  </a:lnTo>
                  <a:lnTo>
                    <a:pt x="797998" y="21482"/>
                  </a:lnTo>
                  <a:lnTo>
                    <a:pt x="1063998" y="42965"/>
                  </a:lnTo>
                  <a:lnTo>
                    <a:pt x="1329998" y="64447"/>
                  </a:lnTo>
                  <a:lnTo>
                    <a:pt x="1595997" y="64447"/>
                  </a:lnTo>
                  <a:lnTo>
                    <a:pt x="1861997" y="64447"/>
                  </a:lnTo>
                  <a:lnTo>
                    <a:pt x="2127996" y="64447"/>
                  </a:lnTo>
                  <a:lnTo>
                    <a:pt x="2393996" y="42965"/>
                  </a:lnTo>
                  <a:lnTo>
                    <a:pt x="2659996" y="42965"/>
                  </a:lnTo>
                  <a:lnTo>
                    <a:pt x="2925995" y="171861"/>
                  </a:lnTo>
                  <a:lnTo>
                    <a:pt x="3191995" y="429653"/>
                  </a:lnTo>
                  <a:lnTo>
                    <a:pt x="3457995" y="472618"/>
                  </a:lnTo>
                  <a:lnTo>
                    <a:pt x="3723994" y="515583"/>
                  </a:lnTo>
                  <a:lnTo>
                    <a:pt x="3989994" y="558549"/>
                  </a:lnTo>
                  <a:lnTo>
                    <a:pt x="4255993" y="451135"/>
                  </a:lnTo>
                  <a:lnTo>
                    <a:pt x="4521993" y="300757"/>
                  </a:lnTo>
                  <a:lnTo>
                    <a:pt x="4787993" y="408170"/>
                  </a:lnTo>
                  <a:lnTo>
                    <a:pt x="5053992" y="408170"/>
                  </a:lnTo>
                  <a:lnTo>
                    <a:pt x="5319992" y="429653"/>
                  </a:lnTo>
                  <a:lnTo>
                    <a:pt x="5585991" y="429653"/>
                  </a:lnTo>
                  <a:lnTo>
                    <a:pt x="5851991" y="751893"/>
                  </a:lnTo>
                  <a:lnTo>
                    <a:pt x="6117991" y="429653"/>
                  </a:lnTo>
                  <a:lnTo>
                    <a:pt x="6383990" y="193343"/>
                  </a:lnTo>
                  <a:lnTo>
                    <a:pt x="6649990" y="472618"/>
                  </a:lnTo>
                </a:path>
              </a:pathLst>
            </a:custGeom>
            <a:ln w="27101" cap="flat">
              <a:solidFill>
                <a:srgbClr val="FFA500">
                  <a:alpha val="100000"/>
                </a:srgbClr>
              </a:solidFill>
              <a:prstDash val="solid"/>
              <a:round/>
            </a:ln>
          </p:spPr>
          <p:txBody>
            <a:bodyPr/>
            <a:lstStyle/>
            <a:p/>
          </p:txBody>
        </p:sp>
        <p:sp>
          <p:nvSpPr>
            <p:cNvPr id="68" name="tx68"/>
            <p:cNvSpPr/>
            <p:nvPr/>
          </p:nvSpPr>
          <p:spPr>
            <a:xfrm>
              <a:off x="1360416"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9" name="tx69"/>
            <p:cNvSpPr/>
            <p:nvPr/>
          </p:nvSpPr>
          <p:spPr>
            <a:xfrm>
              <a:off x="1360416"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0" name="tx70"/>
            <p:cNvSpPr/>
            <p:nvPr/>
          </p:nvSpPr>
          <p:spPr>
            <a:xfrm>
              <a:off x="2690414"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1" name="tx71"/>
            <p:cNvSpPr/>
            <p:nvPr/>
          </p:nvSpPr>
          <p:spPr>
            <a:xfrm>
              <a:off x="2690414"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2" name="tx72"/>
            <p:cNvSpPr/>
            <p:nvPr/>
          </p:nvSpPr>
          <p:spPr>
            <a:xfrm>
              <a:off x="402041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3" name="tx73"/>
            <p:cNvSpPr/>
            <p:nvPr/>
          </p:nvSpPr>
          <p:spPr>
            <a:xfrm>
              <a:off x="402041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74" name="tx74"/>
            <p:cNvSpPr/>
            <p:nvPr/>
          </p:nvSpPr>
          <p:spPr>
            <a:xfrm>
              <a:off x="5350410"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75" name="tx75"/>
            <p:cNvSpPr/>
            <p:nvPr/>
          </p:nvSpPr>
          <p:spPr>
            <a:xfrm>
              <a:off x="5350410"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6" name="tx76"/>
            <p:cNvSpPr/>
            <p:nvPr/>
          </p:nvSpPr>
          <p:spPr>
            <a:xfrm>
              <a:off x="6414408"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7" name="tx77"/>
            <p:cNvSpPr/>
            <p:nvPr/>
          </p:nvSpPr>
          <p:spPr>
            <a:xfrm>
              <a:off x="6414408"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8" name="tx78"/>
            <p:cNvSpPr/>
            <p:nvPr/>
          </p:nvSpPr>
          <p:spPr>
            <a:xfrm>
              <a:off x="6680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79" name="tx79"/>
            <p:cNvSpPr/>
            <p:nvPr/>
          </p:nvSpPr>
          <p:spPr>
            <a:xfrm>
              <a:off x="6680408"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0" name="tx80"/>
            <p:cNvSpPr/>
            <p:nvPr/>
          </p:nvSpPr>
          <p:spPr>
            <a:xfrm>
              <a:off x="6946408"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81" name="tx81"/>
            <p:cNvSpPr/>
            <p:nvPr/>
          </p:nvSpPr>
          <p:spPr>
            <a:xfrm>
              <a:off x="6946408"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2" name="tx82"/>
            <p:cNvSpPr/>
            <p:nvPr/>
          </p:nvSpPr>
          <p:spPr>
            <a:xfrm>
              <a:off x="7212407"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83" name="tx83"/>
            <p:cNvSpPr/>
            <p:nvPr/>
          </p:nvSpPr>
          <p:spPr>
            <a:xfrm>
              <a:off x="7212407"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84" name="tx84"/>
            <p:cNvSpPr/>
            <p:nvPr/>
          </p:nvSpPr>
          <p:spPr>
            <a:xfrm>
              <a:off x="7478407"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5" name="tx85"/>
            <p:cNvSpPr/>
            <p:nvPr/>
          </p:nvSpPr>
          <p:spPr>
            <a:xfrm>
              <a:off x="7478407"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86" name="tx86"/>
            <p:cNvSpPr/>
            <p:nvPr/>
          </p:nvSpPr>
          <p:spPr>
            <a:xfrm>
              <a:off x="774440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7" name="tx87"/>
            <p:cNvSpPr/>
            <p:nvPr/>
          </p:nvSpPr>
          <p:spPr>
            <a:xfrm>
              <a:off x="7744407"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8" name="tx88"/>
            <p:cNvSpPr/>
            <p:nvPr/>
          </p:nvSpPr>
          <p:spPr>
            <a:xfrm>
              <a:off x="8010406"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89" name="tx89"/>
            <p:cNvSpPr/>
            <p:nvPr/>
          </p:nvSpPr>
          <p:spPr>
            <a:xfrm>
              <a:off x="8010406"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90" name="tx90"/>
            <p:cNvSpPr/>
            <p:nvPr/>
          </p:nvSpPr>
          <p:spPr>
            <a:xfrm>
              <a:off x="1370464" y="40561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1" name="tx91"/>
            <p:cNvSpPr/>
            <p:nvPr/>
          </p:nvSpPr>
          <p:spPr>
            <a:xfrm>
              <a:off x="2670317" y="40280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2" name="tx92"/>
            <p:cNvSpPr/>
            <p:nvPr/>
          </p:nvSpPr>
          <p:spPr>
            <a:xfrm>
              <a:off x="4000315" y="401120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3" name="tx93"/>
            <p:cNvSpPr/>
            <p:nvPr/>
          </p:nvSpPr>
          <p:spPr>
            <a:xfrm>
              <a:off x="5330313" y="39653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4" name="tx94"/>
            <p:cNvSpPr/>
            <p:nvPr/>
          </p:nvSpPr>
          <p:spPr>
            <a:xfrm>
              <a:off x="6424457" y="403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5" name="tx95"/>
            <p:cNvSpPr/>
            <p:nvPr/>
          </p:nvSpPr>
          <p:spPr>
            <a:xfrm>
              <a:off x="6660311" y="39901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6" name="tx96"/>
            <p:cNvSpPr/>
            <p:nvPr/>
          </p:nvSpPr>
          <p:spPr>
            <a:xfrm>
              <a:off x="6926311" y="39802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7" name="tx97"/>
            <p:cNvSpPr/>
            <p:nvPr/>
          </p:nvSpPr>
          <p:spPr>
            <a:xfrm>
              <a:off x="7192311" y="38528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8" name="tx98"/>
            <p:cNvSpPr/>
            <p:nvPr/>
          </p:nvSpPr>
          <p:spPr>
            <a:xfrm>
              <a:off x="7458310" y="398281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9" name="tx99"/>
            <p:cNvSpPr/>
            <p:nvPr/>
          </p:nvSpPr>
          <p:spPr>
            <a:xfrm>
              <a:off x="7724310" y="40203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0" name="tx100"/>
            <p:cNvSpPr/>
            <p:nvPr/>
          </p:nvSpPr>
          <p:spPr>
            <a:xfrm>
              <a:off x="7990310" y="39115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1" name="tx101"/>
            <p:cNvSpPr/>
            <p:nvPr/>
          </p:nvSpPr>
          <p:spPr>
            <a:xfrm>
              <a:off x="1370464" y="3917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5360458" y="3654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103" name="tx103"/>
            <p:cNvSpPr/>
            <p:nvPr/>
          </p:nvSpPr>
          <p:spPr>
            <a:xfrm>
              <a:off x="6424457" y="3854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6720601" y="37980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5" name="tx105"/>
            <p:cNvSpPr/>
            <p:nvPr/>
          </p:nvSpPr>
          <p:spPr>
            <a:xfrm>
              <a:off x="6986601" y="37800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6" name="tx106"/>
            <p:cNvSpPr/>
            <p:nvPr/>
          </p:nvSpPr>
          <p:spPr>
            <a:xfrm>
              <a:off x="7488455" y="37505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7754455" y="3849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8020454" y="363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1376493" y="3828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0" name="tx110"/>
            <p:cNvSpPr/>
            <p:nvPr/>
          </p:nvSpPr>
          <p:spPr>
            <a:xfrm>
              <a:off x="5339357" y="3481781"/>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221</a:t>
              </a:r>
            </a:p>
          </p:txBody>
        </p:sp>
        <p:sp>
          <p:nvSpPr>
            <p:cNvPr id="111" name="tx111"/>
            <p:cNvSpPr/>
            <p:nvPr/>
          </p:nvSpPr>
          <p:spPr>
            <a:xfrm>
              <a:off x="6403355" y="373895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130</a:t>
              </a:r>
            </a:p>
          </p:txBody>
        </p:sp>
        <p:sp>
          <p:nvSpPr>
            <p:cNvPr id="112" name="tx112"/>
            <p:cNvSpPr/>
            <p:nvPr/>
          </p:nvSpPr>
          <p:spPr>
            <a:xfrm>
              <a:off x="6669355" y="372148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113" name="tx113"/>
            <p:cNvSpPr/>
            <p:nvPr/>
          </p:nvSpPr>
          <p:spPr>
            <a:xfrm>
              <a:off x="6935355" y="370633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114" name="tx114"/>
            <p:cNvSpPr/>
            <p:nvPr/>
          </p:nvSpPr>
          <p:spPr>
            <a:xfrm>
              <a:off x="7467354" y="364124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164</a:t>
              </a:r>
            </a:p>
          </p:txBody>
        </p:sp>
        <p:sp>
          <p:nvSpPr>
            <p:cNvPr id="115" name="tx115"/>
            <p:cNvSpPr/>
            <p:nvPr/>
          </p:nvSpPr>
          <p:spPr>
            <a:xfrm>
              <a:off x="7733353" y="376345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116" name="tx116"/>
            <p:cNvSpPr/>
            <p:nvPr/>
          </p:nvSpPr>
          <p:spPr>
            <a:xfrm>
              <a:off x="7999353" y="354433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199</a:t>
              </a:r>
            </a:p>
          </p:txBody>
        </p:sp>
        <p:sp>
          <p:nvSpPr>
            <p:cNvPr id="117" name="tx11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5947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30295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24643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1" name="tx121"/>
            <p:cNvSpPr/>
            <p:nvPr/>
          </p:nvSpPr>
          <p:spPr>
            <a:xfrm>
              <a:off x="577692" y="18991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22" name="tx12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0" name="pl14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1" name="pl14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2" name="tx14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3" name="tx14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4" name="rc144"/>
            <p:cNvSpPr/>
            <p:nvPr/>
          </p:nvSpPr>
          <p:spPr>
            <a:xfrm>
              <a:off x="4686533" y="5080163"/>
              <a:ext cx="201456" cy="201456"/>
            </a:xfrm>
            <a:prstGeom prst="rect">
              <a:avLst/>
            </a:prstGeom>
            <a:solidFill>
              <a:srgbClr val="E2231A">
                <a:alpha val="90196"/>
              </a:srgbClr>
            </a:solidFill>
          </p:spPr>
          <p:txBody>
            <a:bodyPr/>
            <a:lstStyle/>
            <a:p/>
          </p:txBody>
        </p:sp>
        <p:sp>
          <p:nvSpPr>
            <p:cNvPr id="145" name="rc145"/>
            <p:cNvSpPr/>
            <p:nvPr/>
          </p:nvSpPr>
          <p:spPr>
            <a:xfrm>
              <a:off x="5650692" y="5080163"/>
              <a:ext cx="201456" cy="201456"/>
            </a:xfrm>
            <a:prstGeom prst="rect">
              <a:avLst/>
            </a:prstGeom>
            <a:solidFill>
              <a:srgbClr val="B3B3B3">
                <a:alpha val="90196"/>
              </a:srgbClr>
            </a:solidFill>
          </p:spPr>
          <p:txBody>
            <a:bodyPr/>
            <a:lstStyle/>
            <a:p/>
          </p:txBody>
        </p:sp>
        <p:sp>
          <p:nvSpPr>
            <p:cNvPr id="146" name="tx14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7" name="tx14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8" name="tx14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9" name="tx149"/>
            <p:cNvSpPr/>
            <p:nvPr/>
          </p:nvSpPr>
          <p:spPr>
            <a:xfrm>
              <a:off x="966584" y="1581351"/>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150" name="pl150"/>
            <p:cNvSpPr/>
            <p:nvPr/>
          </p:nvSpPr>
          <p:spPr>
            <a:xfrm>
              <a:off x="21779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118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6456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795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448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7787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5125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2464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840557"/>
              <a:ext cx="3286395" cy="124062"/>
            </a:xfrm>
            <a:prstGeom prst="rect">
              <a:avLst/>
            </a:prstGeom>
            <a:solidFill>
              <a:srgbClr val="E2231A">
                <a:alpha val="90196"/>
              </a:srgbClr>
            </a:solidFill>
          </p:spPr>
          <p:txBody>
            <a:bodyPr/>
            <a:lstStyle/>
            <a:p/>
          </p:txBody>
        </p:sp>
        <p:sp>
          <p:nvSpPr>
            <p:cNvPr id="163" name="rc163"/>
            <p:cNvSpPr/>
            <p:nvPr/>
          </p:nvSpPr>
          <p:spPr>
            <a:xfrm>
              <a:off x="1311054" y="5685479"/>
              <a:ext cx="3711949" cy="124062"/>
            </a:xfrm>
            <a:prstGeom prst="rect">
              <a:avLst/>
            </a:prstGeom>
            <a:solidFill>
              <a:srgbClr val="E2231A">
                <a:alpha val="90196"/>
              </a:srgbClr>
            </a:solidFill>
          </p:spPr>
          <p:txBody>
            <a:bodyPr/>
            <a:lstStyle/>
            <a:p/>
          </p:txBody>
        </p:sp>
        <p:sp>
          <p:nvSpPr>
            <p:cNvPr id="164" name="rc164"/>
            <p:cNvSpPr/>
            <p:nvPr/>
          </p:nvSpPr>
          <p:spPr>
            <a:xfrm>
              <a:off x="1311054" y="5530401"/>
              <a:ext cx="6380368" cy="124062"/>
            </a:xfrm>
            <a:prstGeom prst="rect">
              <a:avLst/>
            </a:prstGeom>
            <a:solidFill>
              <a:srgbClr val="E2231A">
                <a:alpha val="90196"/>
              </a:srgbClr>
            </a:solidFill>
          </p:spPr>
          <p:txBody>
            <a:bodyPr/>
            <a:lstStyle/>
            <a:p/>
          </p:txBody>
        </p:sp>
        <p:sp>
          <p:nvSpPr>
            <p:cNvPr id="165" name="rc165"/>
            <p:cNvSpPr/>
            <p:nvPr/>
          </p:nvSpPr>
          <p:spPr>
            <a:xfrm>
              <a:off x="4597449" y="5840557"/>
              <a:ext cx="1214210" cy="124062"/>
            </a:xfrm>
            <a:prstGeom prst="rect">
              <a:avLst/>
            </a:prstGeom>
            <a:solidFill>
              <a:srgbClr val="B3B3B3">
                <a:alpha val="90196"/>
              </a:srgbClr>
            </a:solidFill>
          </p:spPr>
          <p:txBody>
            <a:bodyPr/>
            <a:lstStyle/>
            <a:p/>
          </p:txBody>
        </p:sp>
        <p:sp>
          <p:nvSpPr>
            <p:cNvPr id="166" name="rc166"/>
            <p:cNvSpPr/>
            <p:nvPr/>
          </p:nvSpPr>
          <p:spPr>
            <a:xfrm>
              <a:off x="5023003" y="5685479"/>
              <a:ext cx="503195" cy="124062"/>
            </a:xfrm>
            <a:prstGeom prst="rect">
              <a:avLst/>
            </a:prstGeom>
            <a:solidFill>
              <a:srgbClr val="B3B3B3">
                <a:alpha val="90196"/>
              </a:srgbClr>
            </a:solidFill>
          </p:spPr>
          <p:txBody>
            <a:bodyPr/>
            <a:lstStyle/>
            <a:p/>
          </p:txBody>
        </p:sp>
        <p:sp>
          <p:nvSpPr>
            <p:cNvPr id="167" name="rc167"/>
            <p:cNvSpPr/>
            <p:nvPr/>
          </p:nvSpPr>
          <p:spPr>
            <a:xfrm>
              <a:off x="7691422" y="5530401"/>
              <a:ext cx="509021" cy="124062"/>
            </a:xfrm>
            <a:prstGeom prst="rect">
              <a:avLst/>
            </a:prstGeom>
            <a:solidFill>
              <a:srgbClr val="B3B3B3">
                <a:alpha val="90196"/>
              </a:srgbClr>
            </a:solidFill>
          </p:spPr>
          <p:txBody>
            <a:bodyPr/>
            <a:lstStyle/>
            <a:p/>
          </p:txBody>
        </p:sp>
        <p:sp>
          <p:nvSpPr>
            <p:cNvPr id="168" name="tx168"/>
            <p:cNvSpPr/>
            <p:nvPr/>
          </p:nvSpPr>
          <p:spPr>
            <a:xfrm>
              <a:off x="595634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129.8</a:t>
              </a:r>
            </a:p>
          </p:txBody>
        </p:sp>
        <p:sp>
          <p:nvSpPr>
            <p:cNvPr id="169" name="tx169"/>
            <p:cNvSpPr/>
            <p:nvPr/>
          </p:nvSpPr>
          <p:spPr>
            <a:xfrm>
              <a:off x="567088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121.6</a:t>
              </a:r>
            </a:p>
          </p:txBody>
        </p:sp>
        <p:sp>
          <p:nvSpPr>
            <p:cNvPr id="170" name="tx170"/>
            <p:cNvSpPr/>
            <p:nvPr/>
          </p:nvSpPr>
          <p:spPr>
            <a:xfrm>
              <a:off x="834512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198.7</a:t>
              </a:r>
            </a:p>
          </p:txBody>
        </p:sp>
        <p:sp>
          <p:nvSpPr>
            <p:cNvPr id="171" name="tx171"/>
            <p:cNvSpPr/>
            <p:nvPr/>
          </p:nvSpPr>
          <p:spPr>
            <a:xfrm>
              <a:off x="284172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94.8</a:t>
              </a:r>
            </a:p>
          </p:txBody>
        </p:sp>
        <p:sp>
          <p:nvSpPr>
            <p:cNvPr id="172" name="tx172"/>
            <p:cNvSpPr/>
            <p:nvPr/>
          </p:nvSpPr>
          <p:spPr>
            <a:xfrm>
              <a:off x="3070565"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3" name="tx173"/>
            <p:cNvSpPr/>
            <p:nvPr/>
          </p:nvSpPr>
          <p:spPr>
            <a:xfrm>
              <a:off x="4404775"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184</a:t>
              </a:r>
            </a:p>
          </p:txBody>
        </p:sp>
        <p:sp>
          <p:nvSpPr>
            <p:cNvPr id="174" name="tx174"/>
            <p:cNvSpPr/>
            <p:nvPr/>
          </p:nvSpPr>
          <p:spPr>
            <a:xfrm>
              <a:off x="5140245" y="58593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5" name="tx175"/>
            <p:cNvSpPr/>
            <p:nvPr/>
          </p:nvSpPr>
          <p:spPr>
            <a:xfrm>
              <a:off x="516207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76" name="tx176"/>
            <p:cNvSpPr/>
            <p:nvPr/>
          </p:nvSpPr>
          <p:spPr>
            <a:xfrm>
              <a:off x="7833407" y="555070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a:t>
              </a:r>
            </a:p>
          </p:txBody>
        </p:sp>
        <p:sp>
          <p:nvSpPr>
            <p:cNvPr id="177" name="tx17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92061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46156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634945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4" name="tx184"/>
            <p:cNvSpPr/>
            <p:nvPr/>
          </p:nvSpPr>
          <p:spPr>
            <a:xfrm>
              <a:off x="808329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5" name="tx185"/>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69%. This is lower than in 2019, where coverage was 76%.
184,000 children missed their routine first dose of measles vaccine.
MCV2 is typically administered to children between 18 months and five years old. MCV2 coverage declined at 62% in 2025.</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81% in 2024 to 69% in 2025 - below the 95% level needed to prevent outbreaks and, leaving 184,000 children without any protection against measles. MCV2 coverage declined at from 75% in 2024 to 62% in 2025 - below the IA2030 target of 90%.</a:t>
            </a:r>
          </a:p>
        </p:txBody>
      </p:sp>
      <p:grpSp xmlns:pic="http://schemas.openxmlformats.org/drawingml/2006/picture">
        <p:nvGrpSpPr>
          <p:cNvPr id="190" name=""/>
          <p:cNvGrpSpPr/>
          <p:nvPr/>
        </p:nvGrpSpPr>
        <p:grpSpPr>
          <a:xfrm>
            <a:off x="292608" y="1097280"/>
            <a:ext cx="8595360" cy="28575"/>
            <a:chOff x="292608" y="1097280"/>
            <a:chExt cx="8595360" cy="28575"/>
          </a:xfrm>
        </p:grpSpPr>
        <p:sp>
          <p:nvSpPr>
            <p:cNvPr id="19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699883"/>
            </a:xfrm>
            <a:custGeom>
              <a:avLst/>
              <a:pathLst>
                <a:path w="3397293" h="699883">
                  <a:moveTo>
                    <a:pt x="0" y="0"/>
                  </a:moveTo>
                  <a:lnTo>
                    <a:pt x="135891" y="87485"/>
                  </a:lnTo>
                  <a:lnTo>
                    <a:pt x="271783" y="0"/>
                  </a:lnTo>
                  <a:lnTo>
                    <a:pt x="407675" y="21871"/>
                  </a:lnTo>
                  <a:lnTo>
                    <a:pt x="543566" y="43742"/>
                  </a:lnTo>
                  <a:lnTo>
                    <a:pt x="679458" y="65614"/>
                  </a:lnTo>
                  <a:lnTo>
                    <a:pt x="815350" y="65614"/>
                  </a:lnTo>
                  <a:lnTo>
                    <a:pt x="951242" y="65614"/>
                  </a:lnTo>
                  <a:lnTo>
                    <a:pt x="1087133" y="65614"/>
                  </a:lnTo>
                  <a:lnTo>
                    <a:pt x="1223025" y="43742"/>
                  </a:lnTo>
                  <a:lnTo>
                    <a:pt x="1358917" y="43742"/>
                  </a:lnTo>
                  <a:lnTo>
                    <a:pt x="1494809" y="87485"/>
                  </a:lnTo>
                  <a:lnTo>
                    <a:pt x="1630700" y="262456"/>
                  </a:lnTo>
                  <a:lnTo>
                    <a:pt x="1766592" y="328070"/>
                  </a:lnTo>
                  <a:lnTo>
                    <a:pt x="1902484" y="415555"/>
                  </a:lnTo>
                  <a:lnTo>
                    <a:pt x="2038375" y="437426"/>
                  </a:lnTo>
                  <a:lnTo>
                    <a:pt x="2174267" y="240584"/>
                  </a:lnTo>
                  <a:lnTo>
                    <a:pt x="2310159" y="131228"/>
                  </a:lnTo>
                  <a:lnTo>
                    <a:pt x="2446051" y="218713"/>
                  </a:lnTo>
                  <a:lnTo>
                    <a:pt x="2581942" y="174970"/>
                  </a:lnTo>
                  <a:lnTo>
                    <a:pt x="2717834" y="306198"/>
                  </a:lnTo>
                  <a:lnTo>
                    <a:pt x="2853726" y="306198"/>
                  </a:lnTo>
                  <a:lnTo>
                    <a:pt x="2989618" y="699883"/>
                  </a:lnTo>
                  <a:lnTo>
                    <a:pt x="3125509" y="218713"/>
                  </a:lnTo>
                  <a:lnTo>
                    <a:pt x="3261401" y="65614"/>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699883"/>
            </a:xfrm>
            <a:custGeom>
              <a:avLst/>
              <a:pathLst>
                <a:path w="3397293" h="699883">
                  <a:moveTo>
                    <a:pt x="0" y="0"/>
                  </a:moveTo>
                  <a:lnTo>
                    <a:pt x="135891" y="87485"/>
                  </a:lnTo>
                  <a:lnTo>
                    <a:pt x="271783" y="0"/>
                  </a:lnTo>
                  <a:lnTo>
                    <a:pt x="407675" y="21871"/>
                  </a:lnTo>
                  <a:lnTo>
                    <a:pt x="543566" y="43742"/>
                  </a:lnTo>
                  <a:lnTo>
                    <a:pt x="679458" y="65614"/>
                  </a:lnTo>
                  <a:lnTo>
                    <a:pt x="815350" y="65614"/>
                  </a:lnTo>
                  <a:lnTo>
                    <a:pt x="951242" y="65614"/>
                  </a:lnTo>
                  <a:lnTo>
                    <a:pt x="1087133" y="65614"/>
                  </a:lnTo>
                  <a:lnTo>
                    <a:pt x="1223025" y="43742"/>
                  </a:lnTo>
                  <a:lnTo>
                    <a:pt x="1358917" y="43742"/>
                  </a:lnTo>
                  <a:lnTo>
                    <a:pt x="1494809" y="87485"/>
                  </a:lnTo>
                  <a:lnTo>
                    <a:pt x="1630700" y="262456"/>
                  </a:lnTo>
                  <a:lnTo>
                    <a:pt x="1766592" y="328070"/>
                  </a:lnTo>
                  <a:lnTo>
                    <a:pt x="1902484" y="415555"/>
                  </a:lnTo>
                  <a:lnTo>
                    <a:pt x="2038375" y="437426"/>
                  </a:lnTo>
                  <a:lnTo>
                    <a:pt x="2174267" y="240584"/>
                  </a:lnTo>
                  <a:lnTo>
                    <a:pt x="2310159" y="131228"/>
                  </a:lnTo>
                  <a:lnTo>
                    <a:pt x="2446051" y="218713"/>
                  </a:lnTo>
                  <a:lnTo>
                    <a:pt x="2581942" y="174970"/>
                  </a:lnTo>
                  <a:lnTo>
                    <a:pt x="2717834" y="306198"/>
                  </a:lnTo>
                  <a:lnTo>
                    <a:pt x="2853726" y="306198"/>
                  </a:lnTo>
                  <a:lnTo>
                    <a:pt x="2989618" y="699883"/>
                  </a:lnTo>
                  <a:lnTo>
                    <a:pt x="3125509" y="218713"/>
                  </a:lnTo>
                  <a:lnTo>
                    <a:pt x="3261401" y="65614"/>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699883"/>
            </a:xfrm>
            <a:custGeom>
              <a:avLst/>
              <a:pathLst>
                <a:path w="3397293" h="699883">
                  <a:moveTo>
                    <a:pt x="0" y="0"/>
                  </a:moveTo>
                  <a:lnTo>
                    <a:pt x="135891" y="87485"/>
                  </a:lnTo>
                  <a:lnTo>
                    <a:pt x="271783" y="0"/>
                  </a:lnTo>
                  <a:lnTo>
                    <a:pt x="407675" y="21871"/>
                  </a:lnTo>
                  <a:lnTo>
                    <a:pt x="543566" y="43742"/>
                  </a:lnTo>
                  <a:lnTo>
                    <a:pt x="679458" y="65614"/>
                  </a:lnTo>
                  <a:lnTo>
                    <a:pt x="815350" y="65614"/>
                  </a:lnTo>
                  <a:lnTo>
                    <a:pt x="951242" y="65614"/>
                  </a:lnTo>
                  <a:lnTo>
                    <a:pt x="1087133" y="65614"/>
                  </a:lnTo>
                  <a:lnTo>
                    <a:pt x="1223025" y="43742"/>
                  </a:lnTo>
                  <a:lnTo>
                    <a:pt x="1358917" y="43742"/>
                  </a:lnTo>
                  <a:lnTo>
                    <a:pt x="1494809" y="87485"/>
                  </a:lnTo>
                  <a:lnTo>
                    <a:pt x="1630700" y="262456"/>
                  </a:lnTo>
                  <a:lnTo>
                    <a:pt x="1766592" y="328070"/>
                  </a:lnTo>
                  <a:lnTo>
                    <a:pt x="1902484" y="415555"/>
                  </a:lnTo>
                  <a:lnTo>
                    <a:pt x="2038375" y="437426"/>
                  </a:lnTo>
                  <a:lnTo>
                    <a:pt x="2174267" y="240584"/>
                  </a:lnTo>
                  <a:lnTo>
                    <a:pt x="2310159" y="131228"/>
                  </a:lnTo>
                  <a:lnTo>
                    <a:pt x="2446051" y="218713"/>
                  </a:lnTo>
                  <a:lnTo>
                    <a:pt x="2581942" y="174970"/>
                  </a:lnTo>
                  <a:lnTo>
                    <a:pt x="2717834" y="306198"/>
                  </a:lnTo>
                  <a:lnTo>
                    <a:pt x="2853726" y="306198"/>
                  </a:lnTo>
                  <a:lnTo>
                    <a:pt x="2989618" y="699883"/>
                  </a:lnTo>
                  <a:lnTo>
                    <a:pt x="3125509" y="218713"/>
                  </a:lnTo>
                  <a:lnTo>
                    <a:pt x="3261401" y="65614"/>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66" y="1403693"/>
              <a:ext cx="23380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Syria, 2000-2025</a:t>
              </a:r>
            </a:p>
          </p:txBody>
        </p:sp>
        <p:sp>
          <p:nvSpPr>
            <p:cNvPr id="63" name="pl63"/>
            <p:cNvSpPr/>
            <p:nvPr/>
          </p:nvSpPr>
          <p:spPr>
            <a:xfrm>
              <a:off x="5267799" y="41143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67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08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74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27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409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00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38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09986"/>
              <a:ext cx="3397293" cy="1749707"/>
            </a:xfrm>
            <a:custGeom>
              <a:avLst/>
              <a:pathLst>
                <a:path w="3397293" h="1749707">
                  <a:moveTo>
                    <a:pt x="0" y="0"/>
                  </a:moveTo>
                  <a:lnTo>
                    <a:pt x="135891" y="218713"/>
                  </a:lnTo>
                  <a:lnTo>
                    <a:pt x="271783" y="0"/>
                  </a:lnTo>
                  <a:lnTo>
                    <a:pt x="407675" y="54678"/>
                  </a:lnTo>
                  <a:lnTo>
                    <a:pt x="543566" y="109356"/>
                  </a:lnTo>
                  <a:lnTo>
                    <a:pt x="679458" y="164035"/>
                  </a:lnTo>
                  <a:lnTo>
                    <a:pt x="815350" y="164035"/>
                  </a:lnTo>
                  <a:lnTo>
                    <a:pt x="951242" y="164035"/>
                  </a:lnTo>
                  <a:lnTo>
                    <a:pt x="1087133" y="164035"/>
                  </a:lnTo>
                  <a:lnTo>
                    <a:pt x="1223025" y="109356"/>
                  </a:lnTo>
                  <a:lnTo>
                    <a:pt x="1358917" y="109356"/>
                  </a:lnTo>
                  <a:lnTo>
                    <a:pt x="1494809" y="218713"/>
                  </a:lnTo>
                  <a:lnTo>
                    <a:pt x="1630700" y="656140"/>
                  </a:lnTo>
                  <a:lnTo>
                    <a:pt x="1766592" y="820175"/>
                  </a:lnTo>
                  <a:lnTo>
                    <a:pt x="1902484" y="1038889"/>
                  </a:lnTo>
                  <a:lnTo>
                    <a:pt x="2038375" y="1093567"/>
                  </a:lnTo>
                  <a:lnTo>
                    <a:pt x="2174267" y="601462"/>
                  </a:lnTo>
                  <a:lnTo>
                    <a:pt x="2310159" y="328070"/>
                  </a:lnTo>
                  <a:lnTo>
                    <a:pt x="2446051" y="546783"/>
                  </a:lnTo>
                  <a:lnTo>
                    <a:pt x="2581942" y="437426"/>
                  </a:lnTo>
                  <a:lnTo>
                    <a:pt x="2717834" y="765497"/>
                  </a:lnTo>
                  <a:lnTo>
                    <a:pt x="2853726" y="765497"/>
                  </a:lnTo>
                  <a:lnTo>
                    <a:pt x="2989618" y="1749707"/>
                  </a:lnTo>
                  <a:lnTo>
                    <a:pt x="3125509" y="546783"/>
                  </a:lnTo>
                  <a:lnTo>
                    <a:pt x="3261401" y="164035"/>
                  </a:lnTo>
                  <a:lnTo>
                    <a:pt x="3397293" y="82017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47413"/>
              <a:ext cx="3397293" cy="820175"/>
            </a:xfrm>
            <a:custGeom>
              <a:avLst/>
              <a:pathLst>
                <a:path w="3397293" h="820175">
                  <a:moveTo>
                    <a:pt x="0" y="820175"/>
                  </a:moveTo>
                  <a:lnTo>
                    <a:pt x="135891" y="765497"/>
                  </a:lnTo>
                  <a:lnTo>
                    <a:pt x="271783" y="765497"/>
                  </a:lnTo>
                  <a:lnTo>
                    <a:pt x="407675" y="710818"/>
                  </a:lnTo>
                  <a:lnTo>
                    <a:pt x="543566" y="601462"/>
                  </a:lnTo>
                  <a:lnTo>
                    <a:pt x="679458" y="492105"/>
                  </a:lnTo>
                  <a:lnTo>
                    <a:pt x="815350" y="382748"/>
                  </a:lnTo>
                  <a:lnTo>
                    <a:pt x="951242" y="382748"/>
                  </a:lnTo>
                  <a:lnTo>
                    <a:pt x="1087133" y="273391"/>
                  </a:lnTo>
                  <a:lnTo>
                    <a:pt x="1223025" y="164035"/>
                  </a:lnTo>
                  <a:lnTo>
                    <a:pt x="1358917" y="109356"/>
                  </a:lnTo>
                  <a:lnTo>
                    <a:pt x="1494809" y="109356"/>
                  </a:lnTo>
                  <a:lnTo>
                    <a:pt x="1630700" y="109356"/>
                  </a:lnTo>
                  <a:lnTo>
                    <a:pt x="1766592" y="109356"/>
                  </a:lnTo>
                  <a:lnTo>
                    <a:pt x="1902484" y="109356"/>
                  </a:lnTo>
                  <a:lnTo>
                    <a:pt x="2038375" y="109356"/>
                  </a:lnTo>
                  <a:lnTo>
                    <a:pt x="2174267" y="54678"/>
                  </a:lnTo>
                  <a:lnTo>
                    <a:pt x="2310159" y="54678"/>
                  </a:lnTo>
                  <a:lnTo>
                    <a:pt x="2446051" y="0"/>
                  </a:lnTo>
                  <a:lnTo>
                    <a:pt x="2581942" y="0"/>
                  </a:lnTo>
                  <a:lnTo>
                    <a:pt x="2717834" y="164035"/>
                  </a:lnTo>
                  <a:lnTo>
                    <a:pt x="2853726" y="273391"/>
                  </a:lnTo>
                  <a:lnTo>
                    <a:pt x="2989618" y="164035"/>
                  </a:lnTo>
                  <a:lnTo>
                    <a:pt x="3125509" y="164035"/>
                  </a:lnTo>
                  <a:lnTo>
                    <a:pt x="3261401" y="109356"/>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28700"/>
              <a:ext cx="3397293" cy="492105"/>
            </a:xfrm>
            <a:custGeom>
              <a:avLst/>
              <a:pathLst>
                <a:path w="3397293" h="492105">
                  <a:moveTo>
                    <a:pt x="0" y="328070"/>
                  </a:moveTo>
                  <a:lnTo>
                    <a:pt x="135891" y="328070"/>
                  </a:lnTo>
                  <a:lnTo>
                    <a:pt x="271783" y="382748"/>
                  </a:lnTo>
                  <a:lnTo>
                    <a:pt x="407675" y="382748"/>
                  </a:lnTo>
                  <a:lnTo>
                    <a:pt x="543566" y="328070"/>
                  </a:lnTo>
                  <a:lnTo>
                    <a:pt x="679458" y="273391"/>
                  </a:lnTo>
                  <a:lnTo>
                    <a:pt x="815350" y="273391"/>
                  </a:lnTo>
                  <a:lnTo>
                    <a:pt x="951242" y="218713"/>
                  </a:lnTo>
                  <a:lnTo>
                    <a:pt x="1087133" y="218713"/>
                  </a:lnTo>
                  <a:lnTo>
                    <a:pt x="1223025" y="109356"/>
                  </a:lnTo>
                  <a:lnTo>
                    <a:pt x="1358917" y="0"/>
                  </a:lnTo>
                  <a:lnTo>
                    <a:pt x="1494809" y="54678"/>
                  </a:lnTo>
                  <a:lnTo>
                    <a:pt x="1630700" y="164035"/>
                  </a:lnTo>
                  <a:lnTo>
                    <a:pt x="1766592" y="109356"/>
                  </a:lnTo>
                  <a:lnTo>
                    <a:pt x="1902484" y="164035"/>
                  </a:lnTo>
                  <a:lnTo>
                    <a:pt x="2038375" y="164035"/>
                  </a:lnTo>
                  <a:lnTo>
                    <a:pt x="2174267" y="54678"/>
                  </a:lnTo>
                  <a:lnTo>
                    <a:pt x="2310159" y="109356"/>
                  </a:lnTo>
                  <a:lnTo>
                    <a:pt x="2446051" y="218713"/>
                  </a:lnTo>
                  <a:lnTo>
                    <a:pt x="2581942" y="218713"/>
                  </a:lnTo>
                  <a:lnTo>
                    <a:pt x="2717834" y="273391"/>
                  </a:lnTo>
                  <a:lnTo>
                    <a:pt x="2853726" y="328070"/>
                  </a:lnTo>
                  <a:lnTo>
                    <a:pt x="2989618" y="328070"/>
                  </a:lnTo>
                  <a:lnTo>
                    <a:pt x="3125509" y="437426"/>
                  </a:lnTo>
                  <a:lnTo>
                    <a:pt x="3261401" y="492105"/>
                  </a:lnTo>
                  <a:lnTo>
                    <a:pt x="3397293" y="38274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474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09986"/>
              <a:ext cx="3397293" cy="1749707"/>
            </a:xfrm>
            <a:custGeom>
              <a:avLst/>
              <a:pathLst>
                <a:path w="3397293" h="1749707">
                  <a:moveTo>
                    <a:pt x="0" y="0"/>
                  </a:moveTo>
                  <a:lnTo>
                    <a:pt x="135891" y="218713"/>
                  </a:lnTo>
                  <a:lnTo>
                    <a:pt x="271783" y="0"/>
                  </a:lnTo>
                  <a:lnTo>
                    <a:pt x="407675" y="54678"/>
                  </a:lnTo>
                  <a:lnTo>
                    <a:pt x="543566" y="109356"/>
                  </a:lnTo>
                  <a:lnTo>
                    <a:pt x="679458" y="164035"/>
                  </a:lnTo>
                  <a:lnTo>
                    <a:pt x="815350" y="164035"/>
                  </a:lnTo>
                  <a:lnTo>
                    <a:pt x="951242" y="164035"/>
                  </a:lnTo>
                  <a:lnTo>
                    <a:pt x="1087133" y="164035"/>
                  </a:lnTo>
                  <a:lnTo>
                    <a:pt x="1223025" y="109356"/>
                  </a:lnTo>
                  <a:lnTo>
                    <a:pt x="1358917" y="109356"/>
                  </a:lnTo>
                  <a:lnTo>
                    <a:pt x="1494809" y="218713"/>
                  </a:lnTo>
                  <a:lnTo>
                    <a:pt x="1630700" y="656140"/>
                  </a:lnTo>
                  <a:lnTo>
                    <a:pt x="1766592" y="820175"/>
                  </a:lnTo>
                  <a:lnTo>
                    <a:pt x="1902484" y="1038889"/>
                  </a:lnTo>
                  <a:lnTo>
                    <a:pt x="2038375" y="1093567"/>
                  </a:lnTo>
                  <a:lnTo>
                    <a:pt x="2174267" y="601462"/>
                  </a:lnTo>
                  <a:lnTo>
                    <a:pt x="2310159" y="328070"/>
                  </a:lnTo>
                  <a:lnTo>
                    <a:pt x="2446051" y="546783"/>
                  </a:lnTo>
                  <a:lnTo>
                    <a:pt x="2581942" y="437426"/>
                  </a:lnTo>
                  <a:lnTo>
                    <a:pt x="2717834" y="765497"/>
                  </a:lnTo>
                  <a:lnTo>
                    <a:pt x="2853726" y="765497"/>
                  </a:lnTo>
                  <a:lnTo>
                    <a:pt x="2989618" y="1749707"/>
                  </a:lnTo>
                  <a:lnTo>
                    <a:pt x="3125509" y="546783"/>
                  </a:lnTo>
                  <a:lnTo>
                    <a:pt x="3261401" y="164035"/>
                  </a:lnTo>
                  <a:lnTo>
                    <a:pt x="3397293" y="82017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22501"/>
              <a:ext cx="0" cy="87485"/>
            </a:xfrm>
            <a:custGeom>
              <a:avLst/>
              <a:pathLst>
                <a:path w="0" h="87485">
                  <a:moveTo>
                    <a:pt x="0" y="874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22501"/>
              <a:ext cx="0" cy="251520"/>
            </a:xfrm>
            <a:custGeom>
              <a:avLst/>
              <a:pathLst>
                <a:path w="0" h="251520">
                  <a:moveTo>
                    <a:pt x="0" y="2515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22501"/>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22501"/>
              <a:ext cx="0" cy="1181052"/>
            </a:xfrm>
            <a:custGeom>
              <a:avLst/>
              <a:pathLst>
                <a:path w="0" h="1181052">
                  <a:moveTo>
                    <a:pt x="0" y="118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22501"/>
              <a:ext cx="0" cy="524912"/>
            </a:xfrm>
            <a:custGeom>
              <a:avLst/>
              <a:pathLst>
                <a:path w="0" h="524912">
                  <a:moveTo>
                    <a:pt x="0" y="5249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22501"/>
              <a:ext cx="0" cy="251520"/>
            </a:xfrm>
            <a:custGeom>
              <a:avLst/>
              <a:pathLst>
                <a:path w="0" h="251520">
                  <a:moveTo>
                    <a:pt x="0" y="2515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22501"/>
              <a:ext cx="0" cy="907661"/>
            </a:xfrm>
            <a:custGeom>
              <a:avLst/>
              <a:pathLst>
                <a:path w="0" h="907661">
                  <a:moveTo>
                    <a:pt x="0" y="9076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09986"/>
              <a:ext cx="3397293" cy="1749707"/>
            </a:xfrm>
            <a:custGeom>
              <a:avLst/>
              <a:pathLst>
                <a:path w="3397293" h="1749707">
                  <a:moveTo>
                    <a:pt x="0" y="0"/>
                  </a:moveTo>
                  <a:lnTo>
                    <a:pt x="135891" y="218713"/>
                  </a:lnTo>
                  <a:lnTo>
                    <a:pt x="271783" y="0"/>
                  </a:lnTo>
                  <a:lnTo>
                    <a:pt x="407675" y="54678"/>
                  </a:lnTo>
                  <a:lnTo>
                    <a:pt x="543566" y="109356"/>
                  </a:lnTo>
                  <a:lnTo>
                    <a:pt x="679458" y="164035"/>
                  </a:lnTo>
                  <a:lnTo>
                    <a:pt x="815350" y="164035"/>
                  </a:lnTo>
                  <a:lnTo>
                    <a:pt x="951242" y="164035"/>
                  </a:lnTo>
                  <a:lnTo>
                    <a:pt x="1087133" y="164035"/>
                  </a:lnTo>
                  <a:lnTo>
                    <a:pt x="1223025" y="109356"/>
                  </a:lnTo>
                  <a:lnTo>
                    <a:pt x="1358917" y="109356"/>
                  </a:lnTo>
                  <a:lnTo>
                    <a:pt x="1494809" y="218713"/>
                  </a:lnTo>
                  <a:lnTo>
                    <a:pt x="1630700" y="656140"/>
                  </a:lnTo>
                  <a:lnTo>
                    <a:pt x="1766592" y="820175"/>
                  </a:lnTo>
                  <a:lnTo>
                    <a:pt x="1902484" y="1038889"/>
                  </a:lnTo>
                  <a:lnTo>
                    <a:pt x="2038375" y="1093567"/>
                  </a:lnTo>
                  <a:lnTo>
                    <a:pt x="2174267" y="601462"/>
                  </a:lnTo>
                  <a:lnTo>
                    <a:pt x="2310159" y="328070"/>
                  </a:lnTo>
                  <a:lnTo>
                    <a:pt x="2446051" y="546783"/>
                  </a:lnTo>
                  <a:lnTo>
                    <a:pt x="2581942" y="437426"/>
                  </a:lnTo>
                  <a:lnTo>
                    <a:pt x="2717834" y="765497"/>
                  </a:lnTo>
                  <a:lnTo>
                    <a:pt x="2853726" y="765497"/>
                  </a:lnTo>
                  <a:lnTo>
                    <a:pt x="2989618" y="1749707"/>
                  </a:lnTo>
                  <a:lnTo>
                    <a:pt x="3125509" y="546783"/>
                  </a:lnTo>
                  <a:lnTo>
                    <a:pt x="3261401" y="164035"/>
                  </a:lnTo>
                  <a:lnTo>
                    <a:pt x="3397293" y="820175"/>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86977"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766436"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397700" y="21615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989462"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786762" y="216283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8176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7095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7888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6952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485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017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96127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119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015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912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808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067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963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860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3771185" cy="114824"/>
            </a:xfrm>
            <a:prstGeom prst="rect">
              <a:avLst/>
            </a:prstGeom>
            <a:solidFill>
              <a:srgbClr val="E2231A">
                <a:alpha val="80000"/>
              </a:srgbClr>
            </a:solidFill>
          </p:spPr>
          <p:txBody>
            <a:bodyPr/>
            <a:lstStyle/>
            <a:p/>
          </p:txBody>
        </p:sp>
        <p:sp>
          <p:nvSpPr>
            <p:cNvPr id="135" name="rc135"/>
            <p:cNvSpPr/>
            <p:nvPr/>
          </p:nvSpPr>
          <p:spPr>
            <a:xfrm>
              <a:off x="1317178" y="5743865"/>
              <a:ext cx="4259515"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4657327"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95,000</a:t>
              </a:r>
            </a:p>
          </p:txBody>
        </p:sp>
        <p:sp>
          <p:nvSpPr>
            <p:cNvPr id="138" name="tx138"/>
            <p:cNvSpPr/>
            <p:nvPr/>
          </p:nvSpPr>
          <p:spPr>
            <a:xfrm>
              <a:off x="506728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9" name="tx139"/>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8795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79141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78102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Syria (69%) was 15 percentage points lower than the global average (84%) and 15 percentage points lower than the average across all MENA countries (84%).
National MCV1 coverage was 7 percentage points lower than in 2019 (76%).
This equates to 184,000 unvaccinated children in 2025 compared to 95,000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MCV1 coverage was 69% - this is 7 percentage points lower than in 2019 and more than 10 percentage points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Syria ranked number 4 out of 20 countries for lowest MCV1 coverage (based on tied ranks).
Syria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641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763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885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07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202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9324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2446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718015"/>
              <a:ext cx="238662" cy="590006"/>
            </a:xfrm>
            <a:prstGeom prst="rect">
              <a:avLst/>
            </a:prstGeom>
            <a:solidFill>
              <a:srgbClr val="80BD41">
                <a:alpha val="100000"/>
              </a:srgbClr>
            </a:solidFill>
          </p:spPr>
          <p:txBody>
            <a:bodyPr/>
            <a:lstStyle/>
            <a:p/>
          </p:txBody>
        </p:sp>
        <p:sp>
          <p:nvSpPr>
            <p:cNvPr id="25" name="rc25"/>
            <p:cNvSpPr/>
            <p:nvPr/>
          </p:nvSpPr>
          <p:spPr>
            <a:xfrm>
              <a:off x="1333322" y="3605631"/>
              <a:ext cx="238662" cy="112383"/>
            </a:xfrm>
            <a:prstGeom prst="rect">
              <a:avLst/>
            </a:prstGeom>
            <a:solidFill>
              <a:srgbClr val="E2231A">
                <a:alpha val="100000"/>
              </a:srgbClr>
            </a:solidFill>
          </p:spPr>
          <p:txBody>
            <a:bodyPr/>
            <a:lstStyle/>
            <a:p/>
          </p:txBody>
        </p:sp>
        <p:sp>
          <p:nvSpPr>
            <p:cNvPr id="26" name="rc26"/>
            <p:cNvSpPr/>
            <p:nvPr/>
          </p:nvSpPr>
          <p:spPr>
            <a:xfrm>
              <a:off x="1598503" y="3740313"/>
              <a:ext cx="238662" cy="567708"/>
            </a:xfrm>
            <a:prstGeom prst="rect">
              <a:avLst/>
            </a:prstGeom>
            <a:solidFill>
              <a:srgbClr val="80BD41">
                <a:alpha val="100000"/>
              </a:srgbClr>
            </a:solidFill>
          </p:spPr>
          <p:txBody>
            <a:bodyPr/>
            <a:lstStyle/>
            <a:p/>
          </p:txBody>
        </p:sp>
        <p:sp>
          <p:nvSpPr>
            <p:cNvPr id="27" name="rc27"/>
            <p:cNvSpPr/>
            <p:nvPr/>
          </p:nvSpPr>
          <p:spPr>
            <a:xfrm>
              <a:off x="1598503" y="3598382"/>
              <a:ext cx="238662" cy="141930"/>
            </a:xfrm>
            <a:prstGeom prst="rect">
              <a:avLst/>
            </a:prstGeom>
            <a:solidFill>
              <a:srgbClr val="E2231A">
                <a:alpha val="100000"/>
              </a:srgbClr>
            </a:solidFill>
          </p:spPr>
          <p:txBody>
            <a:bodyPr/>
            <a:lstStyle/>
            <a:p/>
          </p:txBody>
        </p:sp>
        <p:sp>
          <p:nvSpPr>
            <p:cNvPr id="28" name="rc28"/>
            <p:cNvSpPr/>
            <p:nvPr/>
          </p:nvSpPr>
          <p:spPr>
            <a:xfrm>
              <a:off x="1863684" y="3709211"/>
              <a:ext cx="238662" cy="598810"/>
            </a:xfrm>
            <a:prstGeom prst="rect">
              <a:avLst/>
            </a:prstGeom>
            <a:solidFill>
              <a:srgbClr val="80BD41">
                <a:alpha val="100000"/>
              </a:srgbClr>
            </a:solidFill>
          </p:spPr>
          <p:txBody>
            <a:bodyPr/>
            <a:lstStyle/>
            <a:p/>
          </p:txBody>
        </p:sp>
        <p:sp>
          <p:nvSpPr>
            <p:cNvPr id="29" name="rc29"/>
            <p:cNvSpPr/>
            <p:nvPr/>
          </p:nvSpPr>
          <p:spPr>
            <a:xfrm>
              <a:off x="1863684" y="3595149"/>
              <a:ext cx="238662" cy="114061"/>
            </a:xfrm>
            <a:prstGeom prst="rect">
              <a:avLst/>
            </a:prstGeom>
            <a:solidFill>
              <a:srgbClr val="E2231A">
                <a:alpha val="100000"/>
              </a:srgbClr>
            </a:solidFill>
          </p:spPr>
          <p:txBody>
            <a:bodyPr/>
            <a:lstStyle/>
            <a:p/>
          </p:txBody>
        </p:sp>
        <p:sp>
          <p:nvSpPr>
            <p:cNvPr id="30" name="rc30"/>
            <p:cNvSpPr/>
            <p:nvPr/>
          </p:nvSpPr>
          <p:spPr>
            <a:xfrm>
              <a:off x="2128865" y="3712994"/>
              <a:ext cx="238662" cy="595027"/>
            </a:xfrm>
            <a:prstGeom prst="rect">
              <a:avLst/>
            </a:prstGeom>
            <a:solidFill>
              <a:srgbClr val="80BD41">
                <a:alpha val="100000"/>
              </a:srgbClr>
            </a:solidFill>
          </p:spPr>
          <p:txBody>
            <a:bodyPr/>
            <a:lstStyle/>
            <a:p/>
          </p:txBody>
        </p:sp>
        <p:sp>
          <p:nvSpPr>
            <p:cNvPr id="31" name="rc31"/>
            <p:cNvSpPr/>
            <p:nvPr/>
          </p:nvSpPr>
          <p:spPr>
            <a:xfrm>
              <a:off x="2128865" y="3591119"/>
              <a:ext cx="238662" cy="121874"/>
            </a:xfrm>
            <a:prstGeom prst="rect">
              <a:avLst/>
            </a:prstGeom>
            <a:solidFill>
              <a:srgbClr val="E2231A">
                <a:alpha val="100000"/>
              </a:srgbClr>
            </a:solidFill>
          </p:spPr>
          <p:txBody>
            <a:bodyPr/>
            <a:lstStyle/>
            <a:p/>
          </p:txBody>
        </p:sp>
        <p:sp>
          <p:nvSpPr>
            <p:cNvPr id="32" name="rc32"/>
            <p:cNvSpPr/>
            <p:nvPr/>
          </p:nvSpPr>
          <p:spPr>
            <a:xfrm>
              <a:off x="2394045" y="3714617"/>
              <a:ext cx="238662" cy="593404"/>
            </a:xfrm>
            <a:prstGeom prst="rect">
              <a:avLst/>
            </a:prstGeom>
            <a:solidFill>
              <a:srgbClr val="80BD41">
                <a:alpha val="100000"/>
              </a:srgbClr>
            </a:solidFill>
          </p:spPr>
          <p:txBody>
            <a:bodyPr/>
            <a:lstStyle/>
            <a:p/>
          </p:txBody>
        </p:sp>
        <p:sp>
          <p:nvSpPr>
            <p:cNvPr id="33" name="rc33"/>
            <p:cNvSpPr/>
            <p:nvPr/>
          </p:nvSpPr>
          <p:spPr>
            <a:xfrm>
              <a:off x="2394045" y="3584351"/>
              <a:ext cx="238662" cy="130265"/>
            </a:xfrm>
            <a:prstGeom prst="rect">
              <a:avLst/>
            </a:prstGeom>
            <a:solidFill>
              <a:srgbClr val="E2231A">
                <a:alpha val="100000"/>
              </a:srgbClr>
            </a:solidFill>
          </p:spPr>
          <p:txBody>
            <a:bodyPr/>
            <a:lstStyle/>
            <a:p/>
          </p:txBody>
        </p:sp>
        <p:sp>
          <p:nvSpPr>
            <p:cNvPr id="34" name="rc34"/>
            <p:cNvSpPr/>
            <p:nvPr/>
          </p:nvSpPr>
          <p:spPr>
            <a:xfrm>
              <a:off x="2659226" y="3712375"/>
              <a:ext cx="238662" cy="595646"/>
            </a:xfrm>
            <a:prstGeom prst="rect">
              <a:avLst/>
            </a:prstGeom>
            <a:solidFill>
              <a:srgbClr val="80BD41">
                <a:alpha val="100000"/>
              </a:srgbClr>
            </a:solidFill>
          </p:spPr>
          <p:txBody>
            <a:bodyPr/>
            <a:lstStyle/>
            <a:p/>
          </p:txBody>
        </p:sp>
        <p:sp>
          <p:nvSpPr>
            <p:cNvPr id="35" name="rc35"/>
            <p:cNvSpPr/>
            <p:nvPr/>
          </p:nvSpPr>
          <p:spPr>
            <a:xfrm>
              <a:off x="2659226" y="3572659"/>
              <a:ext cx="238662" cy="139715"/>
            </a:xfrm>
            <a:prstGeom prst="rect">
              <a:avLst/>
            </a:prstGeom>
            <a:solidFill>
              <a:srgbClr val="E2231A">
                <a:alpha val="100000"/>
              </a:srgbClr>
            </a:solidFill>
          </p:spPr>
          <p:txBody>
            <a:bodyPr/>
            <a:lstStyle/>
            <a:p/>
          </p:txBody>
        </p:sp>
        <p:sp>
          <p:nvSpPr>
            <p:cNvPr id="36" name="rc36"/>
            <p:cNvSpPr/>
            <p:nvPr/>
          </p:nvSpPr>
          <p:spPr>
            <a:xfrm>
              <a:off x="2924407" y="3698138"/>
              <a:ext cx="238662" cy="609883"/>
            </a:xfrm>
            <a:prstGeom prst="rect">
              <a:avLst/>
            </a:prstGeom>
            <a:solidFill>
              <a:srgbClr val="80BD41">
                <a:alpha val="100000"/>
              </a:srgbClr>
            </a:solidFill>
          </p:spPr>
          <p:txBody>
            <a:bodyPr/>
            <a:lstStyle/>
            <a:p/>
          </p:txBody>
        </p:sp>
        <p:sp>
          <p:nvSpPr>
            <p:cNvPr id="37" name="rc37"/>
            <p:cNvSpPr/>
            <p:nvPr/>
          </p:nvSpPr>
          <p:spPr>
            <a:xfrm>
              <a:off x="2924407" y="3555079"/>
              <a:ext cx="238662" cy="143058"/>
            </a:xfrm>
            <a:prstGeom prst="rect">
              <a:avLst/>
            </a:prstGeom>
            <a:solidFill>
              <a:srgbClr val="E2231A">
                <a:alpha val="100000"/>
              </a:srgbClr>
            </a:solidFill>
          </p:spPr>
          <p:txBody>
            <a:bodyPr/>
            <a:lstStyle/>
            <a:p/>
          </p:txBody>
        </p:sp>
        <p:sp>
          <p:nvSpPr>
            <p:cNvPr id="38" name="rc38"/>
            <p:cNvSpPr/>
            <p:nvPr/>
          </p:nvSpPr>
          <p:spPr>
            <a:xfrm>
              <a:off x="3189588" y="3640928"/>
              <a:ext cx="238662" cy="667093"/>
            </a:xfrm>
            <a:prstGeom prst="rect">
              <a:avLst/>
            </a:prstGeom>
            <a:solidFill>
              <a:srgbClr val="80BD41">
                <a:alpha val="100000"/>
              </a:srgbClr>
            </a:solidFill>
          </p:spPr>
          <p:txBody>
            <a:bodyPr/>
            <a:lstStyle/>
            <a:p/>
          </p:txBody>
        </p:sp>
        <p:sp>
          <p:nvSpPr>
            <p:cNvPr id="39" name="rc39"/>
            <p:cNvSpPr/>
            <p:nvPr/>
          </p:nvSpPr>
          <p:spPr>
            <a:xfrm>
              <a:off x="3189588" y="3484444"/>
              <a:ext cx="238662" cy="156484"/>
            </a:xfrm>
            <a:prstGeom prst="rect">
              <a:avLst/>
            </a:prstGeom>
            <a:solidFill>
              <a:srgbClr val="E2231A">
                <a:alpha val="100000"/>
              </a:srgbClr>
            </a:solidFill>
          </p:spPr>
          <p:txBody>
            <a:bodyPr/>
            <a:lstStyle/>
            <a:p/>
          </p:txBody>
        </p:sp>
        <p:sp>
          <p:nvSpPr>
            <p:cNvPr id="40" name="rc40"/>
            <p:cNvSpPr/>
            <p:nvPr/>
          </p:nvSpPr>
          <p:spPr>
            <a:xfrm>
              <a:off x="3454768" y="3583760"/>
              <a:ext cx="238662" cy="724261"/>
            </a:xfrm>
            <a:prstGeom prst="rect">
              <a:avLst/>
            </a:prstGeom>
            <a:solidFill>
              <a:srgbClr val="80BD41">
                <a:alpha val="100000"/>
              </a:srgbClr>
            </a:solidFill>
          </p:spPr>
          <p:txBody>
            <a:bodyPr/>
            <a:lstStyle/>
            <a:p/>
          </p:txBody>
        </p:sp>
        <p:sp>
          <p:nvSpPr>
            <p:cNvPr id="41" name="rc41"/>
            <p:cNvSpPr/>
            <p:nvPr/>
          </p:nvSpPr>
          <p:spPr>
            <a:xfrm>
              <a:off x="3454768" y="3413878"/>
              <a:ext cx="238662" cy="169882"/>
            </a:xfrm>
            <a:prstGeom prst="rect">
              <a:avLst/>
            </a:prstGeom>
            <a:solidFill>
              <a:srgbClr val="E2231A">
                <a:alpha val="100000"/>
              </a:srgbClr>
            </a:solidFill>
          </p:spPr>
          <p:txBody>
            <a:bodyPr/>
            <a:lstStyle/>
            <a:p/>
          </p:txBody>
        </p:sp>
        <p:sp>
          <p:nvSpPr>
            <p:cNvPr id="42" name="rc42"/>
            <p:cNvSpPr/>
            <p:nvPr/>
          </p:nvSpPr>
          <p:spPr>
            <a:xfrm>
              <a:off x="3719949" y="3592976"/>
              <a:ext cx="238662" cy="715045"/>
            </a:xfrm>
            <a:prstGeom prst="rect">
              <a:avLst/>
            </a:prstGeom>
            <a:solidFill>
              <a:srgbClr val="80BD41">
                <a:alpha val="100000"/>
              </a:srgbClr>
            </a:solidFill>
          </p:spPr>
          <p:txBody>
            <a:bodyPr/>
            <a:lstStyle/>
            <a:p/>
          </p:txBody>
        </p:sp>
        <p:sp>
          <p:nvSpPr>
            <p:cNvPr id="43" name="rc43"/>
            <p:cNvSpPr/>
            <p:nvPr/>
          </p:nvSpPr>
          <p:spPr>
            <a:xfrm>
              <a:off x="3719949" y="3436010"/>
              <a:ext cx="238662" cy="156965"/>
            </a:xfrm>
            <a:prstGeom prst="rect">
              <a:avLst/>
            </a:prstGeom>
            <a:solidFill>
              <a:srgbClr val="E2231A">
                <a:alpha val="100000"/>
              </a:srgbClr>
            </a:solidFill>
          </p:spPr>
          <p:txBody>
            <a:bodyPr/>
            <a:lstStyle/>
            <a:p/>
          </p:txBody>
        </p:sp>
        <p:sp>
          <p:nvSpPr>
            <p:cNvPr id="44" name="rc44"/>
            <p:cNvSpPr/>
            <p:nvPr/>
          </p:nvSpPr>
          <p:spPr>
            <a:xfrm>
              <a:off x="3985130" y="3590926"/>
              <a:ext cx="238662" cy="717094"/>
            </a:xfrm>
            <a:prstGeom prst="rect">
              <a:avLst/>
            </a:prstGeom>
            <a:solidFill>
              <a:srgbClr val="80BD41">
                <a:alpha val="100000"/>
              </a:srgbClr>
            </a:solidFill>
          </p:spPr>
          <p:txBody>
            <a:bodyPr/>
            <a:lstStyle/>
            <a:p/>
          </p:txBody>
        </p:sp>
        <p:sp>
          <p:nvSpPr>
            <p:cNvPr id="45" name="rc45"/>
            <p:cNvSpPr/>
            <p:nvPr/>
          </p:nvSpPr>
          <p:spPr>
            <a:xfrm>
              <a:off x="3985130" y="3433521"/>
              <a:ext cx="238662" cy="157405"/>
            </a:xfrm>
            <a:prstGeom prst="rect">
              <a:avLst/>
            </a:prstGeom>
            <a:solidFill>
              <a:srgbClr val="E2231A">
                <a:alpha val="100000"/>
              </a:srgbClr>
            </a:solidFill>
          </p:spPr>
          <p:txBody>
            <a:bodyPr/>
            <a:lstStyle/>
            <a:p/>
          </p:txBody>
        </p:sp>
        <p:sp>
          <p:nvSpPr>
            <p:cNvPr id="46" name="rc46"/>
            <p:cNvSpPr/>
            <p:nvPr/>
          </p:nvSpPr>
          <p:spPr>
            <a:xfrm>
              <a:off x="4250311" y="3610734"/>
              <a:ext cx="238662" cy="697286"/>
            </a:xfrm>
            <a:prstGeom prst="rect">
              <a:avLst/>
            </a:prstGeom>
            <a:solidFill>
              <a:srgbClr val="80BD41">
                <a:alpha val="100000"/>
              </a:srgbClr>
            </a:solidFill>
          </p:spPr>
          <p:txBody>
            <a:bodyPr/>
            <a:lstStyle/>
            <a:p/>
          </p:txBody>
        </p:sp>
        <p:sp>
          <p:nvSpPr>
            <p:cNvPr id="47" name="rc47"/>
            <p:cNvSpPr/>
            <p:nvPr/>
          </p:nvSpPr>
          <p:spPr>
            <a:xfrm>
              <a:off x="4250311" y="3436409"/>
              <a:ext cx="238662" cy="174325"/>
            </a:xfrm>
            <a:prstGeom prst="rect">
              <a:avLst/>
            </a:prstGeom>
            <a:solidFill>
              <a:srgbClr val="E2231A">
                <a:alpha val="100000"/>
              </a:srgbClr>
            </a:solidFill>
          </p:spPr>
          <p:txBody>
            <a:bodyPr/>
            <a:lstStyle/>
            <a:p/>
          </p:txBody>
        </p:sp>
        <p:sp>
          <p:nvSpPr>
            <p:cNvPr id="48" name="rc48"/>
            <p:cNvSpPr/>
            <p:nvPr/>
          </p:nvSpPr>
          <p:spPr>
            <a:xfrm>
              <a:off x="4515492" y="3694850"/>
              <a:ext cx="238662" cy="613171"/>
            </a:xfrm>
            <a:prstGeom prst="rect">
              <a:avLst/>
            </a:prstGeom>
            <a:solidFill>
              <a:srgbClr val="80BD41">
                <a:alpha val="100000"/>
              </a:srgbClr>
            </a:solidFill>
          </p:spPr>
          <p:txBody>
            <a:bodyPr/>
            <a:lstStyle/>
            <a:p/>
          </p:txBody>
        </p:sp>
        <p:sp>
          <p:nvSpPr>
            <p:cNvPr id="49" name="rc49"/>
            <p:cNvSpPr/>
            <p:nvPr/>
          </p:nvSpPr>
          <p:spPr>
            <a:xfrm>
              <a:off x="4515492" y="3456396"/>
              <a:ext cx="238662" cy="238453"/>
            </a:xfrm>
            <a:prstGeom prst="rect">
              <a:avLst/>
            </a:prstGeom>
            <a:solidFill>
              <a:srgbClr val="E2231A">
                <a:alpha val="100000"/>
              </a:srgbClr>
            </a:solidFill>
          </p:spPr>
          <p:txBody>
            <a:bodyPr/>
            <a:lstStyle/>
            <a:p/>
          </p:txBody>
        </p:sp>
        <p:sp>
          <p:nvSpPr>
            <p:cNvPr id="50" name="rc50"/>
            <p:cNvSpPr/>
            <p:nvPr/>
          </p:nvSpPr>
          <p:spPr>
            <a:xfrm>
              <a:off x="4780672" y="3766338"/>
              <a:ext cx="238662" cy="541682"/>
            </a:xfrm>
            <a:prstGeom prst="rect">
              <a:avLst/>
            </a:prstGeom>
            <a:solidFill>
              <a:srgbClr val="80BD41">
                <a:alpha val="100000"/>
              </a:srgbClr>
            </a:solidFill>
          </p:spPr>
          <p:txBody>
            <a:bodyPr/>
            <a:lstStyle/>
            <a:p/>
          </p:txBody>
        </p:sp>
        <p:sp>
          <p:nvSpPr>
            <p:cNvPr id="51" name="rc51"/>
            <p:cNvSpPr/>
            <p:nvPr/>
          </p:nvSpPr>
          <p:spPr>
            <a:xfrm>
              <a:off x="4780672" y="3522974"/>
              <a:ext cx="238662" cy="243364"/>
            </a:xfrm>
            <a:prstGeom prst="rect">
              <a:avLst/>
            </a:prstGeom>
            <a:solidFill>
              <a:srgbClr val="E2231A">
                <a:alpha val="100000"/>
              </a:srgbClr>
            </a:solidFill>
          </p:spPr>
          <p:txBody>
            <a:bodyPr/>
            <a:lstStyle/>
            <a:p/>
          </p:txBody>
        </p:sp>
        <p:sp>
          <p:nvSpPr>
            <p:cNvPr id="52" name="rc52"/>
            <p:cNvSpPr/>
            <p:nvPr/>
          </p:nvSpPr>
          <p:spPr>
            <a:xfrm>
              <a:off x="5045853" y="3885214"/>
              <a:ext cx="238662" cy="422806"/>
            </a:xfrm>
            <a:prstGeom prst="rect">
              <a:avLst/>
            </a:prstGeom>
            <a:solidFill>
              <a:srgbClr val="80BD41">
                <a:alpha val="100000"/>
              </a:srgbClr>
            </a:solidFill>
          </p:spPr>
          <p:txBody>
            <a:bodyPr/>
            <a:lstStyle/>
            <a:p/>
          </p:txBody>
        </p:sp>
        <p:sp>
          <p:nvSpPr>
            <p:cNvPr id="53" name="rc53"/>
            <p:cNvSpPr/>
            <p:nvPr/>
          </p:nvSpPr>
          <p:spPr>
            <a:xfrm>
              <a:off x="5045853" y="3657545"/>
              <a:ext cx="238662" cy="227669"/>
            </a:xfrm>
            <a:prstGeom prst="rect">
              <a:avLst/>
            </a:prstGeom>
            <a:solidFill>
              <a:srgbClr val="E2231A">
                <a:alpha val="100000"/>
              </a:srgbClr>
            </a:solidFill>
          </p:spPr>
          <p:txBody>
            <a:bodyPr/>
            <a:lstStyle/>
            <a:p/>
          </p:txBody>
        </p:sp>
        <p:sp>
          <p:nvSpPr>
            <p:cNvPr id="54" name="rc54"/>
            <p:cNvSpPr/>
            <p:nvPr/>
          </p:nvSpPr>
          <p:spPr>
            <a:xfrm>
              <a:off x="5311034" y="3951049"/>
              <a:ext cx="238662" cy="356972"/>
            </a:xfrm>
            <a:prstGeom prst="rect">
              <a:avLst/>
            </a:prstGeom>
            <a:solidFill>
              <a:srgbClr val="80BD41">
                <a:alpha val="100000"/>
              </a:srgbClr>
            </a:solidFill>
          </p:spPr>
          <p:txBody>
            <a:bodyPr/>
            <a:lstStyle/>
            <a:p/>
          </p:txBody>
        </p:sp>
        <p:sp>
          <p:nvSpPr>
            <p:cNvPr id="55" name="rc55"/>
            <p:cNvSpPr/>
            <p:nvPr/>
          </p:nvSpPr>
          <p:spPr>
            <a:xfrm>
              <a:off x="5311034" y="3750244"/>
              <a:ext cx="238662" cy="200804"/>
            </a:xfrm>
            <a:prstGeom prst="rect">
              <a:avLst/>
            </a:prstGeom>
            <a:solidFill>
              <a:srgbClr val="E2231A">
                <a:alpha val="100000"/>
              </a:srgbClr>
            </a:solidFill>
          </p:spPr>
          <p:txBody>
            <a:bodyPr/>
            <a:lstStyle/>
            <a:p/>
          </p:txBody>
        </p:sp>
        <p:sp>
          <p:nvSpPr>
            <p:cNvPr id="56" name="rc56"/>
            <p:cNvSpPr/>
            <p:nvPr/>
          </p:nvSpPr>
          <p:spPr>
            <a:xfrm>
              <a:off x="5576215" y="3936839"/>
              <a:ext cx="238662" cy="371181"/>
            </a:xfrm>
            <a:prstGeom prst="rect">
              <a:avLst/>
            </a:prstGeom>
            <a:solidFill>
              <a:srgbClr val="80BD41">
                <a:alpha val="100000"/>
              </a:srgbClr>
            </a:solidFill>
          </p:spPr>
          <p:txBody>
            <a:bodyPr/>
            <a:lstStyle/>
            <a:p/>
          </p:txBody>
        </p:sp>
        <p:sp>
          <p:nvSpPr>
            <p:cNvPr id="57" name="rc57"/>
            <p:cNvSpPr/>
            <p:nvPr/>
          </p:nvSpPr>
          <p:spPr>
            <a:xfrm>
              <a:off x="5576215" y="3799558"/>
              <a:ext cx="238662" cy="137281"/>
            </a:xfrm>
            <a:prstGeom prst="rect">
              <a:avLst/>
            </a:prstGeom>
            <a:solidFill>
              <a:srgbClr val="E2231A">
                <a:alpha val="100000"/>
              </a:srgbClr>
            </a:solidFill>
          </p:spPr>
          <p:txBody>
            <a:bodyPr/>
            <a:lstStyle/>
            <a:p/>
          </p:txBody>
        </p:sp>
        <p:sp>
          <p:nvSpPr>
            <p:cNvPr id="58" name="rc58"/>
            <p:cNvSpPr/>
            <p:nvPr/>
          </p:nvSpPr>
          <p:spPr>
            <a:xfrm>
              <a:off x="5841395" y="3911556"/>
              <a:ext cx="238662" cy="396464"/>
            </a:xfrm>
            <a:prstGeom prst="rect">
              <a:avLst/>
            </a:prstGeom>
            <a:solidFill>
              <a:srgbClr val="80BD41">
                <a:alpha val="100000"/>
              </a:srgbClr>
            </a:solidFill>
          </p:spPr>
          <p:txBody>
            <a:bodyPr/>
            <a:lstStyle/>
            <a:p/>
          </p:txBody>
        </p:sp>
        <p:sp>
          <p:nvSpPr>
            <p:cNvPr id="59" name="rc59"/>
            <p:cNvSpPr/>
            <p:nvPr/>
          </p:nvSpPr>
          <p:spPr>
            <a:xfrm>
              <a:off x="5841395" y="3799737"/>
              <a:ext cx="238662" cy="111819"/>
            </a:xfrm>
            <a:prstGeom prst="rect">
              <a:avLst/>
            </a:prstGeom>
            <a:solidFill>
              <a:srgbClr val="E2231A">
                <a:alpha val="100000"/>
              </a:srgbClr>
            </a:solidFill>
          </p:spPr>
          <p:txBody>
            <a:bodyPr/>
            <a:lstStyle/>
            <a:p/>
          </p:txBody>
        </p:sp>
        <p:sp>
          <p:nvSpPr>
            <p:cNvPr id="60" name="rc60"/>
            <p:cNvSpPr/>
            <p:nvPr/>
          </p:nvSpPr>
          <p:spPr>
            <a:xfrm>
              <a:off x="6106576" y="3937706"/>
              <a:ext cx="238662" cy="370315"/>
            </a:xfrm>
            <a:prstGeom prst="rect">
              <a:avLst/>
            </a:prstGeom>
            <a:solidFill>
              <a:srgbClr val="80BD41">
                <a:alpha val="100000"/>
              </a:srgbClr>
            </a:solidFill>
          </p:spPr>
          <p:txBody>
            <a:bodyPr/>
            <a:lstStyle/>
            <a:p/>
          </p:txBody>
        </p:sp>
        <p:sp>
          <p:nvSpPr>
            <p:cNvPr id="61" name="rc61"/>
            <p:cNvSpPr/>
            <p:nvPr/>
          </p:nvSpPr>
          <p:spPr>
            <a:xfrm>
              <a:off x="6106576" y="3807591"/>
              <a:ext cx="238662" cy="130114"/>
            </a:xfrm>
            <a:prstGeom prst="rect">
              <a:avLst/>
            </a:prstGeom>
            <a:solidFill>
              <a:srgbClr val="E2231A">
                <a:alpha val="100000"/>
              </a:srgbClr>
            </a:solidFill>
          </p:spPr>
          <p:txBody>
            <a:bodyPr/>
            <a:lstStyle/>
            <a:p/>
          </p:txBody>
        </p:sp>
        <p:sp>
          <p:nvSpPr>
            <p:cNvPr id="62" name="rc62"/>
            <p:cNvSpPr/>
            <p:nvPr/>
          </p:nvSpPr>
          <p:spPr>
            <a:xfrm>
              <a:off x="6371757" y="3895201"/>
              <a:ext cx="238662" cy="412820"/>
            </a:xfrm>
            <a:prstGeom prst="rect">
              <a:avLst/>
            </a:prstGeom>
            <a:solidFill>
              <a:srgbClr val="80BD41">
                <a:alpha val="100000"/>
              </a:srgbClr>
            </a:solidFill>
          </p:spPr>
          <p:txBody>
            <a:bodyPr/>
            <a:lstStyle/>
            <a:p/>
          </p:txBody>
        </p:sp>
        <p:sp>
          <p:nvSpPr>
            <p:cNvPr id="63" name="rc63"/>
            <p:cNvSpPr/>
            <p:nvPr/>
          </p:nvSpPr>
          <p:spPr>
            <a:xfrm>
              <a:off x="6371757" y="3764839"/>
              <a:ext cx="238662" cy="130362"/>
            </a:xfrm>
            <a:prstGeom prst="rect">
              <a:avLst/>
            </a:prstGeom>
            <a:solidFill>
              <a:srgbClr val="E2231A">
                <a:alpha val="100000"/>
              </a:srgbClr>
            </a:solidFill>
          </p:spPr>
          <p:txBody>
            <a:bodyPr/>
            <a:lstStyle/>
            <a:p/>
          </p:txBody>
        </p:sp>
        <p:sp>
          <p:nvSpPr>
            <p:cNvPr id="64" name="rc64"/>
            <p:cNvSpPr/>
            <p:nvPr/>
          </p:nvSpPr>
          <p:spPr>
            <a:xfrm>
              <a:off x="6636938" y="3896026"/>
              <a:ext cx="238662" cy="411994"/>
            </a:xfrm>
            <a:prstGeom prst="rect">
              <a:avLst/>
            </a:prstGeom>
            <a:solidFill>
              <a:srgbClr val="80BD41">
                <a:alpha val="100000"/>
              </a:srgbClr>
            </a:solidFill>
          </p:spPr>
          <p:txBody>
            <a:bodyPr/>
            <a:lstStyle/>
            <a:p/>
          </p:txBody>
        </p:sp>
        <p:sp>
          <p:nvSpPr>
            <p:cNvPr id="65" name="rc65"/>
            <p:cNvSpPr/>
            <p:nvPr/>
          </p:nvSpPr>
          <p:spPr>
            <a:xfrm>
              <a:off x="6636938" y="3719459"/>
              <a:ext cx="238662" cy="176567"/>
            </a:xfrm>
            <a:prstGeom prst="rect">
              <a:avLst/>
            </a:prstGeom>
            <a:solidFill>
              <a:srgbClr val="E2231A">
                <a:alpha val="100000"/>
              </a:srgbClr>
            </a:solidFill>
          </p:spPr>
          <p:txBody>
            <a:bodyPr/>
            <a:lstStyle/>
            <a:p/>
          </p:txBody>
        </p:sp>
        <p:sp>
          <p:nvSpPr>
            <p:cNvPr id="66" name="rc66"/>
            <p:cNvSpPr/>
            <p:nvPr/>
          </p:nvSpPr>
          <p:spPr>
            <a:xfrm>
              <a:off x="6902119" y="3873591"/>
              <a:ext cx="238662" cy="434430"/>
            </a:xfrm>
            <a:prstGeom prst="rect">
              <a:avLst/>
            </a:prstGeom>
            <a:solidFill>
              <a:srgbClr val="80BD41">
                <a:alpha val="100000"/>
              </a:srgbClr>
            </a:solidFill>
          </p:spPr>
          <p:txBody>
            <a:bodyPr/>
            <a:lstStyle/>
            <a:p/>
          </p:txBody>
        </p:sp>
        <p:sp>
          <p:nvSpPr>
            <p:cNvPr id="67" name="rc67"/>
            <p:cNvSpPr/>
            <p:nvPr/>
          </p:nvSpPr>
          <p:spPr>
            <a:xfrm>
              <a:off x="6902119" y="3687408"/>
              <a:ext cx="238662" cy="186182"/>
            </a:xfrm>
            <a:prstGeom prst="rect">
              <a:avLst/>
            </a:prstGeom>
            <a:solidFill>
              <a:srgbClr val="E2231A">
                <a:alpha val="100000"/>
              </a:srgbClr>
            </a:solidFill>
          </p:spPr>
          <p:txBody>
            <a:bodyPr/>
            <a:lstStyle/>
            <a:p/>
          </p:txBody>
        </p:sp>
        <p:sp>
          <p:nvSpPr>
            <p:cNvPr id="68" name="rc68"/>
            <p:cNvSpPr/>
            <p:nvPr/>
          </p:nvSpPr>
          <p:spPr>
            <a:xfrm>
              <a:off x="7167299" y="3971902"/>
              <a:ext cx="238662" cy="336118"/>
            </a:xfrm>
            <a:prstGeom prst="rect">
              <a:avLst/>
            </a:prstGeom>
            <a:solidFill>
              <a:srgbClr val="80BD41">
                <a:alpha val="100000"/>
              </a:srgbClr>
            </a:solidFill>
          </p:spPr>
          <p:txBody>
            <a:bodyPr/>
            <a:lstStyle/>
            <a:p/>
          </p:txBody>
        </p:sp>
        <p:sp>
          <p:nvSpPr>
            <p:cNvPr id="69" name="rc69"/>
            <p:cNvSpPr/>
            <p:nvPr/>
          </p:nvSpPr>
          <p:spPr>
            <a:xfrm>
              <a:off x="7167299" y="3661630"/>
              <a:ext cx="238662" cy="310272"/>
            </a:xfrm>
            <a:prstGeom prst="rect">
              <a:avLst/>
            </a:prstGeom>
            <a:solidFill>
              <a:srgbClr val="E2231A">
                <a:alpha val="100000"/>
              </a:srgbClr>
            </a:solidFill>
          </p:spPr>
          <p:txBody>
            <a:bodyPr/>
            <a:lstStyle/>
            <a:p/>
          </p:txBody>
        </p:sp>
        <p:sp>
          <p:nvSpPr>
            <p:cNvPr id="70" name="rc70"/>
            <p:cNvSpPr/>
            <p:nvPr/>
          </p:nvSpPr>
          <p:spPr>
            <a:xfrm>
              <a:off x="7432480" y="3785156"/>
              <a:ext cx="238662" cy="522865"/>
            </a:xfrm>
            <a:prstGeom prst="rect">
              <a:avLst/>
            </a:prstGeom>
            <a:solidFill>
              <a:srgbClr val="80BD41">
                <a:alpha val="100000"/>
              </a:srgbClr>
            </a:solidFill>
          </p:spPr>
          <p:txBody>
            <a:bodyPr/>
            <a:lstStyle/>
            <a:p/>
          </p:txBody>
        </p:sp>
        <p:sp>
          <p:nvSpPr>
            <p:cNvPr id="71" name="rc71"/>
            <p:cNvSpPr/>
            <p:nvPr/>
          </p:nvSpPr>
          <p:spPr>
            <a:xfrm>
              <a:off x="7432480" y="3601449"/>
              <a:ext cx="238662" cy="183706"/>
            </a:xfrm>
            <a:prstGeom prst="rect">
              <a:avLst/>
            </a:prstGeom>
            <a:solidFill>
              <a:srgbClr val="E2231A">
                <a:alpha val="100000"/>
              </a:srgbClr>
            </a:solidFill>
          </p:spPr>
          <p:txBody>
            <a:bodyPr/>
            <a:lstStyle/>
            <a:p/>
          </p:txBody>
        </p:sp>
        <p:sp>
          <p:nvSpPr>
            <p:cNvPr id="72" name="rc72"/>
            <p:cNvSpPr/>
            <p:nvPr/>
          </p:nvSpPr>
          <p:spPr>
            <a:xfrm>
              <a:off x="7697661" y="3680283"/>
              <a:ext cx="238662" cy="627738"/>
            </a:xfrm>
            <a:prstGeom prst="rect">
              <a:avLst/>
            </a:prstGeom>
            <a:solidFill>
              <a:srgbClr val="80BD41">
                <a:alpha val="100000"/>
              </a:srgbClr>
            </a:solidFill>
          </p:spPr>
          <p:txBody>
            <a:bodyPr/>
            <a:lstStyle/>
            <a:p/>
          </p:txBody>
        </p:sp>
        <p:sp>
          <p:nvSpPr>
            <p:cNvPr id="73" name="rc73"/>
            <p:cNvSpPr/>
            <p:nvPr/>
          </p:nvSpPr>
          <p:spPr>
            <a:xfrm>
              <a:off x="7697661" y="3533043"/>
              <a:ext cx="238662" cy="147240"/>
            </a:xfrm>
            <a:prstGeom prst="rect">
              <a:avLst/>
            </a:prstGeom>
            <a:solidFill>
              <a:srgbClr val="E2231A">
                <a:alpha val="100000"/>
              </a:srgbClr>
            </a:solidFill>
          </p:spPr>
          <p:txBody>
            <a:bodyPr/>
            <a:lstStyle/>
            <a:p/>
          </p:txBody>
        </p:sp>
        <p:sp>
          <p:nvSpPr>
            <p:cNvPr id="74" name="rc74"/>
            <p:cNvSpPr/>
            <p:nvPr/>
          </p:nvSpPr>
          <p:spPr>
            <a:xfrm>
              <a:off x="7962842" y="3744673"/>
              <a:ext cx="238662" cy="563348"/>
            </a:xfrm>
            <a:prstGeom prst="rect">
              <a:avLst/>
            </a:prstGeom>
            <a:solidFill>
              <a:srgbClr val="80BD41">
                <a:alpha val="100000"/>
              </a:srgbClr>
            </a:solidFill>
          </p:spPr>
          <p:txBody>
            <a:bodyPr/>
            <a:lstStyle/>
            <a:p/>
          </p:txBody>
        </p:sp>
        <p:sp>
          <p:nvSpPr>
            <p:cNvPr id="75" name="rc75"/>
            <p:cNvSpPr/>
            <p:nvPr/>
          </p:nvSpPr>
          <p:spPr>
            <a:xfrm>
              <a:off x="7962842" y="3491569"/>
              <a:ext cx="238662" cy="253103"/>
            </a:xfrm>
            <a:prstGeom prst="rect">
              <a:avLst/>
            </a:prstGeom>
            <a:solidFill>
              <a:srgbClr val="E2231A">
                <a:alpha val="100000"/>
              </a:srgbClr>
            </a:solidFill>
          </p:spPr>
          <p:txBody>
            <a:bodyPr/>
            <a:lstStyle/>
            <a:p/>
          </p:txBody>
        </p:sp>
        <p:sp>
          <p:nvSpPr>
            <p:cNvPr id="76" name="pl76"/>
            <p:cNvSpPr/>
            <p:nvPr/>
          </p:nvSpPr>
          <p:spPr>
            <a:xfrm>
              <a:off x="1452654" y="2430326"/>
              <a:ext cx="6629519" cy="715312"/>
            </a:xfrm>
            <a:custGeom>
              <a:avLst/>
              <a:pathLst>
                <a:path w="6629519" h="715312">
                  <a:moveTo>
                    <a:pt x="0" y="0"/>
                  </a:moveTo>
                  <a:lnTo>
                    <a:pt x="265180" y="89414"/>
                  </a:lnTo>
                  <a:lnTo>
                    <a:pt x="530361" y="0"/>
                  </a:lnTo>
                  <a:lnTo>
                    <a:pt x="795542" y="22353"/>
                  </a:lnTo>
                  <a:lnTo>
                    <a:pt x="1060723" y="44707"/>
                  </a:lnTo>
                  <a:lnTo>
                    <a:pt x="1325903" y="67060"/>
                  </a:lnTo>
                  <a:lnTo>
                    <a:pt x="1591084" y="67060"/>
                  </a:lnTo>
                  <a:lnTo>
                    <a:pt x="1856265" y="67060"/>
                  </a:lnTo>
                  <a:lnTo>
                    <a:pt x="2121446" y="67060"/>
                  </a:lnTo>
                  <a:lnTo>
                    <a:pt x="2386626" y="44707"/>
                  </a:lnTo>
                  <a:lnTo>
                    <a:pt x="2651807" y="44707"/>
                  </a:lnTo>
                  <a:lnTo>
                    <a:pt x="2916988" y="89414"/>
                  </a:lnTo>
                  <a:lnTo>
                    <a:pt x="3182169" y="268242"/>
                  </a:lnTo>
                  <a:lnTo>
                    <a:pt x="3447350" y="335302"/>
                  </a:lnTo>
                  <a:lnTo>
                    <a:pt x="3712530" y="424716"/>
                  </a:lnTo>
                  <a:lnTo>
                    <a:pt x="3977711" y="447070"/>
                  </a:lnTo>
                  <a:lnTo>
                    <a:pt x="4242892" y="245888"/>
                  </a:lnTo>
                  <a:lnTo>
                    <a:pt x="4508073" y="134121"/>
                  </a:lnTo>
                  <a:lnTo>
                    <a:pt x="4773253" y="223535"/>
                  </a:lnTo>
                  <a:lnTo>
                    <a:pt x="5038434" y="178828"/>
                  </a:lnTo>
                  <a:lnTo>
                    <a:pt x="5303615" y="312949"/>
                  </a:lnTo>
                  <a:lnTo>
                    <a:pt x="5568796" y="312949"/>
                  </a:lnTo>
                  <a:lnTo>
                    <a:pt x="5833977" y="715312"/>
                  </a:lnTo>
                  <a:lnTo>
                    <a:pt x="6099157" y="223535"/>
                  </a:lnTo>
                  <a:lnTo>
                    <a:pt x="6364338" y="67060"/>
                  </a:lnTo>
                  <a:lnTo>
                    <a:pt x="6629519" y="335302"/>
                  </a:lnTo>
                </a:path>
              </a:pathLst>
            </a:custGeom>
            <a:ln w="27101" cap="flat">
              <a:solidFill>
                <a:srgbClr val="0058AB">
                  <a:alpha val="100000"/>
                </a:srgbClr>
              </a:solidFill>
              <a:prstDash val="solid"/>
              <a:round/>
            </a:ln>
          </p:spPr>
          <p:txBody>
            <a:bodyPr/>
            <a:lstStyle/>
            <a:p/>
          </p:txBody>
        </p:sp>
        <p:sp>
          <p:nvSpPr>
            <p:cNvPr id="77" name="tx77"/>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9" name="tx79"/>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5" name="tx85"/>
            <p:cNvSpPr/>
            <p:nvPr/>
          </p:nvSpPr>
          <p:spPr>
            <a:xfrm>
              <a:off x="7491522"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1335100" y="346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9" name="tx89"/>
            <p:cNvSpPr/>
            <p:nvPr/>
          </p:nvSpPr>
          <p:spPr>
            <a:xfrm>
              <a:off x="2661004" y="34366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90" name="tx90"/>
            <p:cNvSpPr/>
            <p:nvPr/>
          </p:nvSpPr>
          <p:spPr>
            <a:xfrm>
              <a:off x="3986908" y="3297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91" name="tx91"/>
            <p:cNvSpPr/>
            <p:nvPr/>
          </p:nvSpPr>
          <p:spPr>
            <a:xfrm>
              <a:off x="5312812" y="3614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92" name="tx92"/>
            <p:cNvSpPr/>
            <p:nvPr/>
          </p:nvSpPr>
          <p:spPr>
            <a:xfrm>
              <a:off x="6373535" y="3628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93" name="tx93"/>
            <p:cNvSpPr/>
            <p:nvPr/>
          </p:nvSpPr>
          <p:spPr>
            <a:xfrm>
              <a:off x="6638716" y="35835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4" name="tx94"/>
            <p:cNvSpPr/>
            <p:nvPr/>
          </p:nvSpPr>
          <p:spPr>
            <a:xfrm>
              <a:off x="6903896" y="3551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5" name="tx95"/>
            <p:cNvSpPr/>
            <p:nvPr/>
          </p:nvSpPr>
          <p:spPr>
            <a:xfrm>
              <a:off x="7169077" y="3525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6" name="tx96"/>
            <p:cNvSpPr/>
            <p:nvPr/>
          </p:nvSpPr>
          <p:spPr>
            <a:xfrm>
              <a:off x="7434258" y="34654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7" name="tx97"/>
            <p:cNvSpPr/>
            <p:nvPr/>
          </p:nvSpPr>
          <p:spPr>
            <a:xfrm>
              <a:off x="7699439" y="33970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8" name="tx98"/>
            <p:cNvSpPr/>
            <p:nvPr/>
          </p:nvSpPr>
          <p:spPr>
            <a:xfrm>
              <a:off x="7964620" y="33556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593.5</a:t>
              </a:r>
            </a:p>
          </p:txBody>
        </p:sp>
        <p:sp>
          <p:nvSpPr>
            <p:cNvPr id="99" name="pl99"/>
            <p:cNvSpPr/>
            <p:nvPr/>
          </p:nvSpPr>
          <p:spPr>
            <a:xfrm>
              <a:off x="1452654"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7855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10446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30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91088"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56269"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2145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663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51811"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6992"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8217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5100" y="39779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428.9</a:t>
              </a:r>
            </a:p>
          </p:txBody>
        </p:sp>
        <p:sp>
          <p:nvSpPr>
            <p:cNvPr id="111" name="tx111"/>
            <p:cNvSpPr/>
            <p:nvPr/>
          </p:nvSpPr>
          <p:spPr>
            <a:xfrm>
              <a:off x="1361226" y="3626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12" name="tx112"/>
            <p:cNvSpPr/>
            <p:nvPr/>
          </p:nvSpPr>
          <p:spPr>
            <a:xfrm>
              <a:off x="2700181" y="39751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13" name="tx113"/>
            <p:cNvSpPr/>
            <p:nvPr/>
          </p:nvSpPr>
          <p:spPr>
            <a:xfrm>
              <a:off x="2661004" y="36074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101.6</a:t>
              </a:r>
            </a:p>
          </p:txBody>
        </p:sp>
        <p:sp>
          <p:nvSpPr>
            <p:cNvPr id="114" name="tx114"/>
            <p:cNvSpPr/>
            <p:nvPr/>
          </p:nvSpPr>
          <p:spPr>
            <a:xfrm>
              <a:off x="3986908" y="3914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521.3</a:t>
              </a:r>
            </a:p>
          </p:txBody>
        </p:sp>
        <p:sp>
          <p:nvSpPr>
            <p:cNvPr id="115" name="tx115"/>
            <p:cNvSpPr/>
            <p:nvPr/>
          </p:nvSpPr>
          <p:spPr>
            <a:xfrm>
              <a:off x="3986908" y="347832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16" name="tx116"/>
            <p:cNvSpPr/>
            <p:nvPr/>
          </p:nvSpPr>
          <p:spPr>
            <a:xfrm>
              <a:off x="5312812" y="4094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259.5</a:t>
              </a:r>
            </a:p>
          </p:txBody>
        </p:sp>
        <p:sp>
          <p:nvSpPr>
            <p:cNvPr id="117" name="tx117"/>
            <p:cNvSpPr/>
            <p:nvPr/>
          </p:nvSpPr>
          <p:spPr>
            <a:xfrm>
              <a:off x="5351989" y="38155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8" name="tx118"/>
            <p:cNvSpPr/>
            <p:nvPr/>
          </p:nvSpPr>
          <p:spPr>
            <a:xfrm>
              <a:off x="6373535" y="40665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19" name="tx119"/>
            <p:cNvSpPr/>
            <p:nvPr/>
          </p:nvSpPr>
          <p:spPr>
            <a:xfrm>
              <a:off x="6399660" y="3794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94.8</a:t>
              </a:r>
            </a:p>
          </p:txBody>
        </p:sp>
        <p:sp>
          <p:nvSpPr>
            <p:cNvPr id="120" name="tx120"/>
            <p:cNvSpPr/>
            <p:nvPr/>
          </p:nvSpPr>
          <p:spPr>
            <a:xfrm>
              <a:off x="6638716" y="4066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299.5</a:t>
              </a:r>
            </a:p>
          </p:txBody>
        </p:sp>
        <p:sp>
          <p:nvSpPr>
            <p:cNvPr id="121" name="tx121"/>
            <p:cNvSpPr/>
            <p:nvPr/>
          </p:nvSpPr>
          <p:spPr>
            <a:xfrm>
              <a:off x="6638716" y="3772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22" name="tx122"/>
            <p:cNvSpPr/>
            <p:nvPr/>
          </p:nvSpPr>
          <p:spPr>
            <a:xfrm>
              <a:off x="6903896" y="40557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23" name="tx123"/>
            <p:cNvSpPr/>
            <p:nvPr/>
          </p:nvSpPr>
          <p:spPr>
            <a:xfrm>
              <a:off x="6903896" y="3745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24" name="tx124"/>
            <p:cNvSpPr/>
            <p:nvPr/>
          </p:nvSpPr>
          <p:spPr>
            <a:xfrm>
              <a:off x="7169077" y="41048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244.3</a:t>
              </a:r>
            </a:p>
          </p:txBody>
        </p:sp>
        <p:sp>
          <p:nvSpPr>
            <p:cNvPr id="125" name="tx125"/>
            <p:cNvSpPr/>
            <p:nvPr/>
          </p:nvSpPr>
          <p:spPr>
            <a:xfrm>
              <a:off x="7169077" y="3781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225.6</a:t>
              </a:r>
            </a:p>
          </p:txBody>
        </p:sp>
        <p:sp>
          <p:nvSpPr>
            <p:cNvPr id="126" name="tx126"/>
            <p:cNvSpPr/>
            <p:nvPr/>
          </p:nvSpPr>
          <p:spPr>
            <a:xfrm>
              <a:off x="7434258" y="4011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380.1</a:t>
              </a:r>
            </a:p>
          </p:txBody>
        </p:sp>
        <p:sp>
          <p:nvSpPr>
            <p:cNvPr id="127" name="tx127"/>
            <p:cNvSpPr/>
            <p:nvPr/>
          </p:nvSpPr>
          <p:spPr>
            <a:xfrm>
              <a:off x="7434258" y="3658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28" name="tx128"/>
            <p:cNvSpPr/>
            <p:nvPr/>
          </p:nvSpPr>
          <p:spPr>
            <a:xfrm>
              <a:off x="7699439" y="3959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456.4</a:t>
              </a:r>
            </a:p>
          </p:txBody>
        </p:sp>
        <p:sp>
          <p:nvSpPr>
            <p:cNvPr id="129" name="tx129"/>
            <p:cNvSpPr/>
            <p:nvPr/>
          </p:nvSpPr>
          <p:spPr>
            <a:xfrm>
              <a:off x="7738616" y="35716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30" name="tx130"/>
            <p:cNvSpPr/>
            <p:nvPr/>
          </p:nvSpPr>
          <p:spPr>
            <a:xfrm>
              <a:off x="7964620" y="39912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409.5</a:t>
              </a:r>
            </a:p>
          </p:txBody>
        </p:sp>
        <p:sp>
          <p:nvSpPr>
            <p:cNvPr id="131" name="tx131"/>
            <p:cNvSpPr/>
            <p:nvPr/>
          </p:nvSpPr>
          <p:spPr>
            <a:xfrm>
              <a:off x="8003796" y="358307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32" name="tx132"/>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94200" y="35681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577692" y="28622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7692" y="21744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68266" y="5180747"/>
              <a:ext cx="201456" cy="201456"/>
            </a:xfrm>
            <a:prstGeom prst="rect">
              <a:avLst/>
            </a:prstGeom>
            <a:solidFill>
              <a:srgbClr val="E2231A">
                <a:alpha val="100000"/>
              </a:srgbClr>
            </a:solidFill>
          </p:spPr>
          <p:txBody>
            <a:bodyPr/>
            <a:lstStyle/>
            <a:p/>
          </p:txBody>
        </p:sp>
        <p:sp>
          <p:nvSpPr>
            <p:cNvPr id="157" name="rc157"/>
            <p:cNvSpPr/>
            <p:nvPr/>
          </p:nvSpPr>
          <p:spPr>
            <a:xfrm>
              <a:off x="5673354" y="5180747"/>
              <a:ext cx="201456" cy="201456"/>
            </a:xfrm>
            <a:prstGeom prst="rect">
              <a:avLst/>
            </a:prstGeom>
            <a:solidFill>
              <a:srgbClr val="80BD41">
                <a:alpha val="100000"/>
              </a:srgbClr>
            </a:solidFill>
          </p:spPr>
          <p:txBody>
            <a:bodyPr/>
            <a:lstStyle/>
            <a:p/>
          </p:txBody>
        </p:sp>
        <p:sp>
          <p:nvSpPr>
            <p:cNvPr id="158" name="tx158"/>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89913" y="1581351"/>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162" name="pl162"/>
            <p:cNvSpPr/>
            <p:nvPr/>
          </p:nvSpPr>
          <p:spPr>
            <a:xfrm>
              <a:off x="243539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395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436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374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416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457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3307427" cy="129091"/>
            </a:xfrm>
            <a:prstGeom prst="rect">
              <a:avLst/>
            </a:prstGeom>
            <a:solidFill>
              <a:srgbClr val="80BD41">
                <a:alpha val="100000"/>
              </a:srgbClr>
            </a:solidFill>
          </p:spPr>
          <p:txBody>
            <a:bodyPr/>
            <a:lstStyle/>
            <a:p/>
          </p:txBody>
        </p:sp>
        <p:sp>
          <p:nvSpPr>
            <p:cNvPr id="173" name="rc173"/>
            <p:cNvSpPr/>
            <p:nvPr/>
          </p:nvSpPr>
          <p:spPr>
            <a:xfrm>
              <a:off x="4640749" y="5954972"/>
              <a:ext cx="1044433" cy="129091"/>
            </a:xfrm>
            <a:prstGeom prst="rect">
              <a:avLst/>
            </a:prstGeom>
            <a:solidFill>
              <a:srgbClr val="E2231A">
                <a:alpha val="100000"/>
              </a:srgbClr>
            </a:solidFill>
          </p:spPr>
          <p:txBody>
            <a:bodyPr/>
            <a:lstStyle/>
            <a:p/>
          </p:txBody>
        </p:sp>
        <p:sp>
          <p:nvSpPr>
            <p:cNvPr id="174" name="rc174"/>
            <p:cNvSpPr/>
            <p:nvPr/>
          </p:nvSpPr>
          <p:spPr>
            <a:xfrm>
              <a:off x="1333322" y="5793607"/>
              <a:ext cx="5029303" cy="129091"/>
            </a:xfrm>
            <a:prstGeom prst="rect">
              <a:avLst/>
            </a:prstGeom>
            <a:solidFill>
              <a:srgbClr val="80BD41">
                <a:alpha val="100000"/>
              </a:srgbClr>
            </a:solidFill>
          </p:spPr>
          <p:txBody>
            <a:bodyPr/>
            <a:lstStyle/>
            <a:p/>
          </p:txBody>
        </p:sp>
        <p:sp>
          <p:nvSpPr>
            <p:cNvPr id="175" name="rc175"/>
            <p:cNvSpPr/>
            <p:nvPr/>
          </p:nvSpPr>
          <p:spPr>
            <a:xfrm>
              <a:off x="6362626" y="5793607"/>
              <a:ext cx="1179657" cy="129091"/>
            </a:xfrm>
            <a:prstGeom prst="rect">
              <a:avLst/>
            </a:prstGeom>
            <a:solidFill>
              <a:srgbClr val="E2231A">
                <a:alpha val="100000"/>
              </a:srgbClr>
            </a:solidFill>
          </p:spPr>
          <p:txBody>
            <a:bodyPr/>
            <a:lstStyle/>
            <a:p/>
          </p:txBody>
        </p:sp>
        <p:sp>
          <p:nvSpPr>
            <p:cNvPr id="176" name="rc176"/>
            <p:cNvSpPr/>
            <p:nvPr/>
          </p:nvSpPr>
          <p:spPr>
            <a:xfrm>
              <a:off x="1333322" y="5632243"/>
              <a:ext cx="4513424" cy="129091"/>
            </a:xfrm>
            <a:prstGeom prst="rect">
              <a:avLst/>
            </a:prstGeom>
            <a:solidFill>
              <a:srgbClr val="80BD41">
                <a:alpha val="100000"/>
              </a:srgbClr>
            </a:solidFill>
          </p:spPr>
          <p:txBody>
            <a:bodyPr/>
            <a:lstStyle/>
            <a:p/>
          </p:txBody>
        </p:sp>
        <p:sp>
          <p:nvSpPr>
            <p:cNvPr id="177" name="rc177"/>
            <p:cNvSpPr/>
            <p:nvPr/>
          </p:nvSpPr>
          <p:spPr>
            <a:xfrm>
              <a:off x="5846746" y="5632243"/>
              <a:ext cx="2027811" cy="129091"/>
            </a:xfrm>
            <a:prstGeom prst="rect">
              <a:avLst/>
            </a:prstGeom>
            <a:solidFill>
              <a:srgbClr val="E2231A">
                <a:alpha val="100000"/>
              </a:srgbClr>
            </a:solidFill>
          </p:spPr>
          <p:txBody>
            <a:bodyPr/>
            <a:lstStyle/>
            <a:p/>
          </p:txBody>
        </p:sp>
        <p:sp>
          <p:nvSpPr>
            <p:cNvPr id="178" name="tx178"/>
            <p:cNvSpPr/>
            <p:nvPr/>
          </p:nvSpPr>
          <p:spPr>
            <a:xfrm>
              <a:off x="5758095"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9" name="tx179"/>
            <p:cNvSpPr/>
            <p:nvPr/>
          </p:nvSpPr>
          <p:spPr>
            <a:xfrm>
              <a:off x="7708051"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80" name="tx180"/>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593.5</a:t>
              </a:r>
            </a:p>
          </p:txBody>
        </p:sp>
        <p:sp>
          <p:nvSpPr>
            <p:cNvPr id="181" name="tx181"/>
            <p:cNvSpPr/>
            <p:nvPr/>
          </p:nvSpPr>
          <p:spPr>
            <a:xfrm>
              <a:off x="285139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300.1</a:t>
              </a:r>
            </a:p>
          </p:txBody>
        </p:sp>
        <p:sp>
          <p:nvSpPr>
            <p:cNvPr id="182" name="tx182"/>
            <p:cNvSpPr/>
            <p:nvPr/>
          </p:nvSpPr>
          <p:spPr>
            <a:xfrm>
              <a:off x="505747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94.8</a:t>
              </a:r>
            </a:p>
          </p:txBody>
        </p:sp>
        <p:sp>
          <p:nvSpPr>
            <p:cNvPr id="183" name="tx183"/>
            <p:cNvSpPr/>
            <p:nvPr/>
          </p:nvSpPr>
          <p:spPr>
            <a:xfrm>
              <a:off x="3712336"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456.4</a:t>
              </a:r>
            </a:p>
          </p:txBody>
        </p:sp>
        <p:sp>
          <p:nvSpPr>
            <p:cNvPr id="184" name="tx184"/>
            <p:cNvSpPr/>
            <p:nvPr/>
          </p:nvSpPr>
          <p:spPr>
            <a:xfrm>
              <a:off x="6862020"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85" name="tx185"/>
            <p:cNvSpPr/>
            <p:nvPr/>
          </p:nvSpPr>
          <p:spPr>
            <a:xfrm>
              <a:off x="345439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409.5</a:t>
              </a:r>
            </a:p>
          </p:txBody>
        </p:sp>
        <p:sp>
          <p:nvSpPr>
            <p:cNvPr id="186" name="tx186"/>
            <p:cNvSpPr/>
            <p:nvPr/>
          </p:nvSpPr>
          <p:spPr>
            <a:xfrm>
              <a:off x="6770218"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2092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56250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782921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(69%) was lower than in 2019 (76%).
The number of children vaccinated with MCV1 increased 36% compared to in 2019.
The number of surviving infants increased approximately 50% compared to in 2019.
In 2025, 100,000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2853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0449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80467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6651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42483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58547" y="4889332"/>
              <a:ext cx="420026" cy="16124"/>
            </a:xfrm>
            <a:prstGeom prst="rect">
              <a:avLst/>
            </a:prstGeom>
            <a:solidFill>
              <a:srgbClr val="1CABE2">
                <a:alpha val="100000"/>
              </a:srgbClr>
            </a:solidFill>
          </p:spPr>
          <p:txBody>
            <a:bodyPr/>
            <a:lstStyle/>
            <a:p/>
          </p:txBody>
        </p:sp>
        <p:sp>
          <p:nvSpPr>
            <p:cNvPr id="25" name="rc25"/>
            <p:cNvSpPr/>
            <p:nvPr/>
          </p:nvSpPr>
          <p:spPr>
            <a:xfrm>
              <a:off x="1425243" y="4406850"/>
              <a:ext cx="420026" cy="498605"/>
            </a:xfrm>
            <a:prstGeom prst="rect">
              <a:avLst/>
            </a:prstGeom>
            <a:solidFill>
              <a:srgbClr val="1CABE2">
                <a:alpha val="100000"/>
              </a:srgbClr>
            </a:solidFill>
          </p:spPr>
          <p:txBody>
            <a:bodyPr/>
            <a:lstStyle/>
            <a:p/>
          </p:txBody>
        </p:sp>
        <p:sp>
          <p:nvSpPr>
            <p:cNvPr id="26" name="rc26"/>
            <p:cNvSpPr/>
            <p:nvPr/>
          </p:nvSpPr>
          <p:spPr>
            <a:xfrm>
              <a:off x="1891939" y="4168710"/>
              <a:ext cx="420026" cy="736745"/>
            </a:xfrm>
            <a:prstGeom prst="rect">
              <a:avLst/>
            </a:prstGeom>
            <a:solidFill>
              <a:srgbClr val="1CABE2">
                <a:alpha val="100000"/>
              </a:srgbClr>
            </a:solidFill>
          </p:spPr>
          <p:txBody>
            <a:bodyPr/>
            <a:lstStyle/>
            <a:p/>
          </p:txBody>
        </p:sp>
        <p:sp>
          <p:nvSpPr>
            <p:cNvPr id="27" name="rc27"/>
            <p:cNvSpPr/>
            <p:nvPr/>
          </p:nvSpPr>
          <p:spPr>
            <a:xfrm>
              <a:off x="2358635" y="4849642"/>
              <a:ext cx="420026" cy="55814"/>
            </a:xfrm>
            <a:prstGeom prst="rect">
              <a:avLst/>
            </a:prstGeom>
            <a:solidFill>
              <a:srgbClr val="1CABE2">
                <a:alpha val="100000"/>
              </a:srgbClr>
            </a:solidFill>
          </p:spPr>
          <p:txBody>
            <a:bodyPr/>
            <a:lstStyle/>
            <a:p/>
          </p:txBody>
        </p:sp>
        <p:sp>
          <p:nvSpPr>
            <p:cNvPr id="28" name="rc28"/>
            <p:cNvSpPr/>
            <p:nvPr/>
          </p:nvSpPr>
          <p:spPr>
            <a:xfrm>
              <a:off x="2825330" y="4823595"/>
              <a:ext cx="420026" cy="81860"/>
            </a:xfrm>
            <a:prstGeom prst="rect">
              <a:avLst/>
            </a:prstGeom>
            <a:solidFill>
              <a:srgbClr val="1CABE2">
                <a:alpha val="100000"/>
              </a:srgbClr>
            </a:solidFill>
          </p:spPr>
          <p:txBody>
            <a:bodyPr/>
            <a:lstStyle/>
            <a:p/>
          </p:txBody>
        </p:sp>
        <p:sp>
          <p:nvSpPr>
            <p:cNvPr id="29" name="rc29"/>
            <p:cNvSpPr/>
            <p:nvPr/>
          </p:nvSpPr>
          <p:spPr>
            <a:xfrm>
              <a:off x="3292026" y="3990105"/>
              <a:ext cx="420026" cy="915350"/>
            </a:xfrm>
            <a:prstGeom prst="rect">
              <a:avLst/>
            </a:prstGeom>
            <a:solidFill>
              <a:srgbClr val="1CABE2">
                <a:alpha val="100000"/>
              </a:srgbClr>
            </a:solidFill>
          </p:spPr>
          <p:txBody>
            <a:bodyPr/>
            <a:lstStyle/>
            <a:p/>
          </p:txBody>
        </p:sp>
        <p:sp>
          <p:nvSpPr>
            <p:cNvPr id="30" name="rc30"/>
            <p:cNvSpPr/>
            <p:nvPr/>
          </p:nvSpPr>
          <p:spPr>
            <a:xfrm>
              <a:off x="3758722" y="4497393"/>
              <a:ext cx="420026" cy="408062"/>
            </a:xfrm>
            <a:prstGeom prst="rect">
              <a:avLst/>
            </a:prstGeom>
            <a:solidFill>
              <a:srgbClr val="1CABE2">
                <a:alpha val="100000"/>
              </a:srgbClr>
            </a:solidFill>
          </p:spPr>
          <p:txBody>
            <a:bodyPr/>
            <a:lstStyle/>
            <a:p/>
          </p:txBody>
        </p:sp>
        <p:sp>
          <p:nvSpPr>
            <p:cNvPr id="31" name="rc31"/>
            <p:cNvSpPr/>
            <p:nvPr/>
          </p:nvSpPr>
          <p:spPr>
            <a:xfrm>
              <a:off x="4225417" y="4871967"/>
              <a:ext cx="420026" cy="33488"/>
            </a:xfrm>
            <a:prstGeom prst="rect">
              <a:avLst/>
            </a:prstGeom>
            <a:solidFill>
              <a:srgbClr val="1CABE2">
                <a:alpha val="100000"/>
              </a:srgbClr>
            </a:solidFill>
          </p:spPr>
          <p:txBody>
            <a:bodyPr/>
            <a:lstStyle/>
            <a:p/>
          </p:txBody>
        </p:sp>
        <p:sp>
          <p:nvSpPr>
            <p:cNvPr id="32" name="rc32"/>
            <p:cNvSpPr/>
            <p:nvPr/>
          </p:nvSpPr>
          <p:spPr>
            <a:xfrm>
              <a:off x="4692113" y="4886851"/>
              <a:ext cx="420026" cy="18604"/>
            </a:xfrm>
            <a:prstGeom prst="rect">
              <a:avLst/>
            </a:prstGeom>
            <a:solidFill>
              <a:srgbClr val="1CABE2">
                <a:alpha val="100000"/>
              </a:srgbClr>
            </a:solidFill>
          </p:spPr>
          <p:txBody>
            <a:bodyPr/>
            <a:lstStyle/>
            <a:p/>
          </p:txBody>
        </p:sp>
        <p:sp>
          <p:nvSpPr>
            <p:cNvPr id="33" name="rc33"/>
            <p:cNvSpPr/>
            <p:nvPr/>
          </p:nvSpPr>
          <p:spPr>
            <a:xfrm>
              <a:off x="5158809" y="4891812"/>
              <a:ext cx="420026" cy="13643"/>
            </a:xfrm>
            <a:prstGeom prst="rect">
              <a:avLst/>
            </a:prstGeom>
            <a:solidFill>
              <a:srgbClr val="1CABE2">
                <a:alpha val="100000"/>
              </a:srgbClr>
            </a:solidFill>
          </p:spPr>
          <p:txBody>
            <a:bodyPr/>
            <a:lstStyle/>
            <a:p/>
          </p:txBody>
        </p:sp>
        <p:sp>
          <p:nvSpPr>
            <p:cNvPr id="34" name="rc34"/>
            <p:cNvSpPr/>
            <p:nvPr/>
          </p:nvSpPr>
          <p:spPr>
            <a:xfrm>
              <a:off x="5625505" y="4636308"/>
              <a:ext cx="420026" cy="269147"/>
            </a:xfrm>
            <a:prstGeom prst="rect">
              <a:avLst/>
            </a:prstGeom>
            <a:solidFill>
              <a:srgbClr val="1CABE2">
                <a:alpha val="100000"/>
              </a:srgbClr>
            </a:solidFill>
          </p:spPr>
          <p:txBody>
            <a:bodyPr/>
            <a:lstStyle/>
            <a:p/>
          </p:txBody>
        </p:sp>
        <p:sp>
          <p:nvSpPr>
            <p:cNvPr id="35" name="rc35"/>
            <p:cNvSpPr/>
            <p:nvPr/>
          </p:nvSpPr>
          <p:spPr>
            <a:xfrm>
              <a:off x="6092200" y="3982663"/>
              <a:ext cx="420026" cy="922792"/>
            </a:xfrm>
            <a:prstGeom prst="rect">
              <a:avLst/>
            </a:prstGeom>
            <a:solidFill>
              <a:srgbClr val="1CABE2">
                <a:alpha val="100000"/>
              </a:srgbClr>
            </a:solidFill>
          </p:spPr>
          <p:txBody>
            <a:bodyPr/>
            <a:lstStyle/>
            <a:p/>
          </p:txBody>
        </p:sp>
        <p:sp>
          <p:nvSpPr>
            <p:cNvPr id="36" name="rc36"/>
            <p:cNvSpPr/>
            <p:nvPr/>
          </p:nvSpPr>
          <p:spPr>
            <a:xfrm>
              <a:off x="6558896" y="4739254"/>
              <a:ext cx="420026" cy="166201"/>
            </a:xfrm>
            <a:prstGeom prst="rect">
              <a:avLst/>
            </a:prstGeom>
            <a:solidFill>
              <a:srgbClr val="1CABE2">
                <a:alpha val="100000"/>
              </a:srgbClr>
            </a:solidFill>
          </p:spPr>
          <p:txBody>
            <a:bodyPr/>
            <a:lstStyle/>
            <a:p/>
          </p:txBody>
        </p:sp>
        <p:sp>
          <p:nvSpPr>
            <p:cNvPr id="37" name="rc37"/>
            <p:cNvSpPr/>
            <p:nvPr/>
          </p:nvSpPr>
          <p:spPr>
            <a:xfrm>
              <a:off x="7025592" y="4770262"/>
              <a:ext cx="420026" cy="135194"/>
            </a:xfrm>
            <a:prstGeom prst="rect">
              <a:avLst/>
            </a:prstGeom>
            <a:solidFill>
              <a:srgbClr val="1CABE2">
                <a:alpha val="100000"/>
              </a:srgbClr>
            </a:solidFill>
          </p:spPr>
          <p:txBody>
            <a:bodyPr/>
            <a:lstStyle/>
            <a:p/>
          </p:txBody>
        </p:sp>
        <p:sp>
          <p:nvSpPr>
            <p:cNvPr id="38" name="pl38"/>
            <p:cNvSpPr/>
            <p:nvPr/>
          </p:nvSpPr>
          <p:spPr>
            <a:xfrm>
              <a:off x="1168561" y="2413916"/>
              <a:ext cx="6067044" cy="892032"/>
            </a:xfrm>
            <a:custGeom>
              <a:avLst/>
              <a:pathLst>
                <a:path w="6067044" h="892032">
                  <a:moveTo>
                    <a:pt x="0" y="276837"/>
                  </a:moveTo>
                  <a:lnTo>
                    <a:pt x="466695" y="369116"/>
                  </a:lnTo>
                  <a:lnTo>
                    <a:pt x="933391" y="492155"/>
                  </a:lnTo>
                  <a:lnTo>
                    <a:pt x="1400087" y="522915"/>
                  </a:lnTo>
                  <a:lnTo>
                    <a:pt x="1866782" y="246077"/>
                  </a:lnTo>
                  <a:lnTo>
                    <a:pt x="2333478" y="92279"/>
                  </a:lnTo>
                  <a:lnTo>
                    <a:pt x="2800174" y="215318"/>
                  </a:lnTo>
                  <a:lnTo>
                    <a:pt x="3266869" y="153798"/>
                  </a:lnTo>
                  <a:lnTo>
                    <a:pt x="3733565" y="338357"/>
                  </a:lnTo>
                  <a:lnTo>
                    <a:pt x="4200261" y="338357"/>
                  </a:lnTo>
                  <a:lnTo>
                    <a:pt x="4666957" y="892032"/>
                  </a:lnTo>
                  <a:lnTo>
                    <a:pt x="5133652" y="215318"/>
                  </a:lnTo>
                  <a:lnTo>
                    <a:pt x="5600348" y="0"/>
                  </a:lnTo>
                  <a:lnTo>
                    <a:pt x="6067044" y="369116"/>
                  </a:lnTo>
                </a:path>
              </a:pathLst>
            </a:custGeom>
            <a:ln w="27101" cap="flat">
              <a:solidFill>
                <a:srgbClr val="00833D">
                  <a:alpha val="100000"/>
                </a:srgbClr>
              </a:solidFill>
              <a:prstDash val="solid"/>
              <a:round/>
            </a:ln>
          </p:spPr>
          <p:txBody>
            <a:bodyPr/>
            <a:lstStyle/>
            <a:p/>
          </p:txBody>
        </p:sp>
        <p:sp>
          <p:nvSpPr>
            <p:cNvPr id="39" name="pl39"/>
            <p:cNvSpPr/>
            <p:nvPr/>
          </p:nvSpPr>
          <p:spPr>
            <a:xfrm>
              <a:off x="1168561" y="2598475"/>
              <a:ext cx="6067044" cy="799753"/>
            </a:xfrm>
            <a:custGeom>
              <a:avLst/>
              <a:pathLst>
                <a:path w="6067044" h="799753">
                  <a:moveTo>
                    <a:pt x="0" y="338357"/>
                  </a:moveTo>
                  <a:lnTo>
                    <a:pt x="466695" y="399876"/>
                  </a:lnTo>
                  <a:lnTo>
                    <a:pt x="933391" y="461396"/>
                  </a:lnTo>
                  <a:lnTo>
                    <a:pt x="1400087" y="522915"/>
                  </a:lnTo>
                  <a:lnTo>
                    <a:pt x="1866782" y="369116"/>
                  </a:lnTo>
                  <a:lnTo>
                    <a:pt x="2333478" y="153798"/>
                  </a:lnTo>
                  <a:lnTo>
                    <a:pt x="2800174" y="307597"/>
                  </a:lnTo>
                  <a:lnTo>
                    <a:pt x="3266869" y="307597"/>
                  </a:lnTo>
                  <a:lnTo>
                    <a:pt x="3733565" y="338357"/>
                  </a:lnTo>
                  <a:lnTo>
                    <a:pt x="4200261" y="338357"/>
                  </a:lnTo>
                  <a:lnTo>
                    <a:pt x="4666957" y="799753"/>
                  </a:lnTo>
                  <a:lnTo>
                    <a:pt x="5133652" y="338357"/>
                  </a:lnTo>
                  <a:lnTo>
                    <a:pt x="5600348" y="0"/>
                  </a:lnTo>
                  <a:lnTo>
                    <a:pt x="6067044" y="399876"/>
                  </a:lnTo>
                </a:path>
              </a:pathLst>
            </a:custGeom>
            <a:ln w="27101" cap="flat">
              <a:solidFill>
                <a:srgbClr val="002759">
                  <a:alpha val="100000"/>
                </a:srgbClr>
              </a:solidFill>
              <a:prstDash val="solid"/>
              <a:round/>
            </a:ln>
          </p:spPr>
          <p:txBody>
            <a:bodyPr/>
            <a:lstStyle/>
            <a:p/>
          </p:txBody>
        </p:sp>
        <p:sp>
          <p:nvSpPr>
            <p:cNvPr id="40" name="pt40"/>
            <p:cNvSpPr/>
            <p:nvPr/>
          </p:nvSpPr>
          <p:spPr>
            <a:xfrm>
              <a:off x="1136959" y="26591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03655" y="27514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070351" y="287447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37046" y="2905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03742"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70438" y="24745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7134" y="2597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03829"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70525" y="2720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37221" y="2720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03916" y="3274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70612" y="2597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37308" y="238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04004" y="275143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36959"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03655" y="29667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070351" y="30282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37046" y="30897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03742"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70438" y="27206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37134"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03829" y="287447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70525"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37221"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03916" y="33666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70612" y="29052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37308"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04004" y="29667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02242" y="475943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9" name="tx69"/>
            <p:cNvSpPr/>
            <p:nvPr/>
          </p:nvSpPr>
          <p:spPr>
            <a:xfrm>
              <a:off x="1535778" y="42770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402</a:t>
              </a:r>
            </a:p>
          </p:txBody>
        </p:sp>
        <p:sp>
          <p:nvSpPr>
            <p:cNvPr id="70" name="tx70"/>
            <p:cNvSpPr/>
            <p:nvPr/>
          </p:nvSpPr>
          <p:spPr>
            <a:xfrm>
              <a:off x="2002474" y="40388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594</a:t>
              </a:r>
            </a:p>
          </p:txBody>
        </p:sp>
        <p:sp>
          <p:nvSpPr>
            <p:cNvPr id="71" name="tx71"/>
            <p:cNvSpPr/>
            <p:nvPr/>
          </p:nvSpPr>
          <p:spPr>
            <a:xfrm>
              <a:off x="2502329" y="4720149"/>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72" name="tx72"/>
            <p:cNvSpPr/>
            <p:nvPr/>
          </p:nvSpPr>
          <p:spPr>
            <a:xfrm>
              <a:off x="2969025" y="469375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73" name="tx73"/>
            <p:cNvSpPr/>
            <p:nvPr/>
          </p:nvSpPr>
          <p:spPr>
            <a:xfrm>
              <a:off x="3402561" y="386020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738</a:t>
              </a:r>
            </a:p>
          </p:txBody>
        </p:sp>
        <p:sp>
          <p:nvSpPr>
            <p:cNvPr id="74" name="tx74"/>
            <p:cNvSpPr/>
            <p:nvPr/>
          </p:nvSpPr>
          <p:spPr>
            <a:xfrm>
              <a:off x="3869257" y="436749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329</a:t>
              </a:r>
            </a:p>
          </p:txBody>
        </p:sp>
        <p:sp>
          <p:nvSpPr>
            <p:cNvPr id="75" name="tx75"/>
            <p:cNvSpPr/>
            <p:nvPr/>
          </p:nvSpPr>
          <p:spPr>
            <a:xfrm>
              <a:off x="4369112" y="474358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6" name="tx76"/>
            <p:cNvSpPr/>
            <p:nvPr/>
          </p:nvSpPr>
          <p:spPr>
            <a:xfrm>
              <a:off x="4835808" y="47570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7" name="tx77"/>
            <p:cNvSpPr/>
            <p:nvPr/>
          </p:nvSpPr>
          <p:spPr>
            <a:xfrm>
              <a:off x="5302503" y="476342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8" name="tx78"/>
            <p:cNvSpPr/>
            <p:nvPr/>
          </p:nvSpPr>
          <p:spPr>
            <a:xfrm>
              <a:off x="5736040" y="450792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79" name="tx79"/>
            <p:cNvSpPr/>
            <p:nvPr/>
          </p:nvSpPr>
          <p:spPr>
            <a:xfrm>
              <a:off x="6202735" y="3854626"/>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744</a:t>
              </a:r>
            </a:p>
          </p:txBody>
        </p:sp>
        <p:sp>
          <p:nvSpPr>
            <p:cNvPr id="80" name="tx80"/>
            <p:cNvSpPr/>
            <p:nvPr/>
          </p:nvSpPr>
          <p:spPr>
            <a:xfrm>
              <a:off x="6669431" y="46093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81" name="tx81"/>
            <p:cNvSpPr/>
            <p:nvPr/>
          </p:nvSpPr>
          <p:spPr>
            <a:xfrm>
              <a:off x="7136127" y="464041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109</a:t>
              </a:r>
            </a:p>
          </p:txBody>
        </p:sp>
        <p:sp>
          <p:nvSpPr>
            <p:cNvPr id="82" name="pl82"/>
            <p:cNvSpPr/>
            <p:nvPr/>
          </p:nvSpPr>
          <p:spPr>
            <a:xfrm>
              <a:off x="7254761" y="2758603"/>
              <a:ext cx="607542" cy="23683"/>
            </a:xfrm>
            <a:custGeom>
              <a:avLst/>
              <a:pathLst>
                <a:path w="607542" h="23683">
                  <a:moveTo>
                    <a:pt x="607542" y="0"/>
                  </a:moveTo>
                  <a:lnTo>
                    <a:pt x="0" y="23683"/>
                  </a:lnTo>
                </a:path>
              </a:pathLst>
            </a:custGeom>
          </p:spPr>
          <p:txBody>
            <a:bodyPr/>
            <a:lstStyle/>
            <a:p/>
          </p:txBody>
        </p:sp>
        <p:sp>
          <p:nvSpPr>
            <p:cNvPr id="83" name="pl83"/>
            <p:cNvSpPr/>
            <p:nvPr/>
          </p:nvSpPr>
          <p:spPr>
            <a:xfrm>
              <a:off x="7254733" y="2999231"/>
              <a:ext cx="607570" cy="27945"/>
            </a:xfrm>
            <a:custGeom>
              <a:avLst/>
              <a:pathLst>
                <a:path w="607570" h="27945">
                  <a:moveTo>
                    <a:pt x="607570" y="27945"/>
                  </a:moveTo>
                  <a:lnTo>
                    <a:pt x="0" y="0"/>
                  </a:lnTo>
                </a:path>
              </a:pathLst>
            </a:custGeom>
          </p:spPr>
          <p:txBody>
            <a:bodyPr/>
            <a:lstStyle/>
            <a:p/>
          </p:txBody>
        </p:sp>
        <p:sp>
          <p:nvSpPr>
            <p:cNvPr id="84" name="pg84"/>
            <p:cNvSpPr/>
            <p:nvPr/>
          </p:nvSpPr>
          <p:spPr>
            <a:xfrm>
              <a:off x="7793724" y="26701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7112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69%</a:t>
              </a:r>
            </a:p>
          </p:txBody>
        </p:sp>
        <p:sp>
          <p:nvSpPr>
            <p:cNvPr id="86" name="pg86"/>
            <p:cNvSpPr/>
            <p:nvPr/>
          </p:nvSpPr>
          <p:spPr>
            <a:xfrm>
              <a:off x="7793724" y="29389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98004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62%</a:t>
              </a:r>
            </a:p>
          </p:txBody>
        </p:sp>
        <p:sp>
          <p:nvSpPr>
            <p:cNvPr id="88" name="rc88"/>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9" name="tx89"/>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6013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1" name="tx91"/>
            <p:cNvSpPr/>
            <p:nvPr/>
          </p:nvSpPr>
          <p:spPr>
            <a:xfrm>
              <a:off x="508103" y="236102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467701"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2659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3819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04861"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571588"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6299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29279" y="5900002"/>
              <a:ext cx="201456" cy="201456"/>
            </a:xfrm>
            <a:prstGeom prst="rect">
              <a:avLst/>
            </a:prstGeom>
            <a:solidFill>
              <a:srgbClr val="1CABE2">
                <a:alpha val="100000"/>
              </a:srgbClr>
            </a:solidFill>
          </p:spPr>
          <p:txBody>
            <a:bodyPr/>
            <a:lstStyle/>
            <a:p/>
          </p:txBody>
        </p:sp>
        <p:sp>
          <p:nvSpPr>
            <p:cNvPr id="126" name="tx126"/>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131841" y="1334104"/>
              <a:ext cx="52605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Syria,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109 confirmed measles cases in Syria. In the same year, MCV1 coverage was 69% and MCV2 coverage was 62%.
The number of cases in 2025 was 19% lower than in 2024 (n=134).
The highest number of measles cases was reported in 2023 (n=744). In this year, MCV1 coverage was 74%.
Syria reported measles vaccine stockouts in 2013, 2022, 2023, and 2024.
There were measles-containing vaccine supplementary immunization activities/campaigns in 2022, 2023, 2024, and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saw a decrease in measles cases compared with 2024, while MCV1 coverage was 69% and MCV2 coverage was 62%.</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4643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3775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8121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4209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7253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0297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655792"/>
              <a:ext cx="3485499" cy="904274"/>
            </a:xfrm>
            <a:custGeom>
              <a:avLst/>
              <a:pathLst>
                <a:path w="3485499" h="904274">
                  <a:moveTo>
                    <a:pt x="0" y="834714"/>
                  </a:moveTo>
                  <a:lnTo>
                    <a:pt x="139419" y="556476"/>
                  </a:lnTo>
                  <a:lnTo>
                    <a:pt x="278839" y="556476"/>
                  </a:lnTo>
                  <a:lnTo>
                    <a:pt x="418259" y="556476"/>
                  </a:lnTo>
                  <a:lnTo>
                    <a:pt x="557679" y="417357"/>
                  </a:lnTo>
                  <a:lnTo>
                    <a:pt x="697099" y="347797"/>
                  </a:lnTo>
                  <a:lnTo>
                    <a:pt x="836519" y="417357"/>
                  </a:lnTo>
                  <a:lnTo>
                    <a:pt x="975939" y="417357"/>
                  </a:lnTo>
                  <a:lnTo>
                    <a:pt x="1115359" y="486916"/>
                  </a:lnTo>
                  <a:lnTo>
                    <a:pt x="1254779" y="626036"/>
                  </a:lnTo>
                  <a:lnTo>
                    <a:pt x="1394199" y="695595"/>
                  </a:lnTo>
                  <a:lnTo>
                    <a:pt x="1533619" y="347797"/>
                  </a:lnTo>
                  <a:lnTo>
                    <a:pt x="1673039" y="0"/>
                  </a:lnTo>
                  <a:lnTo>
                    <a:pt x="1812459" y="765155"/>
                  </a:lnTo>
                  <a:lnTo>
                    <a:pt x="1951879" y="69559"/>
                  </a:lnTo>
                  <a:lnTo>
                    <a:pt x="2091299" y="139119"/>
                  </a:lnTo>
                  <a:lnTo>
                    <a:pt x="2230719" y="278238"/>
                  </a:lnTo>
                  <a:lnTo>
                    <a:pt x="2370139" y="765155"/>
                  </a:lnTo>
                  <a:lnTo>
                    <a:pt x="2509559" y="278238"/>
                  </a:lnTo>
                  <a:lnTo>
                    <a:pt x="2648979" y="556476"/>
                  </a:lnTo>
                  <a:lnTo>
                    <a:pt x="2788399" y="695595"/>
                  </a:lnTo>
                  <a:lnTo>
                    <a:pt x="2927819" y="556476"/>
                  </a:lnTo>
                  <a:lnTo>
                    <a:pt x="3067239" y="486916"/>
                  </a:lnTo>
                  <a:lnTo>
                    <a:pt x="3206659" y="904274"/>
                  </a:lnTo>
                  <a:lnTo>
                    <a:pt x="3346079" y="765155"/>
                  </a:lnTo>
                  <a:lnTo>
                    <a:pt x="3485499" y="69559"/>
                  </a:lnTo>
                </a:path>
              </a:pathLst>
            </a:custGeom>
            <a:ln w="27101" cap="flat">
              <a:solidFill>
                <a:srgbClr val="0058AB">
                  <a:alpha val="80000"/>
                </a:srgbClr>
              </a:solidFill>
              <a:prstDash val="solid"/>
              <a:round/>
            </a:ln>
          </p:spPr>
          <p:txBody>
            <a:bodyPr/>
            <a:lstStyle/>
            <a:p/>
          </p:txBody>
        </p:sp>
        <p:sp>
          <p:nvSpPr>
            <p:cNvPr id="23" name="pl23"/>
            <p:cNvSpPr/>
            <p:nvPr/>
          </p:nvSpPr>
          <p:spPr>
            <a:xfrm>
              <a:off x="979796" y="3212268"/>
              <a:ext cx="3485499" cy="626036"/>
            </a:xfrm>
            <a:custGeom>
              <a:avLst/>
              <a:pathLst>
                <a:path w="3485499" h="626036">
                  <a:moveTo>
                    <a:pt x="0" y="0"/>
                  </a:moveTo>
                  <a:lnTo>
                    <a:pt x="139419" y="69559"/>
                  </a:lnTo>
                  <a:lnTo>
                    <a:pt x="278839" y="0"/>
                  </a:lnTo>
                  <a:lnTo>
                    <a:pt x="418259" y="139119"/>
                  </a:lnTo>
                  <a:lnTo>
                    <a:pt x="557679" y="208678"/>
                  </a:lnTo>
                  <a:lnTo>
                    <a:pt x="697099" y="139119"/>
                  </a:lnTo>
                  <a:lnTo>
                    <a:pt x="836519" y="208678"/>
                  </a:lnTo>
                  <a:lnTo>
                    <a:pt x="975939" y="208678"/>
                  </a:lnTo>
                  <a:lnTo>
                    <a:pt x="1115359" y="347797"/>
                  </a:lnTo>
                  <a:lnTo>
                    <a:pt x="1254779" y="417357"/>
                  </a:lnTo>
                  <a:lnTo>
                    <a:pt x="1394199" y="486916"/>
                  </a:lnTo>
                  <a:lnTo>
                    <a:pt x="1533619" y="486916"/>
                  </a:lnTo>
                  <a:lnTo>
                    <a:pt x="1673039" y="486916"/>
                  </a:lnTo>
                  <a:lnTo>
                    <a:pt x="1812459" y="486916"/>
                  </a:lnTo>
                  <a:lnTo>
                    <a:pt x="1951879" y="556476"/>
                  </a:lnTo>
                  <a:lnTo>
                    <a:pt x="2091299" y="556476"/>
                  </a:lnTo>
                  <a:lnTo>
                    <a:pt x="2230719" y="556476"/>
                  </a:lnTo>
                  <a:lnTo>
                    <a:pt x="2370139" y="556476"/>
                  </a:lnTo>
                  <a:lnTo>
                    <a:pt x="2509559" y="626036"/>
                  </a:lnTo>
                  <a:lnTo>
                    <a:pt x="2648979" y="626036"/>
                  </a:lnTo>
                  <a:lnTo>
                    <a:pt x="2788399" y="556476"/>
                  </a:lnTo>
                  <a:lnTo>
                    <a:pt x="2927819" y="486916"/>
                  </a:lnTo>
                  <a:lnTo>
                    <a:pt x="3067239" y="486916"/>
                  </a:lnTo>
                  <a:lnTo>
                    <a:pt x="3206659" y="486916"/>
                  </a:lnTo>
                  <a:lnTo>
                    <a:pt x="3346079" y="556476"/>
                  </a:lnTo>
                  <a:lnTo>
                    <a:pt x="3485499" y="556476"/>
                  </a:lnTo>
                </a:path>
              </a:pathLst>
            </a:custGeom>
            <a:ln w="27101" cap="flat">
              <a:solidFill>
                <a:srgbClr val="1CABE2">
                  <a:alpha val="80000"/>
                </a:srgbClr>
              </a:solidFill>
              <a:prstDash val="solid"/>
              <a:round/>
            </a:ln>
          </p:spPr>
          <p:txBody>
            <a:bodyPr/>
            <a:lstStyle/>
            <a:p/>
          </p:txBody>
        </p:sp>
        <p:sp>
          <p:nvSpPr>
            <p:cNvPr id="24" name="pl24"/>
            <p:cNvSpPr/>
            <p:nvPr/>
          </p:nvSpPr>
          <p:spPr>
            <a:xfrm>
              <a:off x="979796" y="3629626"/>
              <a:ext cx="3485499" cy="278238"/>
            </a:xfrm>
            <a:custGeom>
              <a:avLst/>
              <a:pathLst>
                <a:path w="3485499" h="278238">
                  <a:moveTo>
                    <a:pt x="0" y="69559"/>
                  </a:moveTo>
                  <a:lnTo>
                    <a:pt x="139419" y="69559"/>
                  </a:lnTo>
                  <a:lnTo>
                    <a:pt x="278839" y="0"/>
                  </a:lnTo>
                  <a:lnTo>
                    <a:pt x="418259" y="0"/>
                  </a:lnTo>
                  <a:lnTo>
                    <a:pt x="557679" y="69559"/>
                  </a:lnTo>
                  <a:lnTo>
                    <a:pt x="697099" y="69559"/>
                  </a:lnTo>
                  <a:lnTo>
                    <a:pt x="836519" y="69559"/>
                  </a:lnTo>
                  <a:lnTo>
                    <a:pt x="975939" y="139119"/>
                  </a:lnTo>
                  <a:lnTo>
                    <a:pt x="1115359" y="139119"/>
                  </a:lnTo>
                  <a:lnTo>
                    <a:pt x="1254779" y="208678"/>
                  </a:lnTo>
                  <a:lnTo>
                    <a:pt x="1394199" y="208678"/>
                  </a:lnTo>
                  <a:lnTo>
                    <a:pt x="1533619" y="208678"/>
                  </a:lnTo>
                  <a:lnTo>
                    <a:pt x="1673039" y="69559"/>
                  </a:lnTo>
                  <a:lnTo>
                    <a:pt x="1812459" y="208678"/>
                  </a:lnTo>
                  <a:lnTo>
                    <a:pt x="1951879" y="208678"/>
                  </a:lnTo>
                  <a:lnTo>
                    <a:pt x="2091299" y="208678"/>
                  </a:lnTo>
                  <a:lnTo>
                    <a:pt x="2230719" y="278238"/>
                  </a:lnTo>
                  <a:lnTo>
                    <a:pt x="2370139" y="278238"/>
                  </a:lnTo>
                  <a:lnTo>
                    <a:pt x="2509559" y="208678"/>
                  </a:lnTo>
                  <a:lnTo>
                    <a:pt x="2648979" y="208678"/>
                  </a:lnTo>
                  <a:lnTo>
                    <a:pt x="2788399" y="69559"/>
                  </a:lnTo>
                  <a:lnTo>
                    <a:pt x="2927819" y="69559"/>
                  </a:lnTo>
                  <a:lnTo>
                    <a:pt x="3067239" y="69559"/>
                  </a:lnTo>
                  <a:lnTo>
                    <a:pt x="3206659" y="139119"/>
                  </a:lnTo>
                  <a:lnTo>
                    <a:pt x="3346079" y="69559"/>
                  </a:lnTo>
                  <a:lnTo>
                    <a:pt x="3485499" y="0"/>
                  </a:lnTo>
                </a:path>
              </a:pathLst>
            </a:custGeom>
            <a:ln w="27101" cap="flat">
              <a:solidFill>
                <a:srgbClr val="00833D">
                  <a:alpha val="80000"/>
                </a:srgbClr>
              </a:solidFill>
              <a:prstDash val="solid"/>
              <a:round/>
            </a:ln>
          </p:spPr>
          <p:txBody>
            <a:bodyPr/>
            <a:lstStyle/>
            <a:p/>
          </p:txBody>
        </p:sp>
        <p:sp>
          <p:nvSpPr>
            <p:cNvPr id="25" name="pl25"/>
            <p:cNvSpPr/>
            <p:nvPr/>
          </p:nvSpPr>
          <p:spPr>
            <a:xfrm>
              <a:off x="979796" y="2655792"/>
              <a:ext cx="3485499" cy="904274"/>
            </a:xfrm>
            <a:custGeom>
              <a:avLst/>
              <a:pathLst>
                <a:path w="3485499" h="904274">
                  <a:moveTo>
                    <a:pt x="0" y="834714"/>
                  </a:moveTo>
                  <a:lnTo>
                    <a:pt x="139419" y="556476"/>
                  </a:lnTo>
                  <a:lnTo>
                    <a:pt x="278839" y="556476"/>
                  </a:lnTo>
                  <a:lnTo>
                    <a:pt x="418259" y="556476"/>
                  </a:lnTo>
                  <a:lnTo>
                    <a:pt x="557679" y="417357"/>
                  </a:lnTo>
                  <a:lnTo>
                    <a:pt x="697099" y="347797"/>
                  </a:lnTo>
                  <a:lnTo>
                    <a:pt x="836519" y="417357"/>
                  </a:lnTo>
                  <a:lnTo>
                    <a:pt x="975939" y="417357"/>
                  </a:lnTo>
                  <a:lnTo>
                    <a:pt x="1115359" y="486916"/>
                  </a:lnTo>
                  <a:lnTo>
                    <a:pt x="1254779" y="626036"/>
                  </a:lnTo>
                  <a:lnTo>
                    <a:pt x="1394199" y="695595"/>
                  </a:lnTo>
                  <a:lnTo>
                    <a:pt x="1533619" y="347797"/>
                  </a:lnTo>
                  <a:lnTo>
                    <a:pt x="1673039" y="0"/>
                  </a:lnTo>
                  <a:lnTo>
                    <a:pt x="1812459" y="765155"/>
                  </a:lnTo>
                  <a:lnTo>
                    <a:pt x="1951879" y="69559"/>
                  </a:lnTo>
                  <a:lnTo>
                    <a:pt x="2091299" y="139119"/>
                  </a:lnTo>
                  <a:lnTo>
                    <a:pt x="2230719" y="278238"/>
                  </a:lnTo>
                  <a:lnTo>
                    <a:pt x="2370139" y="765155"/>
                  </a:lnTo>
                  <a:lnTo>
                    <a:pt x="2509559" y="278238"/>
                  </a:lnTo>
                  <a:lnTo>
                    <a:pt x="2648979" y="556476"/>
                  </a:lnTo>
                  <a:lnTo>
                    <a:pt x="2788399" y="695595"/>
                  </a:lnTo>
                  <a:lnTo>
                    <a:pt x="2927819" y="556476"/>
                  </a:lnTo>
                  <a:lnTo>
                    <a:pt x="3067239" y="486916"/>
                  </a:lnTo>
                  <a:lnTo>
                    <a:pt x="3206659" y="904274"/>
                  </a:lnTo>
                  <a:lnTo>
                    <a:pt x="3346079" y="765155"/>
                  </a:lnTo>
                  <a:lnTo>
                    <a:pt x="3485499" y="69559"/>
                  </a:lnTo>
                </a:path>
              </a:pathLst>
            </a:custGeom>
            <a:ln w="43362" cap="flat">
              <a:solidFill>
                <a:srgbClr val="000000">
                  <a:alpha val="100000"/>
                </a:srgbClr>
              </a:solidFill>
              <a:prstDash val="solid"/>
              <a:round/>
            </a:ln>
          </p:spPr>
          <p:txBody>
            <a:bodyPr/>
            <a:lstStyle/>
            <a:p/>
          </p:txBody>
        </p:sp>
        <p:sp>
          <p:nvSpPr>
            <p:cNvPr id="26" name="pl26"/>
            <p:cNvSpPr/>
            <p:nvPr/>
          </p:nvSpPr>
          <p:spPr>
            <a:xfrm>
              <a:off x="979796" y="2655792"/>
              <a:ext cx="3485499" cy="904274"/>
            </a:xfrm>
            <a:custGeom>
              <a:avLst/>
              <a:pathLst>
                <a:path w="3485499" h="904274">
                  <a:moveTo>
                    <a:pt x="0" y="834714"/>
                  </a:moveTo>
                  <a:lnTo>
                    <a:pt x="139419" y="556476"/>
                  </a:lnTo>
                  <a:lnTo>
                    <a:pt x="278839" y="556476"/>
                  </a:lnTo>
                  <a:lnTo>
                    <a:pt x="418259" y="556476"/>
                  </a:lnTo>
                  <a:lnTo>
                    <a:pt x="557679" y="417357"/>
                  </a:lnTo>
                  <a:lnTo>
                    <a:pt x="697099" y="347797"/>
                  </a:lnTo>
                  <a:lnTo>
                    <a:pt x="836519" y="417357"/>
                  </a:lnTo>
                  <a:lnTo>
                    <a:pt x="975939" y="417357"/>
                  </a:lnTo>
                  <a:lnTo>
                    <a:pt x="1115359" y="486916"/>
                  </a:lnTo>
                  <a:lnTo>
                    <a:pt x="1254779" y="626036"/>
                  </a:lnTo>
                  <a:lnTo>
                    <a:pt x="1394199" y="695595"/>
                  </a:lnTo>
                  <a:lnTo>
                    <a:pt x="1533619" y="347797"/>
                  </a:lnTo>
                  <a:lnTo>
                    <a:pt x="1673039" y="0"/>
                  </a:lnTo>
                  <a:lnTo>
                    <a:pt x="1812459" y="765155"/>
                  </a:lnTo>
                  <a:lnTo>
                    <a:pt x="1951879" y="69559"/>
                  </a:lnTo>
                  <a:lnTo>
                    <a:pt x="2091299" y="139119"/>
                  </a:lnTo>
                  <a:lnTo>
                    <a:pt x="2230719" y="278238"/>
                  </a:lnTo>
                  <a:lnTo>
                    <a:pt x="2370139" y="765155"/>
                  </a:lnTo>
                  <a:lnTo>
                    <a:pt x="2509559" y="278238"/>
                  </a:lnTo>
                  <a:lnTo>
                    <a:pt x="2648979" y="556476"/>
                  </a:lnTo>
                  <a:lnTo>
                    <a:pt x="2788399" y="695595"/>
                  </a:lnTo>
                  <a:lnTo>
                    <a:pt x="2927819" y="556476"/>
                  </a:lnTo>
                  <a:lnTo>
                    <a:pt x="3067239" y="486916"/>
                  </a:lnTo>
                  <a:lnTo>
                    <a:pt x="3206659" y="904274"/>
                  </a:lnTo>
                  <a:lnTo>
                    <a:pt x="3346079" y="765155"/>
                  </a:lnTo>
                  <a:lnTo>
                    <a:pt x="3485499" y="69559"/>
                  </a:lnTo>
                </a:path>
              </a:pathLst>
            </a:custGeom>
            <a:ln w="27101" cap="flat">
              <a:solidFill>
                <a:srgbClr val="0058AB">
                  <a:alpha val="100000"/>
                </a:srgbClr>
              </a:solidFill>
              <a:prstDash val="solid"/>
              <a:round/>
            </a:ln>
          </p:spPr>
          <p:txBody>
            <a:bodyPr/>
            <a:lstStyle/>
            <a:p/>
          </p:txBody>
        </p:sp>
        <p:sp>
          <p:nvSpPr>
            <p:cNvPr id="27" name="pl27"/>
            <p:cNvSpPr/>
            <p:nvPr/>
          </p:nvSpPr>
          <p:spPr>
            <a:xfrm>
              <a:off x="805521"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28182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2794911"/>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14270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2586232"/>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3003590"/>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321226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2516673"/>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2152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24408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590272" y="272834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626" y="275716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2287372" y="30761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17726" y="310620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2984472" y="251966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14825" y="254848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3" name="pg43"/>
            <p:cNvSpPr/>
            <p:nvPr/>
          </p:nvSpPr>
          <p:spPr>
            <a:xfrm>
              <a:off x="3542152" y="29370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72505" y="296579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239252" y="31457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9605" y="31745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7" name="pg47"/>
            <p:cNvSpPr/>
            <p:nvPr/>
          </p:nvSpPr>
          <p:spPr>
            <a:xfrm>
              <a:off x="4378672" y="24501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9025" y="24789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9" name="tx49"/>
            <p:cNvSpPr/>
            <p:nvPr/>
          </p:nvSpPr>
          <p:spPr>
            <a:xfrm>
              <a:off x="4525585" y="37296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5918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577692" y="476949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784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784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553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178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945576" y="6091438"/>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9" name="tx69"/>
            <p:cNvSpPr/>
            <p:nvPr/>
          </p:nvSpPr>
          <p:spPr>
            <a:xfrm>
              <a:off x="26224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38494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515993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4643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76874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0731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237755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48121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11654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42094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7253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0297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377554"/>
              <a:ext cx="3485499" cy="2782382"/>
            </a:xfrm>
            <a:custGeom>
              <a:avLst/>
              <a:pathLst>
                <a:path w="3485499" h="2782382">
                  <a:moveTo>
                    <a:pt x="0" y="904274"/>
                  </a:moveTo>
                  <a:lnTo>
                    <a:pt x="139419" y="626036"/>
                  </a:lnTo>
                  <a:lnTo>
                    <a:pt x="278839" y="695595"/>
                  </a:lnTo>
                  <a:lnTo>
                    <a:pt x="418259" y="695595"/>
                  </a:lnTo>
                  <a:lnTo>
                    <a:pt x="557679" y="556476"/>
                  </a:lnTo>
                  <a:lnTo>
                    <a:pt x="697099" y="486916"/>
                  </a:lnTo>
                  <a:lnTo>
                    <a:pt x="836519" y="626036"/>
                  </a:lnTo>
                  <a:lnTo>
                    <a:pt x="975939" y="626036"/>
                  </a:lnTo>
                  <a:lnTo>
                    <a:pt x="1115359" y="765155"/>
                  </a:lnTo>
                  <a:lnTo>
                    <a:pt x="1254779" y="973833"/>
                  </a:lnTo>
                  <a:lnTo>
                    <a:pt x="1394199" y="1043393"/>
                  </a:lnTo>
                  <a:lnTo>
                    <a:pt x="1533619" y="1252072"/>
                  </a:lnTo>
                  <a:lnTo>
                    <a:pt x="1673039" y="1669429"/>
                  </a:lnTo>
                  <a:lnTo>
                    <a:pt x="1812459" y="2782382"/>
                  </a:lnTo>
                  <a:lnTo>
                    <a:pt x="1951879" y="1252072"/>
                  </a:lnTo>
                  <a:lnTo>
                    <a:pt x="2091299" y="1460750"/>
                  </a:lnTo>
                  <a:lnTo>
                    <a:pt x="2230719" y="2504144"/>
                  </a:lnTo>
                  <a:lnTo>
                    <a:pt x="2370139" y="2782382"/>
                  </a:lnTo>
                  <a:lnTo>
                    <a:pt x="2509559" y="1947667"/>
                  </a:lnTo>
                  <a:lnTo>
                    <a:pt x="2648979" y="1669429"/>
                  </a:lnTo>
                  <a:lnTo>
                    <a:pt x="2788399" y="1738988"/>
                  </a:lnTo>
                  <a:lnTo>
                    <a:pt x="2927819" y="1738988"/>
                  </a:lnTo>
                  <a:lnTo>
                    <a:pt x="3067239" y="0"/>
                  </a:lnTo>
                  <a:lnTo>
                    <a:pt x="3206659" y="1947667"/>
                  </a:lnTo>
                  <a:lnTo>
                    <a:pt x="3346079" y="1738988"/>
                  </a:lnTo>
                  <a:lnTo>
                    <a:pt x="3485499" y="1182512"/>
                  </a:lnTo>
                </a:path>
              </a:pathLst>
            </a:custGeom>
            <a:ln w="27101" cap="flat">
              <a:solidFill>
                <a:srgbClr val="0058AB">
                  <a:alpha val="80000"/>
                </a:srgbClr>
              </a:solidFill>
              <a:prstDash val="solid"/>
              <a:round/>
            </a:ln>
          </p:spPr>
          <p:txBody>
            <a:bodyPr/>
            <a:lstStyle/>
            <a:p/>
          </p:txBody>
        </p:sp>
        <p:sp>
          <p:nvSpPr>
            <p:cNvPr id="90" name="pl90"/>
            <p:cNvSpPr/>
            <p:nvPr/>
          </p:nvSpPr>
          <p:spPr>
            <a:xfrm>
              <a:off x="5345047" y="3142709"/>
              <a:ext cx="3485499" cy="626036"/>
            </a:xfrm>
            <a:custGeom>
              <a:avLst/>
              <a:pathLst>
                <a:path w="3485499" h="626036">
                  <a:moveTo>
                    <a:pt x="0" y="0"/>
                  </a:moveTo>
                  <a:lnTo>
                    <a:pt x="139419" y="69559"/>
                  </a:lnTo>
                  <a:lnTo>
                    <a:pt x="278839" y="69559"/>
                  </a:lnTo>
                  <a:lnTo>
                    <a:pt x="418259" y="139119"/>
                  </a:lnTo>
                  <a:lnTo>
                    <a:pt x="557679" y="208678"/>
                  </a:lnTo>
                  <a:lnTo>
                    <a:pt x="697099" y="208678"/>
                  </a:lnTo>
                  <a:lnTo>
                    <a:pt x="836519" y="278238"/>
                  </a:lnTo>
                  <a:lnTo>
                    <a:pt x="975939" y="347797"/>
                  </a:lnTo>
                  <a:lnTo>
                    <a:pt x="1115359" y="417357"/>
                  </a:lnTo>
                  <a:lnTo>
                    <a:pt x="1254779" y="486916"/>
                  </a:lnTo>
                  <a:lnTo>
                    <a:pt x="1394199" y="556476"/>
                  </a:lnTo>
                  <a:lnTo>
                    <a:pt x="1533619" y="556476"/>
                  </a:lnTo>
                  <a:lnTo>
                    <a:pt x="1673039" y="556476"/>
                  </a:lnTo>
                  <a:lnTo>
                    <a:pt x="1812459" y="556476"/>
                  </a:lnTo>
                  <a:lnTo>
                    <a:pt x="1951879" y="556476"/>
                  </a:lnTo>
                  <a:lnTo>
                    <a:pt x="2091299" y="626036"/>
                  </a:lnTo>
                  <a:lnTo>
                    <a:pt x="2230719" y="556476"/>
                  </a:lnTo>
                  <a:lnTo>
                    <a:pt x="2370139" y="556476"/>
                  </a:lnTo>
                  <a:lnTo>
                    <a:pt x="2509559" y="626036"/>
                  </a:lnTo>
                  <a:lnTo>
                    <a:pt x="2648979" y="626036"/>
                  </a:lnTo>
                  <a:lnTo>
                    <a:pt x="2788399" y="626036"/>
                  </a:lnTo>
                  <a:lnTo>
                    <a:pt x="2927819" y="556476"/>
                  </a:lnTo>
                  <a:lnTo>
                    <a:pt x="3067239" y="486916"/>
                  </a:lnTo>
                  <a:lnTo>
                    <a:pt x="3206659" y="486916"/>
                  </a:lnTo>
                  <a:lnTo>
                    <a:pt x="3346079" y="556476"/>
                  </a:lnTo>
                  <a:lnTo>
                    <a:pt x="3485499" y="556476"/>
                  </a:lnTo>
                </a:path>
              </a:pathLst>
            </a:custGeom>
            <a:ln w="27101" cap="flat">
              <a:solidFill>
                <a:srgbClr val="1CABE2">
                  <a:alpha val="80000"/>
                </a:srgbClr>
              </a:solidFill>
              <a:prstDash val="solid"/>
              <a:round/>
            </a:ln>
          </p:spPr>
          <p:txBody>
            <a:bodyPr/>
            <a:lstStyle/>
            <a:p/>
          </p:txBody>
        </p:sp>
        <p:sp>
          <p:nvSpPr>
            <p:cNvPr id="91" name="pl91"/>
            <p:cNvSpPr/>
            <p:nvPr/>
          </p:nvSpPr>
          <p:spPr>
            <a:xfrm>
              <a:off x="5345047" y="3490507"/>
              <a:ext cx="3485499" cy="486916"/>
            </a:xfrm>
            <a:custGeom>
              <a:avLst/>
              <a:pathLst>
                <a:path w="3485499" h="486916">
                  <a:moveTo>
                    <a:pt x="0" y="69559"/>
                  </a:moveTo>
                  <a:lnTo>
                    <a:pt x="139419" y="0"/>
                  </a:lnTo>
                  <a:lnTo>
                    <a:pt x="278839" y="69559"/>
                  </a:lnTo>
                  <a:lnTo>
                    <a:pt x="418259" y="69559"/>
                  </a:lnTo>
                  <a:lnTo>
                    <a:pt x="557679" y="0"/>
                  </a:lnTo>
                  <a:lnTo>
                    <a:pt x="697099" y="0"/>
                  </a:lnTo>
                  <a:lnTo>
                    <a:pt x="836519" y="69559"/>
                  </a:lnTo>
                  <a:lnTo>
                    <a:pt x="975939" y="139119"/>
                  </a:lnTo>
                  <a:lnTo>
                    <a:pt x="1115359" y="69559"/>
                  </a:lnTo>
                  <a:lnTo>
                    <a:pt x="1254779" y="208678"/>
                  </a:lnTo>
                  <a:lnTo>
                    <a:pt x="1394199" y="278238"/>
                  </a:lnTo>
                  <a:lnTo>
                    <a:pt x="1533619" y="278238"/>
                  </a:lnTo>
                  <a:lnTo>
                    <a:pt x="1673039" y="208678"/>
                  </a:lnTo>
                  <a:lnTo>
                    <a:pt x="1812459" y="278238"/>
                  </a:lnTo>
                  <a:lnTo>
                    <a:pt x="1951879" y="208678"/>
                  </a:lnTo>
                  <a:lnTo>
                    <a:pt x="2091299" y="278238"/>
                  </a:lnTo>
                  <a:lnTo>
                    <a:pt x="2230719" y="486916"/>
                  </a:lnTo>
                  <a:lnTo>
                    <a:pt x="2370139" y="347797"/>
                  </a:lnTo>
                  <a:lnTo>
                    <a:pt x="2509559" y="278238"/>
                  </a:lnTo>
                  <a:lnTo>
                    <a:pt x="2648979" y="278238"/>
                  </a:lnTo>
                  <a:lnTo>
                    <a:pt x="2788399" y="278238"/>
                  </a:lnTo>
                  <a:lnTo>
                    <a:pt x="2927819" y="208678"/>
                  </a:lnTo>
                  <a:lnTo>
                    <a:pt x="3067239" y="139119"/>
                  </a:lnTo>
                  <a:lnTo>
                    <a:pt x="3206659" y="417357"/>
                  </a:lnTo>
                  <a:lnTo>
                    <a:pt x="3346079" y="417357"/>
                  </a:lnTo>
                  <a:lnTo>
                    <a:pt x="3485499" y="278238"/>
                  </a:lnTo>
                </a:path>
              </a:pathLst>
            </a:custGeom>
            <a:ln w="27101" cap="flat">
              <a:solidFill>
                <a:srgbClr val="00833D">
                  <a:alpha val="80000"/>
                </a:srgbClr>
              </a:solidFill>
              <a:prstDash val="solid"/>
              <a:round/>
            </a:ln>
          </p:spPr>
          <p:txBody>
            <a:bodyPr/>
            <a:lstStyle/>
            <a:p/>
          </p:txBody>
        </p:sp>
        <p:sp>
          <p:nvSpPr>
            <p:cNvPr id="92" name="pl92"/>
            <p:cNvSpPr/>
            <p:nvPr/>
          </p:nvSpPr>
          <p:spPr>
            <a:xfrm>
              <a:off x="5345047" y="2377554"/>
              <a:ext cx="3485499" cy="2782382"/>
            </a:xfrm>
            <a:custGeom>
              <a:avLst/>
              <a:pathLst>
                <a:path w="3485499" h="2782382">
                  <a:moveTo>
                    <a:pt x="0" y="904274"/>
                  </a:moveTo>
                  <a:lnTo>
                    <a:pt x="139419" y="626036"/>
                  </a:lnTo>
                  <a:lnTo>
                    <a:pt x="278839" y="695595"/>
                  </a:lnTo>
                  <a:lnTo>
                    <a:pt x="418259" y="695595"/>
                  </a:lnTo>
                  <a:lnTo>
                    <a:pt x="557679" y="556476"/>
                  </a:lnTo>
                  <a:lnTo>
                    <a:pt x="697099" y="486916"/>
                  </a:lnTo>
                  <a:lnTo>
                    <a:pt x="836519" y="626036"/>
                  </a:lnTo>
                  <a:lnTo>
                    <a:pt x="975939" y="626036"/>
                  </a:lnTo>
                  <a:lnTo>
                    <a:pt x="1115359" y="765155"/>
                  </a:lnTo>
                  <a:lnTo>
                    <a:pt x="1254779" y="973833"/>
                  </a:lnTo>
                  <a:lnTo>
                    <a:pt x="1394199" y="1043393"/>
                  </a:lnTo>
                  <a:lnTo>
                    <a:pt x="1533619" y="1252072"/>
                  </a:lnTo>
                  <a:lnTo>
                    <a:pt x="1673039" y="1669429"/>
                  </a:lnTo>
                  <a:lnTo>
                    <a:pt x="1812459" y="2782382"/>
                  </a:lnTo>
                  <a:lnTo>
                    <a:pt x="1951879" y="1252072"/>
                  </a:lnTo>
                  <a:lnTo>
                    <a:pt x="2091299" y="1460750"/>
                  </a:lnTo>
                  <a:lnTo>
                    <a:pt x="2230719" y="2504144"/>
                  </a:lnTo>
                  <a:lnTo>
                    <a:pt x="2370139" y="2782382"/>
                  </a:lnTo>
                  <a:lnTo>
                    <a:pt x="2509559" y="1947667"/>
                  </a:lnTo>
                  <a:lnTo>
                    <a:pt x="2648979" y="1669429"/>
                  </a:lnTo>
                  <a:lnTo>
                    <a:pt x="2788399" y="1738988"/>
                  </a:lnTo>
                  <a:lnTo>
                    <a:pt x="2927819" y="1738988"/>
                  </a:lnTo>
                  <a:lnTo>
                    <a:pt x="3067239" y="0"/>
                  </a:lnTo>
                  <a:lnTo>
                    <a:pt x="3206659" y="1947667"/>
                  </a:lnTo>
                  <a:lnTo>
                    <a:pt x="3346079" y="1738988"/>
                  </a:lnTo>
                  <a:lnTo>
                    <a:pt x="3485499" y="1182512"/>
                  </a:lnTo>
                </a:path>
              </a:pathLst>
            </a:custGeom>
            <a:ln w="43362" cap="flat">
              <a:solidFill>
                <a:srgbClr val="000000">
                  <a:alpha val="100000"/>
                </a:srgbClr>
              </a:solidFill>
              <a:prstDash val="solid"/>
              <a:round/>
            </a:ln>
          </p:spPr>
          <p:txBody>
            <a:bodyPr/>
            <a:lstStyle/>
            <a:p/>
          </p:txBody>
        </p:sp>
        <p:sp>
          <p:nvSpPr>
            <p:cNvPr id="93" name="pl93"/>
            <p:cNvSpPr/>
            <p:nvPr/>
          </p:nvSpPr>
          <p:spPr>
            <a:xfrm>
              <a:off x="5345047" y="2377554"/>
              <a:ext cx="3485499" cy="2782382"/>
            </a:xfrm>
            <a:custGeom>
              <a:avLst/>
              <a:pathLst>
                <a:path w="3485499" h="2782382">
                  <a:moveTo>
                    <a:pt x="0" y="904274"/>
                  </a:moveTo>
                  <a:lnTo>
                    <a:pt x="139419" y="626036"/>
                  </a:lnTo>
                  <a:lnTo>
                    <a:pt x="278839" y="695595"/>
                  </a:lnTo>
                  <a:lnTo>
                    <a:pt x="418259" y="695595"/>
                  </a:lnTo>
                  <a:lnTo>
                    <a:pt x="557679" y="556476"/>
                  </a:lnTo>
                  <a:lnTo>
                    <a:pt x="697099" y="486916"/>
                  </a:lnTo>
                  <a:lnTo>
                    <a:pt x="836519" y="626036"/>
                  </a:lnTo>
                  <a:lnTo>
                    <a:pt x="975939" y="626036"/>
                  </a:lnTo>
                  <a:lnTo>
                    <a:pt x="1115359" y="765155"/>
                  </a:lnTo>
                  <a:lnTo>
                    <a:pt x="1254779" y="973833"/>
                  </a:lnTo>
                  <a:lnTo>
                    <a:pt x="1394199" y="1043393"/>
                  </a:lnTo>
                  <a:lnTo>
                    <a:pt x="1533619" y="1252072"/>
                  </a:lnTo>
                  <a:lnTo>
                    <a:pt x="1673039" y="1669429"/>
                  </a:lnTo>
                  <a:lnTo>
                    <a:pt x="1812459" y="2782382"/>
                  </a:lnTo>
                  <a:lnTo>
                    <a:pt x="1951879" y="1252072"/>
                  </a:lnTo>
                  <a:lnTo>
                    <a:pt x="2091299" y="1460750"/>
                  </a:lnTo>
                  <a:lnTo>
                    <a:pt x="2230719" y="2504144"/>
                  </a:lnTo>
                  <a:lnTo>
                    <a:pt x="2370139" y="2782382"/>
                  </a:lnTo>
                  <a:lnTo>
                    <a:pt x="2509559" y="1947667"/>
                  </a:lnTo>
                  <a:lnTo>
                    <a:pt x="2648979" y="1669429"/>
                  </a:lnTo>
                  <a:lnTo>
                    <a:pt x="2788399" y="1738988"/>
                  </a:lnTo>
                  <a:lnTo>
                    <a:pt x="2927819" y="1738988"/>
                  </a:lnTo>
                  <a:lnTo>
                    <a:pt x="3067239" y="0"/>
                  </a:lnTo>
                  <a:lnTo>
                    <a:pt x="3206659" y="1947667"/>
                  </a:lnTo>
                  <a:lnTo>
                    <a:pt x="3346079" y="1738988"/>
                  </a:lnTo>
                  <a:lnTo>
                    <a:pt x="3485499" y="1182512"/>
                  </a:lnTo>
                </a:path>
              </a:pathLst>
            </a:custGeom>
            <a:ln w="27101" cap="flat">
              <a:solidFill>
                <a:srgbClr val="0058AB">
                  <a:alpha val="100000"/>
                </a:srgbClr>
              </a:solidFill>
              <a:prstDash val="solid"/>
              <a:round/>
            </a:ln>
          </p:spPr>
          <p:txBody>
            <a:bodyPr/>
            <a:lstStyle/>
            <a:p/>
          </p:txBody>
        </p:sp>
        <p:sp>
          <p:nvSpPr>
            <p:cNvPr id="94" name="pl94"/>
            <p:cNvSpPr/>
            <p:nvPr/>
          </p:nvSpPr>
          <p:spPr>
            <a:xfrm>
              <a:off x="5170772" y="411654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3073149"/>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2655792"/>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321226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629626"/>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383830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3907864"/>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351388"/>
              <a:ext cx="0" cy="208678"/>
            </a:xfrm>
            <a:custGeom>
              <a:avLst/>
              <a:pathLst>
                <a:path w="0" h="208678">
                  <a:moveTo>
                    <a:pt x="0" y="20867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5955523"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877"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6" name="pg106"/>
            <p:cNvSpPr/>
            <p:nvPr/>
          </p:nvSpPr>
          <p:spPr>
            <a:xfrm>
              <a:off x="6652623" y="31457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2977" y="31745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8" name="pg108"/>
            <p:cNvSpPr/>
            <p:nvPr/>
          </p:nvSpPr>
          <p:spPr>
            <a:xfrm>
              <a:off x="7377858" y="3563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59341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7935538" y="37717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65891" y="38017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32638"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62991"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2058" y="32848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3136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6" name="tx116"/>
            <p:cNvSpPr/>
            <p:nvPr/>
          </p:nvSpPr>
          <p:spPr>
            <a:xfrm>
              <a:off x="8890836" y="36587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7296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8" name="tx118"/>
            <p:cNvSpPr/>
            <p:nvPr/>
          </p:nvSpPr>
          <p:spPr>
            <a:xfrm>
              <a:off x="4942943" y="476949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073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60437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60437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2064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48309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310827" y="6091438"/>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36" name="tx136"/>
            <p:cNvSpPr/>
            <p:nvPr/>
          </p:nvSpPr>
          <p:spPr>
            <a:xfrm>
              <a:off x="698774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50196"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20% of children who received DTP1 did not receive DTP3 (left), and 8% of children who received DTP1 did not receive MCV1 (right).
The high DTP drop-out rate implies poor ability to provide a complete series of vaccines early in life. The medium DTP-MCV drop-out rate implies moderate retention in immunization programmes and ability to provide a full course of vaccines in infancy (up to one year).
In 2025, Syria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high (20%) and DTP1-MCV1 drop-out was moderate (8%) in Syria, indicating poor ability to deliver the primary series early on, but moderate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4967"/>
              <a:ext cx="2135265" cy="430982"/>
            </a:xfrm>
            <a:custGeom>
              <a:avLst/>
              <a:pathLst>
                <a:path w="2135265" h="430982">
                  <a:moveTo>
                    <a:pt x="0" y="83416"/>
                  </a:moveTo>
                  <a:lnTo>
                    <a:pt x="85410" y="83416"/>
                  </a:lnTo>
                  <a:lnTo>
                    <a:pt x="170821" y="97318"/>
                  </a:lnTo>
                  <a:lnTo>
                    <a:pt x="256231" y="97318"/>
                  </a:lnTo>
                  <a:lnTo>
                    <a:pt x="341642" y="97318"/>
                  </a:lnTo>
                  <a:lnTo>
                    <a:pt x="427053" y="97318"/>
                  </a:lnTo>
                  <a:lnTo>
                    <a:pt x="512463" y="83416"/>
                  </a:lnTo>
                  <a:lnTo>
                    <a:pt x="597874" y="55610"/>
                  </a:lnTo>
                  <a:lnTo>
                    <a:pt x="683284" y="55610"/>
                  </a:lnTo>
                  <a:lnTo>
                    <a:pt x="768695" y="27805"/>
                  </a:lnTo>
                  <a:lnTo>
                    <a:pt x="854106" y="0"/>
                  </a:lnTo>
                  <a:lnTo>
                    <a:pt x="939516" y="97318"/>
                  </a:lnTo>
                  <a:lnTo>
                    <a:pt x="1024927" y="208540"/>
                  </a:lnTo>
                  <a:lnTo>
                    <a:pt x="1110337" y="180734"/>
                  </a:lnTo>
                  <a:lnTo>
                    <a:pt x="1195748" y="222442"/>
                  </a:lnTo>
                  <a:lnTo>
                    <a:pt x="1281159" y="430982"/>
                  </a:lnTo>
                  <a:lnTo>
                    <a:pt x="1366569" y="347566"/>
                  </a:lnTo>
                  <a:lnTo>
                    <a:pt x="1451980" y="264150"/>
                  </a:lnTo>
                  <a:lnTo>
                    <a:pt x="1537390" y="250248"/>
                  </a:lnTo>
                  <a:lnTo>
                    <a:pt x="1622801" y="180734"/>
                  </a:lnTo>
                  <a:lnTo>
                    <a:pt x="1708212" y="319761"/>
                  </a:lnTo>
                  <a:lnTo>
                    <a:pt x="1793622" y="291956"/>
                  </a:lnTo>
                  <a:lnTo>
                    <a:pt x="1879033" y="291956"/>
                  </a:lnTo>
                  <a:lnTo>
                    <a:pt x="1964443" y="305858"/>
                  </a:lnTo>
                  <a:lnTo>
                    <a:pt x="2049854" y="180734"/>
                  </a:lnTo>
                  <a:lnTo>
                    <a:pt x="2135265" y="20854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4778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223926" y="2181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tx52"/>
            <p:cNvSpPr/>
            <p:nvPr/>
          </p:nvSpPr>
          <p:spPr>
            <a:xfrm>
              <a:off x="2624645" y="2104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3" name="tx53"/>
            <p:cNvSpPr/>
            <p:nvPr/>
          </p:nvSpPr>
          <p:spPr>
            <a:xfrm>
              <a:off x="3051698" y="2104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254084"/>
              <a:ext cx="854106" cy="305858"/>
            </a:xfrm>
            <a:custGeom>
              <a:avLst/>
              <a:pathLst>
                <a:path w="854106" h="305858">
                  <a:moveTo>
                    <a:pt x="0" y="236345"/>
                  </a:moveTo>
                  <a:lnTo>
                    <a:pt x="85410" y="305858"/>
                  </a:lnTo>
                  <a:lnTo>
                    <a:pt x="170821" y="236345"/>
                  </a:lnTo>
                  <a:lnTo>
                    <a:pt x="256231" y="125124"/>
                  </a:lnTo>
                  <a:lnTo>
                    <a:pt x="341642" y="55610"/>
                  </a:lnTo>
                  <a:lnTo>
                    <a:pt x="427053" y="152929"/>
                  </a:lnTo>
                  <a:lnTo>
                    <a:pt x="512463" y="152929"/>
                  </a:lnTo>
                  <a:lnTo>
                    <a:pt x="597874" y="166832"/>
                  </a:lnTo>
                  <a:lnTo>
                    <a:pt x="683284" y="125124"/>
                  </a:lnTo>
                  <a:lnTo>
                    <a:pt x="768695" y="0"/>
                  </a:lnTo>
                  <a:lnTo>
                    <a:pt x="854106" y="83416"/>
                  </a:lnTo>
                </a:path>
              </a:pathLst>
            </a:custGeom>
            <a:ln w="27101" cap="flat">
              <a:solidFill>
                <a:srgbClr val="1CABE2">
                  <a:alpha val="100000"/>
                </a:srgbClr>
              </a:solidFill>
              <a:prstDash val="solid"/>
              <a:round/>
            </a:ln>
          </p:spPr>
          <p:txBody>
            <a:bodyPr/>
            <a:lstStyle/>
            <a:p/>
          </p:txBody>
        </p:sp>
        <p:sp>
          <p:nvSpPr>
            <p:cNvPr id="74" name="pt74"/>
            <p:cNvSpPr/>
            <p:nvPr/>
          </p:nvSpPr>
          <p:spPr>
            <a:xfrm>
              <a:off x="2319213"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541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3981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86" name="tx86"/>
            <p:cNvSpPr/>
            <p:nvPr/>
          </p:nvSpPr>
          <p:spPr>
            <a:xfrm>
              <a:off x="3223926" y="4246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87" name="tx87"/>
            <p:cNvSpPr/>
            <p:nvPr/>
          </p:nvSpPr>
          <p:spPr>
            <a:xfrm>
              <a:off x="2624645" y="4170923"/>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88" name="tx88"/>
            <p:cNvSpPr/>
            <p:nvPr/>
          </p:nvSpPr>
          <p:spPr>
            <a:xfrm>
              <a:off x="3051698" y="41129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542204"/>
            </a:xfrm>
            <a:custGeom>
              <a:avLst/>
              <a:pathLst>
                <a:path w="2135265" h="542204">
                  <a:moveTo>
                    <a:pt x="0" y="55610"/>
                  </a:moveTo>
                  <a:lnTo>
                    <a:pt x="85410" y="55610"/>
                  </a:lnTo>
                  <a:lnTo>
                    <a:pt x="170821" y="0"/>
                  </a:lnTo>
                  <a:lnTo>
                    <a:pt x="256231" y="13902"/>
                  </a:lnTo>
                  <a:lnTo>
                    <a:pt x="341642" y="0"/>
                  </a:lnTo>
                  <a:lnTo>
                    <a:pt x="427053" y="0"/>
                  </a:lnTo>
                  <a:lnTo>
                    <a:pt x="512463" y="27805"/>
                  </a:lnTo>
                  <a:lnTo>
                    <a:pt x="597874" y="41708"/>
                  </a:lnTo>
                  <a:lnTo>
                    <a:pt x="683284" y="69513"/>
                  </a:lnTo>
                  <a:lnTo>
                    <a:pt x="768695" y="97318"/>
                  </a:lnTo>
                  <a:lnTo>
                    <a:pt x="854106" y="111221"/>
                  </a:lnTo>
                  <a:lnTo>
                    <a:pt x="939516" y="180734"/>
                  </a:lnTo>
                  <a:lnTo>
                    <a:pt x="1024927" y="361469"/>
                  </a:lnTo>
                  <a:lnTo>
                    <a:pt x="1110337" y="542204"/>
                  </a:lnTo>
                  <a:lnTo>
                    <a:pt x="1195748" y="403177"/>
                  </a:lnTo>
                  <a:lnTo>
                    <a:pt x="1281159" y="444885"/>
                  </a:lnTo>
                  <a:lnTo>
                    <a:pt x="1366569" y="458788"/>
                  </a:lnTo>
                  <a:lnTo>
                    <a:pt x="1451980" y="430982"/>
                  </a:lnTo>
                  <a:lnTo>
                    <a:pt x="1537390" y="375372"/>
                  </a:lnTo>
                  <a:lnTo>
                    <a:pt x="1622801" y="305858"/>
                  </a:lnTo>
                  <a:lnTo>
                    <a:pt x="1708212" y="403177"/>
                  </a:lnTo>
                  <a:lnTo>
                    <a:pt x="1793622" y="403177"/>
                  </a:lnTo>
                  <a:lnTo>
                    <a:pt x="1879033" y="417080"/>
                  </a:lnTo>
                  <a:lnTo>
                    <a:pt x="1964443" y="375372"/>
                  </a:lnTo>
                  <a:lnTo>
                    <a:pt x="2049854" y="250248"/>
                  </a:lnTo>
                  <a:lnTo>
                    <a:pt x="2135265" y="333664"/>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5613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027989"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4778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6" name="tx136"/>
            <p:cNvSpPr/>
            <p:nvPr/>
          </p:nvSpPr>
          <p:spPr>
            <a:xfrm>
              <a:off x="6018113" y="22797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37" name="tx137"/>
            <p:cNvSpPr/>
            <p:nvPr/>
          </p:nvSpPr>
          <p:spPr>
            <a:xfrm>
              <a:off x="5418832"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38" name="tx138"/>
            <p:cNvSpPr/>
            <p:nvPr/>
          </p:nvSpPr>
          <p:spPr>
            <a:xfrm>
              <a:off x="5845885"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212376"/>
              <a:ext cx="2135265" cy="444885"/>
            </a:xfrm>
            <a:custGeom>
              <a:avLst/>
              <a:pathLst>
                <a:path w="2135265" h="444885">
                  <a:moveTo>
                    <a:pt x="0" y="0"/>
                  </a:moveTo>
                  <a:lnTo>
                    <a:pt x="85410" y="55610"/>
                  </a:lnTo>
                  <a:lnTo>
                    <a:pt x="170821" y="0"/>
                  </a:lnTo>
                  <a:lnTo>
                    <a:pt x="256231" y="13902"/>
                  </a:lnTo>
                  <a:lnTo>
                    <a:pt x="341642" y="27805"/>
                  </a:lnTo>
                  <a:lnTo>
                    <a:pt x="427053" y="41708"/>
                  </a:lnTo>
                  <a:lnTo>
                    <a:pt x="512463" y="41708"/>
                  </a:lnTo>
                  <a:lnTo>
                    <a:pt x="597874" y="41708"/>
                  </a:lnTo>
                  <a:lnTo>
                    <a:pt x="683284" y="41708"/>
                  </a:lnTo>
                  <a:lnTo>
                    <a:pt x="768695" y="27805"/>
                  </a:lnTo>
                  <a:lnTo>
                    <a:pt x="854106" y="27805"/>
                  </a:lnTo>
                  <a:lnTo>
                    <a:pt x="939516" y="55610"/>
                  </a:lnTo>
                  <a:lnTo>
                    <a:pt x="1024927" y="166832"/>
                  </a:lnTo>
                  <a:lnTo>
                    <a:pt x="1110337" y="208540"/>
                  </a:lnTo>
                  <a:lnTo>
                    <a:pt x="1195748" y="264150"/>
                  </a:lnTo>
                  <a:lnTo>
                    <a:pt x="1281159" y="278053"/>
                  </a:lnTo>
                  <a:lnTo>
                    <a:pt x="1366569" y="152929"/>
                  </a:lnTo>
                  <a:lnTo>
                    <a:pt x="1451980" y="83416"/>
                  </a:lnTo>
                  <a:lnTo>
                    <a:pt x="1537390" y="139026"/>
                  </a:lnTo>
                  <a:lnTo>
                    <a:pt x="1622801" y="111221"/>
                  </a:lnTo>
                  <a:lnTo>
                    <a:pt x="1708212" y="194637"/>
                  </a:lnTo>
                  <a:lnTo>
                    <a:pt x="1793622" y="194637"/>
                  </a:lnTo>
                  <a:lnTo>
                    <a:pt x="1879033" y="444885"/>
                  </a:lnTo>
                  <a:lnTo>
                    <a:pt x="1964443" y="139026"/>
                  </a:lnTo>
                  <a:lnTo>
                    <a:pt x="2049854" y="41708"/>
                  </a:lnTo>
                  <a:lnTo>
                    <a:pt x="2135265" y="208540"/>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4028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027989"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639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796685"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4" name="pt184"/>
            <p:cNvSpPr/>
            <p:nvPr/>
          </p:nvSpPr>
          <p:spPr>
            <a:xfrm>
              <a:off x="5967506"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6" name="tx186"/>
            <p:cNvSpPr/>
            <p:nvPr/>
          </p:nvSpPr>
          <p:spPr>
            <a:xfrm>
              <a:off x="6018113" y="43286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87" name="tx187"/>
            <p:cNvSpPr/>
            <p:nvPr/>
          </p:nvSpPr>
          <p:spPr>
            <a:xfrm>
              <a:off x="5418832"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88" name="tx188"/>
            <p:cNvSpPr/>
            <p:nvPr/>
          </p:nvSpPr>
          <p:spPr>
            <a:xfrm>
              <a:off x="5845885" y="41129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217897"/>
              <a:ext cx="2135265" cy="444885"/>
            </a:xfrm>
            <a:custGeom>
              <a:avLst/>
              <a:pathLst>
                <a:path w="2135265" h="444885">
                  <a:moveTo>
                    <a:pt x="0" y="0"/>
                  </a:moveTo>
                  <a:lnTo>
                    <a:pt x="85410" y="41708"/>
                  </a:lnTo>
                  <a:lnTo>
                    <a:pt x="170821" y="0"/>
                  </a:lnTo>
                  <a:lnTo>
                    <a:pt x="256231" y="13902"/>
                  </a:lnTo>
                  <a:lnTo>
                    <a:pt x="341642" y="27805"/>
                  </a:lnTo>
                  <a:lnTo>
                    <a:pt x="427053" y="41708"/>
                  </a:lnTo>
                  <a:lnTo>
                    <a:pt x="512463" y="55610"/>
                  </a:lnTo>
                  <a:lnTo>
                    <a:pt x="597874" y="55610"/>
                  </a:lnTo>
                  <a:lnTo>
                    <a:pt x="683284" y="69513"/>
                  </a:lnTo>
                  <a:lnTo>
                    <a:pt x="768695" y="69513"/>
                  </a:lnTo>
                  <a:lnTo>
                    <a:pt x="854106" y="69513"/>
                  </a:lnTo>
                  <a:lnTo>
                    <a:pt x="939516" y="194637"/>
                  </a:lnTo>
                  <a:lnTo>
                    <a:pt x="1024927" y="389274"/>
                  </a:lnTo>
                  <a:lnTo>
                    <a:pt x="1110337" y="444885"/>
                  </a:lnTo>
                  <a:lnTo>
                    <a:pt x="1195748" y="417080"/>
                  </a:lnTo>
                  <a:lnTo>
                    <a:pt x="1281159" y="444885"/>
                  </a:lnTo>
                  <a:lnTo>
                    <a:pt x="1366569" y="430982"/>
                  </a:lnTo>
                  <a:lnTo>
                    <a:pt x="1451980" y="347566"/>
                  </a:lnTo>
                  <a:lnTo>
                    <a:pt x="1537390" y="361469"/>
                  </a:lnTo>
                  <a:lnTo>
                    <a:pt x="1622801" y="264150"/>
                  </a:lnTo>
                  <a:lnTo>
                    <a:pt x="1708212" y="333664"/>
                  </a:lnTo>
                  <a:lnTo>
                    <a:pt x="1793622" y="347566"/>
                  </a:lnTo>
                  <a:lnTo>
                    <a:pt x="1879033" y="375372"/>
                  </a:lnTo>
                  <a:lnTo>
                    <a:pt x="1964443" y="278053"/>
                  </a:lnTo>
                  <a:lnTo>
                    <a:pt x="2049854" y="180734"/>
                  </a:lnTo>
                  <a:lnTo>
                    <a:pt x="2135265" y="361469"/>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5891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822177" y="26169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6447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6308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4639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5752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256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36" name="tx236"/>
            <p:cNvSpPr/>
            <p:nvPr/>
          </p:nvSpPr>
          <p:spPr>
            <a:xfrm>
              <a:off x="8812300" y="24870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37" name="tx237"/>
            <p:cNvSpPr/>
            <p:nvPr/>
          </p:nvSpPr>
          <p:spPr>
            <a:xfrm>
              <a:off x="8213020" y="23408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38" name="tx238"/>
            <p:cNvSpPr/>
            <p:nvPr/>
          </p:nvSpPr>
          <p:spPr>
            <a:xfrm>
              <a:off x="8640073" y="22574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212376"/>
              <a:ext cx="2135265" cy="486593"/>
            </a:xfrm>
            <a:custGeom>
              <a:avLst/>
              <a:pathLst>
                <a:path w="2135265" h="486593">
                  <a:moveTo>
                    <a:pt x="0" y="55610"/>
                  </a:moveTo>
                  <a:lnTo>
                    <a:pt x="85410" y="13902"/>
                  </a:lnTo>
                  <a:lnTo>
                    <a:pt x="170821" y="0"/>
                  </a:lnTo>
                  <a:lnTo>
                    <a:pt x="256231" y="13902"/>
                  </a:lnTo>
                  <a:lnTo>
                    <a:pt x="341642" y="27805"/>
                  </a:lnTo>
                  <a:lnTo>
                    <a:pt x="427053" y="41708"/>
                  </a:lnTo>
                  <a:lnTo>
                    <a:pt x="512463" y="41708"/>
                  </a:lnTo>
                  <a:lnTo>
                    <a:pt x="597874" y="41708"/>
                  </a:lnTo>
                  <a:lnTo>
                    <a:pt x="683284" y="41708"/>
                  </a:lnTo>
                  <a:lnTo>
                    <a:pt x="768695" y="27805"/>
                  </a:lnTo>
                  <a:lnTo>
                    <a:pt x="854106" y="27805"/>
                  </a:lnTo>
                  <a:lnTo>
                    <a:pt x="939516" y="111221"/>
                  </a:lnTo>
                  <a:lnTo>
                    <a:pt x="1024927" y="278053"/>
                  </a:lnTo>
                  <a:lnTo>
                    <a:pt x="1110337" y="305858"/>
                  </a:lnTo>
                  <a:lnTo>
                    <a:pt x="1195748" y="333664"/>
                  </a:lnTo>
                  <a:lnTo>
                    <a:pt x="1281159" y="361469"/>
                  </a:lnTo>
                  <a:lnTo>
                    <a:pt x="1366569" y="291956"/>
                  </a:lnTo>
                  <a:lnTo>
                    <a:pt x="1451980" y="194637"/>
                  </a:lnTo>
                  <a:lnTo>
                    <a:pt x="1537390" y="264150"/>
                  </a:lnTo>
                  <a:lnTo>
                    <a:pt x="1622801" y="264150"/>
                  </a:lnTo>
                  <a:lnTo>
                    <a:pt x="1708212" y="278053"/>
                  </a:lnTo>
                  <a:lnTo>
                    <a:pt x="1793622" y="278053"/>
                  </a:lnTo>
                  <a:lnTo>
                    <a:pt x="1879033" y="486593"/>
                  </a:lnTo>
                  <a:lnTo>
                    <a:pt x="1964443" y="278053"/>
                  </a:lnTo>
                  <a:lnTo>
                    <a:pt x="2049854" y="125124"/>
                  </a:lnTo>
                  <a:lnTo>
                    <a:pt x="2135265" y="305858"/>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50018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7822177"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680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2" name="pt282"/>
            <p:cNvSpPr/>
            <p:nvPr/>
          </p:nvSpPr>
          <p:spPr>
            <a:xfrm>
              <a:off x="8590872" y="44723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8676283"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4" name="pt284"/>
            <p:cNvSpPr/>
            <p:nvPr/>
          </p:nvSpPr>
          <p:spPr>
            <a:xfrm>
              <a:off x="8761693"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86" name="tx286"/>
            <p:cNvSpPr/>
            <p:nvPr/>
          </p:nvSpPr>
          <p:spPr>
            <a:xfrm>
              <a:off x="8812300" y="4425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87" name="tx287"/>
            <p:cNvSpPr/>
            <p:nvPr/>
          </p:nvSpPr>
          <p:spPr>
            <a:xfrm>
              <a:off x="8213020" y="43353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88" name="tx288"/>
            <p:cNvSpPr/>
            <p:nvPr/>
          </p:nvSpPr>
          <p:spPr>
            <a:xfrm>
              <a:off x="8640073"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485712" y="1330710"/>
              <a:ext cx="48644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Syria,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(60%), followed by MCV2 (62%).
Compared to 2019, coverage of 6 vaccines decreased (BCG, DTP1, DTP3, IPV1, MCV1 and MCV2).
Compared to 2024, coverage of 6 vaccines decreased (BCG,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Syria had its lowest coverage in DTP3 (60%), while most other routine vaccines clustered around 62-82%; 6 antigens decreased since 2019, and 6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47644"/>
              <a:ext cx="6518190" cy="1518387"/>
            </a:xfrm>
            <a:custGeom>
              <a:avLst/>
              <a:pathLst>
                <a:path w="6518190" h="1518387">
                  <a:moveTo>
                    <a:pt x="0" y="0"/>
                  </a:moveTo>
                  <a:lnTo>
                    <a:pt x="260727" y="142348"/>
                  </a:lnTo>
                  <a:lnTo>
                    <a:pt x="521455" y="0"/>
                  </a:lnTo>
                  <a:lnTo>
                    <a:pt x="782182" y="47449"/>
                  </a:lnTo>
                  <a:lnTo>
                    <a:pt x="1042910" y="94899"/>
                  </a:lnTo>
                  <a:lnTo>
                    <a:pt x="1303638" y="142348"/>
                  </a:lnTo>
                  <a:lnTo>
                    <a:pt x="1564365" y="189798"/>
                  </a:lnTo>
                  <a:lnTo>
                    <a:pt x="1825093" y="189798"/>
                  </a:lnTo>
                  <a:lnTo>
                    <a:pt x="2085820" y="237248"/>
                  </a:lnTo>
                  <a:lnTo>
                    <a:pt x="2346548" y="237248"/>
                  </a:lnTo>
                  <a:lnTo>
                    <a:pt x="2607276" y="237248"/>
                  </a:lnTo>
                  <a:lnTo>
                    <a:pt x="2868003" y="664294"/>
                  </a:lnTo>
                  <a:lnTo>
                    <a:pt x="3128731" y="1328589"/>
                  </a:lnTo>
                  <a:lnTo>
                    <a:pt x="3389458" y="1518387"/>
                  </a:lnTo>
                  <a:lnTo>
                    <a:pt x="3650186" y="1423488"/>
                  </a:lnTo>
                  <a:lnTo>
                    <a:pt x="3910914" y="1518387"/>
                  </a:lnTo>
                  <a:lnTo>
                    <a:pt x="4171641" y="1470937"/>
                  </a:lnTo>
                  <a:lnTo>
                    <a:pt x="4432369" y="1186240"/>
                  </a:lnTo>
                  <a:lnTo>
                    <a:pt x="4693096" y="1233689"/>
                  </a:lnTo>
                  <a:lnTo>
                    <a:pt x="4953824" y="901542"/>
                  </a:lnTo>
                  <a:lnTo>
                    <a:pt x="5214552" y="1138790"/>
                  </a:lnTo>
                  <a:lnTo>
                    <a:pt x="5475279" y="1186240"/>
                  </a:lnTo>
                  <a:lnTo>
                    <a:pt x="5736007" y="1281139"/>
                  </a:lnTo>
                  <a:lnTo>
                    <a:pt x="5996734" y="948992"/>
                  </a:lnTo>
                  <a:lnTo>
                    <a:pt x="6257462" y="616844"/>
                  </a:lnTo>
                  <a:lnTo>
                    <a:pt x="6518190" y="123368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642543"/>
              <a:ext cx="6518190" cy="1613286"/>
            </a:xfrm>
            <a:custGeom>
              <a:avLst/>
              <a:pathLst>
                <a:path w="6518190" h="1613286">
                  <a:moveTo>
                    <a:pt x="0" y="237248"/>
                  </a:moveTo>
                  <a:lnTo>
                    <a:pt x="260727" y="189798"/>
                  </a:lnTo>
                  <a:lnTo>
                    <a:pt x="521455" y="189798"/>
                  </a:lnTo>
                  <a:lnTo>
                    <a:pt x="782182" y="142348"/>
                  </a:lnTo>
                  <a:lnTo>
                    <a:pt x="1042910" y="94899"/>
                  </a:lnTo>
                  <a:lnTo>
                    <a:pt x="1303638" y="47449"/>
                  </a:lnTo>
                  <a:lnTo>
                    <a:pt x="1564365" y="47449"/>
                  </a:lnTo>
                  <a:lnTo>
                    <a:pt x="1825093" y="47449"/>
                  </a:lnTo>
                  <a:lnTo>
                    <a:pt x="2085820" y="47449"/>
                  </a:lnTo>
                  <a:lnTo>
                    <a:pt x="2346548" y="0"/>
                  </a:lnTo>
                  <a:lnTo>
                    <a:pt x="2607276" y="0"/>
                  </a:lnTo>
                  <a:lnTo>
                    <a:pt x="2868003" y="854093"/>
                  </a:lnTo>
                  <a:lnTo>
                    <a:pt x="3128731" y="1518387"/>
                  </a:lnTo>
                  <a:lnTo>
                    <a:pt x="3389458" y="189798"/>
                  </a:lnTo>
                  <a:lnTo>
                    <a:pt x="3650186" y="1328589"/>
                  </a:lnTo>
                  <a:lnTo>
                    <a:pt x="3910914" y="1613286"/>
                  </a:lnTo>
                  <a:lnTo>
                    <a:pt x="4171641" y="1186240"/>
                  </a:lnTo>
                  <a:lnTo>
                    <a:pt x="4432369" y="1091341"/>
                  </a:lnTo>
                  <a:lnTo>
                    <a:pt x="4693096" y="1138790"/>
                  </a:lnTo>
                  <a:lnTo>
                    <a:pt x="4953824" y="806643"/>
                  </a:lnTo>
                  <a:lnTo>
                    <a:pt x="5214552" y="1043891"/>
                  </a:lnTo>
                  <a:lnTo>
                    <a:pt x="5475279" y="1186240"/>
                  </a:lnTo>
                  <a:lnTo>
                    <a:pt x="5736007" y="1186240"/>
                  </a:lnTo>
                  <a:lnTo>
                    <a:pt x="5996734" y="854093"/>
                  </a:lnTo>
                  <a:lnTo>
                    <a:pt x="6257462" y="521945"/>
                  </a:lnTo>
                  <a:lnTo>
                    <a:pt x="6518190" y="1138790"/>
                  </a:lnTo>
                </a:path>
              </a:pathLst>
            </a:custGeom>
            <a:ln w="27101" cap="flat">
              <a:solidFill>
                <a:srgbClr val="80BD41">
                  <a:alpha val="100000"/>
                </a:srgbClr>
              </a:solidFill>
              <a:prstDash val="solid"/>
              <a:round/>
            </a:ln>
          </p:spPr>
          <p:txBody>
            <a:bodyPr/>
            <a:lstStyle/>
            <a:p/>
          </p:txBody>
        </p:sp>
        <p:sp>
          <p:nvSpPr>
            <p:cNvPr id="40" name="pl40"/>
            <p:cNvSpPr/>
            <p:nvPr/>
          </p:nvSpPr>
          <p:spPr>
            <a:xfrm>
              <a:off x="1395982" y="1642543"/>
              <a:ext cx="6257462" cy="1423488"/>
            </a:xfrm>
            <a:custGeom>
              <a:avLst/>
              <a:pathLst>
                <a:path w="6257462" h="1423488">
                  <a:moveTo>
                    <a:pt x="0" y="0"/>
                  </a:moveTo>
                  <a:lnTo>
                    <a:pt x="260727" y="47449"/>
                  </a:lnTo>
                  <a:lnTo>
                    <a:pt x="521455" y="94899"/>
                  </a:lnTo>
                  <a:lnTo>
                    <a:pt x="782182" y="142348"/>
                  </a:lnTo>
                  <a:lnTo>
                    <a:pt x="1042910" y="189798"/>
                  </a:lnTo>
                  <a:lnTo>
                    <a:pt x="1303638" y="189798"/>
                  </a:lnTo>
                  <a:lnTo>
                    <a:pt x="1564365" y="189798"/>
                  </a:lnTo>
                  <a:lnTo>
                    <a:pt x="1825093" y="237248"/>
                  </a:lnTo>
                  <a:lnTo>
                    <a:pt x="2085820" y="189798"/>
                  </a:lnTo>
                  <a:lnTo>
                    <a:pt x="2346548" y="189798"/>
                  </a:lnTo>
                  <a:lnTo>
                    <a:pt x="2607276" y="569395"/>
                  </a:lnTo>
                  <a:lnTo>
                    <a:pt x="2868003" y="1233689"/>
                  </a:lnTo>
                  <a:lnTo>
                    <a:pt x="3128731" y="1423488"/>
                  </a:lnTo>
                  <a:lnTo>
                    <a:pt x="3389458" y="1328589"/>
                  </a:lnTo>
                  <a:lnTo>
                    <a:pt x="3650186" y="1423488"/>
                  </a:lnTo>
                  <a:lnTo>
                    <a:pt x="3910914" y="1376038"/>
                  </a:lnTo>
                  <a:lnTo>
                    <a:pt x="4171641" y="1091341"/>
                  </a:lnTo>
                  <a:lnTo>
                    <a:pt x="4432369" y="1138790"/>
                  </a:lnTo>
                  <a:lnTo>
                    <a:pt x="4693096" y="806643"/>
                  </a:lnTo>
                  <a:lnTo>
                    <a:pt x="4953824" y="1043891"/>
                  </a:lnTo>
                  <a:lnTo>
                    <a:pt x="5214552" y="1091341"/>
                  </a:lnTo>
                  <a:lnTo>
                    <a:pt x="5475279" y="1186240"/>
                  </a:lnTo>
                  <a:lnTo>
                    <a:pt x="5736007" y="854093"/>
                  </a:lnTo>
                  <a:lnTo>
                    <a:pt x="5996734" y="521945"/>
                  </a:lnTo>
                  <a:lnTo>
                    <a:pt x="6257462" y="1138790"/>
                  </a:lnTo>
                </a:path>
              </a:pathLst>
            </a:custGeom>
            <a:ln w="27101" cap="flat">
              <a:solidFill>
                <a:srgbClr val="EE00EE">
                  <a:alpha val="100000"/>
                </a:srgbClr>
              </a:solidFill>
              <a:prstDash val="solid"/>
              <a:round/>
            </a:ln>
          </p:spPr>
          <p:txBody>
            <a:bodyPr/>
            <a:lstStyle/>
            <a:p/>
          </p:txBody>
        </p:sp>
        <p:sp>
          <p:nvSpPr>
            <p:cNvPr id="41" name="pl41"/>
            <p:cNvSpPr/>
            <p:nvPr/>
          </p:nvSpPr>
          <p:spPr>
            <a:xfrm>
              <a:off x="5046169" y="1784892"/>
              <a:ext cx="2607276" cy="1043891"/>
            </a:xfrm>
            <a:custGeom>
              <a:avLst/>
              <a:pathLst>
                <a:path w="2607276" h="1043891">
                  <a:moveTo>
                    <a:pt x="0" y="806643"/>
                  </a:moveTo>
                  <a:lnTo>
                    <a:pt x="260727" y="1043891"/>
                  </a:lnTo>
                  <a:lnTo>
                    <a:pt x="521455" y="806643"/>
                  </a:lnTo>
                  <a:lnTo>
                    <a:pt x="782182" y="427046"/>
                  </a:lnTo>
                  <a:lnTo>
                    <a:pt x="1042910" y="189798"/>
                  </a:lnTo>
                  <a:lnTo>
                    <a:pt x="1303638" y="521945"/>
                  </a:lnTo>
                  <a:lnTo>
                    <a:pt x="1564365" y="521945"/>
                  </a:lnTo>
                  <a:lnTo>
                    <a:pt x="1825093" y="569395"/>
                  </a:lnTo>
                  <a:lnTo>
                    <a:pt x="2085820" y="427046"/>
                  </a:lnTo>
                  <a:lnTo>
                    <a:pt x="2346548" y="0"/>
                  </a:lnTo>
                  <a:lnTo>
                    <a:pt x="2607276" y="284697"/>
                  </a:lnTo>
                </a:path>
              </a:pathLst>
            </a:custGeom>
            <a:ln w="27101" cap="flat">
              <a:solidFill>
                <a:srgbClr val="6A3D9A">
                  <a:alpha val="100000"/>
                </a:srgbClr>
              </a:solidFill>
              <a:prstDash val="solid"/>
              <a:round/>
            </a:ln>
          </p:spPr>
          <p:txBody>
            <a:bodyPr/>
            <a:lstStyle/>
            <a:p/>
          </p:txBody>
        </p:sp>
        <p:sp>
          <p:nvSpPr>
            <p:cNvPr id="42" name="pl42"/>
            <p:cNvSpPr/>
            <p:nvPr/>
          </p:nvSpPr>
          <p:spPr>
            <a:xfrm>
              <a:off x="6610535" y="2069589"/>
              <a:ext cx="1042910" cy="474496"/>
            </a:xfrm>
            <a:custGeom>
              <a:avLst/>
              <a:pathLst>
                <a:path w="1042910" h="474496">
                  <a:moveTo>
                    <a:pt x="0" y="427046"/>
                  </a:moveTo>
                  <a:lnTo>
                    <a:pt x="260727" y="474496"/>
                  </a:lnTo>
                  <a:lnTo>
                    <a:pt x="521455" y="332147"/>
                  </a:lnTo>
                  <a:lnTo>
                    <a:pt x="782182" y="0"/>
                  </a:lnTo>
                  <a:lnTo>
                    <a:pt x="1042910" y="379596"/>
                  </a:lnTo>
                </a:path>
              </a:pathLst>
            </a:custGeom>
            <a:ln w="27101" cap="flat">
              <a:solidFill>
                <a:srgbClr val="E31A1C">
                  <a:alpha val="100000"/>
                </a:srgbClr>
              </a:solidFill>
              <a:prstDash val="solid"/>
              <a:round/>
            </a:ln>
          </p:spPr>
          <p:txBody>
            <a:bodyPr/>
            <a:lstStyle/>
            <a:p/>
          </p:txBody>
        </p:sp>
        <p:sp>
          <p:nvSpPr>
            <p:cNvPr id="43" name="pl43"/>
            <p:cNvSpPr/>
            <p:nvPr/>
          </p:nvSpPr>
          <p:spPr>
            <a:xfrm>
              <a:off x="1135255" y="1642543"/>
              <a:ext cx="6518190" cy="1518387"/>
            </a:xfrm>
            <a:custGeom>
              <a:avLst/>
              <a:pathLst>
                <a:path w="6518190" h="1518387">
                  <a:moveTo>
                    <a:pt x="0" y="0"/>
                  </a:moveTo>
                  <a:lnTo>
                    <a:pt x="260727" y="189798"/>
                  </a:lnTo>
                  <a:lnTo>
                    <a:pt x="521455" y="0"/>
                  </a:lnTo>
                  <a:lnTo>
                    <a:pt x="782182" y="47449"/>
                  </a:lnTo>
                  <a:lnTo>
                    <a:pt x="1042910" y="94899"/>
                  </a:lnTo>
                  <a:lnTo>
                    <a:pt x="1303638" y="142348"/>
                  </a:lnTo>
                  <a:lnTo>
                    <a:pt x="1564365" y="142348"/>
                  </a:lnTo>
                  <a:lnTo>
                    <a:pt x="1825093" y="142348"/>
                  </a:lnTo>
                  <a:lnTo>
                    <a:pt x="2085820" y="142348"/>
                  </a:lnTo>
                  <a:lnTo>
                    <a:pt x="2346548" y="94899"/>
                  </a:lnTo>
                  <a:lnTo>
                    <a:pt x="2607276" y="94899"/>
                  </a:lnTo>
                  <a:lnTo>
                    <a:pt x="2868003" y="189798"/>
                  </a:lnTo>
                  <a:lnTo>
                    <a:pt x="3128731" y="569395"/>
                  </a:lnTo>
                  <a:lnTo>
                    <a:pt x="3389458" y="711744"/>
                  </a:lnTo>
                  <a:lnTo>
                    <a:pt x="3650186" y="901542"/>
                  </a:lnTo>
                  <a:lnTo>
                    <a:pt x="3910914" y="948992"/>
                  </a:lnTo>
                  <a:lnTo>
                    <a:pt x="4171641" y="521945"/>
                  </a:lnTo>
                  <a:lnTo>
                    <a:pt x="4432369" y="284697"/>
                  </a:lnTo>
                  <a:lnTo>
                    <a:pt x="4693096" y="474496"/>
                  </a:lnTo>
                  <a:lnTo>
                    <a:pt x="4953824" y="379596"/>
                  </a:lnTo>
                  <a:lnTo>
                    <a:pt x="5214552" y="664294"/>
                  </a:lnTo>
                  <a:lnTo>
                    <a:pt x="5475279" y="664294"/>
                  </a:lnTo>
                  <a:lnTo>
                    <a:pt x="5736007" y="1518387"/>
                  </a:lnTo>
                  <a:lnTo>
                    <a:pt x="5996734" y="474496"/>
                  </a:lnTo>
                  <a:lnTo>
                    <a:pt x="6257462" y="142348"/>
                  </a:lnTo>
                  <a:lnTo>
                    <a:pt x="6518190" y="7117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1642543"/>
              <a:ext cx="6518190" cy="1660736"/>
            </a:xfrm>
            <a:custGeom>
              <a:avLst/>
              <a:pathLst>
                <a:path w="6518190" h="1660736">
                  <a:moveTo>
                    <a:pt x="0" y="189798"/>
                  </a:moveTo>
                  <a:lnTo>
                    <a:pt x="260727" y="47449"/>
                  </a:lnTo>
                  <a:lnTo>
                    <a:pt x="521455" y="0"/>
                  </a:lnTo>
                  <a:lnTo>
                    <a:pt x="782182" y="47449"/>
                  </a:lnTo>
                  <a:lnTo>
                    <a:pt x="1042910" y="94899"/>
                  </a:lnTo>
                  <a:lnTo>
                    <a:pt x="1303638" y="142348"/>
                  </a:lnTo>
                  <a:lnTo>
                    <a:pt x="1564365" y="142348"/>
                  </a:lnTo>
                  <a:lnTo>
                    <a:pt x="1825093" y="142348"/>
                  </a:lnTo>
                  <a:lnTo>
                    <a:pt x="2085820" y="142348"/>
                  </a:lnTo>
                  <a:lnTo>
                    <a:pt x="2346548" y="94899"/>
                  </a:lnTo>
                  <a:lnTo>
                    <a:pt x="2607276" y="94899"/>
                  </a:lnTo>
                  <a:lnTo>
                    <a:pt x="2868003" y="379596"/>
                  </a:lnTo>
                  <a:lnTo>
                    <a:pt x="3128731" y="948992"/>
                  </a:lnTo>
                  <a:lnTo>
                    <a:pt x="3389458" y="1043891"/>
                  </a:lnTo>
                  <a:lnTo>
                    <a:pt x="3650186" y="1138790"/>
                  </a:lnTo>
                  <a:lnTo>
                    <a:pt x="3910914" y="1233689"/>
                  </a:lnTo>
                  <a:lnTo>
                    <a:pt x="4171641" y="996441"/>
                  </a:lnTo>
                  <a:lnTo>
                    <a:pt x="4432369" y="664294"/>
                  </a:lnTo>
                  <a:lnTo>
                    <a:pt x="4693096" y="901542"/>
                  </a:lnTo>
                  <a:lnTo>
                    <a:pt x="4953824" y="901542"/>
                  </a:lnTo>
                  <a:lnTo>
                    <a:pt x="5214552" y="948992"/>
                  </a:lnTo>
                  <a:lnTo>
                    <a:pt x="5475279" y="948992"/>
                  </a:lnTo>
                  <a:lnTo>
                    <a:pt x="5736007" y="1660736"/>
                  </a:lnTo>
                  <a:lnTo>
                    <a:pt x="5996734" y="948992"/>
                  </a:lnTo>
                  <a:lnTo>
                    <a:pt x="6257462" y="427046"/>
                  </a:lnTo>
                  <a:lnTo>
                    <a:pt x="6518190" y="1043891"/>
                  </a:lnTo>
                </a:path>
              </a:pathLst>
            </a:custGeom>
            <a:ln w="27101" cap="flat">
              <a:solidFill>
                <a:srgbClr val="FFC20E">
                  <a:alpha val="100000"/>
                </a:srgbClr>
              </a:solidFill>
              <a:prstDash val="solid"/>
              <a:round/>
            </a:ln>
          </p:spPr>
          <p:txBody>
            <a:bodyPr/>
            <a:lstStyle/>
            <a:p/>
          </p:txBody>
        </p:sp>
        <p:sp>
          <p:nvSpPr>
            <p:cNvPr id="45" name="pl45"/>
            <p:cNvSpPr/>
            <p:nvPr/>
          </p:nvSpPr>
          <p:spPr>
            <a:xfrm>
              <a:off x="1135255" y="1642543"/>
              <a:ext cx="6518190" cy="1518387"/>
            </a:xfrm>
            <a:custGeom>
              <a:avLst/>
              <a:pathLst>
                <a:path w="6518190" h="1518387">
                  <a:moveTo>
                    <a:pt x="0" y="0"/>
                  </a:moveTo>
                  <a:lnTo>
                    <a:pt x="260727" y="189798"/>
                  </a:lnTo>
                  <a:lnTo>
                    <a:pt x="521455" y="0"/>
                  </a:lnTo>
                  <a:lnTo>
                    <a:pt x="782182" y="47449"/>
                  </a:lnTo>
                  <a:lnTo>
                    <a:pt x="1042910" y="94899"/>
                  </a:lnTo>
                  <a:lnTo>
                    <a:pt x="1303638" y="142348"/>
                  </a:lnTo>
                  <a:lnTo>
                    <a:pt x="1564365" y="142348"/>
                  </a:lnTo>
                  <a:lnTo>
                    <a:pt x="1825093" y="142348"/>
                  </a:lnTo>
                  <a:lnTo>
                    <a:pt x="2085820" y="142348"/>
                  </a:lnTo>
                  <a:lnTo>
                    <a:pt x="2346548" y="94899"/>
                  </a:lnTo>
                  <a:lnTo>
                    <a:pt x="2607276" y="94899"/>
                  </a:lnTo>
                  <a:lnTo>
                    <a:pt x="2868003" y="189798"/>
                  </a:lnTo>
                  <a:lnTo>
                    <a:pt x="3128731" y="569395"/>
                  </a:lnTo>
                  <a:lnTo>
                    <a:pt x="3389458" y="711744"/>
                  </a:lnTo>
                  <a:lnTo>
                    <a:pt x="3650186" y="901542"/>
                  </a:lnTo>
                  <a:lnTo>
                    <a:pt x="3910914" y="948992"/>
                  </a:lnTo>
                  <a:lnTo>
                    <a:pt x="4171641" y="521945"/>
                  </a:lnTo>
                  <a:lnTo>
                    <a:pt x="4432369" y="284697"/>
                  </a:lnTo>
                  <a:lnTo>
                    <a:pt x="4693096" y="474496"/>
                  </a:lnTo>
                  <a:lnTo>
                    <a:pt x="4953824" y="379596"/>
                  </a:lnTo>
                  <a:lnTo>
                    <a:pt x="5214552" y="664294"/>
                  </a:lnTo>
                  <a:lnTo>
                    <a:pt x="5475279" y="664294"/>
                  </a:lnTo>
                  <a:lnTo>
                    <a:pt x="5736007" y="1518387"/>
                  </a:lnTo>
                  <a:lnTo>
                    <a:pt x="5996734" y="474496"/>
                  </a:lnTo>
                  <a:lnTo>
                    <a:pt x="6257462" y="142348"/>
                  </a:lnTo>
                  <a:lnTo>
                    <a:pt x="6518190" y="711744"/>
                  </a:lnTo>
                </a:path>
              </a:pathLst>
            </a:custGeom>
            <a:ln w="27101" cap="flat">
              <a:solidFill>
                <a:srgbClr val="008B00">
                  <a:alpha val="100000"/>
                </a:srgbClr>
              </a:solidFill>
              <a:prstDash val="solid"/>
              <a:round/>
            </a:ln>
          </p:spPr>
          <p:txBody>
            <a:bodyPr/>
            <a:lstStyle/>
            <a:p/>
          </p:txBody>
        </p:sp>
        <p:sp>
          <p:nvSpPr>
            <p:cNvPr id="46" name="pl46"/>
            <p:cNvSpPr/>
            <p:nvPr/>
          </p:nvSpPr>
          <p:spPr>
            <a:xfrm>
              <a:off x="7665775" y="1547090"/>
              <a:ext cx="759250" cy="514149"/>
            </a:xfrm>
            <a:custGeom>
              <a:avLst/>
              <a:pathLst>
                <a:path w="759250" h="514149">
                  <a:moveTo>
                    <a:pt x="759250" y="0"/>
                  </a:moveTo>
                  <a:lnTo>
                    <a:pt x="0" y="514149"/>
                  </a:lnTo>
                </a:path>
              </a:pathLst>
            </a:custGeom>
          </p:spPr>
          <p:txBody>
            <a:bodyPr/>
            <a:lstStyle/>
            <a:p/>
          </p:txBody>
        </p:sp>
        <p:sp>
          <p:nvSpPr>
            <p:cNvPr id="47" name="pl47"/>
            <p:cNvSpPr/>
            <p:nvPr/>
          </p:nvSpPr>
          <p:spPr>
            <a:xfrm>
              <a:off x="7664909" y="1811364"/>
              <a:ext cx="693952" cy="534099"/>
            </a:xfrm>
            <a:custGeom>
              <a:avLst/>
              <a:pathLst>
                <a:path w="693952" h="534099">
                  <a:moveTo>
                    <a:pt x="693952" y="0"/>
                  </a:moveTo>
                  <a:lnTo>
                    <a:pt x="0" y="534099"/>
                  </a:lnTo>
                </a:path>
              </a:pathLst>
            </a:custGeom>
          </p:spPr>
          <p:txBody>
            <a:bodyPr/>
            <a:lstStyle/>
            <a:p/>
          </p:txBody>
        </p:sp>
        <p:sp>
          <p:nvSpPr>
            <p:cNvPr id="48" name="pl48"/>
            <p:cNvSpPr/>
            <p:nvPr/>
          </p:nvSpPr>
          <p:spPr>
            <a:xfrm>
              <a:off x="7668306" y="2073601"/>
              <a:ext cx="624124" cy="274157"/>
            </a:xfrm>
            <a:custGeom>
              <a:avLst/>
              <a:pathLst>
                <a:path w="624124" h="274157">
                  <a:moveTo>
                    <a:pt x="624124" y="0"/>
                  </a:moveTo>
                  <a:lnTo>
                    <a:pt x="0" y="274157"/>
                  </a:lnTo>
                </a:path>
              </a:pathLst>
            </a:custGeom>
          </p:spPr>
          <p:txBody>
            <a:bodyPr/>
            <a:lstStyle/>
            <a:p/>
          </p:txBody>
        </p:sp>
        <p:sp>
          <p:nvSpPr>
            <p:cNvPr id="49" name="pl49"/>
            <p:cNvSpPr/>
            <p:nvPr/>
          </p:nvSpPr>
          <p:spPr>
            <a:xfrm>
              <a:off x="7671033" y="2329746"/>
              <a:ext cx="735996" cy="116653"/>
            </a:xfrm>
            <a:custGeom>
              <a:avLst/>
              <a:pathLst>
                <a:path w="735996" h="116653">
                  <a:moveTo>
                    <a:pt x="735996" y="0"/>
                  </a:moveTo>
                  <a:lnTo>
                    <a:pt x="0" y="116653"/>
                  </a:lnTo>
                </a:path>
              </a:pathLst>
            </a:custGeom>
          </p:spPr>
          <p:txBody>
            <a:bodyPr/>
            <a:lstStyle/>
            <a:p/>
          </p:txBody>
        </p:sp>
        <p:sp>
          <p:nvSpPr>
            <p:cNvPr id="50" name="pl50"/>
            <p:cNvSpPr/>
            <p:nvPr/>
          </p:nvSpPr>
          <p:spPr>
            <a:xfrm>
              <a:off x="7671196" y="2593223"/>
              <a:ext cx="687664" cy="90865"/>
            </a:xfrm>
            <a:custGeom>
              <a:avLst/>
              <a:pathLst>
                <a:path w="687664" h="90865">
                  <a:moveTo>
                    <a:pt x="687664" y="0"/>
                  </a:moveTo>
                  <a:lnTo>
                    <a:pt x="0" y="90865"/>
                  </a:lnTo>
                </a:path>
              </a:pathLst>
            </a:custGeom>
          </p:spPr>
          <p:txBody>
            <a:bodyPr/>
            <a:lstStyle/>
            <a:p/>
          </p:txBody>
        </p:sp>
        <p:sp>
          <p:nvSpPr>
            <p:cNvPr id="51" name="pl51"/>
            <p:cNvSpPr/>
            <p:nvPr/>
          </p:nvSpPr>
          <p:spPr>
            <a:xfrm>
              <a:off x="7668239" y="2787921"/>
              <a:ext cx="714705" cy="318255"/>
            </a:xfrm>
            <a:custGeom>
              <a:avLst/>
              <a:pathLst>
                <a:path w="714705" h="318255">
                  <a:moveTo>
                    <a:pt x="714705" y="318255"/>
                  </a:moveTo>
                  <a:lnTo>
                    <a:pt x="0" y="0"/>
                  </a:lnTo>
                </a:path>
              </a:pathLst>
            </a:custGeom>
          </p:spPr>
          <p:txBody>
            <a:bodyPr/>
            <a:lstStyle/>
            <a:p/>
          </p:txBody>
        </p:sp>
        <p:sp>
          <p:nvSpPr>
            <p:cNvPr id="52" name="pl52"/>
            <p:cNvSpPr/>
            <p:nvPr/>
          </p:nvSpPr>
          <p:spPr>
            <a:xfrm>
              <a:off x="7664101" y="2790547"/>
              <a:ext cx="664483" cy="574511"/>
            </a:xfrm>
            <a:custGeom>
              <a:avLst/>
              <a:pathLst>
                <a:path w="664483" h="574511">
                  <a:moveTo>
                    <a:pt x="664483" y="574511"/>
                  </a:moveTo>
                  <a:lnTo>
                    <a:pt x="0" y="0"/>
                  </a:lnTo>
                </a:path>
              </a:pathLst>
            </a:custGeom>
          </p:spPr>
          <p:txBody>
            <a:bodyPr/>
            <a:lstStyle/>
            <a:p/>
          </p:txBody>
        </p:sp>
        <p:sp>
          <p:nvSpPr>
            <p:cNvPr id="53" name="pl53"/>
            <p:cNvSpPr/>
            <p:nvPr/>
          </p:nvSpPr>
          <p:spPr>
            <a:xfrm>
              <a:off x="7671405" y="2782936"/>
              <a:ext cx="765689" cy="68325"/>
            </a:xfrm>
            <a:custGeom>
              <a:avLst/>
              <a:pathLst>
                <a:path w="765689" h="68325">
                  <a:moveTo>
                    <a:pt x="765689" y="68325"/>
                  </a:moveTo>
                  <a:lnTo>
                    <a:pt x="0" y="0"/>
                  </a:lnTo>
                </a:path>
              </a:pathLst>
            </a:custGeom>
          </p:spPr>
          <p:txBody>
            <a:bodyPr/>
            <a:lstStyle/>
            <a:p/>
          </p:txBody>
        </p:sp>
        <p:sp>
          <p:nvSpPr>
            <p:cNvPr id="54" name="pg54"/>
            <p:cNvSpPr/>
            <p:nvPr/>
          </p:nvSpPr>
          <p:spPr>
            <a:xfrm>
              <a:off x="8356446" y="14555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5" name="tx55"/>
            <p:cNvSpPr/>
            <p:nvPr/>
          </p:nvSpPr>
          <p:spPr>
            <a:xfrm>
              <a:off x="8379306" y="14970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75%</a:t>
              </a:r>
            </a:p>
          </p:txBody>
        </p:sp>
        <p:sp>
          <p:nvSpPr>
            <p:cNvPr id="56" name="pg56"/>
            <p:cNvSpPr/>
            <p:nvPr/>
          </p:nvSpPr>
          <p:spPr>
            <a:xfrm>
              <a:off x="8290281" y="17192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7" name="tx57"/>
            <p:cNvSpPr/>
            <p:nvPr/>
          </p:nvSpPr>
          <p:spPr>
            <a:xfrm>
              <a:off x="8313141" y="17607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69%</a:t>
              </a:r>
            </a:p>
          </p:txBody>
        </p:sp>
        <p:sp>
          <p:nvSpPr>
            <p:cNvPr id="58" name="pg58"/>
            <p:cNvSpPr/>
            <p:nvPr/>
          </p:nvSpPr>
          <p:spPr>
            <a:xfrm>
              <a:off x="8223851" y="19815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9" name="tx59"/>
            <p:cNvSpPr/>
            <p:nvPr/>
          </p:nvSpPr>
          <p:spPr>
            <a:xfrm>
              <a:off x="8246711" y="202307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69%</a:t>
              </a:r>
            </a:p>
          </p:txBody>
        </p:sp>
        <p:sp>
          <p:nvSpPr>
            <p:cNvPr id="60" name="pg60"/>
            <p:cNvSpPr/>
            <p:nvPr/>
          </p:nvSpPr>
          <p:spPr>
            <a:xfrm>
              <a:off x="8338449" y="224280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61309" y="228434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67%</a:t>
              </a:r>
            </a:p>
          </p:txBody>
        </p:sp>
        <p:sp>
          <p:nvSpPr>
            <p:cNvPr id="62" name="pg62"/>
            <p:cNvSpPr/>
            <p:nvPr/>
          </p:nvSpPr>
          <p:spPr>
            <a:xfrm>
              <a:off x="8290281" y="25068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25483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62%</a:t>
              </a:r>
            </a:p>
          </p:txBody>
        </p:sp>
        <p:sp>
          <p:nvSpPr>
            <p:cNvPr id="64" name="pg64"/>
            <p:cNvSpPr/>
            <p:nvPr/>
          </p:nvSpPr>
          <p:spPr>
            <a:xfrm>
              <a:off x="8314365" y="302839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30699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60%</a:t>
              </a:r>
            </a:p>
          </p:txBody>
        </p:sp>
        <p:sp>
          <p:nvSpPr>
            <p:cNvPr id="66" name="pg66"/>
            <p:cNvSpPr/>
            <p:nvPr/>
          </p:nvSpPr>
          <p:spPr>
            <a:xfrm>
              <a:off x="8260004" y="328830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33111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60%</a:t>
              </a:r>
            </a:p>
          </p:txBody>
        </p:sp>
        <p:sp>
          <p:nvSpPr>
            <p:cNvPr id="68" name="pg68"/>
            <p:cNvSpPr/>
            <p:nvPr/>
          </p:nvSpPr>
          <p:spPr>
            <a:xfrm>
              <a:off x="8368515" y="276746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8089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60%</a:t>
              </a:r>
            </a:p>
          </p:txBody>
        </p:sp>
        <p:sp>
          <p:nvSpPr>
            <p:cNvPr id="70" name="pl7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1" name="rc71"/>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 name="tx74"/>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6" name="tx76"/>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7" name="tx77"/>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 name="tx78"/>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9" name="tx79"/>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 name="tx80"/>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2" name="tx82"/>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3" name="tx83"/>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4" name="tx9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tx95"/>
            <p:cNvSpPr/>
            <p:nvPr/>
          </p:nvSpPr>
          <p:spPr>
            <a:xfrm>
              <a:off x="3547703" y="401416"/>
              <a:ext cx="2736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Syria, 2000-2025</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7" name="tx9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DTP3, HepB3, and Hib3 had the lowest coverage of all vaccines (60%), followed by MCV2 (62%).
Coverage of 7 vaccines decreased (DTP3, HEPB3, HIB3, IPV1, MCV1, MCV2 and RUBELLA) compared to respective coverage in 2019.
Coverage of 8 vaccines decreased (DTP3, HEPB3, HIB3, IPV1,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35702" y="961781"/>
              <a:ext cx="722164" cy="0"/>
            </a:xfrm>
            <a:custGeom>
              <a:avLst/>
              <a:pathLst>
                <a:path w="722164" h="0">
                  <a:moveTo>
                    <a:pt x="0" y="0"/>
                  </a:moveTo>
                  <a:lnTo>
                    <a:pt x="72216" y="0"/>
                  </a:lnTo>
                  <a:lnTo>
                    <a:pt x="144432" y="0"/>
                  </a:lnTo>
                  <a:lnTo>
                    <a:pt x="144432" y="0"/>
                  </a:lnTo>
                  <a:lnTo>
                    <a:pt x="577731" y="0"/>
                  </a:lnTo>
                  <a:lnTo>
                    <a:pt x="722164" y="0"/>
                  </a:lnTo>
                  <a:lnTo>
                    <a:pt x="722164" y="0"/>
                  </a:lnTo>
                </a:path>
              </a:pathLst>
            </a:custGeom>
            <a:ln w="116535" cap="flat">
              <a:solidFill>
                <a:srgbClr val="E8E8E8">
                  <a:alpha val="100000"/>
                </a:srgbClr>
              </a:solidFill>
              <a:prstDash val="solid"/>
              <a:round/>
            </a:ln>
          </p:spPr>
          <p:txBody>
            <a:bodyPr/>
            <a:lstStyle/>
            <a:p/>
          </p:txBody>
        </p:sp>
        <p:sp>
          <p:nvSpPr>
            <p:cNvPr id="19" name="pl19"/>
            <p:cNvSpPr/>
            <p:nvPr/>
          </p:nvSpPr>
          <p:spPr>
            <a:xfrm>
              <a:off x="6474620" y="1464387"/>
              <a:ext cx="866596" cy="0"/>
            </a:xfrm>
            <a:custGeom>
              <a:avLst/>
              <a:pathLst>
                <a:path w="866596" h="0">
                  <a:moveTo>
                    <a:pt x="0" y="0"/>
                  </a:moveTo>
                  <a:lnTo>
                    <a:pt x="72216" y="0"/>
                  </a:lnTo>
                  <a:lnTo>
                    <a:pt x="72216" y="0"/>
                  </a:lnTo>
                  <a:lnTo>
                    <a:pt x="216649"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0" name="pl20"/>
            <p:cNvSpPr/>
            <p:nvPr/>
          </p:nvSpPr>
          <p:spPr>
            <a:xfrm>
              <a:off x="5752456" y="1966994"/>
              <a:ext cx="1011029" cy="0"/>
            </a:xfrm>
            <a:custGeom>
              <a:avLst/>
              <a:pathLst>
                <a:path w="1011029" h="0">
                  <a:moveTo>
                    <a:pt x="0" y="0"/>
                  </a:moveTo>
                  <a:lnTo>
                    <a:pt x="72216" y="0"/>
                  </a:lnTo>
                  <a:lnTo>
                    <a:pt x="144432"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1" name="pl21"/>
            <p:cNvSpPr/>
            <p:nvPr/>
          </p:nvSpPr>
          <p:spPr>
            <a:xfrm>
              <a:off x="5752456" y="2469600"/>
              <a:ext cx="1011029" cy="0"/>
            </a:xfrm>
            <a:custGeom>
              <a:avLst/>
              <a:pathLst>
                <a:path w="1011029" h="0">
                  <a:moveTo>
                    <a:pt x="0" y="0"/>
                  </a:moveTo>
                  <a:lnTo>
                    <a:pt x="0" y="0"/>
                  </a:lnTo>
                  <a:lnTo>
                    <a:pt x="72216"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5752456" y="2972206"/>
              <a:ext cx="1011029" cy="0"/>
            </a:xfrm>
            <a:custGeom>
              <a:avLst/>
              <a:pathLst>
                <a:path w="1011029" h="0">
                  <a:moveTo>
                    <a:pt x="0" y="0"/>
                  </a:moveTo>
                  <a:lnTo>
                    <a:pt x="72216" y="0"/>
                  </a:lnTo>
                  <a:lnTo>
                    <a:pt x="144432"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3474813"/>
              <a:ext cx="866596" cy="0"/>
            </a:xfrm>
            <a:custGeom>
              <a:avLst/>
              <a:pathLst>
                <a:path w="866596" h="0">
                  <a:moveTo>
                    <a:pt x="0" y="0"/>
                  </a:moveTo>
                  <a:lnTo>
                    <a:pt x="72216" y="0"/>
                  </a:lnTo>
                  <a:lnTo>
                    <a:pt x="72216" y="0"/>
                  </a:lnTo>
                  <a:lnTo>
                    <a:pt x="216649"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5246941" y="3977419"/>
              <a:ext cx="2094275" cy="0"/>
            </a:xfrm>
            <a:custGeom>
              <a:avLst/>
              <a:pathLst>
                <a:path w="2094275" h="0">
                  <a:moveTo>
                    <a:pt x="0" y="0"/>
                  </a:moveTo>
                  <a:lnTo>
                    <a:pt x="1227678" y="0"/>
                  </a:lnTo>
                  <a:lnTo>
                    <a:pt x="1299895" y="0"/>
                  </a:lnTo>
                  <a:lnTo>
                    <a:pt x="1299895" y="0"/>
                  </a:lnTo>
                  <a:lnTo>
                    <a:pt x="1588760" y="0"/>
                  </a:lnTo>
                  <a:lnTo>
                    <a:pt x="1733193" y="0"/>
                  </a:lnTo>
                  <a:lnTo>
                    <a:pt x="2094275" y="0"/>
                  </a:lnTo>
                </a:path>
              </a:pathLst>
            </a:custGeom>
            <a:ln w="116535" cap="flat">
              <a:solidFill>
                <a:srgbClr val="E8E8E8">
                  <a:alpha val="100000"/>
                </a:srgbClr>
              </a:solidFill>
              <a:prstDash val="solid"/>
              <a:round/>
            </a:ln>
          </p:spPr>
          <p:txBody>
            <a:bodyPr/>
            <a:lstStyle/>
            <a:p/>
          </p:txBody>
        </p:sp>
        <p:sp>
          <p:nvSpPr>
            <p:cNvPr id="25" name="pl25"/>
            <p:cNvSpPr/>
            <p:nvPr/>
          </p:nvSpPr>
          <p:spPr>
            <a:xfrm>
              <a:off x="5030292" y="4480025"/>
              <a:ext cx="1877626" cy="0"/>
            </a:xfrm>
            <a:custGeom>
              <a:avLst/>
              <a:pathLst>
                <a:path w="1877626" h="0">
                  <a:moveTo>
                    <a:pt x="0" y="0"/>
                  </a:moveTo>
                  <a:lnTo>
                    <a:pt x="938813" y="0"/>
                  </a:lnTo>
                  <a:lnTo>
                    <a:pt x="1083246" y="0"/>
                  </a:lnTo>
                  <a:lnTo>
                    <a:pt x="1083246" y="0"/>
                  </a:lnTo>
                  <a:lnTo>
                    <a:pt x="1083246" y="0"/>
                  </a:lnTo>
                  <a:lnTo>
                    <a:pt x="1155462" y="0"/>
                  </a:lnTo>
                  <a:lnTo>
                    <a:pt x="1877626" y="0"/>
                  </a:lnTo>
                </a:path>
              </a:pathLst>
            </a:custGeom>
            <a:ln w="116535" cap="flat">
              <a:solidFill>
                <a:srgbClr val="E8E8E8">
                  <a:alpha val="100000"/>
                </a:srgbClr>
              </a:solidFill>
              <a:prstDash val="solid"/>
              <a:round/>
            </a:ln>
          </p:spPr>
          <p:txBody>
            <a:bodyPr/>
            <a:lstStyle/>
            <a:p/>
          </p:txBody>
        </p:sp>
        <p:sp>
          <p:nvSpPr>
            <p:cNvPr id="26" name="pl26"/>
            <p:cNvSpPr/>
            <p:nvPr/>
          </p:nvSpPr>
          <p:spPr>
            <a:xfrm>
              <a:off x="5246941" y="4982632"/>
              <a:ext cx="2094275" cy="0"/>
            </a:xfrm>
            <a:custGeom>
              <a:avLst/>
              <a:pathLst>
                <a:path w="2094275" h="0">
                  <a:moveTo>
                    <a:pt x="0" y="0"/>
                  </a:moveTo>
                  <a:lnTo>
                    <a:pt x="1227678" y="0"/>
                  </a:lnTo>
                  <a:lnTo>
                    <a:pt x="1299895" y="0"/>
                  </a:lnTo>
                  <a:lnTo>
                    <a:pt x="1299895" y="0"/>
                  </a:lnTo>
                  <a:lnTo>
                    <a:pt x="1588760" y="0"/>
                  </a:lnTo>
                  <a:lnTo>
                    <a:pt x="1733193" y="0"/>
                  </a:lnTo>
                  <a:lnTo>
                    <a:pt x="2094275" y="0"/>
                  </a:lnTo>
                </a:path>
              </a:pathLst>
            </a:custGeom>
            <a:ln w="116535" cap="flat">
              <a:solidFill>
                <a:srgbClr val="E8E8E8">
                  <a:alpha val="100000"/>
                </a:srgbClr>
              </a:solidFill>
              <a:prstDash val="solid"/>
              <a:round/>
            </a:ln>
          </p:spPr>
          <p:txBody>
            <a:bodyPr/>
            <a:lstStyle/>
            <a:p/>
          </p:txBody>
        </p:sp>
        <p:sp>
          <p:nvSpPr>
            <p:cNvPr id="27" name="pt27"/>
            <p:cNvSpPr/>
            <p:nvPr/>
          </p:nvSpPr>
          <p:spPr>
            <a:xfrm>
              <a:off x="755336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3120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97563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97563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0341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55336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0893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4785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5423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5423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47012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8676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3671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90341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96460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89238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74795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25347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2017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2568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96460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4795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74795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5347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75898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82017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3256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9646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9238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7479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2017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4785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54233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7012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3671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0341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7563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54233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24244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3120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47012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18125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0903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0903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02579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10903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0341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6460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7563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42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4244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47012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9509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49509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35066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989583"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278449"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845151"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267419"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6700718"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761905"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26741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700718"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76190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26741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70071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76190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989583"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278449"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84515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917367"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411852"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122987"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845151"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906337"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917367"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27844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1185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0098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Syria,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(77%) and 2024 (81%). DTP1 coverage declined in 2025 (75%) compared to 2024, and was lower than in 2019. In 2019-2025, DTP1 coverage was at it's lowest level in 2022 (69%).
In 2024, 0 vaccines had lower coverage than in 2019.
In 2025, 9 vaccines had lower coverage than in 2019.
In 2025, 9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05943"/>
              <a:ext cx="6481656" cy="927890"/>
            </a:xfrm>
            <a:custGeom>
              <a:avLst/>
              <a:pathLst>
                <a:path w="6481656" h="927890">
                  <a:moveTo>
                    <a:pt x="0" y="0"/>
                  </a:moveTo>
                  <a:lnTo>
                    <a:pt x="259266" y="86989"/>
                  </a:lnTo>
                  <a:lnTo>
                    <a:pt x="518532" y="0"/>
                  </a:lnTo>
                  <a:lnTo>
                    <a:pt x="777798" y="28996"/>
                  </a:lnTo>
                  <a:lnTo>
                    <a:pt x="1037065" y="57993"/>
                  </a:lnTo>
                  <a:lnTo>
                    <a:pt x="1296331" y="86989"/>
                  </a:lnTo>
                  <a:lnTo>
                    <a:pt x="1555597" y="115986"/>
                  </a:lnTo>
                  <a:lnTo>
                    <a:pt x="1814863" y="115986"/>
                  </a:lnTo>
                  <a:lnTo>
                    <a:pt x="2074130" y="144982"/>
                  </a:lnTo>
                  <a:lnTo>
                    <a:pt x="2333396" y="144982"/>
                  </a:lnTo>
                  <a:lnTo>
                    <a:pt x="2592662" y="144982"/>
                  </a:lnTo>
                  <a:lnTo>
                    <a:pt x="2851928" y="405952"/>
                  </a:lnTo>
                  <a:lnTo>
                    <a:pt x="3111195" y="811904"/>
                  </a:lnTo>
                  <a:lnTo>
                    <a:pt x="3370461" y="927890"/>
                  </a:lnTo>
                  <a:lnTo>
                    <a:pt x="3629727" y="869897"/>
                  </a:lnTo>
                  <a:lnTo>
                    <a:pt x="3888994" y="927890"/>
                  </a:lnTo>
                  <a:lnTo>
                    <a:pt x="4148260" y="898894"/>
                  </a:lnTo>
                  <a:lnTo>
                    <a:pt x="4407526" y="724914"/>
                  </a:lnTo>
                  <a:lnTo>
                    <a:pt x="4666792" y="753911"/>
                  </a:lnTo>
                  <a:lnTo>
                    <a:pt x="4926059" y="550935"/>
                  </a:lnTo>
                  <a:lnTo>
                    <a:pt x="5185325" y="695918"/>
                  </a:lnTo>
                  <a:lnTo>
                    <a:pt x="5444591" y="724914"/>
                  </a:lnTo>
                  <a:lnTo>
                    <a:pt x="5703857" y="782907"/>
                  </a:lnTo>
                  <a:lnTo>
                    <a:pt x="5963124" y="579931"/>
                  </a:lnTo>
                  <a:lnTo>
                    <a:pt x="6222390" y="376955"/>
                  </a:lnTo>
                  <a:lnTo>
                    <a:pt x="6481656" y="75391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563936"/>
              <a:ext cx="6481656" cy="1014880"/>
            </a:xfrm>
            <a:custGeom>
              <a:avLst/>
              <a:pathLst>
                <a:path w="6481656" h="1014880">
                  <a:moveTo>
                    <a:pt x="0" y="115986"/>
                  </a:moveTo>
                  <a:lnTo>
                    <a:pt x="259266" y="28996"/>
                  </a:lnTo>
                  <a:lnTo>
                    <a:pt x="518532" y="0"/>
                  </a:lnTo>
                  <a:lnTo>
                    <a:pt x="777798" y="28996"/>
                  </a:lnTo>
                  <a:lnTo>
                    <a:pt x="1037065" y="57993"/>
                  </a:lnTo>
                  <a:lnTo>
                    <a:pt x="1296331" y="86989"/>
                  </a:lnTo>
                  <a:lnTo>
                    <a:pt x="1555597" y="86989"/>
                  </a:lnTo>
                  <a:lnTo>
                    <a:pt x="1814863" y="86989"/>
                  </a:lnTo>
                  <a:lnTo>
                    <a:pt x="2074130" y="86989"/>
                  </a:lnTo>
                  <a:lnTo>
                    <a:pt x="2333396" y="57993"/>
                  </a:lnTo>
                  <a:lnTo>
                    <a:pt x="2592662" y="57993"/>
                  </a:lnTo>
                  <a:lnTo>
                    <a:pt x="2851928" y="231972"/>
                  </a:lnTo>
                  <a:lnTo>
                    <a:pt x="3111195" y="579931"/>
                  </a:lnTo>
                  <a:lnTo>
                    <a:pt x="3370461" y="637924"/>
                  </a:lnTo>
                  <a:lnTo>
                    <a:pt x="3629727" y="695918"/>
                  </a:lnTo>
                  <a:lnTo>
                    <a:pt x="3888994" y="753911"/>
                  </a:lnTo>
                  <a:lnTo>
                    <a:pt x="4148260" y="608928"/>
                  </a:lnTo>
                  <a:lnTo>
                    <a:pt x="4407526" y="405952"/>
                  </a:lnTo>
                  <a:lnTo>
                    <a:pt x="4666792" y="550935"/>
                  </a:lnTo>
                  <a:lnTo>
                    <a:pt x="4926059" y="550935"/>
                  </a:lnTo>
                  <a:lnTo>
                    <a:pt x="5185325" y="579931"/>
                  </a:lnTo>
                  <a:lnTo>
                    <a:pt x="5444591" y="579931"/>
                  </a:lnTo>
                  <a:lnTo>
                    <a:pt x="5703857" y="1014880"/>
                  </a:lnTo>
                  <a:lnTo>
                    <a:pt x="5963124" y="579931"/>
                  </a:lnTo>
                  <a:lnTo>
                    <a:pt x="6222390" y="260969"/>
                  </a:lnTo>
                  <a:lnTo>
                    <a:pt x="6481656" y="637924"/>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32214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163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4675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1400642" y="264154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6583" y="3132463"/>
              <a:ext cx="243358" cy="65140"/>
            </a:xfrm>
            <a:custGeom>
              <a:avLst/>
              <a:pathLst>
                <a:path w="243358" h="65140">
                  <a:moveTo>
                    <a:pt x="243358" y="0"/>
                  </a:moveTo>
                  <a:lnTo>
                    <a:pt x="0" y="65140"/>
                  </a:lnTo>
                </a:path>
              </a:pathLst>
            </a:custGeom>
          </p:spPr>
          <p:txBody>
            <a:bodyPr/>
            <a:lstStyle/>
            <a:p/>
          </p:txBody>
        </p:sp>
        <p:sp>
          <p:nvSpPr>
            <p:cNvPr id="35" name="pl35"/>
            <p:cNvSpPr/>
            <p:nvPr/>
          </p:nvSpPr>
          <p:spPr>
            <a:xfrm>
              <a:off x="7935066" y="3264851"/>
              <a:ext cx="244875" cy="85026"/>
            </a:xfrm>
            <a:custGeom>
              <a:avLst/>
              <a:pathLst>
                <a:path w="244875" h="85026">
                  <a:moveTo>
                    <a:pt x="244875" y="85026"/>
                  </a:moveTo>
                  <a:lnTo>
                    <a:pt x="0" y="0"/>
                  </a:lnTo>
                </a:path>
              </a:pathLst>
            </a:custGeom>
          </p:spPr>
          <p:txBody>
            <a:bodyPr/>
            <a:lstStyle/>
            <a:p/>
          </p:txBody>
        </p:sp>
        <p:sp>
          <p:nvSpPr>
            <p:cNvPr id="36" name="pg36"/>
            <p:cNvSpPr/>
            <p:nvPr/>
          </p:nvSpPr>
          <p:spPr>
            <a:xfrm>
              <a:off x="8111362" y="30167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7" name="tx37"/>
            <p:cNvSpPr/>
            <p:nvPr/>
          </p:nvSpPr>
          <p:spPr>
            <a:xfrm>
              <a:off x="8134222" y="30576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62%</a:t>
              </a:r>
            </a:p>
          </p:txBody>
        </p:sp>
        <p:sp>
          <p:nvSpPr>
            <p:cNvPr id="38" name="pg38"/>
            <p:cNvSpPr/>
            <p:nvPr/>
          </p:nvSpPr>
          <p:spPr>
            <a:xfrm>
              <a:off x="8111362" y="32892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9" name="tx39"/>
            <p:cNvSpPr/>
            <p:nvPr/>
          </p:nvSpPr>
          <p:spPr>
            <a:xfrm>
              <a:off x="8134222" y="33301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60%</a:t>
              </a:r>
            </a:p>
          </p:txBody>
        </p:sp>
        <p:sp>
          <p:nvSpPr>
            <p:cNvPr id="40" name="pg40"/>
            <p:cNvSpPr/>
            <p:nvPr/>
          </p:nvSpPr>
          <p:spPr>
            <a:xfrm>
              <a:off x="1323750" y="22720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369470" y="2315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2" name="pg42"/>
            <p:cNvSpPr/>
            <p:nvPr/>
          </p:nvSpPr>
          <p:spPr>
            <a:xfrm>
              <a:off x="1322098" y="27317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367818" y="27755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80</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300723" y="1692813"/>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Syria has 2 out of the 4 SDG vaccines.
In 2025, Syria had achieved at least 90% coverage of none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81% in 2024 to 75% in 2025.
• DTP3 coverage declined 13 percentage points from 73% in 2024 to 60% in 2025.
• There were there were 41,000 more zero-dose children in 2025. This leaves 148,000 children without vaccination, vulnerable to vaccine-preventable diseases and a further 89,000 with incomplete protection.
• Syria accounted for 11.7% of zero-dose children in Middle East and North Africa (MENA) and 1.1% of zero-dose children globally.
• MCV1 coverage declined 12 percentage points from 81% in 2024 to 69% in 2025. There were 184,000 children who missed out on the first measles vaccination.
• MCV2 coverage declined 13 percentage points from 75% in 2024 to 62%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Syria,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Syria.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P7TF5XRZ5TZD-1674051314-8278</_dlc_DocId>
    <_dlc_DocIdUrl xmlns="5ce71423-0d49-4a04-8822-86064e799dcd">
      <Url>https://unicef.sharepoint.com/teams/DAPM-DataComm/_layouts/15/DocIdRedir.aspx?ID=P7TF5XRZ5TZD-1674051314-8278</Url>
      <Description>P7TF5XRZ5TZD-1674051314-8278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DCA6394-CF6F-46FF-980E-BD7E7F6B956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c2481e8a-95e5-43f7-baa6-8fbd9e7f1dd3</vt:lpwstr>
  </property>
</Properties>
</file>