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pdf" ContentType="application/pd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2"/>
    <p:sldId id="258" r:id="rId13"/>
    <p:sldId id="259" r:id="rId14"/>
    <p:sldId id="260" r:id="rId15"/>
    <p:sldId id="261" r:id="rId16"/>
    <p:sldId id="262" r:id="rId17"/>
    <p:sldId id="263" r:id="rId18"/>
    <p:sldId id="264" r:id="rId19"/>
    <p:sldId id="265" r:id="rId20"/>
    <p:sldId id="266" r:id="rId21"/>
    <p:sldId id="267" r:id="rId22"/>
    <p:sldId id="268" r:id="rId23"/>
    <p:sldId id="269" r:id="rId24"/>
    <p:sldId id="270" r:id="rId25"/>
    <p:sldId id="271" r:id="rId26"/>
    <p:sldId id="272" r:id="rId27"/>
    <p:sldId id="273" r:id="rId28"/>
    <p:sldId id="274" r:id="rId29"/>
    <p:sldId id="275" r:id="rId30"/>
    <p:sldId id="276" r:id="rId31"/>
    <p:sldId id="277" r:id="rId32"/>
    <p:sldId id="278" r:id="rId33"/>
    <p:sldId id="279" r:id="rId34"/>
    <p:sldId id="280" r:id="rId35"/>
    <p:sldId id="281" r:id="rId36"/>
    <p:sldId id="282" r:id="rId37"/>
    <p:sldId id="283" r:id="rId38"/>
    <p:sldId id="284" r:id="rId39"/>
    <p:sldId id="285" r:id="rId40"/>
    <p:sldId id="286" r:id="rId41"/>
    <p:sldId id="287" r:id="rId42"/>
    <p:sldId id="288" r:id="rId43"/>
    <p:sldId id="289" r:id="rId44"/>
    <p:sldId id="290" r:id="rId45"/>
    <p:sldId id="291" r:id="rId46"/>
    <p:sldId id="292" r:id="rId47"/>
    <p:sldId id="293" r:id="rId48"/>
    <p:sldId id="294" r:id="rId49"/>
    <p:sldId id="295" r:id="rId50"/>
    <p:sldId id="296" r:id="rId51"/>
    <p:sldId id="297" r:id="rId5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03864"/>
    <a:srgbClr val="000000"/>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5235" autoAdjust="0"/>
    <p:restoredTop sz="94660"/>
  </p:normalViewPr>
  <p:slideViewPr>
    <p:cSldViewPr snapToGrid="0">
      <p:cViewPr varScale="1">
        <p:scale>
          <a:sx n="80" d="100"/>
          <a:sy n="80" d="100"/>
        </p:scale>
        <p:origin x="114" y="354"/>
      </p:cViewPr>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2" Type="http://schemas.openxmlformats.org/officeDocument/2006/relationships/slide" Target="slides/slide2.xml"/>
<Relationship Id="rId13" Type="http://schemas.openxmlformats.org/officeDocument/2006/relationships/slide" Target="slides/slide3.xml"/>
<Relationship Id="rId14" Type="http://schemas.openxmlformats.org/officeDocument/2006/relationships/slide" Target="slides/slide4.xml"/>
<Relationship Id="rId15" Type="http://schemas.openxmlformats.org/officeDocument/2006/relationships/slide" Target="slides/slide5.xml"/>
<Relationship Id="rId16" Type="http://schemas.openxmlformats.org/officeDocument/2006/relationships/slide" Target="slides/slide6.xml"/>
<Relationship Id="rId17" Type="http://schemas.openxmlformats.org/officeDocument/2006/relationships/slide" Target="slides/slide7.xml"/>
<Relationship Id="rId18" Type="http://schemas.openxmlformats.org/officeDocument/2006/relationships/slide" Target="slides/slide8.xml"/>
<Relationship Id="rId19" Type="http://schemas.openxmlformats.org/officeDocument/2006/relationships/slide" Target="slides/slide9.xml"/>
<Relationship Id="rId20" Type="http://schemas.openxmlformats.org/officeDocument/2006/relationships/slide" Target="slides/slide10.xml"/>
<Relationship Id="rId21" Type="http://schemas.openxmlformats.org/officeDocument/2006/relationships/slide" Target="slides/slide11.xml"/>
<Relationship Id="rId22" Type="http://schemas.openxmlformats.org/officeDocument/2006/relationships/slide" Target="slides/slide12.xml"/>
<Relationship Id="rId23" Type="http://schemas.openxmlformats.org/officeDocument/2006/relationships/slide" Target="slides/slide13.xml"/>
<Relationship Id="rId24" Type="http://schemas.openxmlformats.org/officeDocument/2006/relationships/slide" Target="slides/slide14.xml"/>
<Relationship Id="rId25" Type="http://schemas.openxmlformats.org/officeDocument/2006/relationships/slide" Target="slides/slide15.xml"/>
<Relationship Id="rId26" Type="http://schemas.openxmlformats.org/officeDocument/2006/relationships/slide" Target="slides/slide16.xml"/>
<Relationship Id="rId27" Type="http://schemas.openxmlformats.org/officeDocument/2006/relationships/slide" Target="slides/slide17.xml"/>
<Relationship Id="rId28" Type="http://schemas.openxmlformats.org/officeDocument/2006/relationships/slide" Target="slides/slide18.xml"/>
<Relationship Id="rId29" Type="http://schemas.openxmlformats.org/officeDocument/2006/relationships/slide" Target="slides/slide19.xml"/>
<Relationship Id="rId30" Type="http://schemas.openxmlformats.org/officeDocument/2006/relationships/slide" Target="slides/slide20.xml"/>
<Relationship Id="rId31" Type="http://schemas.openxmlformats.org/officeDocument/2006/relationships/slide" Target="slides/slide21.xml"/>
<Relationship Id="rId32" Type="http://schemas.openxmlformats.org/officeDocument/2006/relationships/slide" Target="slides/slide22.xml"/>
<Relationship Id="rId33" Type="http://schemas.openxmlformats.org/officeDocument/2006/relationships/slide" Target="slides/slide23.xml"/>
<Relationship Id="rId34" Type="http://schemas.openxmlformats.org/officeDocument/2006/relationships/slide" Target="slides/slide24.xml"/>
<Relationship Id="rId35" Type="http://schemas.openxmlformats.org/officeDocument/2006/relationships/slide" Target="slides/slide25.xml"/>
<Relationship Id="rId36" Type="http://schemas.openxmlformats.org/officeDocument/2006/relationships/slide" Target="slides/slide26.xml"/>
<Relationship Id="rId37" Type="http://schemas.openxmlformats.org/officeDocument/2006/relationships/slide" Target="slides/slide27.xml"/>
<Relationship Id="rId38" Type="http://schemas.openxmlformats.org/officeDocument/2006/relationships/slide" Target="slides/slide28.xml"/>
<Relationship Id="rId39" Type="http://schemas.openxmlformats.org/officeDocument/2006/relationships/slide" Target="slides/slide29.xml"/>
<Relationship Id="rId40" Type="http://schemas.openxmlformats.org/officeDocument/2006/relationships/slide" Target="slides/slide30.xml"/>
<Relationship Id="rId41" Type="http://schemas.openxmlformats.org/officeDocument/2006/relationships/slide" Target="slides/slide31.xml"/>
<Relationship Id="rId42" Type="http://schemas.openxmlformats.org/officeDocument/2006/relationships/slide" Target="slides/slide32.xml"/>
<Relationship Id="rId43" Type="http://schemas.openxmlformats.org/officeDocument/2006/relationships/slide" Target="slides/slide33.xml"/>
<Relationship Id="rId44" Type="http://schemas.openxmlformats.org/officeDocument/2006/relationships/slide" Target="slides/slide34.xml"/>
<Relationship Id="rId45" Type="http://schemas.openxmlformats.org/officeDocument/2006/relationships/slide" Target="slides/slide35.xml"/>
<Relationship Id="rId46" Type="http://schemas.openxmlformats.org/officeDocument/2006/relationships/slide" Target="slides/slide36.xml"/>
<Relationship Id="rId47" Type="http://schemas.openxmlformats.org/officeDocument/2006/relationships/slide" Target="slides/slide37.xml"/>
<Relationship Id="rId48" Type="http://schemas.openxmlformats.org/officeDocument/2006/relationships/slide" Target="slides/slide38.xml"/>
<Relationship Id="rId49" Type="http://schemas.openxmlformats.org/officeDocument/2006/relationships/slide" Target="slides/slide39.xml"/>
<Relationship Id="rId50" Type="http://schemas.openxmlformats.org/officeDocument/2006/relationships/slide" Target="slides/slide40.xml"/>
<Relationship Id="rId51" Type="http://schemas.openxmlformats.org/officeDocument/2006/relationships/slide" Target="slides/slide41.xml"/>
<Relationship Id="rId52" Type="http://schemas.openxmlformats.org/officeDocument/2006/relationships/slide" Target="slides/slide42.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7DF8D789-081D-4C54-A01C-20FBD4C1C0B0}"/>
    <pc:docChg chg="undo custSel addMainMaster delMainMaster modMainMaster">
      <pc:chgData name="Lauren Francis" userId="b7c8c318-11b6-44df-a20d-cbfd05c86935" providerId="ADAL" clId="{7DF8D789-081D-4C54-A01C-20FBD4C1C0B0}" dt="2026-07-04T13:38:20.015" v="741" actId="1076"/>
      <pc:docMkLst>
        <pc:docMk/>
      </pc:docMkLst>
      <pc:sldMasterChg chg="modSldLayout">
        <pc:chgData name="Lauren Francis" userId="b7c8c318-11b6-44df-a20d-cbfd05c86935" providerId="ADAL" clId="{7DF8D789-081D-4C54-A01C-20FBD4C1C0B0}" dt="2026-07-04T13:38:20.015" v="741" actId="1076"/>
        <pc:sldMasterMkLst>
          <pc:docMk/>
          <pc:sldMasterMk cId="783407565" sldId="2147483648"/>
        </pc:sldMasterMkLst>
        <pc:sldLayoutChg chg="addSp delSp modSp mod">
          <pc:chgData name="Lauren Francis" userId="b7c8c318-11b6-44df-a20d-cbfd05c86935" providerId="ADAL" clId="{7DF8D789-081D-4C54-A01C-20FBD4C1C0B0}" dt="2026-06-13T09:25:36.424" v="130" actId="478"/>
          <pc:sldLayoutMkLst>
            <pc:docMk/>
            <pc:sldMasterMk cId="783407565" sldId="2147483648"/>
            <pc:sldLayoutMk cId="3249202066" sldId="2147483651"/>
          </pc:sldLayoutMkLst>
          <pc:spChg chg="mod">
            <ac:chgData name="Lauren Francis" userId="b7c8c318-11b6-44df-a20d-cbfd05c86935" providerId="ADAL" clId="{7DF8D789-081D-4C54-A01C-20FBD4C1C0B0}" dt="2026-06-13T09:17:58.711" v="68" actId="14100"/>
            <ac:spMkLst>
              <pc:docMk/>
              <pc:sldMasterMk cId="783407565" sldId="2147483648"/>
              <pc:sldLayoutMk cId="3249202066" sldId="2147483651"/>
              <ac:spMk id="3" creationId="{FC3A3DCC-B4A1-1548-61FE-0D38A75AF36C}"/>
            </ac:spMkLst>
          </pc:sp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7" creationId="{5A5E189D-701E-E09A-B402-2C20B031FCCC}"/>
            </ac:picMkLst>
          </pc:pic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8" creationId="{6825B84C-B955-8FF6-387A-FA6210477779}"/>
            </ac:picMkLst>
          </pc:picChg>
          <pc:cxnChg chg="mod">
            <ac:chgData name="Lauren Francis" userId="b7c8c318-11b6-44df-a20d-cbfd05c86935" providerId="ADAL" clId="{7DF8D789-081D-4C54-A01C-20FBD4C1C0B0}" dt="2026-06-13T09:18:22.751" v="96" actId="14100"/>
            <ac:cxnSpMkLst>
              <pc:docMk/>
              <pc:sldMasterMk cId="783407565" sldId="2147483648"/>
              <pc:sldLayoutMk cId="3249202066" sldId="2147483651"/>
              <ac:cxnSpMk id="9" creationId="{6434DA2D-3C3E-913B-FF11-5B782E92E1CE}"/>
            </ac:cxnSpMkLst>
          </pc:cxnChg>
        </pc:sldLayoutChg>
        <pc:sldLayoutChg chg="addSp delSp modSp mod">
          <pc:chgData name="Lauren Francis" userId="b7c8c318-11b6-44df-a20d-cbfd05c86935" providerId="ADAL" clId="{7DF8D789-081D-4C54-A01C-20FBD4C1C0B0}" dt="2026-07-04T13:38:20.015" v="741" actId="1076"/>
          <pc:sldLayoutMkLst>
            <pc:docMk/>
            <pc:sldMasterMk cId="783407565" sldId="2147483648"/>
            <pc:sldLayoutMk cId="3920694061" sldId="2147483677"/>
          </pc:sldLayoutMkLst>
          <pc:spChg chg="add mod">
            <ac:chgData name="Lauren Francis" userId="b7c8c318-11b6-44df-a20d-cbfd05c86935" providerId="ADAL" clId="{7DF8D789-081D-4C54-A01C-20FBD4C1C0B0}" dt="2026-07-03T08:05:01.332" v="715" actId="1076"/>
            <ac:spMkLst>
              <pc:docMk/>
              <pc:sldMasterMk cId="783407565" sldId="2147483648"/>
              <pc:sldLayoutMk cId="3920694061" sldId="2147483677"/>
              <ac:spMk id="3" creationId="{2E101229-9700-06DF-555D-01295125A7B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6" creationId="{DD3C8136-9994-FF9E-0B35-567705569017}"/>
            </ac:spMkLst>
          </pc:spChg>
          <pc:spChg chg="mod">
            <ac:chgData name="Lauren Francis" userId="b7c8c318-11b6-44df-a20d-cbfd05c86935" providerId="ADAL" clId="{7DF8D789-081D-4C54-A01C-20FBD4C1C0B0}" dt="2026-07-03T08:06:02.241" v="735" actId="1036"/>
            <ac:spMkLst>
              <pc:docMk/>
              <pc:sldMasterMk cId="783407565" sldId="2147483648"/>
              <pc:sldLayoutMk cId="3920694061" sldId="2147483677"/>
              <ac:spMk id="9" creationId="{2ED3298A-9418-2F44-2296-879C9A2628D4}"/>
            </ac:spMkLst>
          </pc:spChg>
          <pc:spChg chg="mod">
            <ac:chgData name="Lauren Francis" userId="b7c8c318-11b6-44df-a20d-cbfd05c86935" providerId="ADAL" clId="{7DF8D789-081D-4C54-A01C-20FBD4C1C0B0}" dt="2026-07-03T08:03:47.375" v="702" actId="1037"/>
            <ac:spMkLst>
              <pc:docMk/>
              <pc:sldMasterMk cId="783407565" sldId="2147483648"/>
              <pc:sldLayoutMk cId="3920694061" sldId="2147483677"/>
              <ac:spMk id="11" creationId="{55F55B77-7438-0AE7-B8E9-EEC0236E144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13" creationId="{ED985527-322A-DF69-FC44-B1DB7BA2D7BB}"/>
            </ac:spMkLst>
          </pc:spChg>
          <pc:spChg chg="add mod">
            <ac:chgData name="Lauren Francis" userId="b7c8c318-11b6-44df-a20d-cbfd05c86935" providerId="ADAL" clId="{7DF8D789-081D-4C54-A01C-20FBD4C1C0B0}" dt="2026-07-03T08:06:02.241" v="735" actId="1036"/>
            <ac:spMkLst>
              <pc:docMk/>
              <pc:sldMasterMk cId="783407565" sldId="2147483648"/>
              <pc:sldLayoutMk cId="3920694061" sldId="2147483677"/>
              <ac:spMk id="17" creationId="{0FA810B3-0882-AFE6-1B21-BAA87CB9B5AC}"/>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27" creationId="{83555D73-F144-CC54-66ED-62F41EE1A44D}"/>
            </ac:spMkLst>
          </pc:spChg>
          <pc:picChg chg="add mod">
            <ac:chgData name="Lauren Francis" userId="b7c8c318-11b6-44df-a20d-cbfd05c86935" providerId="ADAL" clId="{7DF8D789-081D-4C54-A01C-20FBD4C1C0B0}" dt="2026-07-03T08:05:55.241" v="733" actId="1036"/>
            <ac:picMkLst>
              <pc:docMk/>
              <pc:sldMasterMk cId="783407565" sldId="2147483648"/>
              <pc:sldLayoutMk cId="3920694061" sldId="2147483677"/>
              <ac:picMk id="2" creationId="{42001794-5376-6A68-5189-37D6903EA3EE}"/>
            </ac:picMkLst>
          </pc:picChg>
          <pc:picChg chg="add mod">
            <ac:chgData name="Lauren Francis" userId="b7c8c318-11b6-44df-a20d-cbfd05c86935" providerId="ADAL" clId="{7DF8D789-081D-4C54-A01C-20FBD4C1C0B0}" dt="2026-07-04T13:38:20.015" v="741" actId="1076"/>
            <ac:picMkLst>
              <pc:docMk/>
              <pc:sldMasterMk cId="783407565" sldId="2147483648"/>
              <pc:sldLayoutMk cId="3920694061" sldId="2147483677"/>
              <ac:picMk id="4" creationId="{13200F9B-4429-F853-F3A3-9629DF52257B}"/>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8" creationId="{70EA4AEB-A8BB-B041-54BB-C2110DE2920D}"/>
            </ac:picMkLst>
          </pc:picChg>
          <pc:picChg chg="mod">
            <ac:chgData name="Lauren Francis" userId="b7c8c318-11b6-44df-a20d-cbfd05c86935" providerId="ADAL" clId="{7DF8D789-081D-4C54-A01C-20FBD4C1C0B0}" dt="2026-07-03T08:03:47.375" v="702" actId="1037"/>
            <ac:picMkLst>
              <pc:docMk/>
              <pc:sldMasterMk cId="783407565" sldId="2147483648"/>
              <pc:sldLayoutMk cId="3920694061" sldId="2147483677"/>
              <ac:picMk id="10" creationId="{B5274F7D-158D-D60C-CE21-864F2CF3E0B0}"/>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12" creationId="{CE0ECAEB-CA24-F0AF-2394-67C202ADD95F}"/>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4" creationId="{5665A802-3332-67FC-4C3E-A5CA084C4D3A}"/>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5" creationId="{92A76B72-72E3-C860-0504-FFDAA73F9283}"/>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7DF8D789-081D-4C54-A01C-20FBD4C1C0B0}" dt="2026-07-02T13:57:26.993" v="131" actId="478"/>
          <pc:sldLayoutMkLst>
            <pc:docMk/>
            <pc:sldMasterMk cId="783407565" sldId="2147483648"/>
            <pc:sldLayoutMk cId="1844703661" sldId="2147483682"/>
          </pc:sldLayoutMkLst>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26.png"/><Relationship Id="rId5" Type="http://schemas.openxmlformats.org/officeDocument/2006/relationships/image" Target="../media/image25.jpeg"/><Relationship Id="rId4" Type="http://schemas.openxmlformats.org/officeDocument/2006/relationships/image" Target="../media/image24.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7" Type="http://schemas.openxmlformats.org/officeDocument/2006/relationships/image" Target="../media/image6.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png"/><Relationship Id="rId7" Type="http://schemas.openxmlformats.org/officeDocument/2006/relationships/image" Target="../media/image12.png"/><Relationship Id="rId12" Type="http://schemas.openxmlformats.org/officeDocument/2006/relationships/image" Target="../media/image2.emf"/><Relationship Id="rId2" Type="http://schemas.openxmlformats.org/officeDocument/2006/relationships/image" Target="../media/image7.jpeg"/><Relationship Id="rId1" Type="http://schemas.openxmlformats.org/officeDocument/2006/relationships/slideMaster" Target="../slideMasters/slideMaster1.xml"/><Relationship Id="rId6" Type="http://schemas.openxmlformats.org/officeDocument/2006/relationships/image" Target="../media/image11.png"/><Relationship Id="rId11" Type="http://schemas.openxmlformats.org/officeDocument/2006/relationships/image" Target="../media/image1.emf"/><Relationship Id="rId5" Type="http://schemas.openxmlformats.org/officeDocument/2006/relationships/image" Target="../media/image10.png"/><Relationship Id="rId10" Type="http://schemas.openxmlformats.org/officeDocument/2006/relationships/image" Target="../media/image15.png"/><Relationship Id="rId4" Type="http://schemas.openxmlformats.org/officeDocument/2006/relationships/image" Target="../media/image9.png"/><Relationship Id="rId9" Type="http://schemas.openxmlformats.org/officeDocument/2006/relationships/image" Target="../media/image14.png"/></Relationships>
</file>

<file path=ppt/slideLayouts/_rels/slideLayout9.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emf"/><Relationship Id="rId7" Type="http://schemas.openxmlformats.org/officeDocument/2006/relationships/image" Target="../media/image19.png"/><Relationship Id="rId2" Type="http://schemas.openxmlformats.org/officeDocument/2006/relationships/image" Target="../media/image16.png"/><Relationship Id="rId1" Type="http://schemas.openxmlformats.org/officeDocument/2006/relationships/slideMaster" Target="../slideMasters/slideMaster1.xml"/><Relationship Id="rId6" Type="http://schemas.openxmlformats.org/officeDocument/2006/relationships/image" Target="../media/image18.png"/><Relationship Id="rId11" Type="http://schemas.openxmlformats.org/officeDocument/2006/relationships/image" Target="../media/image23.png"/><Relationship Id="rId5" Type="http://schemas.openxmlformats.org/officeDocument/2006/relationships/image" Target="../media/image17.png"/><Relationship Id="rId10" Type="http://schemas.openxmlformats.org/officeDocument/2006/relationships/image" Target="../media/image22.png"/><Relationship Id="rId4" Type="http://schemas.openxmlformats.org/officeDocument/2006/relationships/image" Target="../media/image2.emf"/><Relationship Id="rId9" Type="http://schemas.openxmlformats.org/officeDocument/2006/relationships/image" Target="../media/image21.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237694" y="144049"/>
            <a:ext cx="1794425"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558736"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601866"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352797" y="5740819"/>
            <a:ext cx="155448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23" name="Picture 22">
            <a:extLst>
              <a:ext uri="{FF2B5EF4-FFF2-40B4-BE49-F238E27FC236}">
                <a16:creationId xmlns:a16="http://schemas.microsoft.com/office/drawing/2014/main" id="{27019E4B-3DD0-E31E-14E0-ED9CD951B91E}"/>
              </a:ext>
            </a:extLst>
          </p:cNvPr>
          <p:cNvPicPr>
            <a:picLocks noChangeAspect="1"/>
          </p:cNvPicPr>
          <p:nvPr userDrawn="1"/>
        </p:nvPicPr>
        <p:blipFill>
          <a:blip r:embed="rId2"/>
          <a:stretch>
            <a:fillRect/>
          </a:stretch>
        </p:blipFill>
        <p:spPr>
          <a:xfrm>
            <a:off x="3215721" y="73473"/>
            <a:ext cx="4876800" cy="3257550"/>
          </a:xfrm>
          <a:prstGeom prst="rect">
            <a:avLst/>
          </a:prstGeom>
          <a:ln w="76200">
            <a:solidFill>
              <a:srgbClr val="203864"/>
            </a:solidFill>
          </a:ln>
        </p:spPr>
      </p:pic>
      <p:pic>
        <p:nvPicPr>
          <p:cNvPr id="25" name="Picture 24">
            <a:extLst>
              <a:ext uri="{FF2B5EF4-FFF2-40B4-BE49-F238E27FC236}">
                <a16:creationId xmlns:a16="http://schemas.microsoft.com/office/drawing/2014/main" id="{198202EA-B11D-1409-A67B-9F38155330B1}"/>
              </a:ext>
            </a:extLst>
          </p:cNvPr>
          <p:cNvPicPr>
            <a:picLocks noChangeAspect="1"/>
          </p:cNvPicPr>
          <p:nvPr userDrawn="1"/>
        </p:nvPicPr>
        <p:blipFill>
          <a:blip r:embed="rId3"/>
          <a:stretch>
            <a:fillRect/>
          </a:stretch>
        </p:blipFill>
        <p:spPr>
          <a:xfrm>
            <a:off x="7612074" y="6139237"/>
            <a:ext cx="1838399" cy="442436"/>
          </a:xfrm>
          <a:prstGeom prst="rect">
            <a:avLst/>
          </a:prstGeom>
        </p:spPr>
      </p:pic>
      <p:pic>
        <p:nvPicPr>
          <p:cNvPr id="26" name="Picture 25">
            <a:extLst>
              <a:ext uri="{FF2B5EF4-FFF2-40B4-BE49-F238E27FC236}">
                <a16:creationId xmlns:a16="http://schemas.microsoft.com/office/drawing/2014/main" id="{239F1BDD-59E7-4823-3C0A-F746EFBC95DC}"/>
              </a:ext>
            </a:extLst>
          </p:cNvPr>
          <p:cNvPicPr>
            <a:picLocks noChangeAspect="1"/>
          </p:cNvPicPr>
          <p:nvPr userDrawn="1"/>
        </p:nvPicPr>
        <p:blipFill>
          <a:blip r:embed="rId4"/>
          <a:stretch>
            <a:fillRect/>
          </a:stretch>
        </p:blipFill>
        <p:spPr>
          <a:xfrm>
            <a:off x="9783477" y="6061100"/>
            <a:ext cx="1757790" cy="547030"/>
          </a:xfrm>
          <a:prstGeom prst="rect">
            <a:avLst/>
          </a:prstGeom>
        </p:spPr>
      </p:pic>
      <p:pic>
        <p:nvPicPr>
          <p:cNvPr id="27" name="Picture 26">
            <a:extLst>
              <a:ext uri="{FF2B5EF4-FFF2-40B4-BE49-F238E27FC236}">
                <a16:creationId xmlns:a16="http://schemas.microsoft.com/office/drawing/2014/main" id="{C49AA4E1-E6B6-8886-3145-904599AF4BD7}"/>
              </a:ext>
            </a:extLst>
          </p:cNvPr>
          <p:cNvPicPr>
            <a:picLocks noChangeAspect="1"/>
          </p:cNvPicPr>
          <p:nvPr userDrawn="1"/>
        </p:nvPicPr>
        <p:blipFill>
          <a:blip r:embed="rId5"/>
          <a:stretch>
            <a:fillRect/>
          </a:stretch>
        </p:blipFill>
        <p:spPr>
          <a:xfrm>
            <a:off x="70915" y="73472"/>
            <a:ext cx="4235116" cy="2828925"/>
          </a:xfrm>
          <a:prstGeom prst="rect">
            <a:avLst/>
          </a:prstGeom>
          <a:ln w="76200">
            <a:solidFill>
              <a:srgbClr val="203864"/>
            </a:solidFill>
          </a:ln>
        </p:spPr>
      </p:pic>
      <p:pic>
        <p:nvPicPr>
          <p:cNvPr id="28" name="Picture 27">
            <a:extLst>
              <a:ext uri="{FF2B5EF4-FFF2-40B4-BE49-F238E27FC236}">
                <a16:creationId xmlns:a16="http://schemas.microsoft.com/office/drawing/2014/main" id="{04064FFB-A3CD-EA15-7BE7-510AA83E5DED}"/>
              </a:ext>
            </a:extLst>
          </p:cNvPr>
          <p:cNvPicPr>
            <a:picLocks noChangeAspect="1"/>
          </p:cNvPicPr>
          <p:nvPr userDrawn="1"/>
        </p:nvPicPr>
        <p:blipFill>
          <a:blip r:embed="rId6"/>
          <a:srcRect l="4131" t="4790"/>
          <a:stretch>
            <a:fillRect/>
          </a:stretch>
        </p:blipFill>
        <p:spPr>
          <a:xfrm>
            <a:off x="70915" y="2740065"/>
            <a:ext cx="2712309" cy="4044465"/>
          </a:xfrm>
          <a:prstGeom prst="rect">
            <a:avLst/>
          </a:prstGeom>
          <a:ln w="76200">
            <a:solidFill>
              <a:srgbClr val="203864"/>
            </a:solidFill>
          </a:ln>
        </p:spPr>
      </p:pic>
      <p:pic>
        <p:nvPicPr>
          <p:cNvPr id="29" name="Picture 28">
            <a:extLst>
              <a:ext uri="{FF2B5EF4-FFF2-40B4-BE49-F238E27FC236}">
                <a16:creationId xmlns:a16="http://schemas.microsoft.com/office/drawing/2014/main" id="{C480261D-A869-3DF0-FDB3-AAB0B6F1E8E7}"/>
              </a:ext>
            </a:extLst>
          </p:cNvPr>
          <p:cNvPicPr>
            <a:picLocks noChangeAspect="1"/>
          </p:cNvPicPr>
          <p:nvPr userDrawn="1"/>
        </p:nvPicPr>
        <p:blipFill>
          <a:blip r:embed="rId7"/>
          <a:srcRect l="810" r="1"/>
          <a:stretch>
            <a:fillRect/>
          </a:stretch>
        </p:blipFill>
        <p:spPr>
          <a:xfrm>
            <a:off x="2783223" y="2740065"/>
            <a:ext cx="6005867" cy="4044464"/>
          </a:xfrm>
          <a:prstGeom prst="rect">
            <a:avLst/>
          </a:prstGeom>
          <a:ln w="76200">
            <a:solidFill>
              <a:srgbClr val="203864"/>
            </a:solidFill>
          </a:ln>
        </p:spPr>
      </p:pic>
      <p:sp>
        <p:nvSpPr>
          <p:cNvPr id="30" name="Rectangle 29">
            <a:extLst>
              <a:ext uri="{FF2B5EF4-FFF2-40B4-BE49-F238E27FC236}">
                <a16:creationId xmlns:a16="http://schemas.microsoft.com/office/drawing/2014/main" id="{71A77201-436D-C177-CA64-5DF996215857}"/>
              </a:ext>
            </a:extLst>
          </p:cNvPr>
          <p:cNvSpPr/>
          <p:nvPr userDrawn="1"/>
        </p:nvSpPr>
        <p:spPr>
          <a:xfrm>
            <a:off x="6800869" y="0"/>
            <a:ext cx="5430038" cy="685800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TextBox 18">
            <a:extLst>
              <a:ext uri="{FF2B5EF4-FFF2-40B4-BE49-F238E27FC236}">
                <a16:creationId xmlns:a16="http://schemas.microsoft.com/office/drawing/2014/main" id="{868EC3FB-20E3-22F4-1B3F-1F85E4514BFF}"/>
              </a:ext>
            </a:extLst>
          </p:cNvPr>
          <p:cNvSpPr txBox="1"/>
          <p:nvPr userDrawn="1"/>
        </p:nvSpPr>
        <p:spPr>
          <a:xfrm>
            <a:off x="4333875" y="2466537"/>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0" name="TextBox 19">
            <a:extLst>
              <a:ext uri="{FF2B5EF4-FFF2-40B4-BE49-F238E27FC236}">
                <a16:creationId xmlns:a16="http://schemas.microsoft.com/office/drawing/2014/main" id="{C1717693-8493-CD4C-BDF9-898285D6BCD9}"/>
              </a:ext>
            </a:extLst>
          </p:cNvPr>
          <p:cNvSpPr txBox="1"/>
          <p:nvPr userDrawn="1"/>
        </p:nvSpPr>
        <p:spPr>
          <a:xfrm>
            <a:off x="2747401" y="65844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1" name="TextBox 20">
            <a:extLst>
              <a:ext uri="{FF2B5EF4-FFF2-40B4-BE49-F238E27FC236}">
                <a16:creationId xmlns:a16="http://schemas.microsoft.com/office/drawing/2014/main" id="{0973CFC1-B21A-E48F-5E33-50F92C7A9EE4}"/>
              </a:ext>
            </a:extLst>
          </p:cNvPr>
          <p:cNvSpPr txBox="1"/>
          <p:nvPr userDrawn="1"/>
        </p:nvSpPr>
        <p:spPr>
          <a:xfrm>
            <a:off x="70915" y="2438582"/>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©UNICEF/UNI536036/Boman</a:t>
            </a:r>
            <a:endParaRPr lang="en-GB" sz="700" dirty="0">
              <a:solidFill>
                <a:schemeClr val="bg1"/>
              </a:solidFill>
            </a:endParaRPr>
          </a:p>
        </p:txBody>
      </p:sp>
      <p:sp>
        <p:nvSpPr>
          <p:cNvPr id="22" name="TextBox 21">
            <a:extLst>
              <a:ext uri="{FF2B5EF4-FFF2-40B4-BE49-F238E27FC236}">
                <a16:creationId xmlns:a16="http://schemas.microsoft.com/office/drawing/2014/main" id="{DA5B385D-40CE-4615-E14D-70F1AB5195C4}"/>
              </a:ext>
            </a:extLst>
          </p:cNvPr>
          <p:cNvSpPr txBox="1"/>
          <p:nvPr userDrawn="1"/>
        </p:nvSpPr>
        <p:spPr>
          <a:xfrm>
            <a:off x="37882" y="65816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©UNICEF/UNI688973/Córdob</a:t>
            </a:r>
            <a:endParaRPr lang="en-GB" sz="700" dirty="0">
              <a:solidFill>
                <a:schemeClr val="bg1"/>
              </a:solidFill>
            </a:endParaRPr>
          </a:p>
        </p:txBody>
      </p:sp>
      <p:pic>
        <p:nvPicPr>
          <p:cNvPr id="33" name="Picture 32">
            <a:extLst>
              <a:ext uri="{FF2B5EF4-FFF2-40B4-BE49-F238E27FC236}">
                <a16:creationId xmlns:a16="http://schemas.microsoft.com/office/drawing/2014/main" id="{7AEE64A6-67D8-5732-C998-B580E3094D94}"/>
              </a:ext>
            </a:extLst>
          </p:cNvPr>
          <p:cNvPicPr>
            <a:picLocks noChangeAspect="1"/>
          </p:cNvPicPr>
          <p:nvPr userDrawn="1"/>
        </p:nvPicPr>
        <p:blipFill>
          <a:blip r:embed="rId3"/>
          <a:stretch>
            <a:fillRect/>
          </a:stretch>
        </p:blipFill>
        <p:spPr>
          <a:xfrm>
            <a:off x="7773504" y="6196747"/>
            <a:ext cx="1838399" cy="442436"/>
          </a:xfrm>
          <a:prstGeom prst="rect">
            <a:avLst/>
          </a:prstGeom>
        </p:spPr>
      </p:pic>
      <p:pic>
        <p:nvPicPr>
          <p:cNvPr id="34" name="Picture 33">
            <a:extLst>
              <a:ext uri="{FF2B5EF4-FFF2-40B4-BE49-F238E27FC236}">
                <a16:creationId xmlns:a16="http://schemas.microsoft.com/office/drawing/2014/main" id="{DB089436-DD47-EF78-7D56-AC5A64B40781}"/>
              </a:ext>
            </a:extLst>
          </p:cNvPr>
          <p:cNvPicPr>
            <a:picLocks noChangeAspect="1"/>
          </p:cNvPicPr>
          <p:nvPr userDrawn="1"/>
        </p:nvPicPr>
        <p:blipFill>
          <a:blip r:embed="rId4"/>
          <a:stretch>
            <a:fillRect/>
          </a:stretch>
        </p:blipFill>
        <p:spPr>
          <a:xfrm>
            <a:off x="9944907" y="6118610"/>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45" name="Picture 2">
            <a:extLst>
              <a:ext uri="{FF2B5EF4-FFF2-40B4-BE49-F238E27FC236}">
                <a16:creationId xmlns:a16="http://schemas.microsoft.com/office/drawing/2014/main" id="{BD77C17B-F888-5219-9F5A-0E5059C3928C}"/>
              </a:ext>
            </a:extLst>
          </p:cNvPr>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t="5820"/>
          <a:stretch>
            <a:fillRect/>
          </a:stretch>
        </p:blipFill>
        <p:spPr bwMode="auto">
          <a:xfrm>
            <a:off x="54205" y="44167"/>
            <a:ext cx="4814783" cy="2505456"/>
          </a:xfrm>
          <a:prstGeom prst="rect">
            <a:avLst/>
          </a:prstGeom>
          <a:noFill/>
          <a:ln w="57150">
            <a:solidFill>
              <a:srgbClr val="203864"/>
            </a:solidFill>
          </a:ln>
          <a:extLst>
            <a:ext uri="{909E8E84-426E-40DD-AFC4-6F175D3DCCD1}">
              <a14:hiddenFill xmlns:a14="http://schemas.microsoft.com/office/drawing/2010/main">
                <a:solidFill>
                  <a:srgbClr val="FFFFFF"/>
                </a:solidFill>
              </a14:hiddenFill>
            </a:ext>
          </a:extLst>
        </p:spPr>
      </p:pic>
      <p:pic>
        <p:nvPicPr>
          <p:cNvPr id="46" name="Picture 45">
            <a:extLst>
              <a:ext uri="{FF2B5EF4-FFF2-40B4-BE49-F238E27FC236}">
                <a16:creationId xmlns:a16="http://schemas.microsoft.com/office/drawing/2014/main" id="{531BF749-F3BA-90FF-C5A7-DB39BE3E6F65}"/>
              </a:ext>
            </a:extLst>
          </p:cNvPr>
          <p:cNvPicPr>
            <a:picLocks noChangeAspect="1"/>
          </p:cNvPicPr>
          <p:nvPr userDrawn="1"/>
        </p:nvPicPr>
        <p:blipFill>
          <a:blip r:embed="rId3"/>
          <a:srcRect t="22914" r="15774"/>
          <a:stretch>
            <a:fillRect/>
          </a:stretch>
        </p:blipFill>
        <p:spPr>
          <a:xfrm>
            <a:off x="8026815" y="49805"/>
            <a:ext cx="4107541" cy="2503768"/>
          </a:xfrm>
          <a:prstGeom prst="rect">
            <a:avLst/>
          </a:prstGeom>
          <a:ln w="57150">
            <a:solidFill>
              <a:srgbClr val="203864"/>
            </a:solidFill>
          </a:ln>
        </p:spPr>
      </p:pic>
      <p:pic>
        <p:nvPicPr>
          <p:cNvPr id="47" name="Picture 46">
            <a:extLst>
              <a:ext uri="{FF2B5EF4-FFF2-40B4-BE49-F238E27FC236}">
                <a16:creationId xmlns:a16="http://schemas.microsoft.com/office/drawing/2014/main" id="{056008FA-1B27-2469-8D92-3CBB17F21845}"/>
              </a:ext>
            </a:extLst>
          </p:cNvPr>
          <p:cNvPicPr>
            <a:picLocks noChangeAspect="1"/>
          </p:cNvPicPr>
          <p:nvPr userDrawn="1"/>
        </p:nvPicPr>
        <p:blipFill>
          <a:blip r:embed="rId4"/>
          <a:stretch>
            <a:fillRect/>
          </a:stretch>
        </p:blipFill>
        <p:spPr>
          <a:xfrm>
            <a:off x="8919631" y="4766494"/>
            <a:ext cx="3217870" cy="2043730"/>
          </a:xfrm>
          <a:prstGeom prst="rect">
            <a:avLst/>
          </a:prstGeom>
          <a:ln w="57150">
            <a:solidFill>
              <a:srgbClr val="203864"/>
            </a:solidFill>
          </a:ln>
        </p:spPr>
      </p:pic>
      <p:pic>
        <p:nvPicPr>
          <p:cNvPr id="48" name="Picture 47">
            <a:extLst>
              <a:ext uri="{FF2B5EF4-FFF2-40B4-BE49-F238E27FC236}">
                <a16:creationId xmlns:a16="http://schemas.microsoft.com/office/drawing/2014/main" id="{FF2234DF-25DA-295E-B1E0-1E5ED56189BB}"/>
              </a:ext>
            </a:extLst>
          </p:cNvPr>
          <p:cNvPicPr>
            <a:picLocks noChangeAspect="1"/>
          </p:cNvPicPr>
          <p:nvPr userDrawn="1"/>
        </p:nvPicPr>
        <p:blipFill rotWithShape="1">
          <a:blip r:embed="rId5"/>
          <a:srcRect l="21333" r="20057"/>
          <a:stretch/>
        </p:blipFill>
        <p:spPr>
          <a:xfrm>
            <a:off x="9960166" y="2241090"/>
            <a:ext cx="2177279" cy="2478024"/>
          </a:xfrm>
          <a:prstGeom prst="rect">
            <a:avLst/>
          </a:prstGeom>
          <a:ln w="57150">
            <a:solidFill>
              <a:srgbClr val="203864"/>
            </a:solidFill>
          </a:ln>
        </p:spPr>
      </p:pic>
      <p:pic>
        <p:nvPicPr>
          <p:cNvPr id="49" name="Picture 48">
            <a:extLst>
              <a:ext uri="{FF2B5EF4-FFF2-40B4-BE49-F238E27FC236}">
                <a16:creationId xmlns:a16="http://schemas.microsoft.com/office/drawing/2014/main" id="{77A1A80E-875C-8F20-417A-F4DD2A0C56D2}"/>
              </a:ext>
            </a:extLst>
          </p:cNvPr>
          <p:cNvPicPr>
            <a:picLocks noChangeAspect="1"/>
          </p:cNvPicPr>
          <p:nvPr userDrawn="1"/>
        </p:nvPicPr>
        <p:blipFill>
          <a:blip r:embed="rId6"/>
          <a:srcRect t="12819"/>
          <a:stretch>
            <a:fillRect/>
          </a:stretch>
        </p:blipFill>
        <p:spPr>
          <a:xfrm>
            <a:off x="4031288" y="52241"/>
            <a:ext cx="4108434" cy="2385501"/>
          </a:xfrm>
          <a:prstGeom prst="rect">
            <a:avLst/>
          </a:prstGeom>
          <a:ln w="57150">
            <a:solidFill>
              <a:srgbClr val="203864"/>
            </a:solidFill>
          </a:ln>
        </p:spPr>
      </p:pic>
      <p:pic>
        <p:nvPicPr>
          <p:cNvPr id="50" name="Picture 49">
            <a:extLst>
              <a:ext uri="{FF2B5EF4-FFF2-40B4-BE49-F238E27FC236}">
                <a16:creationId xmlns:a16="http://schemas.microsoft.com/office/drawing/2014/main" id="{B2FA935B-EB52-4CB0-727F-C84A2D66D3FD}"/>
              </a:ext>
            </a:extLst>
          </p:cNvPr>
          <p:cNvPicPr>
            <a:picLocks noChangeAspect="1"/>
          </p:cNvPicPr>
          <p:nvPr userDrawn="1"/>
        </p:nvPicPr>
        <p:blipFill>
          <a:blip r:embed="rId7"/>
          <a:stretch>
            <a:fillRect/>
          </a:stretch>
        </p:blipFill>
        <p:spPr>
          <a:xfrm>
            <a:off x="5870149" y="4727070"/>
            <a:ext cx="3136296" cy="2088822"/>
          </a:xfrm>
          <a:prstGeom prst="rect">
            <a:avLst/>
          </a:prstGeom>
          <a:ln w="57150">
            <a:solidFill>
              <a:srgbClr val="203864"/>
            </a:solidFill>
          </a:ln>
        </p:spPr>
      </p:pic>
      <p:pic>
        <p:nvPicPr>
          <p:cNvPr id="51" name="Picture 50">
            <a:extLst>
              <a:ext uri="{FF2B5EF4-FFF2-40B4-BE49-F238E27FC236}">
                <a16:creationId xmlns:a16="http://schemas.microsoft.com/office/drawing/2014/main" id="{018C58D5-B7EF-41FB-CDFA-2179BEE8FBE3}"/>
              </a:ext>
            </a:extLst>
          </p:cNvPr>
          <p:cNvPicPr>
            <a:picLocks noChangeAspect="1"/>
          </p:cNvPicPr>
          <p:nvPr userDrawn="1"/>
        </p:nvPicPr>
        <p:blipFill>
          <a:blip r:embed="rId8"/>
          <a:stretch>
            <a:fillRect/>
          </a:stretch>
        </p:blipFill>
        <p:spPr>
          <a:xfrm>
            <a:off x="3003849" y="4695698"/>
            <a:ext cx="3174380" cy="2114187"/>
          </a:xfrm>
          <a:prstGeom prst="rect">
            <a:avLst/>
          </a:prstGeom>
          <a:ln w="57150">
            <a:solidFill>
              <a:srgbClr val="203864"/>
            </a:solidFill>
          </a:ln>
        </p:spPr>
      </p:pic>
      <p:pic>
        <p:nvPicPr>
          <p:cNvPr id="52" name="Picture 51">
            <a:extLst>
              <a:ext uri="{FF2B5EF4-FFF2-40B4-BE49-F238E27FC236}">
                <a16:creationId xmlns:a16="http://schemas.microsoft.com/office/drawing/2014/main" id="{2B8DD438-C449-95E7-A775-8247A5631DB0}"/>
              </a:ext>
            </a:extLst>
          </p:cNvPr>
          <p:cNvPicPr>
            <a:picLocks noChangeAspect="1"/>
          </p:cNvPicPr>
          <p:nvPr userDrawn="1"/>
        </p:nvPicPr>
        <p:blipFill>
          <a:blip r:embed="rId9"/>
          <a:stretch>
            <a:fillRect/>
          </a:stretch>
        </p:blipFill>
        <p:spPr>
          <a:xfrm>
            <a:off x="49488" y="4697490"/>
            <a:ext cx="3174380" cy="2114187"/>
          </a:xfrm>
          <a:prstGeom prst="rect">
            <a:avLst/>
          </a:prstGeom>
          <a:ln w="57150">
            <a:solidFill>
              <a:srgbClr val="203864"/>
            </a:solidFill>
          </a:ln>
        </p:spPr>
      </p:pic>
      <p:pic>
        <p:nvPicPr>
          <p:cNvPr id="53" name="Picture 52">
            <a:extLst>
              <a:ext uri="{FF2B5EF4-FFF2-40B4-BE49-F238E27FC236}">
                <a16:creationId xmlns:a16="http://schemas.microsoft.com/office/drawing/2014/main" id="{0DDAEB9B-1A7F-33AB-E61A-4D75D9124A2C}"/>
              </a:ext>
            </a:extLst>
          </p:cNvPr>
          <p:cNvPicPr>
            <a:picLocks noChangeAspect="1"/>
          </p:cNvPicPr>
          <p:nvPr userDrawn="1"/>
        </p:nvPicPr>
        <p:blipFill>
          <a:blip r:embed="rId10"/>
          <a:srcRect t="14436"/>
          <a:stretch>
            <a:fillRect/>
          </a:stretch>
        </p:blipFill>
        <p:spPr>
          <a:xfrm>
            <a:off x="50215" y="2239786"/>
            <a:ext cx="1953251" cy="2478024"/>
          </a:xfrm>
          <a:prstGeom prst="rect">
            <a:avLst/>
          </a:prstGeom>
          <a:ln w="57150">
            <a:solidFill>
              <a:srgbClr val="203864"/>
            </a:solidFill>
          </a:ln>
        </p:spPr>
      </p:pic>
      <p:sp>
        <p:nvSpPr>
          <p:cNvPr id="54" name="Rectangle 53">
            <a:extLst>
              <a:ext uri="{FF2B5EF4-FFF2-40B4-BE49-F238E27FC236}">
                <a16:creationId xmlns:a16="http://schemas.microsoft.com/office/drawing/2014/main" id="{9A11D170-F116-EACC-58EB-95FF2B335C22}"/>
              </a:ext>
            </a:extLst>
          </p:cNvPr>
          <p:cNvSpPr/>
          <p:nvPr userDrawn="1"/>
        </p:nvSpPr>
        <p:spPr>
          <a:xfrm>
            <a:off x="49488" y="6170012"/>
            <a:ext cx="12093024" cy="641665"/>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5" name="Picture 54">
            <a:extLst>
              <a:ext uri="{FF2B5EF4-FFF2-40B4-BE49-F238E27FC236}">
                <a16:creationId xmlns:a16="http://schemas.microsoft.com/office/drawing/2014/main" id="{83534A4D-9CA9-0E93-564C-C66C6FCD51F3}"/>
              </a:ext>
            </a:extLst>
          </p:cNvPr>
          <p:cNvPicPr>
            <a:picLocks noChangeAspect="1"/>
          </p:cNvPicPr>
          <p:nvPr userDrawn="1"/>
        </p:nvPicPr>
        <p:blipFill>
          <a:blip r:embed="rId11"/>
          <a:stretch>
            <a:fillRect/>
          </a:stretch>
        </p:blipFill>
        <p:spPr>
          <a:xfrm>
            <a:off x="8359025" y="6335450"/>
            <a:ext cx="1793479" cy="431626"/>
          </a:xfrm>
          <a:prstGeom prst="rect">
            <a:avLst/>
          </a:prstGeom>
        </p:spPr>
      </p:pic>
      <p:pic>
        <p:nvPicPr>
          <p:cNvPr id="56" name="Picture 55">
            <a:extLst>
              <a:ext uri="{FF2B5EF4-FFF2-40B4-BE49-F238E27FC236}">
                <a16:creationId xmlns:a16="http://schemas.microsoft.com/office/drawing/2014/main" id="{EFA97D6D-51E3-2BF1-946E-AC24CAE26BA7}"/>
              </a:ext>
            </a:extLst>
          </p:cNvPr>
          <p:cNvPicPr>
            <a:picLocks noChangeAspect="1"/>
          </p:cNvPicPr>
          <p:nvPr userDrawn="1"/>
        </p:nvPicPr>
        <p:blipFill>
          <a:blip r:embed="rId12"/>
          <a:stretch>
            <a:fillRect/>
          </a:stretch>
        </p:blipFill>
        <p:spPr>
          <a:xfrm>
            <a:off x="10417721" y="6333937"/>
            <a:ext cx="1470388" cy="457589"/>
          </a:xfrm>
          <a:prstGeom prst="rect">
            <a:avLst/>
          </a:prstGeom>
        </p:spPr>
      </p:pic>
      <p:sp>
        <p:nvSpPr>
          <p:cNvPr id="57" name="Rectangle 56">
            <a:extLst>
              <a:ext uri="{FF2B5EF4-FFF2-40B4-BE49-F238E27FC236}">
                <a16:creationId xmlns:a16="http://schemas.microsoft.com/office/drawing/2014/main" id="{3DF1E9ED-1F3A-E284-1C45-EED64233ECDD}"/>
              </a:ext>
            </a:extLst>
          </p:cNvPr>
          <p:cNvSpPr/>
          <p:nvPr userDrawn="1"/>
        </p:nvSpPr>
        <p:spPr>
          <a:xfrm>
            <a:off x="1938528" y="2223672"/>
            <a:ext cx="8286822" cy="2511973"/>
          </a:xfrm>
          <a:prstGeom prst="rect">
            <a:avLst/>
          </a:prstGeom>
          <a:solidFill>
            <a:srgbClr val="203864"/>
          </a:solidFill>
          <a:ln w="76200">
            <a:solidFill>
              <a:srgbClr val="20386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4517593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09802" y="843756"/>
            <a:ext cx="2471823" cy="1709912"/>
          </a:xfrm>
          <a:prstGeom prst="rect">
            <a:avLst/>
          </a:prstGeom>
          <a:ln w="3175">
            <a:solidFill>
              <a:schemeClr val="tx1"/>
            </a:solidFill>
          </a:ln>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83555D73-F144-CC54-66ED-62F41EE1A44D}"/>
              </a:ext>
            </a:extLst>
          </p:cNvPr>
          <p:cNvSpPr txBox="1"/>
          <p:nvPr userDrawn="1"/>
        </p:nvSpPr>
        <p:spPr>
          <a:xfrm>
            <a:off x="183758" y="195913"/>
            <a:ext cx="2471822" cy="523220"/>
          </a:xfrm>
          <a:prstGeom prst="rect">
            <a:avLst/>
          </a:prstGeom>
          <a:noFill/>
        </p:spPr>
        <p:txBody>
          <a:bodyPr wrap="square" rtlCol="0">
            <a:spAutoFit/>
          </a:bodyPr>
          <a:lstStyle/>
          <a:p>
            <a:pPr algn="ctr"/>
            <a:r>
              <a:rPr lang="en-GB" sz="1400" dirty="0">
                <a:solidFill>
                  <a:srgbClr val="203864"/>
                </a:solidFill>
              </a:rPr>
              <a:t>WUENIC country profiles (PDF and interactive versions)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DD3C8136-9994-FF9E-0B35-567705569017}"/>
              </a:ext>
            </a:extLst>
          </p:cNvPr>
          <p:cNvSpPr txBox="1"/>
          <p:nvPr userDrawn="1"/>
        </p:nvSpPr>
        <p:spPr>
          <a:xfrm>
            <a:off x="3829751" y="283634"/>
            <a:ext cx="3068262" cy="523220"/>
          </a:xfrm>
          <a:prstGeom prst="rect">
            <a:avLst/>
          </a:prstGeom>
          <a:noFill/>
        </p:spPr>
        <p:txBody>
          <a:bodyPr wrap="square" rtlCol="0">
            <a:spAutoFit/>
          </a:bodyPr>
          <a:lstStyle/>
          <a:p>
            <a:pPr algn="ctr"/>
            <a:r>
              <a:rPr lang="en-GB" sz="1400" dirty="0">
                <a:solidFill>
                  <a:srgbClr val="203864"/>
                </a:solidFill>
              </a:rPr>
              <a:t>Datasets: </a:t>
            </a:r>
          </a:p>
          <a:p>
            <a:pPr algn="ctr"/>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5"/>
          <a:stretch>
            <a:fillRect/>
          </a:stretch>
        </p:blipFill>
        <p:spPr>
          <a:xfrm>
            <a:off x="869081" y="1342044"/>
            <a:ext cx="2599136" cy="1675246"/>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902066" y="3348716"/>
            <a:ext cx="3068261" cy="523220"/>
          </a:xfrm>
          <a:prstGeom prst="rect">
            <a:avLst/>
          </a:prstGeom>
          <a:noFill/>
        </p:spPr>
        <p:txBody>
          <a:bodyPr wrap="square" rtlCol="0">
            <a:spAutoFit/>
          </a:bodyPr>
          <a:lstStyle/>
          <a:p>
            <a:pPr algn="ctr"/>
            <a:r>
              <a:rPr lang="en-GB" sz="1400" dirty="0">
                <a:solidFill>
                  <a:srgbClr val="203864"/>
                </a:solidFill>
              </a:rPr>
              <a:t>Country and region-specific </a:t>
            </a:r>
            <a:br>
              <a:rPr lang="en-GB" sz="1400" dirty="0">
                <a:solidFill>
                  <a:srgbClr val="203864"/>
                </a:solidFill>
              </a:rPr>
            </a:br>
            <a:r>
              <a:rPr lang="en-GB" sz="1400" dirty="0">
                <a:solidFill>
                  <a:srgbClr val="203864"/>
                </a:solidFill>
              </a:rPr>
              <a:t>high-level talking points</a:t>
            </a:r>
            <a:endParaRPr lang="en-GB" sz="1100" dirty="0">
              <a:solidFill>
                <a:srgbClr val="203864"/>
              </a:solidFill>
            </a:endParaRP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6"/>
          <a:stretch>
            <a:fillRect/>
          </a:stretch>
        </p:blipFill>
        <p:spPr>
          <a:xfrm>
            <a:off x="194689" y="4496012"/>
            <a:ext cx="2993188" cy="2015300"/>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216121" y="3378634"/>
            <a:ext cx="2789227" cy="984885"/>
          </a:xfrm>
          <a:prstGeom prst="rect">
            <a:avLst/>
          </a:prstGeom>
          <a:noFill/>
        </p:spPr>
        <p:txBody>
          <a:bodyPr wrap="square" rtlCol="0">
            <a:spAutoFit/>
          </a:bodyPr>
          <a:lstStyle/>
          <a:p>
            <a:pPr algn="ctr"/>
            <a:r>
              <a:rPr lang="en-GB" sz="1400" dirty="0">
                <a:solidFill>
                  <a:srgbClr val="203864"/>
                </a:solidFill>
              </a:rPr>
              <a:t>Interactive immunization regional snapshots:</a:t>
            </a:r>
            <a:br>
              <a:rPr lang="en-GB" sz="1400" dirty="0">
                <a:solidFill>
                  <a:srgbClr val="203864"/>
                </a:solidFill>
              </a:rPr>
            </a:br>
            <a:r>
              <a:rPr lang="en-GB" sz="700" dirty="0">
                <a:solidFill>
                  <a:schemeClr val="bg1"/>
                </a:solidFill>
              </a:rPr>
              <a:t>gap</a:t>
            </a:r>
          </a:p>
          <a:p>
            <a:pPr marL="0" marR="0" lvl="0" indent="0" algn="ctr"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7"/>
          <a:stretch>
            <a:fillRect/>
          </a:stretch>
        </p:blipFill>
        <p:spPr>
          <a:xfrm>
            <a:off x="7169786" y="1143353"/>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7181818" y="270374"/>
            <a:ext cx="2862018" cy="754053"/>
          </a:xfrm>
          <a:prstGeom prst="rect">
            <a:avLst/>
          </a:prstGeom>
          <a:noFill/>
        </p:spPr>
        <p:txBody>
          <a:bodyPr wrap="square" rtlCol="0">
            <a:spAutoFit/>
          </a:bodyPr>
          <a:lstStyle/>
          <a:p>
            <a:pPr algn="ctr"/>
            <a:r>
              <a:rPr lang="en-GB" sz="1400" dirty="0">
                <a:solidFill>
                  <a:srgbClr val="203864"/>
                </a:solidFill>
              </a:rPr>
              <a:t>Country and region-specific slides: </a:t>
            </a:r>
          </a:p>
          <a:p>
            <a:pPr algn="ctr"/>
            <a:r>
              <a:rPr lang="en-GB" sz="700" i="1" dirty="0">
                <a:solidFill>
                  <a:schemeClr val="bg1"/>
                </a:solidFill>
              </a:rPr>
              <a:t>gap</a:t>
            </a:r>
            <a:br>
              <a:rPr lang="en-GB" sz="1100" i="1" dirty="0">
                <a:solidFill>
                  <a:srgbClr val="203864"/>
                </a:solidFill>
              </a:rPr>
            </a:br>
            <a:r>
              <a:rPr lang="en-GB" sz="1100" i="1" dirty="0">
                <a:solidFill>
                  <a:srgbClr val="203864"/>
                </a:solidFill>
              </a:rPr>
              <a:t>UNICEF, WHO, World Bank, Gavi and African Union regions</a:t>
            </a:r>
          </a:p>
        </p:txBody>
      </p:sp>
      <p:pic>
        <p:nvPicPr>
          <p:cNvPr id="2" name="Picture 1">
            <a:extLst>
              <a:ext uri="{FF2B5EF4-FFF2-40B4-BE49-F238E27FC236}">
                <a16:creationId xmlns:a16="http://schemas.microsoft.com/office/drawing/2014/main" id="{42001794-5376-6A68-5189-37D6903EA3EE}"/>
              </a:ext>
            </a:extLst>
          </p:cNvPr>
          <p:cNvPicPr>
            <a:picLocks noChangeAspect="1"/>
          </p:cNvPicPr>
          <p:nvPr userDrawn="1"/>
        </p:nvPicPr>
        <p:blipFill>
          <a:blip r:embed="rId8"/>
          <a:stretch>
            <a:fillRect/>
          </a:stretch>
        </p:blipFill>
        <p:spPr>
          <a:xfrm>
            <a:off x="3412717" y="4149343"/>
            <a:ext cx="3282660" cy="2323239"/>
          </a:xfrm>
          <a:prstGeom prst="rect">
            <a:avLst/>
          </a:prstGeom>
        </p:spPr>
      </p:pic>
      <p:sp>
        <p:nvSpPr>
          <p:cNvPr id="3" name="TextBox 2">
            <a:extLst>
              <a:ext uri="{FF2B5EF4-FFF2-40B4-BE49-F238E27FC236}">
                <a16:creationId xmlns:a16="http://schemas.microsoft.com/office/drawing/2014/main" id="{2E101229-9700-06DF-555D-01295125A7BF}"/>
              </a:ext>
            </a:extLst>
          </p:cNvPr>
          <p:cNvSpPr txBox="1"/>
          <p:nvPr userDrawn="1"/>
        </p:nvSpPr>
        <p:spPr>
          <a:xfrm>
            <a:off x="3829751" y="3387554"/>
            <a:ext cx="2578214" cy="644985"/>
          </a:xfrm>
          <a:prstGeom prst="rect">
            <a:avLst/>
          </a:prstGeom>
          <a:noFill/>
        </p:spPr>
        <p:txBody>
          <a:bodyPr wrap="square" rtlCol="0">
            <a:spAutoFit/>
          </a:bodyPr>
          <a:lstStyle/>
          <a:p>
            <a:pPr algn="ctr">
              <a:lnSpc>
                <a:spcPct val="150000"/>
              </a:lnSpc>
            </a:pPr>
            <a:r>
              <a:rPr lang="en-GB" sz="1400" dirty="0">
                <a:solidFill>
                  <a:srgbClr val="203864"/>
                </a:solidFill>
              </a:rPr>
              <a:t>Country data quality reports </a:t>
            </a:r>
            <a:r>
              <a:rPr lang="en-GB" sz="1100" dirty="0">
                <a:solidFill>
                  <a:srgbClr val="203864"/>
                </a:solidFill>
              </a:rPr>
              <a:t>(NEW 2026)</a:t>
            </a:r>
            <a:endParaRPr lang="en-GB" sz="1100" i="1" dirty="0">
              <a:solidFill>
                <a:srgbClr val="203864"/>
              </a:solidFill>
            </a:endParaRPr>
          </a:p>
        </p:txBody>
      </p:sp>
      <p:pic>
        <p:nvPicPr>
          <p:cNvPr id="14" name="Picture 13">
            <a:extLst>
              <a:ext uri="{FF2B5EF4-FFF2-40B4-BE49-F238E27FC236}">
                <a16:creationId xmlns:a16="http://schemas.microsoft.com/office/drawing/2014/main" id="{5665A802-3332-67FC-4C3E-A5CA084C4D3A}"/>
              </a:ext>
            </a:extLst>
          </p:cNvPr>
          <p:cNvPicPr>
            <a:picLocks noChangeAspect="1"/>
          </p:cNvPicPr>
          <p:nvPr userDrawn="1"/>
        </p:nvPicPr>
        <p:blipFill>
          <a:blip r:embed="rId9"/>
          <a:stretch>
            <a:fillRect/>
          </a:stretch>
        </p:blipFill>
        <p:spPr>
          <a:xfrm>
            <a:off x="6920217" y="4145021"/>
            <a:ext cx="2313916" cy="1636570"/>
          </a:xfrm>
          <a:prstGeom prst="rect">
            <a:avLst/>
          </a:prstGeom>
        </p:spPr>
      </p:pic>
      <p:pic>
        <p:nvPicPr>
          <p:cNvPr id="15" name="Picture 14">
            <a:extLst>
              <a:ext uri="{FF2B5EF4-FFF2-40B4-BE49-F238E27FC236}">
                <a16:creationId xmlns:a16="http://schemas.microsoft.com/office/drawing/2014/main" id="{92A76B72-72E3-C860-0504-FFDAA73F9283}"/>
              </a:ext>
            </a:extLst>
          </p:cNvPr>
          <p:cNvPicPr>
            <a:picLocks noChangeAspect="1"/>
          </p:cNvPicPr>
          <p:nvPr userDrawn="1"/>
        </p:nvPicPr>
        <p:blipFill>
          <a:blip r:embed="rId10"/>
          <a:stretch>
            <a:fillRect/>
          </a:stretch>
        </p:blipFill>
        <p:spPr>
          <a:xfrm>
            <a:off x="7739619" y="4993000"/>
            <a:ext cx="2313916" cy="1645452"/>
          </a:xfrm>
          <a:prstGeom prst="rect">
            <a:avLst/>
          </a:prstGeom>
        </p:spPr>
      </p:pic>
      <p:sp>
        <p:nvSpPr>
          <p:cNvPr id="17" name="TextBox 16">
            <a:extLst>
              <a:ext uri="{FF2B5EF4-FFF2-40B4-BE49-F238E27FC236}">
                <a16:creationId xmlns:a16="http://schemas.microsoft.com/office/drawing/2014/main" id="{0FA810B3-0882-AFE6-1B21-BAA87CB9B5AC}"/>
              </a:ext>
            </a:extLst>
          </p:cNvPr>
          <p:cNvSpPr txBox="1"/>
          <p:nvPr userDrawn="1"/>
        </p:nvSpPr>
        <p:spPr>
          <a:xfrm>
            <a:off x="6934785" y="3835839"/>
            <a:ext cx="3118750" cy="261610"/>
          </a:xfrm>
          <a:prstGeom prst="rect">
            <a:avLst/>
          </a:prstGeom>
          <a:noFill/>
        </p:spPr>
        <p:txBody>
          <a:bodyPr wrap="square">
            <a:spAutoFit/>
          </a:bodyPr>
          <a:lstStyle/>
          <a:p>
            <a:pPr algn="ctr"/>
            <a:r>
              <a:rPr lang="en-GB" sz="1100" dirty="0">
                <a:solidFill>
                  <a:srgbClr val="203864"/>
                </a:solidFill>
              </a:rPr>
              <a:t>(NEW 2026)</a:t>
            </a:r>
            <a:endParaRPr lang="en-US" sz="1100" dirty="0"/>
          </a:p>
        </p:txBody>
      </p:sp>
      <p:pic>
        <p:nvPicPr>
          <p:cNvPr id="4" name="Picture 3">
            <a:extLst>
              <a:ext uri="{FF2B5EF4-FFF2-40B4-BE49-F238E27FC236}">
                <a16:creationId xmlns:a16="http://schemas.microsoft.com/office/drawing/2014/main" id="{13200F9B-4429-F853-F3A3-9629DF52257B}"/>
              </a:ext>
            </a:extLst>
          </p:cNvPr>
          <p:cNvPicPr>
            <a:picLocks noChangeAspect="1"/>
          </p:cNvPicPr>
          <p:nvPr userDrawn="1"/>
        </p:nvPicPr>
        <p:blipFill>
          <a:blip r:embed="rId11"/>
          <a:stretch>
            <a:fillRect/>
          </a:stretch>
        </p:blipFill>
        <p:spPr>
          <a:xfrm>
            <a:off x="3878555" y="1127177"/>
            <a:ext cx="2970654" cy="1975843"/>
          </a:xfrm>
          <a:prstGeom prst="rect">
            <a:avLst/>
          </a:prstGeom>
        </p:spPr>
      </p:pic>
    </p:spTree>
    <p:extLst>
      <p:ext uri="{BB962C8B-B14F-4D97-AF65-F5344CB8AC3E}">
        <p14:creationId xmlns:p14="http://schemas.microsoft.com/office/powerpoint/2010/main" val="39206940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9" r:id="rId6"/>
    <p:sldLayoutId id="2147483678" r:id="rId7"/>
    <p:sldLayoutId id="2147483671" r:id="rId8"/>
    <p:sldLayoutId id="2147483677" r:id="rId9"/>
    <p:sldLayoutId id="2147483682" r:id="rId10"/>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4aa1e6642fe1df8c8ebb502abf057cd6b044b825.png"/>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6.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22bc28f5f77fd70a66da521be6fc74143bec00c5.png"/>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8.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d526e8e55e974abcd82032e4b12c439a48dc6349.png"/>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10ae9e3eaee491f362d28dc343bcd9a8467fa7d7.png"/>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www.sciencedirect.com/science/article/pii/S0091743520304308?via%3Dihub" TargetMode="Externa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1.xml.rels><?xml version="1.0" encoding="UTF-8" standalone="yes"?>

<Relationships  xmlns="http://schemas.openxmlformats.org/package/2006/relationships">
<Relationship Id="rId1" Type="http://schemas.openxmlformats.org/officeDocument/2006/relationships/slideLayout" Target="../slideLayouts/slideLayout9.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42.xml.rels><?xml version="1.0" encoding="UTF-8" standalone="yes"?>

<Relationships  xmlns="http://schemas.openxmlformats.org/package/2006/relationships">
<Relationship Id="rId1" Type="http://schemas.openxmlformats.org/officeDocument/2006/relationships/slideLayout" Target="../slideLayouts/slideLayout10.xml"/>
<Relationship Id="rId2" Type="http://schemas.openxmlformats.org/officeDocument/2006/relationships/hyperlink" Target="https://forms.office.com/e/Qv1HXxxNZQ" TargetMode="Externa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943605" y="1951330"/>
              <a:ext cx="311525" cy="280801"/>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5" name="rc5"/>
            <p:cNvSpPr/>
            <p:nvPr/>
          </p:nvSpPr>
          <p:spPr>
            <a:xfrm>
              <a:off x="1255130" y="1951330"/>
              <a:ext cx="311525" cy="280801"/>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6" name="rc6"/>
            <p:cNvSpPr/>
            <p:nvPr/>
          </p:nvSpPr>
          <p:spPr>
            <a:xfrm>
              <a:off x="1566655" y="1951330"/>
              <a:ext cx="311525"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7" name="rc7"/>
            <p:cNvSpPr/>
            <p:nvPr/>
          </p:nvSpPr>
          <p:spPr>
            <a:xfrm>
              <a:off x="1878180" y="1951330"/>
              <a:ext cx="311525" cy="280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8" name="rc8"/>
            <p:cNvSpPr/>
            <p:nvPr/>
          </p:nvSpPr>
          <p:spPr>
            <a:xfrm>
              <a:off x="2189705" y="1951330"/>
              <a:ext cx="311525" cy="280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9" name="rc9"/>
            <p:cNvSpPr/>
            <p:nvPr/>
          </p:nvSpPr>
          <p:spPr>
            <a:xfrm>
              <a:off x="2501230" y="1951330"/>
              <a:ext cx="311525"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0" name="rc10"/>
            <p:cNvSpPr/>
            <p:nvPr/>
          </p:nvSpPr>
          <p:spPr>
            <a:xfrm>
              <a:off x="2812756" y="1951330"/>
              <a:ext cx="311525"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1" name="rc11"/>
            <p:cNvSpPr/>
            <p:nvPr/>
          </p:nvSpPr>
          <p:spPr>
            <a:xfrm>
              <a:off x="3124281" y="1951330"/>
              <a:ext cx="311525"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2" name="rc12"/>
            <p:cNvSpPr/>
            <p:nvPr/>
          </p:nvSpPr>
          <p:spPr>
            <a:xfrm>
              <a:off x="3435806" y="1951330"/>
              <a:ext cx="311525"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3" name="rc13"/>
            <p:cNvSpPr/>
            <p:nvPr/>
          </p:nvSpPr>
          <p:spPr>
            <a:xfrm>
              <a:off x="3747331" y="1951330"/>
              <a:ext cx="311525"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4" name="rc14"/>
            <p:cNvSpPr/>
            <p:nvPr/>
          </p:nvSpPr>
          <p:spPr>
            <a:xfrm>
              <a:off x="4058856" y="1951330"/>
              <a:ext cx="311525"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5" name="rc15"/>
            <p:cNvSpPr/>
            <p:nvPr/>
          </p:nvSpPr>
          <p:spPr>
            <a:xfrm>
              <a:off x="4370381" y="1951330"/>
              <a:ext cx="311525"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6" name="rc16"/>
            <p:cNvSpPr/>
            <p:nvPr/>
          </p:nvSpPr>
          <p:spPr>
            <a:xfrm>
              <a:off x="4681906" y="1951330"/>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7" name="rc17"/>
            <p:cNvSpPr/>
            <p:nvPr/>
          </p:nvSpPr>
          <p:spPr>
            <a:xfrm>
              <a:off x="4993431" y="1951330"/>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8" name="rc18"/>
            <p:cNvSpPr/>
            <p:nvPr/>
          </p:nvSpPr>
          <p:spPr>
            <a:xfrm>
              <a:off x="5304957" y="1951330"/>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9" name="rc19"/>
            <p:cNvSpPr/>
            <p:nvPr/>
          </p:nvSpPr>
          <p:spPr>
            <a:xfrm>
              <a:off x="5616482" y="1951330"/>
              <a:ext cx="311525"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0" name="rc20"/>
            <p:cNvSpPr/>
            <p:nvPr/>
          </p:nvSpPr>
          <p:spPr>
            <a:xfrm>
              <a:off x="5928007" y="1951330"/>
              <a:ext cx="311525"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1" name="rc21"/>
            <p:cNvSpPr/>
            <p:nvPr/>
          </p:nvSpPr>
          <p:spPr>
            <a:xfrm>
              <a:off x="6239532" y="1951330"/>
              <a:ext cx="311525"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2" name="rc22"/>
            <p:cNvSpPr/>
            <p:nvPr/>
          </p:nvSpPr>
          <p:spPr>
            <a:xfrm>
              <a:off x="6551057" y="1951330"/>
              <a:ext cx="311525"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3" name="rc23"/>
            <p:cNvSpPr/>
            <p:nvPr/>
          </p:nvSpPr>
          <p:spPr>
            <a:xfrm>
              <a:off x="6862582" y="1951330"/>
              <a:ext cx="311525"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4" name="rc24"/>
            <p:cNvSpPr/>
            <p:nvPr/>
          </p:nvSpPr>
          <p:spPr>
            <a:xfrm>
              <a:off x="7174107" y="1951330"/>
              <a:ext cx="311525"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5" name="rc25"/>
            <p:cNvSpPr/>
            <p:nvPr/>
          </p:nvSpPr>
          <p:spPr>
            <a:xfrm>
              <a:off x="7485632" y="1951330"/>
              <a:ext cx="311525"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6" name="rc26"/>
            <p:cNvSpPr/>
            <p:nvPr/>
          </p:nvSpPr>
          <p:spPr>
            <a:xfrm>
              <a:off x="7797157" y="1951330"/>
              <a:ext cx="311525"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7" name="rc27"/>
            <p:cNvSpPr/>
            <p:nvPr/>
          </p:nvSpPr>
          <p:spPr>
            <a:xfrm>
              <a:off x="8108683" y="1951330"/>
              <a:ext cx="311525"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8" name="rc28"/>
            <p:cNvSpPr/>
            <p:nvPr/>
          </p:nvSpPr>
          <p:spPr>
            <a:xfrm>
              <a:off x="8420208" y="1951330"/>
              <a:ext cx="311525" cy="280801"/>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9" name="rc29"/>
            <p:cNvSpPr/>
            <p:nvPr/>
          </p:nvSpPr>
          <p:spPr>
            <a:xfrm>
              <a:off x="8731733" y="1951330"/>
              <a:ext cx="311525" cy="280801"/>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30" name="rc30"/>
            <p:cNvSpPr/>
            <p:nvPr/>
          </p:nvSpPr>
          <p:spPr>
            <a:xfrm>
              <a:off x="943605" y="2232131"/>
              <a:ext cx="311525"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31" name="rc31"/>
            <p:cNvSpPr/>
            <p:nvPr/>
          </p:nvSpPr>
          <p:spPr>
            <a:xfrm>
              <a:off x="1255130" y="2232131"/>
              <a:ext cx="311525"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2" name="rc32"/>
            <p:cNvSpPr/>
            <p:nvPr/>
          </p:nvSpPr>
          <p:spPr>
            <a:xfrm>
              <a:off x="1566655" y="2232131"/>
              <a:ext cx="311525"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3" name="rc33"/>
            <p:cNvSpPr/>
            <p:nvPr/>
          </p:nvSpPr>
          <p:spPr>
            <a:xfrm>
              <a:off x="1878180" y="2232131"/>
              <a:ext cx="311525"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4" name="rc34"/>
            <p:cNvSpPr/>
            <p:nvPr/>
          </p:nvSpPr>
          <p:spPr>
            <a:xfrm>
              <a:off x="2189705" y="2232131"/>
              <a:ext cx="311525"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5" name="rc35"/>
            <p:cNvSpPr/>
            <p:nvPr/>
          </p:nvSpPr>
          <p:spPr>
            <a:xfrm>
              <a:off x="2501230" y="2232131"/>
              <a:ext cx="311525"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6" name="rc36"/>
            <p:cNvSpPr/>
            <p:nvPr/>
          </p:nvSpPr>
          <p:spPr>
            <a:xfrm>
              <a:off x="2812756" y="2232131"/>
              <a:ext cx="311525"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7" name="rc37"/>
            <p:cNvSpPr/>
            <p:nvPr/>
          </p:nvSpPr>
          <p:spPr>
            <a:xfrm>
              <a:off x="3124281" y="2232131"/>
              <a:ext cx="311525"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8" name="rc38"/>
            <p:cNvSpPr/>
            <p:nvPr/>
          </p:nvSpPr>
          <p:spPr>
            <a:xfrm>
              <a:off x="3435806" y="2232131"/>
              <a:ext cx="311525"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39" name="rc39"/>
            <p:cNvSpPr/>
            <p:nvPr/>
          </p:nvSpPr>
          <p:spPr>
            <a:xfrm>
              <a:off x="3747331" y="2232131"/>
              <a:ext cx="311525"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0" name="rc40"/>
            <p:cNvSpPr/>
            <p:nvPr/>
          </p:nvSpPr>
          <p:spPr>
            <a:xfrm>
              <a:off x="4058856" y="2232131"/>
              <a:ext cx="311525"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1" name="rc41"/>
            <p:cNvSpPr/>
            <p:nvPr/>
          </p:nvSpPr>
          <p:spPr>
            <a:xfrm>
              <a:off x="4370381" y="2232131"/>
              <a:ext cx="311525"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2" name="rc42"/>
            <p:cNvSpPr/>
            <p:nvPr/>
          </p:nvSpPr>
          <p:spPr>
            <a:xfrm>
              <a:off x="4681906" y="2232131"/>
              <a:ext cx="311525"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3" name="rc43"/>
            <p:cNvSpPr/>
            <p:nvPr/>
          </p:nvSpPr>
          <p:spPr>
            <a:xfrm>
              <a:off x="4993431" y="2232131"/>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4" name="rc44"/>
            <p:cNvSpPr/>
            <p:nvPr/>
          </p:nvSpPr>
          <p:spPr>
            <a:xfrm>
              <a:off x="5304957" y="2232131"/>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5" name="rc45"/>
            <p:cNvSpPr/>
            <p:nvPr/>
          </p:nvSpPr>
          <p:spPr>
            <a:xfrm>
              <a:off x="5616482" y="2232131"/>
              <a:ext cx="311525"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46" name="rc46"/>
            <p:cNvSpPr/>
            <p:nvPr/>
          </p:nvSpPr>
          <p:spPr>
            <a:xfrm>
              <a:off x="5928007" y="2232131"/>
              <a:ext cx="311525"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47" name="rc47"/>
            <p:cNvSpPr/>
            <p:nvPr/>
          </p:nvSpPr>
          <p:spPr>
            <a:xfrm>
              <a:off x="6239532" y="2232131"/>
              <a:ext cx="311525"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48" name="rc48"/>
            <p:cNvSpPr/>
            <p:nvPr/>
          </p:nvSpPr>
          <p:spPr>
            <a:xfrm>
              <a:off x="6551057" y="2232131"/>
              <a:ext cx="311525"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49" name="rc49"/>
            <p:cNvSpPr/>
            <p:nvPr/>
          </p:nvSpPr>
          <p:spPr>
            <a:xfrm>
              <a:off x="6862582" y="2232131"/>
              <a:ext cx="311525"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50" name="rc50"/>
            <p:cNvSpPr/>
            <p:nvPr/>
          </p:nvSpPr>
          <p:spPr>
            <a:xfrm>
              <a:off x="7174107" y="2232131"/>
              <a:ext cx="311525" cy="280801"/>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51" name="rc51"/>
            <p:cNvSpPr/>
            <p:nvPr/>
          </p:nvSpPr>
          <p:spPr>
            <a:xfrm>
              <a:off x="7485632" y="2232131"/>
              <a:ext cx="311525" cy="280801"/>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52" name="rc52"/>
            <p:cNvSpPr/>
            <p:nvPr/>
          </p:nvSpPr>
          <p:spPr>
            <a:xfrm>
              <a:off x="7797157" y="2232131"/>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3" name="rc53"/>
            <p:cNvSpPr/>
            <p:nvPr/>
          </p:nvSpPr>
          <p:spPr>
            <a:xfrm>
              <a:off x="8108683" y="2232131"/>
              <a:ext cx="311525" cy="280801"/>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54" name="rc54"/>
            <p:cNvSpPr/>
            <p:nvPr/>
          </p:nvSpPr>
          <p:spPr>
            <a:xfrm>
              <a:off x="8420208" y="2232131"/>
              <a:ext cx="311525" cy="280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55" name="rc55"/>
            <p:cNvSpPr/>
            <p:nvPr/>
          </p:nvSpPr>
          <p:spPr>
            <a:xfrm>
              <a:off x="8731733" y="2232131"/>
              <a:ext cx="311525" cy="280801"/>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56" name="rc56"/>
            <p:cNvSpPr/>
            <p:nvPr/>
          </p:nvSpPr>
          <p:spPr>
            <a:xfrm>
              <a:off x="943605" y="2512933"/>
              <a:ext cx="311525" cy="280801"/>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57" name="rc57"/>
            <p:cNvSpPr/>
            <p:nvPr/>
          </p:nvSpPr>
          <p:spPr>
            <a:xfrm>
              <a:off x="1255130" y="2512933"/>
              <a:ext cx="311525" cy="280801"/>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58" name="rc58"/>
            <p:cNvSpPr/>
            <p:nvPr/>
          </p:nvSpPr>
          <p:spPr>
            <a:xfrm>
              <a:off x="1566655" y="2512933"/>
              <a:ext cx="311525" cy="280801"/>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59" name="rc59"/>
            <p:cNvSpPr/>
            <p:nvPr/>
          </p:nvSpPr>
          <p:spPr>
            <a:xfrm>
              <a:off x="1878180" y="2512933"/>
              <a:ext cx="311525" cy="280801"/>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60" name="rc60"/>
            <p:cNvSpPr/>
            <p:nvPr/>
          </p:nvSpPr>
          <p:spPr>
            <a:xfrm>
              <a:off x="2189705" y="2512933"/>
              <a:ext cx="311525" cy="280801"/>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61" name="rc61"/>
            <p:cNvSpPr/>
            <p:nvPr/>
          </p:nvSpPr>
          <p:spPr>
            <a:xfrm>
              <a:off x="2501230" y="2512933"/>
              <a:ext cx="311525" cy="280801"/>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62" name="rc62"/>
            <p:cNvSpPr/>
            <p:nvPr/>
          </p:nvSpPr>
          <p:spPr>
            <a:xfrm>
              <a:off x="2812756" y="2512933"/>
              <a:ext cx="311525" cy="280801"/>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63" name="rc63"/>
            <p:cNvSpPr/>
            <p:nvPr/>
          </p:nvSpPr>
          <p:spPr>
            <a:xfrm>
              <a:off x="3124281" y="2512933"/>
              <a:ext cx="311525" cy="280801"/>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64" name="rc64"/>
            <p:cNvSpPr/>
            <p:nvPr/>
          </p:nvSpPr>
          <p:spPr>
            <a:xfrm>
              <a:off x="3435806" y="2512933"/>
              <a:ext cx="311525" cy="280801"/>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65" name="rc65"/>
            <p:cNvSpPr/>
            <p:nvPr/>
          </p:nvSpPr>
          <p:spPr>
            <a:xfrm>
              <a:off x="3747331" y="2512933"/>
              <a:ext cx="311525" cy="280801"/>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66" name="rc66"/>
            <p:cNvSpPr/>
            <p:nvPr/>
          </p:nvSpPr>
          <p:spPr>
            <a:xfrm>
              <a:off x="4058856" y="2512933"/>
              <a:ext cx="311525" cy="280801"/>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67" name="rc67"/>
            <p:cNvSpPr/>
            <p:nvPr/>
          </p:nvSpPr>
          <p:spPr>
            <a:xfrm>
              <a:off x="4370381" y="2512933"/>
              <a:ext cx="311525" cy="280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68" name="rc68"/>
            <p:cNvSpPr/>
            <p:nvPr/>
          </p:nvSpPr>
          <p:spPr>
            <a:xfrm>
              <a:off x="4681906" y="2512933"/>
              <a:ext cx="311525"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69" name="rc69"/>
            <p:cNvSpPr/>
            <p:nvPr/>
          </p:nvSpPr>
          <p:spPr>
            <a:xfrm>
              <a:off x="4993431" y="2512933"/>
              <a:ext cx="311525"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70" name="rc70"/>
            <p:cNvSpPr/>
            <p:nvPr/>
          </p:nvSpPr>
          <p:spPr>
            <a:xfrm>
              <a:off x="5304957" y="2512933"/>
              <a:ext cx="311525"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71" name="rc71"/>
            <p:cNvSpPr/>
            <p:nvPr/>
          </p:nvSpPr>
          <p:spPr>
            <a:xfrm>
              <a:off x="5616482" y="2512933"/>
              <a:ext cx="311525"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72" name="rc72"/>
            <p:cNvSpPr/>
            <p:nvPr/>
          </p:nvSpPr>
          <p:spPr>
            <a:xfrm>
              <a:off x="5928007" y="2512933"/>
              <a:ext cx="311525"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73" name="rc73"/>
            <p:cNvSpPr/>
            <p:nvPr/>
          </p:nvSpPr>
          <p:spPr>
            <a:xfrm>
              <a:off x="6239532" y="2512933"/>
              <a:ext cx="311525"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74" name="rc74"/>
            <p:cNvSpPr/>
            <p:nvPr/>
          </p:nvSpPr>
          <p:spPr>
            <a:xfrm>
              <a:off x="6551057" y="2512933"/>
              <a:ext cx="311525"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75" name="rc75"/>
            <p:cNvSpPr/>
            <p:nvPr/>
          </p:nvSpPr>
          <p:spPr>
            <a:xfrm>
              <a:off x="6862582" y="2512933"/>
              <a:ext cx="311525"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76" name="rc76"/>
            <p:cNvSpPr/>
            <p:nvPr/>
          </p:nvSpPr>
          <p:spPr>
            <a:xfrm>
              <a:off x="7174107" y="2512933"/>
              <a:ext cx="311525" cy="280801"/>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77" name="rc77"/>
            <p:cNvSpPr/>
            <p:nvPr/>
          </p:nvSpPr>
          <p:spPr>
            <a:xfrm>
              <a:off x="7485632" y="2512933"/>
              <a:ext cx="311525" cy="280801"/>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78" name="rc78"/>
            <p:cNvSpPr/>
            <p:nvPr/>
          </p:nvSpPr>
          <p:spPr>
            <a:xfrm>
              <a:off x="7797157" y="2512933"/>
              <a:ext cx="311525"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79" name="rc79"/>
            <p:cNvSpPr/>
            <p:nvPr/>
          </p:nvSpPr>
          <p:spPr>
            <a:xfrm>
              <a:off x="8108683" y="2512933"/>
              <a:ext cx="311525" cy="280801"/>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80" name="rc80"/>
            <p:cNvSpPr/>
            <p:nvPr/>
          </p:nvSpPr>
          <p:spPr>
            <a:xfrm>
              <a:off x="8420208" y="2512933"/>
              <a:ext cx="311525" cy="280801"/>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81" name="rc81"/>
            <p:cNvSpPr/>
            <p:nvPr/>
          </p:nvSpPr>
          <p:spPr>
            <a:xfrm>
              <a:off x="8731733" y="2512933"/>
              <a:ext cx="311525" cy="280801"/>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82" name="rc82"/>
            <p:cNvSpPr/>
            <p:nvPr/>
          </p:nvSpPr>
          <p:spPr>
            <a:xfrm>
              <a:off x="943605" y="3074535"/>
              <a:ext cx="311525" cy="280801"/>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83" name="rc83"/>
            <p:cNvSpPr/>
            <p:nvPr/>
          </p:nvSpPr>
          <p:spPr>
            <a:xfrm>
              <a:off x="1255130" y="3074535"/>
              <a:ext cx="311525" cy="280801"/>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84" name="rc84"/>
            <p:cNvSpPr/>
            <p:nvPr/>
          </p:nvSpPr>
          <p:spPr>
            <a:xfrm>
              <a:off x="1566655" y="3074535"/>
              <a:ext cx="311525" cy="280801"/>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85" name="rc85"/>
            <p:cNvSpPr/>
            <p:nvPr/>
          </p:nvSpPr>
          <p:spPr>
            <a:xfrm>
              <a:off x="1878180" y="3074535"/>
              <a:ext cx="311525"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86" name="rc86"/>
            <p:cNvSpPr/>
            <p:nvPr/>
          </p:nvSpPr>
          <p:spPr>
            <a:xfrm>
              <a:off x="2189705" y="3074535"/>
              <a:ext cx="311525"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87" name="rc87"/>
            <p:cNvSpPr/>
            <p:nvPr/>
          </p:nvSpPr>
          <p:spPr>
            <a:xfrm>
              <a:off x="2501230" y="3074535"/>
              <a:ext cx="311525"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88" name="rc88"/>
            <p:cNvSpPr/>
            <p:nvPr/>
          </p:nvSpPr>
          <p:spPr>
            <a:xfrm>
              <a:off x="2812756" y="3074535"/>
              <a:ext cx="311525"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89" name="rc89"/>
            <p:cNvSpPr/>
            <p:nvPr/>
          </p:nvSpPr>
          <p:spPr>
            <a:xfrm>
              <a:off x="3124281" y="3074535"/>
              <a:ext cx="311525" cy="280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90" name="rc90"/>
            <p:cNvSpPr/>
            <p:nvPr/>
          </p:nvSpPr>
          <p:spPr>
            <a:xfrm>
              <a:off x="3435806" y="3074535"/>
              <a:ext cx="311525"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91" name="rc91"/>
            <p:cNvSpPr/>
            <p:nvPr/>
          </p:nvSpPr>
          <p:spPr>
            <a:xfrm>
              <a:off x="3747331" y="3074535"/>
              <a:ext cx="311525" cy="280801"/>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92" name="rc92"/>
            <p:cNvSpPr/>
            <p:nvPr/>
          </p:nvSpPr>
          <p:spPr>
            <a:xfrm>
              <a:off x="4058856" y="3074535"/>
              <a:ext cx="311525" cy="280801"/>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93" name="rc93"/>
            <p:cNvSpPr/>
            <p:nvPr/>
          </p:nvSpPr>
          <p:spPr>
            <a:xfrm>
              <a:off x="4370381" y="3074535"/>
              <a:ext cx="311525" cy="280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94" name="rc94"/>
            <p:cNvSpPr/>
            <p:nvPr/>
          </p:nvSpPr>
          <p:spPr>
            <a:xfrm>
              <a:off x="4681906" y="3074535"/>
              <a:ext cx="311525"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95" name="rc95"/>
            <p:cNvSpPr/>
            <p:nvPr/>
          </p:nvSpPr>
          <p:spPr>
            <a:xfrm>
              <a:off x="4993431" y="3074535"/>
              <a:ext cx="311525"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96" name="rc96"/>
            <p:cNvSpPr/>
            <p:nvPr/>
          </p:nvSpPr>
          <p:spPr>
            <a:xfrm>
              <a:off x="5304957" y="3074535"/>
              <a:ext cx="311525"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97" name="rc97"/>
            <p:cNvSpPr/>
            <p:nvPr/>
          </p:nvSpPr>
          <p:spPr>
            <a:xfrm>
              <a:off x="5616482" y="3074535"/>
              <a:ext cx="311525"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98" name="rc98"/>
            <p:cNvSpPr/>
            <p:nvPr/>
          </p:nvSpPr>
          <p:spPr>
            <a:xfrm>
              <a:off x="5928007" y="3074535"/>
              <a:ext cx="311525"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99" name="rc99"/>
            <p:cNvSpPr/>
            <p:nvPr/>
          </p:nvSpPr>
          <p:spPr>
            <a:xfrm>
              <a:off x="6239532" y="3074535"/>
              <a:ext cx="311525"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00" name="rc100"/>
            <p:cNvSpPr/>
            <p:nvPr/>
          </p:nvSpPr>
          <p:spPr>
            <a:xfrm>
              <a:off x="6551057" y="3074535"/>
              <a:ext cx="311525"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01" name="rc101"/>
            <p:cNvSpPr/>
            <p:nvPr/>
          </p:nvSpPr>
          <p:spPr>
            <a:xfrm>
              <a:off x="6862582" y="3074535"/>
              <a:ext cx="311525"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02" name="rc102"/>
            <p:cNvSpPr/>
            <p:nvPr/>
          </p:nvSpPr>
          <p:spPr>
            <a:xfrm>
              <a:off x="7174107" y="3074535"/>
              <a:ext cx="311525" cy="280801"/>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03" name="rc103"/>
            <p:cNvSpPr/>
            <p:nvPr/>
          </p:nvSpPr>
          <p:spPr>
            <a:xfrm>
              <a:off x="7485632" y="3074535"/>
              <a:ext cx="311525" cy="280801"/>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04" name="rc104"/>
            <p:cNvSpPr/>
            <p:nvPr/>
          </p:nvSpPr>
          <p:spPr>
            <a:xfrm>
              <a:off x="7797157" y="3074535"/>
              <a:ext cx="311525"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05" name="rc105"/>
            <p:cNvSpPr/>
            <p:nvPr/>
          </p:nvSpPr>
          <p:spPr>
            <a:xfrm>
              <a:off x="8108683" y="3074535"/>
              <a:ext cx="311525" cy="280801"/>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06" name="rc106"/>
            <p:cNvSpPr/>
            <p:nvPr/>
          </p:nvSpPr>
          <p:spPr>
            <a:xfrm>
              <a:off x="8420208" y="3074535"/>
              <a:ext cx="311525" cy="280801"/>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07" name="rc107"/>
            <p:cNvSpPr/>
            <p:nvPr/>
          </p:nvSpPr>
          <p:spPr>
            <a:xfrm>
              <a:off x="8731733" y="3074535"/>
              <a:ext cx="311525" cy="280801"/>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08" name="rc108"/>
            <p:cNvSpPr/>
            <p:nvPr/>
          </p:nvSpPr>
          <p:spPr>
            <a:xfrm>
              <a:off x="3747331" y="2793734"/>
              <a:ext cx="311525" cy="280801"/>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09" name="rc109"/>
            <p:cNvSpPr/>
            <p:nvPr/>
          </p:nvSpPr>
          <p:spPr>
            <a:xfrm>
              <a:off x="4058856" y="2793734"/>
              <a:ext cx="311525" cy="280801"/>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10" name="rc110"/>
            <p:cNvSpPr/>
            <p:nvPr/>
          </p:nvSpPr>
          <p:spPr>
            <a:xfrm>
              <a:off x="4370381" y="2793734"/>
              <a:ext cx="311525" cy="280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11" name="rc111"/>
            <p:cNvSpPr/>
            <p:nvPr/>
          </p:nvSpPr>
          <p:spPr>
            <a:xfrm>
              <a:off x="4681906" y="2793734"/>
              <a:ext cx="311525"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12" name="rc112"/>
            <p:cNvSpPr/>
            <p:nvPr/>
          </p:nvSpPr>
          <p:spPr>
            <a:xfrm>
              <a:off x="4993431" y="2793734"/>
              <a:ext cx="311525"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13" name="rc113"/>
            <p:cNvSpPr/>
            <p:nvPr/>
          </p:nvSpPr>
          <p:spPr>
            <a:xfrm>
              <a:off x="5304957" y="2793734"/>
              <a:ext cx="311525"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14" name="rc114"/>
            <p:cNvSpPr/>
            <p:nvPr/>
          </p:nvSpPr>
          <p:spPr>
            <a:xfrm>
              <a:off x="5616482" y="2793734"/>
              <a:ext cx="311525"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15" name="rc115"/>
            <p:cNvSpPr/>
            <p:nvPr/>
          </p:nvSpPr>
          <p:spPr>
            <a:xfrm>
              <a:off x="5928007" y="2793734"/>
              <a:ext cx="311525"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16" name="rc116"/>
            <p:cNvSpPr/>
            <p:nvPr/>
          </p:nvSpPr>
          <p:spPr>
            <a:xfrm>
              <a:off x="6239532" y="2793734"/>
              <a:ext cx="311525"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17" name="rc117"/>
            <p:cNvSpPr/>
            <p:nvPr/>
          </p:nvSpPr>
          <p:spPr>
            <a:xfrm>
              <a:off x="6551057" y="2793734"/>
              <a:ext cx="311525"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18" name="rc118"/>
            <p:cNvSpPr/>
            <p:nvPr/>
          </p:nvSpPr>
          <p:spPr>
            <a:xfrm>
              <a:off x="6862582" y="2793734"/>
              <a:ext cx="311525"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19" name="rc119"/>
            <p:cNvSpPr/>
            <p:nvPr/>
          </p:nvSpPr>
          <p:spPr>
            <a:xfrm>
              <a:off x="7174107" y="2793734"/>
              <a:ext cx="311525" cy="280801"/>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20" name="rc120"/>
            <p:cNvSpPr/>
            <p:nvPr/>
          </p:nvSpPr>
          <p:spPr>
            <a:xfrm>
              <a:off x="7485632" y="2793734"/>
              <a:ext cx="311525" cy="280801"/>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21" name="rc121"/>
            <p:cNvSpPr/>
            <p:nvPr/>
          </p:nvSpPr>
          <p:spPr>
            <a:xfrm>
              <a:off x="7797157" y="2793734"/>
              <a:ext cx="311525"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22" name="rc122"/>
            <p:cNvSpPr/>
            <p:nvPr/>
          </p:nvSpPr>
          <p:spPr>
            <a:xfrm>
              <a:off x="8108683" y="2793734"/>
              <a:ext cx="311525" cy="280801"/>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23" name="rc123"/>
            <p:cNvSpPr/>
            <p:nvPr/>
          </p:nvSpPr>
          <p:spPr>
            <a:xfrm>
              <a:off x="8420208" y="2793734"/>
              <a:ext cx="311525" cy="280801"/>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24" name="rc124"/>
            <p:cNvSpPr/>
            <p:nvPr/>
          </p:nvSpPr>
          <p:spPr>
            <a:xfrm>
              <a:off x="8731733" y="2793734"/>
              <a:ext cx="311525" cy="280801"/>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25" name="rc125"/>
            <p:cNvSpPr/>
            <p:nvPr/>
          </p:nvSpPr>
          <p:spPr>
            <a:xfrm>
              <a:off x="5928007" y="3916939"/>
              <a:ext cx="311525" cy="280801"/>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126" name="rc126"/>
            <p:cNvSpPr/>
            <p:nvPr/>
          </p:nvSpPr>
          <p:spPr>
            <a:xfrm>
              <a:off x="6239532" y="3916939"/>
              <a:ext cx="311525" cy="280801"/>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27" name="rc127"/>
            <p:cNvSpPr/>
            <p:nvPr/>
          </p:nvSpPr>
          <p:spPr>
            <a:xfrm>
              <a:off x="6551057" y="3916939"/>
              <a:ext cx="311525"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28" name="rc128"/>
            <p:cNvSpPr/>
            <p:nvPr/>
          </p:nvSpPr>
          <p:spPr>
            <a:xfrm>
              <a:off x="6862582" y="3916939"/>
              <a:ext cx="311525" cy="280801"/>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29" name="rc129"/>
            <p:cNvSpPr/>
            <p:nvPr/>
          </p:nvSpPr>
          <p:spPr>
            <a:xfrm>
              <a:off x="7174107" y="3916939"/>
              <a:ext cx="311525" cy="280801"/>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30" name="rc130"/>
            <p:cNvSpPr/>
            <p:nvPr/>
          </p:nvSpPr>
          <p:spPr>
            <a:xfrm>
              <a:off x="7485632" y="3916939"/>
              <a:ext cx="311525" cy="280801"/>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31" name="rc131"/>
            <p:cNvSpPr/>
            <p:nvPr/>
          </p:nvSpPr>
          <p:spPr>
            <a:xfrm>
              <a:off x="7797157" y="3916939"/>
              <a:ext cx="311525"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32" name="rc132"/>
            <p:cNvSpPr/>
            <p:nvPr/>
          </p:nvSpPr>
          <p:spPr>
            <a:xfrm>
              <a:off x="8108683" y="3916939"/>
              <a:ext cx="311525" cy="280801"/>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133" name="rc133"/>
            <p:cNvSpPr/>
            <p:nvPr/>
          </p:nvSpPr>
          <p:spPr>
            <a:xfrm>
              <a:off x="8420208" y="3916939"/>
              <a:ext cx="311525" cy="280801"/>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34" name="rc134"/>
            <p:cNvSpPr/>
            <p:nvPr/>
          </p:nvSpPr>
          <p:spPr>
            <a:xfrm>
              <a:off x="8731733" y="3916939"/>
              <a:ext cx="311525" cy="280801"/>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35" name="rc135"/>
            <p:cNvSpPr/>
            <p:nvPr/>
          </p:nvSpPr>
          <p:spPr>
            <a:xfrm>
              <a:off x="8420208" y="4197740"/>
              <a:ext cx="311525" cy="280801"/>
            </a:xfrm>
            <a:prstGeom prst="rect">
              <a:avLst/>
            </a:prstGeom>
            <a:solidFill>
              <a:srgbClr val="C01005">
                <a:alpha val="100000"/>
              </a:srgbClr>
            </a:solidFill>
            <a:ln w="2710" cap="flat">
              <a:solidFill>
                <a:srgbClr val="FFFFFF">
                  <a:alpha val="100000"/>
                </a:srgbClr>
              </a:solidFill>
              <a:prstDash val="solid"/>
              <a:miter/>
            </a:ln>
          </p:spPr>
          <p:txBody>
            <a:bodyPr/>
            <a:lstStyle/>
            <a:p/>
          </p:txBody>
        </p:sp>
        <p:sp>
          <p:nvSpPr>
            <p:cNvPr id="136" name="rc136"/>
            <p:cNvSpPr/>
            <p:nvPr/>
          </p:nvSpPr>
          <p:spPr>
            <a:xfrm>
              <a:off x="8731733" y="4197740"/>
              <a:ext cx="311525" cy="280801"/>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137" name="rc137"/>
            <p:cNvSpPr/>
            <p:nvPr/>
          </p:nvSpPr>
          <p:spPr>
            <a:xfrm>
              <a:off x="943605" y="4478542"/>
              <a:ext cx="311525" cy="280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38" name="rc138"/>
            <p:cNvSpPr/>
            <p:nvPr/>
          </p:nvSpPr>
          <p:spPr>
            <a:xfrm>
              <a:off x="1255130" y="4478542"/>
              <a:ext cx="311525"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39" name="rc139"/>
            <p:cNvSpPr/>
            <p:nvPr/>
          </p:nvSpPr>
          <p:spPr>
            <a:xfrm>
              <a:off x="1566655" y="4478542"/>
              <a:ext cx="311525"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40" name="rc140"/>
            <p:cNvSpPr/>
            <p:nvPr/>
          </p:nvSpPr>
          <p:spPr>
            <a:xfrm>
              <a:off x="1878180" y="4478542"/>
              <a:ext cx="311525"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41" name="rc141"/>
            <p:cNvSpPr/>
            <p:nvPr/>
          </p:nvSpPr>
          <p:spPr>
            <a:xfrm>
              <a:off x="2189705" y="4478542"/>
              <a:ext cx="311525"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42" name="rc142"/>
            <p:cNvSpPr/>
            <p:nvPr/>
          </p:nvSpPr>
          <p:spPr>
            <a:xfrm>
              <a:off x="2501230" y="4478542"/>
              <a:ext cx="311525"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43" name="rc143"/>
            <p:cNvSpPr/>
            <p:nvPr/>
          </p:nvSpPr>
          <p:spPr>
            <a:xfrm>
              <a:off x="2812756" y="4478542"/>
              <a:ext cx="311525"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44" name="rc144"/>
            <p:cNvSpPr/>
            <p:nvPr/>
          </p:nvSpPr>
          <p:spPr>
            <a:xfrm>
              <a:off x="3124281" y="4478542"/>
              <a:ext cx="311525"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45" name="rc145"/>
            <p:cNvSpPr/>
            <p:nvPr/>
          </p:nvSpPr>
          <p:spPr>
            <a:xfrm>
              <a:off x="3435806" y="4478542"/>
              <a:ext cx="311525"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46" name="rc146"/>
            <p:cNvSpPr/>
            <p:nvPr/>
          </p:nvSpPr>
          <p:spPr>
            <a:xfrm>
              <a:off x="3747331" y="4478542"/>
              <a:ext cx="311525"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47" name="rc147"/>
            <p:cNvSpPr/>
            <p:nvPr/>
          </p:nvSpPr>
          <p:spPr>
            <a:xfrm>
              <a:off x="4058856" y="4478542"/>
              <a:ext cx="311525"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48" name="rc148"/>
            <p:cNvSpPr/>
            <p:nvPr/>
          </p:nvSpPr>
          <p:spPr>
            <a:xfrm>
              <a:off x="4370381" y="4478542"/>
              <a:ext cx="311525" cy="280801"/>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49" name="rc149"/>
            <p:cNvSpPr/>
            <p:nvPr/>
          </p:nvSpPr>
          <p:spPr>
            <a:xfrm>
              <a:off x="4681906" y="4478542"/>
              <a:ext cx="311525" cy="280801"/>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50" name="rc150"/>
            <p:cNvSpPr/>
            <p:nvPr/>
          </p:nvSpPr>
          <p:spPr>
            <a:xfrm>
              <a:off x="4993431" y="4478542"/>
              <a:ext cx="311525"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51" name="rc151"/>
            <p:cNvSpPr/>
            <p:nvPr/>
          </p:nvSpPr>
          <p:spPr>
            <a:xfrm>
              <a:off x="5304957" y="4478542"/>
              <a:ext cx="311525"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52" name="rc152"/>
            <p:cNvSpPr/>
            <p:nvPr/>
          </p:nvSpPr>
          <p:spPr>
            <a:xfrm>
              <a:off x="5616482" y="4478542"/>
              <a:ext cx="311525" cy="280801"/>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53" name="rc153"/>
            <p:cNvSpPr/>
            <p:nvPr/>
          </p:nvSpPr>
          <p:spPr>
            <a:xfrm>
              <a:off x="5928007" y="4478542"/>
              <a:ext cx="311525" cy="280801"/>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54" name="rc154"/>
            <p:cNvSpPr/>
            <p:nvPr/>
          </p:nvSpPr>
          <p:spPr>
            <a:xfrm>
              <a:off x="6239532" y="4478542"/>
              <a:ext cx="311525" cy="280801"/>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55" name="rc155"/>
            <p:cNvSpPr/>
            <p:nvPr/>
          </p:nvSpPr>
          <p:spPr>
            <a:xfrm>
              <a:off x="6551057" y="4478542"/>
              <a:ext cx="311525" cy="280801"/>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56" name="rc156"/>
            <p:cNvSpPr/>
            <p:nvPr/>
          </p:nvSpPr>
          <p:spPr>
            <a:xfrm>
              <a:off x="6862582" y="4478542"/>
              <a:ext cx="311525" cy="280801"/>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57" name="rc157"/>
            <p:cNvSpPr/>
            <p:nvPr/>
          </p:nvSpPr>
          <p:spPr>
            <a:xfrm>
              <a:off x="7174107" y="4478542"/>
              <a:ext cx="311525" cy="280801"/>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58" name="rc158"/>
            <p:cNvSpPr/>
            <p:nvPr/>
          </p:nvSpPr>
          <p:spPr>
            <a:xfrm>
              <a:off x="7485632" y="4478542"/>
              <a:ext cx="311525" cy="280801"/>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59" name="rc159"/>
            <p:cNvSpPr/>
            <p:nvPr/>
          </p:nvSpPr>
          <p:spPr>
            <a:xfrm>
              <a:off x="7797157" y="4478542"/>
              <a:ext cx="311525" cy="280801"/>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60" name="rc160"/>
            <p:cNvSpPr/>
            <p:nvPr/>
          </p:nvSpPr>
          <p:spPr>
            <a:xfrm>
              <a:off x="8108683" y="4478542"/>
              <a:ext cx="311525" cy="280801"/>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61" name="rc161"/>
            <p:cNvSpPr/>
            <p:nvPr/>
          </p:nvSpPr>
          <p:spPr>
            <a:xfrm>
              <a:off x="8420208" y="4478542"/>
              <a:ext cx="311525" cy="280801"/>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62" name="rc162"/>
            <p:cNvSpPr/>
            <p:nvPr/>
          </p:nvSpPr>
          <p:spPr>
            <a:xfrm>
              <a:off x="8731733" y="4478542"/>
              <a:ext cx="311525" cy="280801"/>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63" name="rc163"/>
            <p:cNvSpPr/>
            <p:nvPr/>
          </p:nvSpPr>
          <p:spPr>
            <a:xfrm>
              <a:off x="1566655" y="5040144"/>
              <a:ext cx="311525"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64" name="rc164"/>
            <p:cNvSpPr/>
            <p:nvPr/>
          </p:nvSpPr>
          <p:spPr>
            <a:xfrm>
              <a:off x="1878180" y="5040144"/>
              <a:ext cx="311525"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65" name="rc165"/>
            <p:cNvSpPr/>
            <p:nvPr/>
          </p:nvSpPr>
          <p:spPr>
            <a:xfrm>
              <a:off x="2189705" y="5040144"/>
              <a:ext cx="311525"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66" name="rc166"/>
            <p:cNvSpPr/>
            <p:nvPr/>
          </p:nvSpPr>
          <p:spPr>
            <a:xfrm>
              <a:off x="2501230" y="5040144"/>
              <a:ext cx="311525"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67" name="rc167"/>
            <p:cNvSpPr/>
            <p:nvPr/>
          </p:nvSpPr>
          <p:spPr>
            <a:xfrm>
              <a:off x="2812756" y="5040144"/>
              <a:ext cx="311525"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68" name="rc168"/>
            <p:cNvSpPr/>
            <p:nvPr/>
          </p:nvSpPr>
          <p:spPr>
            <a:xfrm>
              <a:off x="3124281" y="5040144"/>
              <a:ext cx="311525"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69" name="rc169"/>
            <p:cNvSpPr/>
            <p:nvPr/>
          </p:nvSpPr>
          <p:spPr>
            <a:xfrm>
              <a:off x="3435806" y="5040144"/>
              <a:ext cx="311525"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70" name="rc170"/>
            <p:cNvSpPr/>
            <p:nvPr/>
          </p:nvSpPr>
          <p:spPr>
            <a:xfrm>
              <a:off x="3747331" y="5040144"/>
              <a:ext cx="311525"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71" name="rc171"/>
            <p:cNvSpPr/>
            <p:nvPr/>
          </p:nvSpPr>
          <p:spPr>
            <a:xfrm>
              <a:off x="4058856" y="5040144"/>
              <a:ext cx="311525"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72" name="rc172"/>
            <p:cNvSpPr/>
            <p:nvPr/>
          </p:nvSpPr>
          <p:spPr>
            <a:xfrm>
              <a:off x="4370381" y="5040144"/>
              <a:ext cx="311525" cy="280801"/>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73" name="rc173"/>
            <p:cNvSpPr/>
            <p:nvPr/>
          </p:nvSpPr>
          <p:spPr>
            <a:xfrm>
              <a:off x="4681906" y="5040144"/>
              <a:ext cx="311525" cy="280801"/>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174" name="rc174"/>
            <p:cNvSpPr/>
            <p:nvPr/>
          </p:nvSpPr>
          <p:spPr>
            <a:xfrm>
              <a:off x="4993431" y="5040144"/>
              <a:ext cx="311525" cy="280801"/>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75" name="rc175"/>
            <p:cNvSpPr/>
            <p:nvPr/>
          </p:nvSpPr>
          <p:spPr>
            <a:xfrm>
              <a:off x="5304957" y="5040144"/>
              <a:ext cx="311525" cy="280801"/>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76" name="rc176"/>
            <p:cNvSpPr/>
            <p:nvPr/>
          </p:nvSpPr>
          <p:spPr>
            <a:xfrm>
              <a:off x="5616482" y="5040144"/>
              <a:ext cx="311525" cy="280801"/>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77" name="rc177"/>
            <p:cNvSpPr/>
            <p:nvPr/>
          </p:nvSpPr>
          <p:spPr>
            <a:xfrm>
              <a:off x="5928007" y="5040144"/>
              <a:ext cx="311525" cy="280801"/>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78" name="rc178"/>
            <p:cNvSpPr/>
            <p:nvPr/>
          </p:nvSpPr>
          <p:spPr>
            <a:xfrm>
              <a:off x="6239532" y="5040144"/>
              <a:ext cx="311525" cy="280801"/>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79" name="rc179"/>
            <p:cNvSpPr/>
            <p:nvPr/>
          </p:nvSpPr>
          <p:spPr>
            <a:xfrm>
              <a:off x="6551057" y="5040144"/>
              <a:ext cx="311525" cy="280801"/>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80" name="rc180"/>
            <p:cNvSpPr/>
            <p:nvPr/>
          </p:nvSpPr>
          <p:spPr>
            <a:xfrm>
              <a:off x="6862582" y="5040144"/>
              <a:ext cx="311525" cy="280801"/>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81" name="rc181"/>
            <p:cNvSpPr/>
            <p:nvPr/>
          </p:nvSpPr>
          <p:spPr>
            <a:xfrm>
              <a:off x="7174107" y="5040144"/>
              <a:ext cx="311525" cy="280801"/>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82" name="rc182"/>
            <p:cNvSpPr/>
            <p:nvPr/>
          </p:nvSpPr>
          <p:spPr>
            <a:xfrm>
              <a:off x="7485632" y="5040144"/>
              <a:ext cx="311525" cy="280801"/>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183" name="rc183"/>
            <p:cNvSpPr/>
            <p:nvPr/>
          </p:nvSpPr>
          <p:spPr>
            <a:xfrm>
              <a:off x="7797157" y="5040144"/>
              <a:ext cx="311525" cy="280801"/>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84" name="rc184"/>
            <p:cNvSpPr/>
            <p:nvPr/>
          </p:nvSpPr>
          <p:spPr>
            <a:xfrm>
              <a:off x="8108683" y="5040144"/>
              <a:ext cx="311525" cy="280801"/>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85" name="rc185"/>
            <p:cNvSpPr/>
            <p:nvPr/>
          </p:nvSpPr>
          <p:spPr>
            <a:xfrm>
              <a:off x="8420208" y="5040144"/>
              <a:ext cx="311525" cy="280801"/>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86" name="rc186"/>
            <p:cNvSpPr/>
            <p:nvPr/>
          </p:nvSpPr>
          <p:spPr>
            <a:xfrm>
              <a:off x="8731733" y="5040144"/>
              <a:ext cx="311525" cy="280801"/>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87" name="rc187"/>
            <p:cNvSpPr/>
            <p:nvPr/>
          </p:nvSpPr>
          <p:spPr>
            <a:xfrm>
              <a:off x="5304957" y="3355336"/>
              <a:ext cx="311525" cy="280801"/>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188" name="rc188"/>
            <p:cNvSpPr/>
            <p:nvPr/>
          </p:nvSpPr>
          <p:spPr>
            <a:xfrm>
              <a:off x="5616482" y="3355336"/>
              <a:ext cx="311525"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89" name="rc189"/>
            <p:cNvSpPr/>
            <p:nvPr/>
          </p:nvSpPr>
          <p:spPr>
            <a:xfrm>
              <a:off x="5928007" y="3355336"/>
              <a:ext cx="311525"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90" name="rc190"/>
            <p:cNvSpPr/>
            <p:nvPr/>
          </p:nvSpPr>
          <p:spPr>
            <a:xfrm>
              <a:off x="6239532" y="3355336"/>
              <a:ext cx="311525" cy="280801"/>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91" name="rc191"/>
            <p:cNvSpPr/>
            <p:nvPr/>
          </p:nvSpPr>
          <p:spPr>
            <a:xfrm>
              <a:off x="6551057" y="3355336"/>
              <a:ext cx="311525" cy="280801"/>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92" name="rc192"/>
            <p:cNvSpPr/>
            <p:nvPr/>
          </p:nvSpPr>
          <p:spPr>
            <a:xfrm>
              <a:off x="6862582" y="3355336"/>
              <a:ext cx="311525" cy="280801"/>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93" name="rc193"/>
            <p:cNvSpPr/>
            <p:nvPr/>
          </p:nvSpPr>
          <p:spPr>
            <a:xfrm>
              <a:off x="7174107" y="3355336"/>
              <a:ext cx="311525" cy="280801"/>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94" name="rc194"/>
            <p:cNvSpPr/>
            <p:nvPr/>
          </p:nvSpPr>
          <p:spPr>
            <a:xfrm>
              <a:off x="7485632" y="3355336"/>
              <a:ext cx="311525" cy="280801"/>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195" name="rc195"/>
            <p:cNvSpPr/>
            <p:nvPr/>
          </p:nvSpPr>
          <p:spPr>
            <a:xfrm>
              <a:off x="7797157" y="3355336"/>
              <a:ext cx="311525"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96" name="rc196"/>
            <p:cNvSpPr/>
            <p:nvPr/>
          </p:nvSpPr>
          <p:spPr>
            <a:xfrm>
              <a:off x="8108683" y="3355336"/>
              <a:ext cx="311525" cy="280801"/>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197" name="rc197"/>
            <p:cNvSpPr/>
            <p:nvPr/>
          </p:nvSpPr>
          <p:spPr>
            <a:xfrm>
              <a:off x="8420208" y="3355336"/>
              <a:ext cx="311525" cy="280801"/>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98" name="rc198"/>
            <p:cNvSpPr/>
            <p:nvPr/>
          </p:nvSpPr>
          <p:spPr>
            <a:xfrm>
              <a:off x="8731733" y="3355336"/>
              <a:ext cx="311525"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99" name="rc199"/>
            <p:cNvSpPr/>
            <p:nvPr/>
          </p:nvSpPr>
          <p:spPr>
            <a:xfrm>
              <a:off x="6239532" y="4759343"/>
              <a:ext cx="311525" cy="280801"/>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00" name="rc200"/>
            <p:cNvSpPr/>
            <p:nvPr/>
          </p:nvSpPr>
          <p:spPr>
            <a:xfrm>
              <a:off x="6551057" y="4759343"/>
              <a:ext cx="311525" cy="280801"/>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01" name="rc201"/>
            <p:cNvSpPr/>
            <p:nvPr/>
          </p:nvSpPr>
          <p:spPr>
            <a:xfrm>
              <a:off x="6862582" y="4759343"/>
              <a:ext cx="311525" cy="280801"/>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202" name="rc202"/>
            <p:cNvSpPr/>
            <p:nvPr/>
          </p:nvSpPr>
          <p:spPr>
            <a:xfrm>
              <a:off x="7174107" y="4759343"/>
              <a:ext cx="311525" cy="280801"/>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203" name="rc203"/>
            <p:cNvSpPr/>
            <p:nvPr/>
          </p:nvSpPr>
          <p:spPr>
            <a:xfrm>
              <a:off x="7485632" y="4759343"/>
              <a:ext cx="311525" cy="280801"/>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204" name="rc204"/>
            <p:cNvSpPr/>
            <p:nvPr/>
          </p:nvSpPr>
          <p:spPr>
            <a:xfrm>
              <a:off x="7797157" y="4759343"/>
              <a:ext cx="311525" cy="280801"/>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05" name="rc205"/>
            <p:cNvSpPr/>
            <p:nvPr/>
          </p:nvSpPr>
          <p:spPr>
            <a:xfrm>
              <a:off x="8108683" y="4759343"/>
              <a:ext cx="311525" cy="280801"/>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06" name="rc206"/>
            <p:cNvSpPr/>
            <p:nvPr/>
          </p:nvSpPr>
          <p:spPr>
            <a:xfrm>
              <a:off x="8420208" y="4759343"/>
              <a:ext cx="311525" cy="280801"/>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07" name="rc207"/>
            <p:cNvSpPr/>
            <p:nvPr/>
          </p:nvSpPr>
          <p:spPr>
            <a:xfrm>
              <a:off x="8731733" y="4759343"/>
              <a:ext cx="311525" cy="280801"/>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08" name="rc208"/>
            <p:cNvSpPr/>
            <p:nvPr/>
          </p:nvSpPr>
          <p:spPr>
            <a:xfrm>
              <a:off x="5616482" y="3636138"/>
              <a:ext cx="311525" cy="280801"/>
            </a:xfrm>
            <a:prstGeom prst="rect">
              <a:avLst/>
            </a:prstGeom>
            <a:solidFill>
              <a:srgbClr val="CC170D">
                <a:alpha val="100000"/>
              </a:srgbClr>
            </a:solidFill>
            <a:ln w="2710" cap="flat">
              <a:solidFill>
                <a:srgbClr val="FFFFFF">
                  <a:alpha val="100000"/>
                </a:srgbClr>
              </a:solidFill>
              <a:prstDash val="solid"/>
              <a:miter/>
            </a:ln>
          </p:spPr>
          <p:txBody>
            <a:bodyPr/>
            <a:lstStyle/>
            <a:p/>
          </p:txBody>
        </p:sp>
        <p:sp>
          <p:nvSpPr>
            <p:cNvPr id="209" name="rc209"/>
            <p:cNvSpPr/>
            <p:nvPr/>
          </p:nvSpPr>
          <p:spPr>
            <a:xfrm>
              <a:off x="5928007" y="3636138"/>
              <a:ext cx="311525"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10" name="rc210"/>
            <p:cNvSpPr/>
            <p:nvPr/>
          </p:nvSpPr>
          <p:spPr>
            <a:xfrm>
              <a:off x="6239532" y="3636138"/>
              <a:ext cx="311525" cy="280801"/>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11" name="rc211"/>
            <p:cNvSpPr/>
            <p:nvPr/>
          </p:nvSpPr>
          <p:spPr>
            <a:xfrm>
              <a:off x="6551057" y="3636138"/>
              <a:ext cx="311525"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12" name="rc212"/>
            <p:cNvSpPr/>
            <p:nvPr/>
          </p:nvSpPr>
          <p:spPr>
            <a:xfrm>
              <a:off x="6862582" y="3636138"/>
              <a:ext cx="311525" cy="280801"/>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13" name="rc213"/>
            <p:cNvSpPr/>
            <p:nvPr/>
          </p:nvSpPr>
          <p:spPr>
            <a:xfrm>
              <a:off x="7174107" y="3636138"/>
              <a:ext cx="311525" cy="280801"/>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214" name="rc214"/>
            <p:cNvSpPr/>
            <p:nvPr/>
          </p:nvSpPr>
          <p:spPr>
            <a:xfrm>
              <a:off x="7485632" y="3636138"/>
              <a:ext cx="311525" cy="280801"/>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15" name="rc215"/>
            <p:cNvSpPr/>
            <p:nvPr/>
          </p:nvSpPr>
          <p:spPr>
            <a:xfrm>
              <a:off x="7797157" y="3636138"/>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16" name="rc216"/>
            <p:cNvSpPr/>
            <p:nvPr/>
          </p:nvSpPr>
          <p:spPr>
            <a:xfrm>
              <a:off x="8108683" y="3636138"/>
              <a:ext cx="311525" cy="280801"/>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217" name="rc217"/>
            <p:cNvSpPr/>
            <p:nvPr/>
          </p:nvSpPr>
          <p:spPr>
            <a:xfrm>
              <a:off x="8420208" y="3636138"/>
              <a:ext cx="311525" cy="280801"/>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218" name="rc218"/>
            <p:cNvSpPr/>
            <p:nvPr/>
          </p:nvSpPr>
          <p:spPr>
            <a:xfrm>
              <a:off x="8731733" y="3636138"/>
              <a:ext cx="311525" cy="280801"/>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219" name="rc219"/>
            <p:cNvSpPr/>
            <p:nvPr/>
          </p:nvSpPr>
          <p:spPr>
            <a:xfrm>
              <a:off x="8108683" y="5320945"/>
              <a:ext cx="311525" cy="280801"/>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220" name="rc220"/>
            <p:cNvSpPr/>
            <p:nvPr/>
          </p:nvSpPr>
          <p:spPr>
            <a:xfrm>
              <a:off x="8420208" y="5320945"/>
              <a:ext cx="311525" cy="280801"/>
            </a:xfrm>
            <a:prstGeom prst="rect">
              <a:avLst/>
            </a:prstGeom>
            <a:solidFill>
              <a:srgbClr val="C8150B">
                <a:alpha val="100000"/>
              </a:srgbClr>
            </a:solidFill>
            <a:ln w="2710" cap="flat">
              <a:solidFill>
                <a:srgbClr val="FFFFFF">
                  <a:alpha val="100000"/>
                </a:srgbClr>
              </a:solidFill>
              <a:prstDash val="solid"/>
              <a:miter/>
            </a:ln>
          </p:spPr>
          <p:txBody>
            <a:bodyPr/>
            <a:lstStyle/>
            <a:p/>
          </p:txBody>
        </p:sp>
        <p:sp>
          <p:nvSpPr>
            <p:cNvPr id="221" name="rc221"/>
            <p:cNvSpPr/>
            <p:nvPr/>
          </p:nvSpPr>
          <p:spPr>
            <a:xfrm>
              <a:off x="8731733" y="5320945"/>
              <a:ext cx="311525" cy="280801"/>
            </a:xfrm>
            <a:prstGeom prst="rect">
              <a:avLst/>
            </a:prstGeom>
            <a:solidFill>
              <a:srgbClr val="BD0E04">
                <a:alpha val="100000"/>
              </a:srgbClr>
            </a:solidFill>
            <a:ln w="2710" cap="flat">
              <a:solidFill>
                <a:srgbClr val="FFFFFF">
                  <a:alpha val="100000"/>
                </a:srgbClr>
              </a:solidFill>
              <a:prstDash val="solid"/>
              <a:miter/>
            </a:ln>
          </p:spPr>
          <p:txBody>
            <a:bodyPr/>
            <a:lstStyle/>
            <a:p/>
          </p:txBody>
        </p:sp>
        <p:sp>
          <p:nvSpPr>
            <p:cNvPr id="222" name="tx222"/>
            <p:cNvSpPr/>
            <p:nvPr/>
          </p:nvSpPr>
          <p:spPr>
            <a:xfrm>
              <a:off x="1039078"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223" name="tx223"/>
            <p:cNvSpPr/>
            <p:nvPr/>
          </p:nvSpPr>
          <p:spPr>
            <a:xfrm>
              <a:off x="1350603"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224" name="tx224"/>
            <p:cNvSpPr/>
            <p:nvPr/>
          </p:nvSpPr>
          <p:spPr>
            <a:xfrm>
              <a:off x="1662128"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225" name="tx225"/>
            <p:cNvSpPr/>
            <p:nvPr/>
          </p:nvSpPr>
          <p:spPr>
            <a:xfrm>
              <a:off x="1973653"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226" name="tx226"/>
            <p:cNvSpPr/>
            <p:nvPr/>
          </p:nvSpPr>
          <p:spPr>
            <a:xfrm>
              <a:off x="2285178"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227" name="tx227"/>
            <p:cNvSpPr/>
            <p:nvPr/>
          </p:nvSpPr>
          <p:spPr>
            <a:xfrm>
              <a:off x="2596703" y="205123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28" name="tx228"/>
            <p:cNvSpPr/>
            <p:nvPr/>
          </p:nvSpPr>
          <p:spPr>
            <a:xfrm>
              <a:off x="2908228"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29" name="tx229"/>
            <p:cNvSpPr/>
            <p:nvPr/>
          </p:nvSpPr>
          <p:spPr>
            <a:xfrm>
              <a:off x="3219754"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30" name="tx230"/>
            <p:cNvSpPr/>
            <p:nvPr/>
          </p:nvSpPr>
          <p:spPr>
            <a:xfrm>
              <a:off x="3531279"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31" name="tx231"/>
            <p:cNvSpPr/>
            <p:nvPr/>
          </p:nvSpPr>
          <p:spPr>
            <a:xfrm>
              <a:off x="3821710" y="205028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32" name="tx232"/>
            <p:cNvSpPr/>
            <p:nvPr/>
          </p:nvSpPr>
          <p:spPr>
            <a:xfrm>
              <a:off x="4154329"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33" name="tx233"/>
            <p:cNvSpPr/>
            <p:nvPr/>
          </p:nvSpPr>
          <p:spPr>
            <a:xfrm>
              <a:off x="4465854"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34" name="tx234"/>
            <p:cNvSpPr/>
            <p:nvPr/>
          </p:nvSpPr>
          <p:spPr>
            <a:xfrm>
              <a:off x="4756286" y="205028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35" name="tx235"/>
            <p:cNvSpPr/>
            <p:nvPr/>
          </p:nvSpPr>
          <p:spPr>
            <a:xfrm>
              <a:off x="5088904"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36" name="tx236"/>
            <p:cNvSpPr/>
            <p:nvPr/>
          </p:nvSpPr>
          <p:spPr>
            <a:xfrm>
              <a:off x="5379336" y="205028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37" name="tx237"/>
            <p:cNvSpPr/>
            <p:nvPr/>
          </p:nvSpPr>
          <p:spPr>
            <a:xfrm>
              <a:off x="5711955"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38" name="tx238"/>
            <p:cNvSpPr/>
            <p:nvPr/>
          </p:nvSpPr>
          <p:spPr>
            <a:xfrm>
              <a:off x="6002386" y="205028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39" name="tx239"/>
            <p:cNvSpPr/>
            <p:nvPr/>
          </p:nvSpPr>
          <p:spPr>
            <a:xfrm>
              <a:off x="6313911" y="205028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40" name="tx240"/>
            <p:cNvSpPr/>
            <p:nvPr/>
          </p:nvSpPr>
          <p:spPr>
            <a:xfrm>
              <a:off x="6625436" y="205028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41" name="tx241"/>
            <p:cNvSpPr/>
            <p:nvPr/>
          </p:nvSpPr>
          <p:spPr>
            <a:xfrm>
              <a:off x="6958055"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42" name="tx242"/>
            <p:cNvSpPr/>
            <p:nvPr/>
          </p:nvSpPr>
          <p:spPr>
            <a:xfrm>
              <a:off x="7269580"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43" name="tx243"/>
            <p:cNvSpPr/>
            <p:nvPr/>
          </p:nvSpPr>
          <p:spPr>
            <a:xfrm>
              <a:off x="7560012" y="205028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44" name="tx244"/>
            <p:cNvSpPr/>
            <p:nvPr/>
          </p:nvSpPr>
          <p:spPr>
            <a:xfrm>
              <a:off x="7892630"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45" name="tx245"/>
            <p:cNvSpPr/>
            <p:nvPr/>
          </p:nvSpPr>
          <p:spPr>
            <a:xfrm>
              <a:off x="8204155" y="205123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46" name="tx246"/>
            <p:cNvSpPr/>
            <p:nvPr/>
          </p:nvSpPr>
          <p:spPr>
            <a:xfrm>
              <a:off x="8494587" y="205028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247" name="tx247"/>
            <p:cNvSpPr/>
            <p:nvPr/>
          </p:nvSpPr>
          <p:spPr>
            <a:xfrm>
              <a:off x="8827206"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248" name="tx248"/>
            <p:cNvSpPr/>
            <p:nvPr/>
          </p:nvSpPr>
          <p:spPr>
            <a:xfrm>
              <a:off x="1039078"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49" name="tx249"/>
            <p:cNvSpPr/>
            <p:nvPr/>
          </p:nvSpPr>
          <p:spPr>
            <a:xfrm>
              <a:off x="1350603"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50" name="tx250"/>
            <p:cNvSpPr/>
            <p:nvPr/>
          </p:nvSpPr>
          <p:spPr>
            <a:xfrm>
              <a:off x="1662128"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51" name="tx251"/>
            <p:cNvSpPr/>
            <p:nvPr/>
          </p:nvSpPr>
          <p:spPr>
            <a:xfrm>
              <a:off x="1973653"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52" name="tx252"/>
            <p:cNvSpPr/>
            <p:nvPr/>
          </p:nvSpPr>
          <p:spPr>
            <a:xfrm>
              <a:off x="2285178"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53" name="tx253"/>
            <p:cNvSpPr/>
            <p:nvPr/>
          </p:nvSpPr>
          <p:spPr>
            <a:xfrm>
              <a:off x="2596703"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54" name="tx254"/>
            <p:cNvSpPr/>
            <p:nvPr/>
          </p:nvSpPr>
          <p:spPr>
            <a:xfrm>
              <a:off x="2908228"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55" name="tx255"/>
            <p:cNvSpPr/>
            <p:nvPr/>
          </p:nvSpPr>
          <p:spPr>
            <a:xfrm>
              <a:off x="3219754"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56" name="tx256"/>
            <p:cNvSpPr/>
            <p:nvPr/>
          </p:nvSpPr>
          <p:spPr>
            <a:xfrm>
              <a:off x="3531279"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57" name="tx257"/>
            <p:cNvSpPr/>
            <p:nvPr/>
          </p:nvSpPr>
          <p:spPr>
            <a:xfrm>
              <a:off x="3842804"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58" name="tx258"/>
            <p:cNvSpPr/>
            <p:nvPr/>
          </p:nvSpPr>
          <p:spPr>
            <a:xfrm>
              <a:off x="4133235" y="233108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59" name="tx259"/>
            <p:cNvSpPr/>
            <p:nvPr/>
          </p:nvSpPr>
          <p:spPr>
            <a:xfrm>
              <a:off x="4465854"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60" name="tx260"/>
            <p:cNvSpPr/>
            <p:nvPr/>
          </p:nvSpPr>
          <p:spPr>
            <a:xfrm>
              <a:off x="4777379"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61" name="tx261"/>
            <p:cNvSpPr/>
            <p:nvPr/>
          </p:nvSpPr>
          <p:spPr>
            <a:xfrm>
              <a:off x="5067811" y="233108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62" name="tx262"/>
            <p:cNvSpPr/>
            <p:nvPr/>
          </p:nvSpPr>
          <p:spPr>
            <a:xfrm>
              <a:off x="5400429"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63" name="tx263"/>
            <p:cNvSpPr/>
            <p:nvPr/>
          </p:nvSpPr>
          <p:spPr>
            <a:xfrm>
              <a:off x="5711955"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64" name="tx264"/>
            <p:cNvSpPr/>
            <p:nvPr/>
          </p:nvSpPr>
          <p:spPr>
            <a:xfrm>
              <a:off x="6023480"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65" name="tx265"/>
            <p:cNvSpPr/>
            <p:nvPr/>
          </p:nvSpPr>
          <p:spPr>
            <a:xfrm>
              <a:off x="6335005"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66" name="tx266"/>
            <p:cNvSpPr/>
            <p:nvPr/>
          </p:nvSpPr>
          <p:spPr>
            <a:xfrm>
              <a:off x="6646530"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67" name="tx267"/>
            <p:cNvSpPr/>
            <p:nvPr/>
          </p:nvSpPr>
          <p:spPr>
            <a:xfrm>
              <a:off x="6958055"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68" name="tx268"/>
            <p:cNvSpPr/>
            <p:nvPr/>
          </p:nvSpPr>
          <p:spPr>
            <a:xfrm>
              <a:off x="7248487" y="233108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269" name="tx269"/>
            <p:cNvSpPr/>
            <p:nvPr/>
          </p:nvSpPr>
          <p:spPr>
            <a:xfrm>
              <a:off x="7560012" y="233108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270" name="tx270"/>
            <p:cNvSpPr/>
            <p:nvPr/>
          </p:nvSpPr>
          <p:spPr>
            <a:xfrm>
              <a:off x="7871537" y="233108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71" name="tx271"/>
            <p:cNvSpPr/>
            <p:nvPr/>
          </p:nvSpPr>
          <p:spPr>
            <a:xfrm>
              <a:off x="8204155"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272" name="tx272"/>
            <p:cNvSpPr/>
            <p:nvPr/>
          </p:nvSpPr>
          <p:spPr>
            <a:xfrm>
              <a:off x="8494587" y="233108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273" name="tx273"/>
            <p:cNvSpPr/>
            <p:nvPr/>
          </p:nvSpPr>
          <p:spPr>
            <a:xfrm>
              <a:off x="8827206"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274" name="tx274"/>
            <p:cNvSpPr/>
            <p:nvPr/>
          </p:nvSpPr>
          <p:spPr>
            <a:xfrm>
              <a:off x="1039078"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275" name="tx275"/>
            <p:cNvSpPr/>
            <p:nvPr/>
          </p:nvSpPr>
          <p:spPr>
            <a:xfrm>
              <a:off x="1350603"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276" name="tx276"/>
            <p:cNvSpPr/>
            <p:nvPr/>
          </p:nvSpPr>
          <p:spPr>
            <a:xfrm>
              <a:off x="1662128"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277" name="tx277"/>
            <p:cNvSpPr/>
            <p:nvPr/>
          </p:nvSpPr>
          <p:spPr>
            <a:xfrm>
              <a:off x="1973653"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278" name="tx278"/>
            <p:cNvSpPr/>
            <p:nvPr/>
          </p:nvSpPr>
          <p:spPr>
            <a:xfrm>
              <a:off x="2285178"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279" name="tx279"/>
            <p:cNvSpPr/>
            <p:nvPr/>
          </p:nvSpPr>
          <p:spPr>
            <a:xfrm>
              <a:off x="2596703"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280" name="tx280"/>
            <p:cNvSpPr/>
            <p:nvPr/>
          </p:nvSpPr>
          <p:spPr>
            <a:xfrm>
              <a:off x="2908228"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281" name="tx281"/>
            <p:cNvSpPr/>
            <p:nvPr/>
          </p:nvSpPr>
          <p:spPr>
            <a:xfrm>
              <a:off x="3219754"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282" name="tx282"/>
            <p:cNvSpPr/>
            <p:nvPr/>
          </p:nvSpPr>
          <p:spPr>
            <a:xfrm>
              <a:off x="3531279"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283" name="tx283"/>
            <p:cNvSpPr/>
            <p:nvPr/>
          </p:nvSpPr>
          <p:spPr>
            <a:xfrm>
              <a:off x="3842804"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284" name="tx284"/>
            <p:cNvSpPr/>
            <p:nvPr/>
          </p:nvSpPr>
          <p:spPr>
            <a:xfrm>
              <a:off x="4133235" y="2611887"/>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285" name="tx285"/>
            <p:cNvSpPr/>
            <p:nvPr/>
          </p:nvSpPr>
          <p:spPr>
            <a:xfrm>
              <a:off x="4465854"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286" name="tx286"/>
            <p:cNvSpPr/>
            <p:nvPr/>
          </p:nvSpPr>
          <p:spPr>
            <a:xfrm>
              <a:off x="4777379"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87" name="tx287"/>
            <p:cNvSpPr/>
            <p:nvPr/>
          </p:nvSpPr>
          <p:spPr>
            <a:xfrm>
              <a:off x="5067811" y="2611887"/>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88" name="tx288"/>
            <p:cNvSpPr/>
            <p:nvPr/>
          </p:nvSpPr>
          <p:spPr>
            <a:xfrm>
              <a:off x="5400429"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89" name="tx289"/>
            <p:cNvSpPr/>
            <p:nvPr/>
          </p:nvSpPr>
          <p:spPr>
            <a:xfrm>
              <a:off x="5711955"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290" name="tx290"/>
            <p:cNvSpPr/>
            <p:nvPr/>
          </p:nvSpPr>
          <p:spPr>
            <a:xfrm>
              <a:off x="6023480"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291" name="tx291"/>
            <p:cNvSpPr/>
            <p:nvPr/>
          </p:nvSpPr>
          <p:spPr>
            <a:xfrm>
              <a:off x="6335005"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292" name="tx292"/>
            <p:cNvSpPr/>
            <p:nvPr/>
          </p:nvSpPr>
          <p:spPr>
            <a:xfrm>
              <a:off x="6646530"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293" name="tx293"/>
            <p:cNvSpPr/>
            <p:nvPr/>
          </p:nvSpPr>
          <p:spPr>
            <a:xfrm>
              <a:off x="6958055"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294" name="tx294"/>
            <p:cNvSpPr/>
            <p:nvPr/>
          </p:nvSpPr>
          <p:spPr>
            <a:xfrm>
              <a:off x="7248487" y="2611834"/>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295" name="tx295"/>
            <p:cNvSpPr/>
            <p:nvPr/>
          </p:nvSpPr>
          <p:spPr>
            <a:xfrm>
              <a:off x="7560012" y="2613211"/>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296" name="tx296"/>
            <p:cNvSpPr/>
            <p:nvPr/>
          </p:nvSpPr>
          <p:spPr>
            <a:xfrm>
              <a:off x="7871537" y="2611887"/>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97" name="tx297"/>
            <p:cNvSpPr/>
            <p:nvPr/>
          </p:nvSpPr>
          <p:spPr>
            <a:xfrm>
              <a:off x="8204155"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298" name="tx298"/>
            <p:cNvSpPr/>
            <p:nvPr/>
          </p:nvSpPr>
          <p:spPr>
            <a:xfrm>
              <a:off x="8494587" y="2611887"/>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299" name="tx299"/>
            <p:cNvSpPr/>
            <p:nvPr/>
          </p:nvSpPr>
          <p:spPr>
            <a:xfrm>
              <a:off x="8827206"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00" name="tx300"/>
            <p:cNvSpPr/>
            <p:nvPr/>
          </p:nvSpPr>
          <p:spPr>
            <a:xfrm>
              <a:off x="1039078" y="317444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301" name="tx301"/>
            <p:cNvSpPr/>
            <p:nvPr/>
          </p:nvSpPr>
          <p:spPr>
            <a:xfrm>
              <a:off x="1350603"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02" name="tx302"/>
            <p:cNvSpPr/>
            <p:nvPr/>
          </p:nvSpPr>
          <p:spPr>
            <a:xfrm>
              <a:off x="1662128"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03" name="tx303"/>
            <p:cNvSpPr/>
            <p:nvPr/>
          </p:nvSpPr>
          <p:spPr>
            <a:xfrm>
              <a:off x="1973653"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04" name="tx304"/>
            <p:cNvSpPr/>
            <p:nvPr/>
          </p:nvSpPr>
          <p:spPr>
            <a:xfrm>
              <a:off x="2285178" y="317444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05" name="tx305"/>
            <p:cNvSpPr/>
            <p:nvPr/>
          </p:nvSpPr>
          <p:spPr>
            <a:xfrm>
              <a:off x="2596703"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06" name="tx306"/>
            <p:cNvSpPr/>
            <p:nvPr/>
          </p:nvSpPr>
          <p:spPr>
            <a:xfrm>
              <a:off x="2908228" y="317444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07" name="tx307"/>
            <p:cNvSpPr/>
            <p:nvPr/>
          </p:nvSpPr>
          <p:spPr>
            <a:xfrm>
              <a:off x="3219754"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08" name="tx308"/>
            <p:cNvSpPr/>
            <p:nvPr/>
          </p:nvSpPr>
          <p:spPr>
            <a:xfrm>
              <a:off x="3531279"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09" name="tx309"/>
            <p:cNvSpPr/>
            <p:nvPr/>
          </p:nvSpPr>
          <p:spPr>
            <a:xfrm>
              <a:off x="3842804"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10" name="tx310"/>
            <p:cNvSpPr/>
            <p:nvPr/>
          </p:nvSpPr>
          <p:spPr>
            <a:xfrm>
              <a:off x="4133235" y="317349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11" name="tx311"/>
            <p:cNvSpPr/>
            <p:nvPr/>
          </p:nvSpPr>
          <p:spPr>
            <a:xfrm>
              <a:off x="4465854"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12" name="tx312"/>
            <p:cNvSpPr/>
            <p:nvPr/>
          </p:nvSpPr>
          <p:spPr>
            <a:xfrm>
              <a:off x="4777379"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13" name="tx313"/>
            <p:cNvSpPr/>
            <p:nvPr/>
          </p:nvSpPr>
          <p:spPr>
            <a:xfrm>
              <a:off x="5067811" y="317349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14" name="tx314"/>
            <p:cNvSpPr/>
            <p:nvPr/>
          </p:nvSpPr>
          <p:spPr>
            <a:xfrm>
              <a:off x="5400429"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15" name="tx315"/>
            <p:cNvSpPr/>
            <p:nvPr/>
          </p:nvSpPr>
          <p:spPr>
            <a:xfrm>
              <a:off x="5711955"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16" name="tx316"/>
            <p:cNvSpPr/>
            <p:nvPr/>
          </p:nvSpPr>
          <p:spPr>
            <a:xfrm>
              <a:off x="6023480"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17" name="tx317"/>
            <p:cNvSpPr/>
            <p:nvPr/>
          </p:nvSpPr>
          <p:spPr>
            <a:xfrm>
              <a:off x="6335005"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18" name="tx318"/>
            <p:cNvSpPr/>
            <p:nvPr/>
          </p:nvSpPr>
          <p:spPr>
            <a:xfrm>
              <a:off x="6646530"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19" name="tx319"/>
            <p:cNvSpPr/>
            <p:nvPr/>
          </p:nvSpPr>
          <p:spPr>
            <a:xfrm>
              <a:off x="6958055"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20" name="tx320"/>
            <p:cNvSpPr/>
            <p:nvPr/>
          </p:nvSpPr>
          <p:spPr>
            <a:xfrm>
              <a:off x="7248487" y="3173437"/>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321" name="tx321"/>
            <p:cNvSpPr/>
            <p:nvPr/>
          </p:nvSpPr>
          <p:spPr>
            <a:xfrm>
              <a:off x="7560012" y="3174813"/>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322" name="tx322"/>
            <p:cNvSpPr/>
            <p:nvPr/>
          </p:nvSpPr>
          <p:spPr>
            <a:xfrm>
              <a:off x="7871537" y="317349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23" name="tx323"/>
            <p:cNvSpPr/>
            <p:nvPr/>
          </p:nvSpPr>
          <p:spPr>
            <a:xfrm>
              <a:off x="8204155"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24" name="tx324"/>
            <p:cNvSpPr/>
            <p:nvPr/>
          </p:nvSpPr>
          <p:spPr>
            <a:xfrm>
              <a:off x="8494587" y="317349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25" name="tx325"/>
            <p:cNvSpPr/>
            <p:nvPr/>
          </p:nvSpPr>
          <p:spPr>
            <a:xfrm>
              <a:off x="8827206"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26" name="tx326"/>
            <p:cNvSpPr/>
            <p:nvPr/>
          </p:nvSpPr>
          <p:spPr>
            <a:xfrm>
              <a:off x="3842804"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27" name="tx327"/>
            <p:cNvSpPr/>
            <p:nvPr/>
          </p:nvSpPr>
          <p:spPr>
            <a:xfrm>
              <a:off x="4133235" y="2892689"/>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28" name="tx328"/>
            <p:cNvSpPr/>
            <p:nvPr/>
          </p:nvSpPr>
          <p:spPr>
            <a:xfrm>
              <a:off x="4465854"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29" name="tx329"/>
            <p:cNvSpPr/>
            <p:nvPr/>
          </p:nvSpPr>
          <p:spPr>
            <a:xfrm>
              <a:off x="4777379"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30" name="tx330"/>
            <p:cNvSpPr/>
            <p:nvPr/>
          </p:nvSpPr>
          <p:spPr>
            <a:xfrm>
              <a:off x="5067811" y="2892689"/>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31" name="tx331"/>
            <p:cNvSpPr/>
            <p:nvPr/>
          </p:nvSpPr>
          <p:spPr>
            <a:xfrm>
              <a:off x="5400429"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32" name="tx332"/>
            <p:cNvSpPr/>
            <p:nvPr/>
          </p:nvSpPr>
          <p:spPr>
            <a:xfrm>
              <a:off x="5711955"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33" name="tx333"/>
            <p:cNvSpPr/>
            <p:nvPr/>
          </p:nvSpPr>
          <p:spPr>
            <a:xfrm>
              <a:off x="6023480"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34" name="tx334"/>
            <p:cNvSpPr/>
            <p:nvPr/>
          </p:nvSpPr>
          <p:spPr>
            <a:xfrm>
              <a:off x="6335005"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35" name="tx335"/>
            <p:cNvSpPr/>
            <p:nvPr/>
          </p:nvSpPr>
          <p:spPr>
            <a:xfrm>
              <a:off x="6646530"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36" name="tx336"/>
            <p:cNvSpPr/>
            <p:nvPr/>
          </p:nvSpPr>
          <p:spPr>
            <a:xfrm>
              <a:off x="6958055"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37" name="tx337"/>
            <p:cNvSpPr/>
            <p:nvPr/>
          </p:nvSpPr>
          <p:spPr>
            <a:xfrm>
              <a:off x="7248487" y="2892636"/>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338" name="tx338"/>
            <p:cNvSpPr/>
            <p:nvPr/>
          </p:nvSpPr>
          <p:spPr>
            <a:xfrm>
              <a:off x="7560012" y="2894012"/>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339" name="tx339"/>
            <p:cNvSpPr/>
            <p:nvPr/>
          </p:nvSpPr>
          <p:spPr>
            <a:xfrm>
              <a:off x="7871537" y="2892689"/>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40" name="tx340"/>
            <p:cNvSpPr/>
            <p:nvPr/>
          </p:nvSpPr>
          <p:spPr>
            <a:xfrm>
              <a:off x="8204155"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41" name="tx341"/>
            <p:cNvSpPr/>
            <p:nvPr/>
          </p:nvSpPr>
          <p:spPr>
            <a:xfrm>
              <a:off x="8494587" y="2892689"/>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42" name="tx342"/>
            <p:cNvSpPr/>
            <p:nvPr/>
          </p:nvSpPr>
          <p:spPr>
            <a:xfrm>
              <a:off x="8827206"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43" name="tx343"/>
            <p:cNvSpPr/>
            <p:nvPr/>
          </p:nvSpPr>
          <p:spPr>
            <a:xfrm>
              <a:off x="6313911" y="4015894"/>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344" name="tx344"/>
            <p:cNvSpPr/>
            <p:nvPr/>
          </p:nvSpPr>
          <p:spPr>
            <a:xfrm>
              <a:off x="6646530"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45" name="tx345"/>
            <p:cNvSpPr/>
            <p:nvPr/>
          </p:nvSpPr>
          <p:spPr>
            <a:xfrm>
              <a:off x="6958055"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46" name="tx346"/>
            <p:cNvSpPr/>
            <p:nvPr/>
          </p:nvSpPr>
          <p:spPr>
            <a:xfrm>
              <a:off x="7269580"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347" name="tx347"/>
            <p:cNvSpPr/>
            <p:nvPr/>
          </p:nvSpPr>
          <p:spPr>
            <a:xfrm>
              <a:off x="7560012" y="4017217"/>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348" name="tx348"/>
            <p:cNvSpPr/>
            <p:nvPr/>
          </p:nvSpPr>
          <p:spPr>
            <a:xfrm>
              <a:off x="7871537" y="4015894"/>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49" name="tx349"/>
            <p:cNvSpPr/>
            <p:nvPr/>
          </p:nvSpPr>
          <p:spPr>
            <a:xfrm>
              <a:off x="8204155"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350" name="tx350"/>
            <p:cNvSpPr/>
            <p:nvPr/>
          </p:nvSpPr>
          <p:spPr>
            <a:xfrm>
              <a:off x="8494587" y="4015894"/>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351" name="tx351"/>
            <p:cNvSpPr/>
            <p:nvPr/>
          </p:nvSpPr>
          <p:spPr>
            <a:xfrm>
              <a:off x="8806112" y="4017217"/>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352" name="tx352"/>
            <p:cNvSpPr/>
            <p:nvPr/>
          </p:nvSpPr>
          <p:spPr>
            <a:xfrm>
              <a:off x="8827206" y="42977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353" name="tx353"/>
            <p:cNvSpPr/>
            <p:nvPr/>
          </p:nvSpPr>
          <p:spPr>
            <a:xfrm>
              <a:off x="1039078"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54" name="tx354"/>
            <p:cNvSpPr/>
            <p:nvPr/>
          </p:nvSpPr>
          <p:spPr>
            <a:xfrm>
              <a:off x="1350603" y="45784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55" name="tx355"/>
            <p:cNvSpPr/>
            <p:nvPr/>
          </p:nvSpPr>
          <p:spPr>
            <a:xfrm>
              <a:off x="1662128" y="45784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56" name="tx356"/>
            <p:cNvSpPr/>
            <p:nvPr/>
          </p:nvSpPr>
          <p:spPr>
            <a:xfrm>
              <a:off x="1973653" y="45784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57" name="tx357"/>
            <p:cNvSpPr/>
            <p:nvPr/>
          </p:nvSpPr>
          <p:spPr>
            <a:xfrm>
              <a:off x="2285178" y="45784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58" name="tx358"/>
            <p:cNvSpPr/>
            <p:nvPr/>
          </p:nvSpPr>
          <p:spPr>
            <a:xfrm>
              <a:off x="2596703" y="45784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59" name="tx359"/>
            <p:cNvSpPr/>
            <p:nvPr/>
          </p:nvSpPr>
          <p:spPr>
            <a:xfrm>
              <a:off x="2908228" y="45784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60" name="tx360"/>
            <p:cNvSpPr/>
            <p:nvPr/>
          </p:nvSpPr>
          <p:spPr>
            <a:xfrm>
              <a:off x="3219754"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61" name="tx361"/>
            <p:cNvSpPr/>
            <p:nvPr/>
          </p:nvSpPr>
          <p:spPr>
            <a:xfrm>
              <a:off x="3510185" y="457749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62" name="tx362"/>
            <p:cNvSpPr/>
            <p:nvPr/>
          </p:nvSpPr>
          <p:spPr>
            <a:xfrm>
              <a:off x="3842804"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63" name="tx363"/>
            <p:cNvSpPr/>
            <p:nvPr/>
          </p:nvSpPr>
          <p:spPr>
            <a:xfrm>
              <a:off x="4154329"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64" name="tx364"/>
            <p:cNvSpPr/>
            <p:nvPr/>
          </p:nvSpPr>
          <p:spPr>
            <a:xfrm>
              <a:off x="4465854"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65" name="tx365"/>
            <p:cNvSpPr/>
            <p:nvPr/>
          </p:nvSpPr>
          <p:spPr>
            <a:xfrm>
              <a:off x="4756286" y="457749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66" name="tx366"/>
            <p:cNvSpPr/>
            <p:nvPr/>
          </p:nvSpPr>
          <p:spPr>
            <a:xfrm>
              <a:off x="5088904"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67" name="tx367"/>
            <p:cNvSpPr/>
            <p:nvPr/>
          </p:nvSpPr>
          <p:spPr>
            <a:xfrm>
              <a:off x="5379336" y="457749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68" name="tx368"/>
            <p:cNvSpPr/>
            <p:nvPr/>
          </p:nvSpPr>
          <p:spPr>
            <a:xfrm>
              <a:off x="5711955"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69" name="tx369"/>
            <p:cNvSpPr/>
            <p:nvPr/>
          </p:nvSpPr>
          <p:spPr>
            <a:xfrm>
              <a:off x="6002386" y="457749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70" name="tx370"/>
            <p:cNvSpPr/>
            <p:nvPr/>
          </p:nvSpPr>
          <p:spPr>
            <a:xfrm>
              <a:off x="6313911" y="457749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71" name="tx371"/>
            <p:cNvSpPr/>
            <p:nvPr/>
          </p:nvSpPr>
          <p:spPr>
            <a:xfrm>
              <a:off x="6625436" y="457749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72" name="tx372"/>
            <p:cNvSpPr/>
            <p:nvPr/>
          </p:nvSpPr>
          <p:spPr>
            <a:xfrm>
              <a:off x="6958055"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373" name="tx373"/>
            <p:cNvSpPr/>
            <p:nvPr/>
          </p:nvSpPr>
          <p:spPr>
            <a:xfrm>
              <a:off x="7248487" y="457749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374" name="tx374"/>
            <p:cNvSpPr/>
            <p:nvPr/>
          </p:nvSpPr>
          <p:spPr>
            <a:xfrm>
              <a:off x="7560012" y="457749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375" name="tx375"/>
            <p:cNvSpPr/>
            <p:nvPr/>
          </p:nvSpPr>
          <p:spPr>
            <a:xfrm>
              <a:off x="7892630" y="45784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376" name="tx376"/>
            <p:cNvSpPr/>
            <p:nvPr/>
          </p:nvSpPr>
          <p:spPr>
            <a:xfrm>
              <a:off x="8204155"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77" name="tx377"/>
            <p:cNvSpPr/>
            <p:nvPr/>
          </p:nvSpPr>
          <p:spPr>
            <a:xfrm>
              <a:off x="8494587" y="457749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78" name="tx378"/>
            <p:cNvSpPr/>
            <p:nvPr/>
          </p:nvSpPr>
          <p:spPr>
            <a:xfrm>
              <a:off x="8827206"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79" name="tx379"/>
            <p:cNvSpPr/>
            <p:nvPr/>
          </p:nvSpPr>
          <p:spPr>
            <a:xfrm>
              <a:off x="1662128"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80" name="tx380"/>
            <p:cNvSpPr/>
            <p:nvPr/>
          </p:nvSpPr>
          <p:spPr>
            <a:xfrm>
              <a:off x="1973653"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81" name="tx381"/>
            <p:cNvSpPr/>
            <p:nvPr/>
          </p:nvSpPr>
          <p:spPr>
            <a:xfrm>
              <a:off x="2285178"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82" name="tx382"/>
            <p:cNvSpPr/>
            <p:nvPr/>
          </p:nvSpPr>
          <p:spPr>
            <a:xfrm>
              <a:off x="2596703"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83" name="tx383"/>
            <p:cNvSpPr/>
            <p:nvPr/>
          </p:nvSpPr>
          <p:spPr>
            <a:xfrm>
              <a:off x="2908228"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84" name="tx384"/>
            <p:cNvSpPr/>
            <p:nvPr/>
          </p:nvSpPr>
          <p:spPr>
            <a:xfrm>
              <a:off x="3219754"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85" name="tx385"/>
            <p:cNvSpPr/>
            <p:nvPr/>
          </p:nvSpPr>
          <p:spPr>
            <a:xfrm>
              <a:off x="3510185" y="5139099"/>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86" name="tx386"/>
            <p:cNvSpPr/>
            <p:nvPr/>
          </p:nvSpPr>
          <p:spPr>
            <a:xfrm>
              <a:off x="3842804"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87" name="tx387"/>
            <p:cNvSpPr/>
            <p:nvPr/>
          </p:nvSpPr>
          <p:spPr>
            <a:xfrm>
              <a:off x="4154329"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88" name="tx388"/>
            <p:cNvSpPr/>
            <p:nvPr/>
          </p:nvSpPr>
          <p:spPr>
            <a:xfrm>
              <a:off x="4465854"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389" name="tx389"/>
            <p:cNvSpPr/>
            <p:nvPr/>
          </p:nvSpPr>
          <p:spPr>
            <a:xfrm>
              <a:off x="5088904"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90" name="tx390"/>
            <p:cNvSpPr/>
            <p:nvPr/>
          </p:nvSpPr>
          <p:spPr>
            <a:xfrm>
              <a:off x="5379336" y="5139099"/>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91" name="tx391"/>
            <p:cNvSpPr/>
            <p:nvPr/>
          </p:nvSpPr>
          <p:spPr>
            <a:xfrm>
              <a:off x="5711955" y="514005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392" name="tx392"/>
            <p:cNvSpPr/>
            <p:nvPr/>
          </p:nvSpPr>
          <p:spPr>
            <a:xfrm>
              <a:off x="6002386" y="5139099"/>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393" name="tx393"/>
            <p:cNvSpPr/>
            <p:nvPr/>
          </p:nvSpPr>
          <p:spPr>
            <a:xfrm>
              <a:off x="6313911" y="5139099"/>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394" name="tx394"/>
            <p:cNvSpPr/>
            <p:nvPr/>
          </p:nvSpPr>
          <p:spPr>
            <a:xfrm>
              <a:off x="6625436" y="5139099"/>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395" name="tx395"/>
            <p:cNvSpPr/>
            <p:nvPr/>
          </p:nvSpPr>
          <p:spPr>
            <a:xfrm>
              <a:off x="6958055" y="514142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396" name="tx396"/>
            <p:cNvSpPr/>
            <p:nvPr/>
          </p:nvSpPr>
          <p:spPr>
            <a:xfrm>
              <a:off x="7248487" y="5139099"/>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397" name="tx397"/>
            <p:cNvSpPr/>
            <p:nvPr/>
          </p:nvSpPr>
          <p:spPr>
            <a:xfrm>
              <a:off x="7560012" y="5139099"/>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398" name="tx398"/>
            <p:cNvSpPr/>
            <p:nvPr/>
          </p:nvSpPr>
          <p:spPr>
            <a:xfrm>
              <a:off x="7892630" y="5142751"/>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399" name="tx399"/>
            <p:cNvSpPr/>
            <p:nvPr/>
          </p:nvSpPr>
          <p:spPr>
            <a:xfrm>
              <a:off x="8204155"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400" name="tx400"/>
            <p:cNvSpPr/>
            <p:nvPr/>
          </p:nvSpPr>
          <p:spPr>
            <a:xfrm>
              <a:off x="8494587" y="5139099"/>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401" name="tx401"/>
            <p:cNvSpPr/>
            <p:nvPr/>
          </p:nvSpPr>
          <p:spPr>
            <a:xfrm>
              <a:off x="8827206"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402" name="tx402"/>
            <p:cNvSpPr/>
            <p:nvPr/>
          </p:nvSpPr>
          <p:spPr>
            <a:xfrm>
              <a:off x="5400429"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403" name="tx403"/>
            <p:cNvSpPr/>
            <p:nvPr/>
          </p:nvSpPr>
          <p:spPr>
            <a:xfrm>
              <a:off x="5711955"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04" name="tx404"/>
            <p:cNvSpPr/>
            <p:nvPr/>
          </p:nvSpPr>
          <p:spPr>
            <a:xfrm>
              <a:off x="6023480"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05" name="tx405"/>
            <p:cNvSpPr/>
            <p:nvPr/>
          </p:nvSpPr>
          <p:spPr>
            <a:xfrm>
              <a:off x="6335005"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406" name="tx406"/>
            <p:cNvSpPr/>
            <p:nvPr/>
          </p:nvSpPr>
          <p:spPr>
            <a:xfrm>
              <a:off x="6646530"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407" name="tx407"/>
            <p:cNvSpPr/>
            <p:nvPr/>
          </p:nvSpPr>
          <p:spPr>
            <a:xfrm>
              <a:off x="6958055"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408" name="tx408"/>
            <p:cNvSpPr/>
            <p:nvPr/>
          </p:nvSpPr>
          <p:spPr>
            <a:xfrm>
              <a:off x="7269580" y="345524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409" name="tx409"/>
            <p:cNvSpPr/>
            <p:nvPr/>
          </p:nvSpPr>
          <p:spPr>
            <a:xfrm>
              <a:off x="7581105" y="345524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410" name="tx410"/>
            <p:cNvSpPr/>
            <p:nvPr/>
          </p:nvSpPr>
          <p:spPr>
            <a:xfrm>
              <a:off x="7892630"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11" name="tx411"/>
            <p:cNvSpPr/>
            <p:nvPr/>
          </p:nvSpPr>
          <p:spPr>
            <a:xfrm>
              <a:off x="8204155"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412" name="tx412"/>
            <p:cNvSpPr/>
            <p:nvPr/>
          </p:nvSpPr>
          <p:spPr>
            <a:xfrm>
              <a:off x="8515681"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413" name="tx413"/>
            <p:cNvSpPr/>
            <p:nvPr/>
          </p:nvSpPr>
          <p:spPr>
            <a:xfrm>
              <a:off x="8827206"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14" name="tx414"/>
            <p:cNvSpPr/>
            <p:nvPr/>
          </p:nvSpPr>
          <p:spPr>
            <a:xfrm>
              <a:off x="6335005"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415" name="tx415"/>
            <p:cNvSpPr/>
            <p:nvPr/>
          </p:nvSpPr>
          <p:spPr>
            <a:xfrm>
              <a:off x="6646530"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416" name="tx416"/>
            <p:cNvSpPr/>
            <p:nvPr/>
          </p:nvSpPr>
          <p:spPr>
            <a:xfrm>
              <a:off x="6958055"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417" name="tx417"/>
            <p:cNvSpPr/>
            <p:nvPr/>
          </p:nvSpPr>
          <p:spPr>
            <a:xfrm>
              <a:off x="7269580"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418" name="tx418"/>
            <p:cNvSpPr/>
            <p:nvPr/>
          </p:nvSpPr>
          <p:spPr>
            <a:xfrm>
              <a:off x="7581105"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419" name="tx419"/>
            <p:cNvSpPr/>
            <p:nvPr/>
          </p:nvSpPr>
          <p:spPr>
            <a:xfrm>
              <a:off x="7892630" y="485925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420" name="tx420"/>
            <p:cNvSpPr/>
            <p:nvPr/>
          </p:nvSpPr>
          <p:spPr>
            <a:xfrm>
              <a:off x="8204155"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421" name="tx421"/>
            <p:cNvSpPr/>
            <p:nvPr/>
          </p:nvSpPr>
          <p:spPr>
            <a:xfrm>
              <a:off x="8494587" y="4858298"/>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422" name="tx422"/>
            <p:cNvSpPr/>
            <p:nvPr/>
          </p:nvSpPr>
          <p:spPr>
            <a:xfrm>
              <a:off x="8827206"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423" name="tx423"/>
            <p:cNvSpPr/>
            <p:nvPr/>
          </p:nvSpPr>
          <p:spPr>
            <a:xfrm>
              <a:off x="6002386" y="3735092"/>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24" name="tx424"/>
            <p:cNvSpPr/>
            <p:nvPr/>
          </p:nvSpPr>
          <p:spPr>
            <a:xfrm>
              <a:off x="6335005"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425" name="tx425"/>
            <p:cNvSpPr/>
            <p:nvPr/>
          </p:nvSpPr>
          <p:spPr>
            <a:xfrm>
              <a:off x="6646530"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26" name="tx426"/>
            <p:cNvSpPr/>
            <p:nvPr/>
          </p:nvSpPr>
          <p:spPr>
            <a:xfrm>
              <a:off x="6958055"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427" name="tx427"/>
            <p:cNvSpPr/>
            <p:nvPr/>
          </p:nvSpPr>
          <p:spPr>
            <a:xfrm>
              <a:off x="7269580" y="373604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428" name="tx428"/>
            <p:cNvSpPr/>
            <p:nvPr/>
          </p:nvSpPr>
          <p:spPr>
            <a:xfrm>
              <a:off x="7560012" y="3735092"/>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429" name="tx429"/>
            <p:cNvSpPr/>
            <p:nvPr/>
          </p:nvSpPr>
          <p:spPr>
            <a:xfrm>
              <a:off x="7871537" y="3735092"/>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30" name="tx430"/>
            <p:cNvSpPr/>
            <p:nvPr/>
          </p:nvSpPr>
          <p:spPr>
            <a:xfrm>
              <a:off x="8515681"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431" name="tx431"/>
            <p:cNvSpPr/>
            <p:nvPr/>
          </p:nvSpPr>
          <p:spPr>
            <a:xfrm>
              <a:off x="8827206"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432" name="tx432"/>
            <p:cNvSpPr/>
            <p:nvPr/>
          </p:nvSpPr>
          <p:spPr>
            <a:xfrm>
              <a:off x="8204155" y="54209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61</a:t>
              </a:r>
            </a:p>
          </p:txBody>
        </p:sp>
        <p:sp>
          <p:nvSpPr>
            <p:cNvPr id="433" name="tx433"/>
            <p:cNvSpPr/>
            <p:nvPr/>
          </p:nvSpPr>
          <p:spPr>
            <a:xfrm>
              <a:off x="6023480" y="4017217"/>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45</a:t>
              </a:r>
            </a:p>
          </p:txBody>
        </p:sp>
        <p:sp>
          <p:nvSpPr>
            <p:cNvPr id="434" name="tx434"/>
            <p:cNvSpPr/>
            <p:nvPr/>
          </p:nvSpPr>
          <p:spPr>
            <a:xfrm>
              <a:off x="8515681" y="429902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17</a:t>
              </a:r>
            </a:p>
          </p:txBody>
        </p:sp>
        <p:sp>
          <p:nvSpPr>
            <p:cNvPr id="435" name="tx435"/>
            <p:cNvSpPr/>
            <p:nvPr/>
          </p:nvSpPr>
          <p:spPr>
            <a:xfrm>
              <a:off x="4756286" y="5139099"/>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52*</a:t>
              </a:r>
            </a:p>
          </p:txBody>
        </p:sp>
        <p:sp>
          <p:nvSpPr>
            <p:cNvPr id="436" name="tx436"/>
            <p:cNvSpPr/>
            <p:nvPr/>
          </p:nvSpPr>
          <p:spPr>
            <a:xfrm>
              <a:off x="5711955" y="373604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36</a:t>
              </a:r>
            </a:p>
          </p:txBody>
        </p:sp>
        <p:sp>
          <p:nvSpPr>
            <p:cNvPr id="437" name="tx437"/>
            <p:cNvSpPr/>
            <p:nvPr/>
          </p:nvSpPr>
          <p:spPr>
            <a:xfrm>
              <a:off x="8204155"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50</a:t>
              </a:r>
            </a:p>
          </p:txBody>
        </p:sp>
        <p:sp>
          <p:nvSpPr>
            <p:cNvPr id="438" name="tx438"/>
            <p:cNvSpPr/>
            <p:nvPr/>
          </p:nvSpPr>
          <p:spPr>
            <a:xfrm>
              <a:off x="8515681" y="542085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30</a:t>
              </a:r>
            </a:p>
          </p:txBody>
        </p:sp>
        <p:sp>
          <p:nvSpPr>
            <p:cNvPr id="439" name="tx439"/>
            <p:cNvSpPr/>
            <p:nvPr/>
          </p:nvSpPr>
          <p:spPr>
            <a:xfrm>
              <a:off x="8827206" y="542085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13</a:t>
              </a:r>
            </a:p>
          </p:txBody>
        </p:sp>
        <p:sp>
          <p:nvSpPr>
            <p:cNvPr id="440" name="tx440"/>
            <p:cNvSpPr/>
            <p:nvPr/>
          </p:nvSpPr>
          <p:spPr>
            <a:xfrm>
              <a:off x="97505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2000</a:t>
              </a:r>
            </a:p>
          </p:txBody>
        </p:sp>
        <p:sp>
          <p:nvSpPr>
            <p:cNvPr id="441" name="tx441"/>
            <p:cNvSpPr/>
            <p:nvPr/>
          </p:nvSpPr>
          <p:spPr>
            <a:xfrm>
              <a:off x="1286581"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2001</a:t>
              </a:r>
            </a:p>
          </p:txBody>
        </p:sp>
        <p:sp>
          <p:nvSpPr>
            <p:cNvPr id="442" name="tx442"/>
            <p:cNvSpPr/>
            <p:nvPr/>
          </p:nvSpPr>
          <p:spPr>
            <a:xfrm>
              <a:off x="159810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2002</a:t>
              </a:r>
            </a:p>
          </p:txBody>
        </p:sp>
        <p:sp>
          <p:nvSpPr>
            <p:cNvPr id="443" name="tx443"/>
            <p:cNvSpPr/>
            <p:nvPr/>
          </p:nvSpPr>
          <p:spPr>
            <a:xfrm>
              <a:off x="1909632"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2003</a:t>
              </a:r>
            </a:p>
          </p:txBody>
        </p:sp>
        <p:sp>
          <p:nvSpPr>
            <p:cNvPr id="444" name="tx444"/>
            <p:cNvSpPr/>
            <p:nvPr/>
          </p:nvSpPr>
          <p:spPr>
            <a:xfrm>
              <a:off x="2221157"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2004</a:t>
              </a:r>
            </a:p>
          </p:txBody>
        </p:sp>
        <p:sp>
          <p:nvSpPr>
            <p:cNvPr id="445" name="tx445"/>
            <p:cNvSpPr/>
            <p:nvPr/>
          </p:nvSpPr>
          <p:spPr>
            <a:xfrm>
              <a:off x="253268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2005</a:t>
              </a:r>
            </a:p>
          </p:txBody>
        </p:sp>
        <p:sp>
          <p:nvSpPr>
            <p:cNvPr id="446" name="tx446"/>
            <p:cNvSpPr/>
            <p:nvPr/>
          </p:nvSpPr>
          <p:spPr>
            <a:xfrm>
              <a:off x="2844207"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2006</a:t>
              </a:r>
            </a:p>
          </p:txBody>
        </p:sp>
        <p:sp>
          <p:nvSpPr>
            <p:cNvPr id="447" name="tx447"/>
            <p:cNvSpPr/>
            <p:nvPr/>
          </p:nvSpPr>
          <p:spPr>
            <a:xfrm>
              <a:off x="315573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2007</a:t>
              </a:r>
            </a:p>
          </p:txBody>
        </p:sp>
        <p:sp>
          <p:nvSpPr>
            <p:cNvPr id="448" name="tx448"/>
            <p:cNvSpPr/>
            <p:nvPr/>
          </p:nvSpPr>
          <p:spPr>
            <a:xfrm>
              <a:off x="3467257"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2008</a:t>
              </a:r>
            </a:p>
          </p:txBody>
        </p:sp>
        <p:sp>
          <p:nvSpPr>
            <p:cNvPr id="449" name="tx449"/>
            <p:cNvSpPr/>
            <p:nvPr/>
          </p:nvSpPr>
          <p:spPr>
            <a:xfrm>
              <a:off x="377878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2009</a:t>
              </a:r>
            </a:p>
          </p:txBody>
        </p:sp>
        <p:sp>
          <p:nvSpPr>
            <p:cNvPr id="450" name="tx450"/>
            <p:cNvSpPr/>
            <p:nvPr/>
          </p:nvSpPr>
          <p:spPr>
            <a:xfrm>
              <a:off x="4090307"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2010</a:t>
              </a:r>
            </a:p>
          </p:txBody>
        </p:sp>
        <p:sp>
          <p:nvSpPr>
            <p:cNvPr id="451" name="tx451"/>
            <p:cNvSpPr/>
            <p:nvPr/>
          </p:nvSpPr>
          <p:spPr>
            <a:xfrm>
              <a:off x="4401833"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2011</a:t>
              </a:r>
            </a:p>
          </p:txBody>
        </p:sp>
        <p:sp>
          <p:nvSpPr>
            <p:cNvPr id="452" name="tx452"/>
            <p:cNvSpPr/>
            <p:nvPr/>
          </p:nvSpPr>
          <p:spPr>
            <a:xfrm>
              <a:off x="471335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2012</a:t>
              </a:r>
            </a:p>
          </p:txBody>
        </p:sp>
        <p:sp>
          <p:nvSpPr>
            <p:cNvPr id="453" name="tx453"/>
            <p:cNvSpPr/>
            <p:nvPr/>
          </p:nvSpPr>
          <p:spPr>
            <a:xfrm>
              <a:off x="5024883"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2013</a:t>
              </a:r>
            </a:p>
          </p:txBody>
        </p:sp>
        <p:sp>
          <p:nvSpPr>
            <p:cNvPr id="454" name="tx454"/>
            <p:cNvSpPr/>
            <p:nvPr/>
          </p:nvSpPr>
          <p:spPr>
            <a:xfrm>
              <a:off x="533640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2014</a:t>
              </a:r>
            </a:p>
          </p:txBody>
        </p:sp>
        <p:sp>
          <p:nvSpPr>
            <p:cNvPr id="455" name="tx455"/>
            <p:cNvSpPr/>
            <p:nvPr/>
          </p:nvSpPr>
          <p:spPr>
            <a:xfrm>
              <a:off x="5647933"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2015</a:t>
              </a:r>
            </a:p>
          </p:txBody>
        </p:sp>
        <p:sp>
          <p:nvSpPr>
            <p:cNvPr id="456" name="tx456"/>
            <p:cNvSpPr/>
            <p:nvPr/>
          </p:nvSpPr>
          <p:spPr>
            <a:xfrm>
              <a:off x="595945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2016</a:t>
              </a:r>
            </a:p>
          </p:txBody>
        </p:sp>
        <p:sp>
          <p:nvSpPr>
            <p:cNvPr id="457" name="tx457"/>
            <p:cNvSpPr/>
            <p:nvPr/>
          </p:nvSpPr>
          <p:spPr>
            <a:xfrm>
              <a:off x="6270983"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2017</a:t>
              </a:r>
            </a:p>
          </p:txBody>
        </p:sp>
        <p:sp>
          <p:nvSpPr>
            <p:cNvPr id="458" name="tx458"/>
            <p:cNvSpPr/>
            <p:nvPr/>
          </p:nvSpPr>
          <p:spPr>
            <a:xfrm>
              <a:off x="658250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2018</a:t>
              </a:r>
            </a:p>
          </p:txBody>
        </p:sp>
        <p:sp>
          <p:nvSpPr>
            <p:cNvPr id="459" name="tx459"/>
            <p:cNvSpPr/>
            <p:nvPr/>
          </p:nvSpPr>
          <p:spPr>
            <a:xfrm>
              <a:off x="689403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2019</a:t>
              </a:r>
            </a:p>
          </p:txBody>
        </p:sp>
        <p:sp>
          <p:nvSpPr>
            <p:cNvPr id="460" name="tx460"/>
            <p:cNvSpPr/>
            <p:nvPr/>
          </p:nvSpPr>
          <p:spPr>
            <a:xfrm>
              <a:off x="720555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2020</a:t>
              </a:r>
            </a:p>
          </p:txBody>
        </p:sp>
        <p:sp>
          <p:nvSpPr>
            <p:cNvPr id="461" name="tx461"/>
            <p:cNvSpPr/>
            <p:nvPr/>
          </p:nvSpPr>
          <p:spPr>
            <a:xfrm>
              <a:off x="751708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2021</a:t>
              </a:r>
            </a:p>
          </p:txBody>
        </p:sp>
        <p:sp>
          <p:nvSpPr>
            <p:cNvPr id="462" name="tx462"/>
            <p:cNvSpPr/>
            <p:nvPr/>
          </p:nvSpPr>
          <p:spPr>
            <a:xfrm>
              <a:off x="782860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2022</a:t>
              </a:r>
            </a:p>
          </p:txBody>
        </p:sp>
        <p:sp>
          <p:nvSpPr>
            <p:cNvPr id="463" name="tx463"/>
            <p:cNvSpPr/>
            <p:nvPr/>
          </p:nvSpPr>
          <p:spPr>
            <a:xfrm>
              <a:off x="8140134"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2023</a:t>
              </a:r>
            </a:p>
          </p:txBody>
        </p:sp>
        <p:sp>
          <p:nvSpPr>
            <p:cNvPr id="464" name="tx464"/>
            <p:cNvSpPr/>
            <p:nvPr/>
          </p:nvSpPr>
          <p:spPr>
            <a:xfrm>
              <a:off x="845165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2024</a:t>
              </a:r>
            </a:p>
          </p:txBody>
        </p:sp>
        <p:sp>
          <p:nvSpPr>
            <p:cNvPr id="465" name="tx465"/>
            <p:cNvSpPr/>
            <p:nvPr/>
          </p:nvSpPr>
          <p:spPr>
            <a:xfrm>
              <a:off x="876318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2025</a:t>
              </a:r>
            </a:p>
          </p:txBody>
        </p:sp>
        <p:sp>
          <p:nvSpPr>
            <p:cNvPr id="466" name="tx466"/>
            <p:cNvSpPr/>
            <p:nvPr/>
          </p:nvSpPr>
          <p:spPr>
            <a:xfrm>
              <a:off x="564147" y="5420036"/>
              <a:ext cx="285675" cy="8130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HPVc</a:t>
              </a:r>
            </a:p>
          </p:txBody>
        </p:sp>
        <p:sp>
          <p:nvSpPr>
            <p:cNvPr id="467" name="tx467"/>
            <p:cNvSpPr/>
            <p:nvPr/>
          </p:nvSpPr>
          <p:spPr>
            <a:xfrm>
              <a:off x="539317" y="5137816"/>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MCV2</a:t>
              </a:r>
            </a:p>
          </p:txBody>
        </p:sp>
        <p:sp>
          <p:nvSpPr>
            <p:cNvPr id="468" name="tx468"/>
            <p:cNvSpPr/>
            <p:nvPr/>
          </p:nvSpPr>
          <p:spPr>
            <a:xfrm>
              <a:off x="551705" y="4857015"/>
              <a:ext cx="298117"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RCV1</a:t>
              </a:r>
            </a:p>
          </p:txBody>
        </p:sp>
        <p:sp>
          <p:nvSpPr>
            <p:cNvPr id="469" name="tx469"/>
            <p:cNvSpPr/>
            <p:nvPr/>
          </p:nvSpPr>
          <p:spPr>
            <a:xfrm>
              <a:off x="539317" y="457621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MCV1</a:t>
              </a:r>
            </a:p>
          </p:txBody>
        </p:sp>
        <p:sp>
          <p:nvSpPr>
            <p:cNvPr id="470" name="tx470"/>
            <p:cNvSpPr/>
            <p:nvPr/>
          </p:nvSpPr>
          <p:spPr>
            <a:xfrm>
              <a:off x="588976" y="4295412"/>
              <a:ext cx="260846"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IPVC</a:t>
              </a:r>
            </a:p>
          </p:txBody>
        </p:sp>
        <p:sp>
          <p:nvSpPr>
            <p:cNvPr id="471" name="tx471"/>
            <p:cNvSpPr/>
            <p:nvPr/>
          </p:nvSpPr>
          <p:spPr>
            <a:xfrm>
              <a:off x="607530" y="4017012"/>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IPV1</a:t>
              </a:r>
            </a:p>
          </p:txBody>
        </p:sp>
        <p:sp>
          <p:nvSpPr>
            <p:cNvPr id="472" name="tx472"/>
            <p:cNvSpPr/>
            <p:nvPr/>
          </p:nvSpPr>
          <p:spPr>
            <a:xfrm>
              <a:off x="533042" y="3733810"/>
              <a:ext cx="316780"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RotaC</a:t>
              </a:r>
            </a:p>
          </p:txBody>
        </p:sp>
        <p:sp>
          <p:nvSpPr>
            <p:cNvPr id="473" name="tx473"/>
            <p:cNvSpPr/>
            <p:nvPr/>
          </p:nvSpPr>
          <p:spPr>
            <a:xfrm>
              <a:off x="539317" y="3453008"/>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PCVC</a:t>
              </a:r>
            </a:p>
          </p:txBody>
        </p:sp>
        <p:sp>
          <p:nvSpPr>
            <p:cNvPr id="474" name="tx474"/>
            <p:cNvSpPr/>
            <p:nvPr/>
          </p:nvSpPr>
          <p:spPr>
            <a:xfrm>
              <a:off x="508103" y="3152398"/>
              <a:ext cx="341719" cy="1025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HepB3</a:t>
              </a:r>
            </a:p>
          </p:txBody>
        </p:sp>
        <p:sp>
          <p:nvSpPr>
            <p:cNvPr id="475" name="tx475"/>
            <p:cNvSpPr/>
            <p:nvPr/>
          </p:nvSpPr>
          <p:spPr>
            <a:xfrm>
              <a:off x="619972" y="2892388"/>
              <a:ext cx="229850"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Hib3</a:t>
              </a:r>
            </a:p>
          </p:txBody>
        </p:sp>
        <p:sp>
          <p:nvSpPr>
            <p:cNvPr id="476" name="tx476"/>
            <p:cNvSpPr/>
            <p:nvPr/>
          </p:nvSpPr>
          <p:spPr>
            <a:xfrm>
              <a:off x="564147" y="2611587"/>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DTP3</a:t>
              </a:r>
            </a:p>
          </p:txBody>
        </p:sp>
        <p:sp>
          <p:nvSpPr>
            <p:cNvPr id="477" name="tx477"/>
            <p:cNvSpPr/>
            <p:nvPr/>
          </p:nvSpPr>
          <p:spPr>
            <a:xfrm>
              <a:off x="564147" y="2332204"/>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DTP1</a:t>
              </a:r>
            </a:p>
          </p:txBody>
        </p:sp>
        <p:sp>
          <p:nvSpPr>
            <p:cNvPr id="478" name="tx478"/>
            <p:cNvSpPr/>
            <p:nvPr/>
          </p:nvSpPr>
          <p:spPr>
            <a:xfrm>
              <a:off x="607639" y="2049002"/>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BCG</a:t>
              </a:r>
            </a:p>
          </p:txBody>
        </p:sp>
        <p:sp>
          <p:nvSpPr>
            <p:cNvPr id="479" name="tx479"/>
            <p:cNvSpPr/>
            <p:nvPr/>
          </p:nvSpPr>
          <p:spPr>
            <a:xfrm>
              <a:off x="3179830" y="5953771"/>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pic>
          <p:nvPicPr>
            <p:cNvPr id="480" name="pic480"/>
            <p:cNvPicPr/>
            <p:nvPr/>
          </p:nvPicPr>
          <p:blipFill>
            <a:blip r:embed="rId2" cstate="print"/>
            <a:stretch>
              <a:fillRect/>
            </a:stretch>
          </p:blipFill>
          <p:spPr>
            <a:xfrm>
              <a:off x="4647033" y="5838594"/>
              <a:ext cx="2160000" cy="219455"/>
            </a:xfrm>
            <a:prstGeom prst="rect">
              <a:avLst/>
            </a:prstGeom>
          </p:spPr>
        </p:pic>
        <p:sp>
          <p:nvSpPr>
            <p:cNvPr id="481" name="pl481"/>
            <p:cNvSpPr/>
            <p:nvPr/>
          </p:nvSpPr>
          <p:spPr>
            <a:xfrm>
              <a:off x="4650633"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82" name="pl482"/>
            <p:cNvSpPr/>
            <p:nvPr/>
          </p:nvSpPr>
          <p:spPr>
            <a:xfrm>
              <a:off x="5942313"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83" name="pl483"/>
            <p:cNvSpPr/>
            <p:nvPr/>
          </p:nvSpPr>
          <p:spPr>
            <a:xfrm>
              <a:off x="6157593"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84" name="pl484"/>
            <p:cNvSpPr/>
            <p:nvPr/>
          </p:nvSpPr>
          <p:spPr>
            <a:xfrm>
              <a:off x="6372873"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85" name="pl485"/>
            <p:cNvSpPr/>
            <p:nvPr/>
          </p:nvSpPr>
          <p:spPr>
            <a:xfrm>
              <a:off x="6588153"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86" name="pl486"/>
            <p:cNvSpPr/>
            <p:nvPr/>
          </p:nvSpPr>
          <p:spPr>
            <a:xfrm>
              <a:off x="6803433"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87" name="pl487"/>
            <p:cNvSpPr/>
            <p:nvPr/>
          </p:nvSpPr>
          <p:spPr>
            <a:xfrm>
              <a:off x="4650633"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88" name="pl488"/>
            <p:cNvSpPr/>
            <p:nvPr/>
          </p:nvSpPr>
          <p:spPr>
            <a:xfrm>
              <a:off x="5942313"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89" name="pl489"/>
            <p:cNvSpPr/>
            <p:nvPr/>
          </p:nvSpPr>
          <p:spPr>
            <a:xfrm>
              <a:off x="6157593"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90" name="pl490"/>
            <p:cNvSpPr/>
            <p:nvPr/>
          </p:nvSpPr>
          <p:spPr>
            <a:xfrm>
              <a:off x="6372873"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91" name="pl491"/>
            <p:cNvSpPr/>
            <p:nvPr/>
          </p:nvSpPr>
          <p:spPr>
            <a:xfrm>
              <a:off x="6588153"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92" name="pl492"/>
            <p:cNvSpPr/>
            <p:nvPr/>
          </p:nvSpPr>
          <p:spPr>
            <a:xfrm>
              <a:off x="6803433"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93" name="tx493"/>
            <p:cNvSpPr/>
            <p:nvPr/>
          </p:nvSpPr>
          <p:spPr>
            <a:xfrm>
              <a:off x="4619555" y="6125947"/>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0</a:t>
              </a:r>
            </a:p>
          </p:txBody>
        </p:sp>
        <p:sp>
          <p:nvSpPr>
            <p:cNvPr id="494" name="tx494"/>
            <p:cNvSpPr/>
            <p:nvPr/>
          </p:nvSpPr>
          <p:spPr>
            <a:xfrm>
              <a:off x="5880157"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a:t>
              </a:r>
            </a:p>
          </p:txBody>
        </p:sp>
        <p:sp>
          <p:nvSpPr>
            <p:cNvPr id="495" name="tx495"/>
            <p:cNvSpPr/>
            <p:nvPr/>
          </p:nvSpPr>
          <p:spPr>
            <a:xfrm>
              <a:off x="6095437"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a:t>
              </a:r>
            </a:p>
          </p:txBody>
        </p:sp>
        <p:sp>
          <p:nvSpPr>
            <p:cNvPr id="496" name="tx496"/>
            <p:cNvSpPr/>
            <p:nvPr/>
          </p:nvSpPr>
          <p:spPr>
            <a:xfrm>
              <a:off x="6310717"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a:t>
              </a:r>
            </a:p>
          </p:txBody>
        </p:sp>
        <p:sp>
          <p:nvSpPr>
            <p:cNvPr id="497" name="tx497"/>
            <p:cNvSpPr/>
            <p:nvPr/>
          </p:nvSpPr>
          <p:spPr>
            <a:xfrm>
              <a:off x="6525997"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a:t>
              </a:r>
            </a:p>
          </p:txBody>
        </p:sp>
        <p:sp>
          <p:nvSpPr>
            <p:cNvPr id="498" name="tx498"/>
            <p:cNvSpPr/>
            <p:nvPr/>
          </p:nvSpPr>
          <p:spPr>
            <a:xfrm>
              <a:off x="6710200" y="612594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100</a:t>
              </a:r>
            </a:p>
          </p:txBody>
        </p:sp>
        <p:sp>
          <p:nvSpPr>
            <p:cNvPr id="499" name="tx499"/>
            <p:cNvSpPr/>
            <p:nvPr/>
          </p:nvSpPr>
          <p:spPr>
            <a:xfrm>
              <a:off x="912452" y="1332266"/>
              <a:ext cx="2944832"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Eswatini, 2000-2025</a:t>
              </a:r>
            </a:p>
          </p:txBody>
        </p:sp>
        <p:sp>
          <p:nvSpPr>
            <p:cNvPr id="500" name="tx500"/>
            <p:cNvSpPr/>
            <p:nvPr/>
          </p:nvSpPr>
          <p:spPr>
            <a:xfrm>
              <a:off x="4850723" y="6345398"/>
              <a:ext cx="422368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 </a:t>
              </a:r>
            </a:p>
          </p:txBody>
        </p:sp>
        <p:sp>
          <p:nvSpPr>
            <p:cNvPr id="501" name="tx501"/>
            <p:cNvSpPr/>
            <p:nvPr/>
          </p:nvSpPr>
          <p:spPr>
            <a:xfrm>
              <a:off x="6875336" y="6488255"/>
              <a:ext cx="2199074"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Stock information available from 2003.</a:t>
              </a:r>
            </a:p>
          </p:txBody>
        </p:sp>
        <p:sp>
          <p:nvSpPr>
            <p:cNvPr id="502" name="tx502"/>
            <p:cNvSpPr/>
            <p:nvPr/>
          </p:nvSpPr>
          <p:spPr>
            <a:xfrm>
              <a:off x="4340709" y="6586855"/>
              <a:ext cx="47337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An asterisk (*) indicates where there was a vaccine stockout at the national or subnational level.</a:t>
              </a:r>
            </a:p>
          </p:txBody>
        </p:sp>
      </p:grpSp>
      <p:sp>
        <p:nvSpPr>
          <p:cNvPr id="50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This heatmap shows trends in vaccine coverage since 2000, with green cells indicating coverage of 90% or more.
In 2025, all 13 (8%) vaccines in the schedule achieved coverage of 90% or more. Vaccine coverage ranged from 69% to 90%.
Since 2002, estimates have been made for 8 new vaccines. IPVC is the newest vaccine reported (2024), which achieved 69% coverage in 2025.
In 2025, Eswatini reported stockouts of vaccines/supplies (IPV) (more information on slide 8).</a:t>
            </a:r>
          </a:p>
        </p:txBody>
      </p:sp>
      <p:sp>
        <p:nvSpPr>
          <p:cNvPr id="50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coverage increased for seven antigens, remained unchanged for four, and declined for two, indicating overall progress in routine immunization performance; one achieved at least 90% coverage.</a:t>
            </a:r>
          </a:p>
        </p:txBody>
      </p:sp>
      <p:grpSp xmlns:pic="http://schemas.openxmlformats.org/drawingml/2006/picture">
        <p:nvGrpSpPr>
          <p:cNvPr id="505" name=""/>
          <p:cNvGrpSpPr/>
          <p:nvPr/>
        </p:nvGrpSpPr>
        <p:grpSpPr>
          <a:xfrm>
            <a:off x="292608" y="1005840"/>
            <a:ext cx="8595360" cy="28575"/>
            <a:chOff x="292608" y="1005840"/>
            <a:chExt cx="8595360" cy="28575"/>
          </a:xfrm>
        </p:grpSpPr>
        <p:sp>
          <p:nvSpPr>
            <p:cNvPr id="50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50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69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07190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2738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47579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478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8796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0" name="pl10"/>
            <p:cNvSpPr/>
            <p:nvPr/>
          </p:nvSpPr>
          <p:spPr>
            <a:xfrm>
              <a:off x="803816" y="52689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447092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6728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8748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767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27871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803816" y="167773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7" name="pl17"/>
            <p:cNvSpPr/>
            <p:nvPr/>
          </p:nvSpPr>
          <p:spPr>
            <a:xfrm>
              <a:off x="1439019"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3535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031682"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328013"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36507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624344"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88361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14287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402143"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661409"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7920676"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1439019" y="1318612"/>
              <a:ext cx="6481656" cy="598540"/>
            </a:xfrm>
            <a:custGeom>
              <a:avLst/>
              <a:pathLst>
                <a:path w="6481656" h="598540">
                  <a:moveTo>
                    <a:pt x="0" y="199513"/>
                  </a:moveTo>
                  <a:lnTo>
                    <a:pt x="259266" y="159610"/>
                  </a:lnTo>
                  <a:lnTo>
                    <a:pt x="518532" y="159610"/>
                  </a:lnTo>
                  <a:lnTo>
                    <a:pt x="777798" y="159610"/>
                  </a:lnTo>
                  <a:lnTo>
                    <a:pt x="1037065" y="159610"/>
                  </a:lnTo>
                  <a:lnTo>
                    <a:pt x="1296331" y="159610"/>
                  </a:lnTo>
                  <a:lnTo>
                    <a:pt x="1555597" y="159610"/>
                  </a:lnTo>
                  <a:lnTo>
                    <a:pt x="1814863" y="159610"/>
                  </a:lnTo>
                  <a:lnTo>
                    <a:pt x="2074130" y="119708"/>
                  </a:lnTo>
                  <a:lnTo>
                    <a:pt x="2333396" y="159610"/>
                  </a:lnTo>
                  <a:lnTo>
                    <a:pt x="2592662" y="159610"/>
                  </a:lnTo>
                  <a:lnTo>
                    <a:pt x="2851928" y="39902"/>
                  </a:lnTo>
                  <a:lnTo>
                    <a:pt x="3111195" y="79805"/>
                  </a:lnTo>
                  <a:lnTo>
                    <a:pt x="3370461" y="0"/>
                  </a:lnTo>
                  <a:lnTo>
                    <a:pt x="3629727" y="0"/>
                  </a:lnTo>
                  <a:lnTo>
                    <a:pt x="3888994" y="119708"/>
                  </a:lnTo>
                  <a:lnTo>
                    <a:pt x="4148260" y="119708"/>
                  </a:lnTo>
                  <a:lnTo>
                    <a:pt x="4407526" y="119708"/>
                  </a:lnTo>
                  <a:lnTo>
                    <a:pt x="4666792" y="119708"/>
                  </a:lnTo>
                  <a:lnTo>
                    <a:pt x="4926059" y="119708"/>
                  </a:lnTo>
                  <a:lnTo>
                    <a:pt x="5185325" y="478832"/>
                  </a:lnTo>
                  <a:lnTo>
                    <a:pt x="5444591" y="518735"/>
                  </a:lnTo>
                  <a:lnTo>
                    <a:pt x="5703857" y="0"/>
                  </a:lnTo>
                  <a:lnTo>
                    <a:pt x="5963124" y="399027"/>
                  </a:lnTo>
                  <a:lnTo>
                    <a:pt x="6222390" y="319221"/>
                  </a:lnTo>
                  <a:lnTo>
                    <a:pt x="6481656" y="598540"/>
                  </a:lnTo>
                </a:path>
              </a:pathLst>
            </a:custGeom>
            <a:ln w="27101" cap="flat">
              <a:solidFill>
                <a:srgbClr val="F8766D">
                  <a:alpha val="100000"/>
                </a:srgbClr>
              </a:solidFill>
              <a:prstDash val="solid"/>
              <a:round/>
            </a:ln>
          </p:spPr>
          <p:txBody>
            <a:bodyPr/>
            <a:lstStyle/>
            <a:p/>
          </p:txBody>
        </p:sp>
        <p:sp>
          <p:nvSpPr>
            <p:cNvPr id="29" name="pl29"/>
            <p:cNvSpPr/>
            <p:nvPr/>
          </p:nvSpPr>
          <p:spPr>
            <a:xfrm>
              <a:off x="1439019" y="1358515"/>
              <a:ext cx="6481656" cy="837957"/>
            </a:xfrm>
            <a:custGeom>
              <a:avLst/>
              <a:pathLst>
                <a:path w="6481656" h="837957">
                  <a:moveTo>
                    <a:pt x="0" y="558638"/>
                  </a:moveTo>
                  <a:lnTo>
                    <a:pt x="259266" y="558638"/>
                  </a:lnTo>
                  <a:lnTo>
                    <a:pt x="518532" y="518735"/>
                  </a:lnTo>
                  <a:lnTo>
                    <a:pt x="777798" y="518735"/>
                  </a:lnTo>
                  <a:lnTo>
                    <a:pt x="1037065" y="478832"/>
                  </a:lnTo>
                  <a:lnTo>
                    <a:pt x="1296331" y="478832"/>
                  </a:lnTo>
                  <a:lnTo>
                    <a:pt x="1555597" y="438929"/>
                  </a:lnTo>
                  <a:lnTo>
                    <a:pt x="1814863" y="438929"/>
                  </a:lnTo>
                  <a:lnTo>
                    <a:pt x="2074130" y="399027"/>
                  </a:lnTo>
                  <a:lnTo>
                    <a:pt x="2333396" y="399027"/>
                  </a:lnTo>
                  <a:lnTo>
                    <a:pt x="2592662" y="359124"/>
                  </a:lnTo>
                  <a:lnTo>
                    <a:pt x="2851928" y="279319"/>
                  </a:lnTo>
                  <a:lnTo>
                    <a:pt x="3111195" y="119708"/>
                  </a:lnTo>
                  <a:lnTo>
                    <a:pt x="3370461" y="0"/>
                  </a:lnTo>
                  <a:lnTo>
                    <a:pt x="3629727" y="0"/>
                  </a:lnTo>
                  <a:lnTo>
                    <a:pt x="3888994" y="319221"/>
                  </a:lnTo>
                  <a:lnTo>
                    <a:pt x="4148260" y="319221"/>
                  </a:lnTo>
                  <a:lnTo>
                    <a:pt x="4407526" y="319221"/>
                  </a:lnTo>
                  <a:lnTo>
                    <a:pt x="4666792" y="319221"/>
                  </a:lnTo>
                  <a:lnTo>
                    <a:pt x="4926059" y="319221"/>
                  </a:lnTo>
                  <a:lnTo>
                    <a:pt x="5185325" y="598540"/>
                  </a:lnTo>
                  <a:lnTo>
                    <a:pt x="5444591" y="837957"/>
                  </a:lnTo>
                  <a:lnTo>
                    <a:pt x="5703857" y="39902"/>
                  </a:lnTo>
                  <a:lnTo>
                    <a:pt x="5963124" y="518735"/>
                  </a:lnTo>
                  <a:lnTo>
                    <a:pt x="6222390" y="558638"/>
                  </a:lnTo>
                  <a:lnTo>
                    <a:pt x="6481656" y="558638"/>
                  </a:lnTo>
                </a:path>
              </a:pathLst>
            </a:custGeom>
            <a:ln w="27101" cap="flat">
              <a:solidFill>
                <a:srgbClr val="7CAE00">
                  <a:alpha val="100000"/>
                </a:srgbClr>
              </a:solidFill>
              <a:prstDash val="solid"/>
              <a:round/>
            </a:ln>
          </p:spPr>
          <p:txBody>
            <a:bodyPr/>
            <a:lstStyle/>
            <a:p/>
          </p:txBody>
        </p:sp>
        <p:sp>
          <p:nvSpPr>
            <p:cNvPr id="30" name="pl30"/>
            <p:cNvSpPr/>
            <p:nvPr/>
          </p:nvSpPr>
          <p:spPr>
            <a:xfrm>
              <a:off x="1439019" y="1398418"/>
              <a:ext cx="6481656" cy="837957"/>
            </a:xfrm>
            <a:custGeom>
              <a:avLst/>
              <a:pathLst>
                <a:path w="6481656" h="837957">
                  <a:moveTo>
                    <a:pt x="0" y="199513"/>
                  </a:moveTo>
                  <a:lnTo>
                    <a:pt x="259266" y="159610"/>
                  </a:lnTo>
                  <a:lnTo>
                    <a:pt x="518532" y="159610"/>
                  </a:lnTo>
                  <a:lnTo>
                    <a:pt x="777798" y="159610"/>
                  </a:lnTo>
                  <a:lnTo>
                    <a:pt x="1037065" y="159610"/>
                  </a:lnTo>
                  <a:lnTo>
                    <a:pt x="1296331" y="159610"/>
                  </a:lnTo>
                  <a:lnTo>
                    <a:pt x="1555597" y="159610"/>
                  </a:lnTo>
                  <a:lnTo>
                    <a:pt x="1814863" y="119708"/>
                  </a:lnTo>
                  <a:lnTo>
                    <a:pt x="2074130" y="119708"/>
                  </a:lnTo>
                  <a:lnTo>
                    <a:pt x="2333396" y="119708"/>
                  </a:lnTo>
                  <a:lnTo>
                    <a:pt x="2592662" y="119708"/>
                  </a:lnTo>
                  <a:lnTo>
                    <a:pt x="2851928" y="399027"/>
                  </a:lnTo>
                  <a:lnTo>
                    <a:pt x="3111195" y="359124"/>
                  </a:lnTo>
                  <a:lnTo>
                    <a:pt x="3370461" y="0"/>
                  </a:lnTo>
                  <a:lnTo>
                    <a:pt x="3629727" y="0"/>
                  </a:lnTo>
                  <a:lnTo>
                    <a:pt x="3888994" y="319221"/>
                  </a:lnTo>
                  <a:lnTo>
                    <a:pt x="4148260" y="319221"/>
                  </a:lnTo>
                  <a:lnTo>
                    <a:pt x="4407526" y="319221"/>
                  </a:lnTo>
                  <a:lnTo>
                    <a:pt x="4666792" y="478832"/>
                  </a:lnTo>
                  <a:lnTo>
                    <a:pt x="4926059" y="638443"/>
                  </a:lnTo>
                  <a:lnTo>
                    <a:pt x="5185325" y="837957"/>
                  </a:lnTo>
                  <a:lnTo>
                    <a:pt x="5444591" y="678346"/>
                  </a:lnTo>
                  <a:lnTo>
                    <a:pt x="5703857" y="558638"/>
                  </a:lnTo>
                  <a:lnTo>
                    <a:pt x="5963124" y="478832"/>
                  </a:lnTo>
                  <a:lnTo>
                    <a:pt x="6222390" y="478832"/>
                  </a:lnTo>
                  <a:lnTo>
                    <a:pt x="6481656" y="359124"/>
                  </a:lnTo>
                </a:path>
              </a:pathLst>
            </a:custGeom>
            <a:ln w="27101" cap="flat">
              <a:solidFill>
                <a:srgbClr val="00BFC4">
                  <a:alpha val="100000"/>
                </a:srgbClr>
              </a:solidFill>
              <a:prstDash val="solid"/>
              <a:round/>
            </a:ln>
          </p:spPr>
          <p:txBody>
            <a:bodyPr/>
            <a:lstStyle/>
            <a:p/>
          </p:txBody>
        </p:sp>
        <p:sp>
          <p:nvSpPr>
            <p:cNvPr id="31" name="pl31"/>
            <p:cNvSpPr/>
            <p:nvPr/>
          </p:nvSpPr>
          <p:spPr>
            <a:xfrm>
              <a:off x="1957551" y="1438321"/>
              <a:ext cx="5963124" cy="1755719"/>
            </a:xfrm>
            <a:custGeom>
              <a:avLst/>
              <a:pathLst>
                <a:path w="5963124" h="1755719">
                  <a:moveTo>
                    <a:pt x="0" y="0"/>
                  </a:moveTo>
                  <a:lnTo>
                    <a:pt x="259266" y="0"/>
                  </a:lnTo>
                  <a:lnTo>
                    <a:pt x="518532" y="0"/>
                  </a:lnTo>
                  <a:lnTo>
                    <a:pt x="777798" y="0"/>
                  </a:lnTo>
                  <a:lnTo>
                    <a:pt x="1037065" y="0"/>
                  </a:lnTo>
                  <a:lnTo>
                    <a:pt x="1296331" y="0"/>
                  </a:lnTo>
                  <a:lnTo>
                    <a:pt x="1555597" y="0"/>
                  </a:lnTo>
                  <a:lnTo>
                    <a:pt x="1814863" y="0"/>
                  </a:lnTo>
                  <a:lnTo>
                    <a:pt x="2074130" y="0"/>
                  </a:lnTo>
                  <a:lnTo>
                    <a:pt x="2333396" y="598540"/>
                  </a:lnTo>
                  <a:lnTo>
                    <a:pt x="2592662" y="1755719"/>
                  </a:lnTo>
                  <a:lnTo>
                    <a:pt x="2851928" y="279319"/>
                  </a:lnTo>
                  <a:lnTo>
                    <a:pt x="3111195" y="279319"/>
                  </a:lnTo>
                  <a:lnTo>
                    <a:pt x="3370461" y="518735"/>
                  </a:lnTo>
                  <a:lnTo>
                    <a:pt x="3629727" y="798054"/>
                  </a:lnTo>
                  <a:lnTo>
                    <a:pt x="3888994" y="1037470"/>
                  </a:lnTo>
                  <a:lnTo>
                    <a:pt x="4148260" y="837957"/>
                  </a:lnTo>
                  <a:lnTo>
                    <a:pt x="4407526" y="837957"/>
                  </a:lnTo>
                  <a:lnTo>
                    <a:pt x="4666792" y="1037470"/>
                  </a:lnTo>
                  <a:lnTo>
                    <a:pt x="4926059" y="1077373"/>
                  </a:lnTo>
                  <a:lnTo>
                    <a:pt x="5185325" y="758151"/>
                  </a:lnTo>
                  <a:lnTo>
                    <a:pt x="5444591" y="558638"/>
                  </a:lnTo>
                  <a:lnTo>
                    <a:pt x="5703857" y="399027"/>
                  </a:lnTo>
                  <a:lnTo>
                    <a:pt x="5963124" y="359124"/>
                  </a:lnTo>
                </a:path>
              </a:pathLst>
            </a:custGeom>
            <a:ln w="27101" cap="flat">
              <a:solidFill>
                <a:srgbClr val="C77CFF">
                  <a:alpha val="100000"/>
                </a:srgbClr>
              </a:solidFill>
              <a:prstDash val="solid"/>
              <a:round/>
            </a:ln>
          </p:spPr>
          <p:txBody>
            <a:bodyPr/>
            <a:lstStyle/>
            <a:p/>
          </p:txBody>
        </p:sp>
        <p:sp>
          <p:nvSpPr>
            <p:cNvPr id="32" name="pl32"/>
            <p:cNvSpPr/>
            <p:nvPr/>
          </p:nvSpPr>
          <p:spPr>
            <a:xfrm>
              <a:off x="803816" y="167773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3" name="pt33"/>
            <p:cNvSpPr/>
            <p:nvPr/>
          </p:nvSpPr>
          <p:spPr>
            <a:xfrm>
              <a:off x="7882299" y="1878777"/>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4" name="pt34"/>
            <p:cNvSpPr/>
            <p:nvPr/>
          </p:nvSpPr>
          <p:spPr>
            <a:xfrm>
              <a:off x="7882299" y="1878777"/>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5" name="pt35"/>
            <p:cNvSpPr/>
            <p:nvPr/>
          </p:nvSpPr>
          <p:spPr>
            <a:xfrm>
              <a:off x="7882299" y="1719166"/>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6" name="pt36"/>
            <p:cNvSpPr/>
            <p:nvPr/>
          </p:nvSpPr>
          <p:spPr>
            <a:xfrm>
              <a:off x="7882299" y="1759068"/>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7" name="pt37"/>
            <p:cNvSpPr/>
            <p:nvPr/>
          </p:nvSpPr>
          <p:spPr>
            <a:xfrm>
              <a:off x="1400642" y="1479749"/>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8" name="pt38"/>
            <p:cNvSpPr/>
            <p:nvPr/>
          </p:nvSpPr>
          <p:spPr>
            <a:xfrm>
              <a:off x="1400642" y="1878777"/>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9" name="pt39"/>
            <p:cNvSpPr/>
            <p:nvPr/>
          </p:nvSpPr>
          <p:spPr>
            <a:xfrm>
              <a:off x="1400642" y="1559555"/>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40" name="pt40"/>
            <p:cNvSpPr/>
            <p:nvPr/>
          </p:nvSpPr>
          <p:spPr>
            <a:xfrm>
              <a:off x="1919175" y="1399944"/>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1" name="pl41"/>
            <p:cNvSpPr/>
            <p:nvPr/>
          </p:nvSpPr>
          <p:spPr>
            <a:xfrm>
              <a:off x="7927899" y="1400969"/>
              <a:ext cx="252042" cy="346638"/>
            </a:xfrm>
            <a:custGeom>
              <a:avLst/>
              <a:pathLst>
                <a:path w="252042" h="346638">
                  <a:moveTo>
                    <a:pt x="252042" y="0"/>
                  </a:moveTo>
                  <a:lnTo>
                    <a:pt x="0" y="346638"/>
                  </a:lnTo>
                </a:path>
              </a:pathLst>
            </a:custGeom>
          </p:spPr>
          <p:txBody>
            <a:bodyPr/>
            <a:lstStyle/>
            <a:p/>
          </p:txBody>
        </p:sp>
        <p:sp>
          <p:nvSpPr>
            <p:cNvPr id="42" name="pl42"/>
            <p:cNvSpPr/>
            <p:nvPr/>
          </p:nvSpPr>
          <p:spPr>
            <a:xfrm>
              <a:off x="7935196" y="1678162"/>
              <a:ext cx="244745" cy="112602"/>
            </a:xfrm>
            <a:custGeom>
              <a:avLst/>
              <a:pathLst>
                <a:path w="244745" h="112602">
                  <a:moveTo>
                    <a:pt x="244745" y="0"/>
                  </a:moveTo>
                  <a:lnTo>
                    <a:pt x="0" y="112602"/>
                  </a:lnTo>
                </a:path>
              </a:pathLst>
            </a:custGeom>
          </p:spPr>
          <p:txBody>
            <a:bodyPr/>
            <a:lstStyle/>
            <a:p/>
          </p:txBody>
        </p:sp>
        <p:sp>
          <p:nvSpPr>
            <p:cNvPr id="43" name="pl43"/>
            <p:cNvSpPr/>
            <p:nvPr/>
          </p:nvSpPr>
          <p:spPr>
            <a:xfrm>
              <a:off x="7939077" y="1918197"/>
              <a:ext cx="240865" cy="13667"/>
            </a:xfrm>
            <a:custGeom>
              <a:avLst/>
              <a:pathLst>
                <a:path w="240865" h="13667">
                  <a:moveTo>
                    <a:pt x="240865" y="13667"/>
                  </a:moveTo>
                  <a:lnTo>
                    <a:pt x="0" y="0"/>
                  </a:lnTo>
                </a:path>
              </a:pathLst>
            </a:custGeom>
          </p:spPr>
          <p:txBody>
            <a:bodyPr/>
            <a:lstStyle/>
            <a:p/>
          </p:txBody>
        </p:sp>
        <p:sp>
          <p:nvSpPr>
            <p:cNvPr id="44" name="pl44"/>
            <p:cNvSpPr/>
            <p:nvPr/>
          </p:nvSpPr>
          <p:spPr>
            <a:xfrm>
              <a:off x="7929830" y="1926530"/>
              <a:ext cx="250111" cy="256174"/>
            </a:xfrm>
            <a:custGeom>
              <a:avLst/>
              <a:pathLst>
                <a:path w="250111" h="256174">
                  <a:moveTo>
                    <a:pt x="250111" y="256174"/>
                  </a:moveTo>
                  <a:lnTo>
                    <a:pt x="0" y="0"/>
                  </a:lnTo>
                </a:path>
              </a:pathLst>
            </a:custGeom>
          </p:spPr>
          <p:txBody>
            <a:bodyPr/>
            <a:lstStyle/>
            <a:p/>
          </p:txBody>
        </p:sp>
        <p:sp>
          <p:nvSpPr>
            <p:cNvPr id="45" name="pg45"/>
            <p:cNvSpPr/>
            <p:nvPr/>
          </p:nvSpPr>
          <p:spPr>
            <a:xfrm>
              <a:off x="8111362" y="1291411"/>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1"/>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6" name="tx46"/>
            <p:cNvSpPr/>
            <p:nvPr/>
          </p:nvSpPr>
          <p:spPr>
            <a:xfrm>
              <a:off x="8134222" y="1332252"/>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MCV1: 88%</a:t>
              </a:r>
            </a:p>
          </p:txBody>
        </p:sp>
        <p:sp>
          <p:nvSpPr>
            <p:cNvPr id="47" name="pg47"/>
            <p:cNvSpPr/>
            <p:nvPr/>
          </p:nvSpPr>
          <p:spPr>
            <a:xfrm>
              <a:off x="8111362" y="1566393"/>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1"/>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48" name="tx48"/>
            <p:cNvSpPr/>
            <p:nvPr/>
          </p:nvSpPr>
          <p:spPr>
            <a:xfrm>
              <a:off x="8134222" y="1607234"/>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MCV2: 87%</a:t>
              </a:r>
            </a:p>
          </p:txBody>
        </p:sp>
        <p:sp>
          <p:nvSpPr>
            <p:cNvPr id="49" name="pg49"/>
            <p:cNvSpPr/>
            <p:nvPr/>
          </p:nvSpPr>
          <p:spPr>
            <a:xfrm>
              <a:off x="8111362" y="1840949"/>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2"/>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50" name="tx50"/>
            <p:cNvSpPr/>
            <p:nvPr/>
          </p:nvSpPr>
          <p:spPr>
            <a:xfrm>
              <a:off x="8134222" y="1881791"/>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DTP1: 84%</a:t>
              </a:r>
            </a:p>
          </p:txBody>
        </p:sp>
        <p:sp>
          <p:nvSpPr>
            <p:cNvPr id="51" name="pg51"/>
            <p:cNvSpPr/>
            <p:nvPr/>
          </p:nvSpPr>
          <p:spPr>
            <a:xfrm>
              <a:off x="8111362" y="2113256"/>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2"/>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52" name="tx52"/>
            <p:cNvSpPr/>
            <p:nvPr/>
          </p:nvSpPr>
          <p:spPr>
            <a:xfrm>
              <a:off x="8134222" y="2154098"/>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DTP3: 84%</a:t>
              </a:r>
            </a:p>
          </p:txBody>
        </p:sp>
        <p:sp>
          <p:nvSpPr>
            <p:cNvPr id="53" name="tx53"/>
            <p:cNvSpPr/>
            <p:nvPr/>
          </p:nvSpPr>
          <p:spPr>
            <a:xfrm>
              <a:off x="663492" y="521686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4" name="tx54"/>
            <p:cNvSpPr/>
            <p:nvPr/>
          </p:nvSpPr>
          <p:spPr>
            <a:xfrm>
              <a:off x="585797" y="4418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5" name="tx55"/>
            <p:cNvSpPr/>
            <p:nvPr/>
          </p:nvSpPr>
          <p:spPr>
            <a:xfrm>
              <a:off x="585797" y="36207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6" name="tx56"/>
            <p:cNvSpPr/>
            <p:nvPr/>
          </p:nvSpPr>
          <p:spPr>
            <a:xfrm>
              <a:off x="585797" y="282270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7" name="tx57"/>
            <p:cNvSpPr/>
            <p:nvPr/>
          </p:nvSpPr>
          <p:spPr>
            <a:xfrm>
              <a:off x="585797" y="20246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8" name="tx58"/>
            <p:cNvSpPr/>
            <p:nvPr/>
          </p:nvSpPr>
          <p:spPr>
            <a:xfrm>
              <a:off x="508103" y="12265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9" name="tx59"/>
            <p:cNvSpPr/>
            <p:nvPr/>
          </p:nvSpPr>
          <p:spPr>
            <a:xfrm>
              <a:off x="585797" y="16256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0" name="tx60"/>
            <p:cNvSpPr/>
            <p:nvPr/>
          </p:nvSpPr>
          <p:spPr>
            <a:xfrm rot="-5400000">
              <a:off x="128257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1" name="tx61"/>
            <p:cNvSpPr/>
            <p:nvPr/>
          </p:nvSpPr>
          <p:spPr>
            <a:xfrm rot="-5400000">
              <a:off x="2578904"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2" name="tx62"/>
            <p:cNvSpPr/>
            <p:nvPr/>
          </p:nvSpPr>
          <p:spPr>
            <a:xfrm rot="-5400000">
              <a:off x="3875235"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3" name="tx63"/>
            <p:cNvSpPr/>
            <p:nvPr/>
          </p:nvSpPr>
          <p:spPr>
            <a:xfrm rot="-5400000">
              <a:off x="5171567"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4" name="tx64"/>
            <p:cNvSpPr/>
            <p:nvPr/>
          </p:nvSpPr>
          <p:spPr>
            <a:xfrm rot="-5400000">
              <a:off x="620863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5" name="tx65"/>
            <p:cNvSpPr/>
            <p:nvPr/>
          </p:nvSpPr>
          <p:spPr>
            <a:xfrm rot="-5400000">
              <a:off x="6467898"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6" name="tx66"/>
            <p:cNvSpPr/>
            <p:nvPr/>
          </p:nvSpPr>
          <p:spPr>
            <a:xfrm rot="-5400000">
              <a:off x="6727164"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7" name="tx67"/>
            <p:cNvSpPr/>
            <p:nvPr/>
          </p:nvSpPr>
          <p:spPr>
            <a:xfrm rot="-5400000">
              <a:off x="6986430"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8" name="tx68"/>
            <p:cNvSpPr/>
            <p:nvPr/>
          </p:nvSpPr>
          <p:spPr>
            <a:xfrm rot="-5400000">
              <a:off x="7245663" y="565537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9" name="tx69"/>
            <p:cNvSpPr/>
            <p:nvPr/>
          </p:nvSpPr>
          <p:spPr>
            <a:xfrm rot="-5400000">
              <a:off x="750496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0" name="tx70"/>
            <p:cNvSpPr/>
            <p:nvPr/>
          </p:nvSpPr>
          <p:spPr>
            <a:xfrm rot="-5400000">
              <a:off x="776422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71" name="tx71"/>
            <p:cNvSpPr/>
            <p:nvPr/>
          </p:nvSpPr>
          <p:spPr>
            <a:xfrm rot="-5400000">
              <a:off x="-52544" y="300878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2" name="pl72"/>
            <p:cNvSpPr/>
            <p:nvPr/>
          </p:nvSpPr>
          <p:spPr>
            <a:xfrm>
              <a:off x="3533360" y="6344544"/>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3" name="pl73"/>
            <p:cNvSpPr/>
            <p:nvPr/>
          </p:nvSpPr>
          <p:spPr>
            <a:xfrm>
              <a:off x="4249088" y="6344544"/>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4" name="pl74"/>
            <p:cNvSpPr/>
            <p:nvPr/>
          </p:nvSpPr>
          <p:spPr>
            <a:xfrm>
              <a:off x="4964817" y="6344544"/>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5" name="pl75"/>
            <p:cNvSpPr/>
            <p:nvPr/>
          </p:nvSpPr>
          <p:spPr>
            <a:xfrm>
              <a:off x="5711582" y="6344544"/>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6" name="tx76"/>
            <p:cNvSpPr/>
            <p:nvPr/>
          </p:nvSpPr>
          <p:spPr>
            <a:xfrm>
              <a:off x="3800459" y="6294135"/>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77" name="tx77"/>
            <p:cNvSpPr/>
            <p:nvPr/>
          </p:nvSpPr>
          <p:spPr>
            <a:xfrm>
              <a:off x="4516188" y="6292362"/>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8" name="tx78"/>
            <p:cNvSpPr/>
            <p:nvPr/>
          </p:nvSpPr>
          <p:spPr>
            <a:xfrm>
              <a:off x="5231916"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79" name="tx79"/>
            <p:cNvSpPr/>
            <p:nvPr/>
          </p:nvSpPr>
          <p:spPr>
            <a:xfrm>
              <a:off x="5978682"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0" name="tx80"/>
            <p:cNvSpPr/>
            <p:nvPr/>
          </p:nvSpPr>
          <p:spPr>
            <a:xfrm>
              <a:off x="803816" y="398022"/>
              <a:ext cx="460330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key childhood vaccines (%), Eswatini, 2000-2025</a:t>
              </a:r>
            </a:p>
          </p:txBody>
        </p:sp>
        <p:sp>
          <p:nvSpPr>
            <p:cNvPr id="81" name="tx81"/>
            <p:cNvSpPr/>
            <p:nvPr/>
          </p:nvSpPr>
          <p:spPr>
            <a:xfrm>
              <a:off x="4912824" y="656851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This chart shows coverage trends for the DTP and measles vaccines. These are key antigens for assessing national immunization programmes.
In 2025, DTP1 coverage (a proxy for access to immunization services) was 88%.
DTP3 coverage - a marker of how well countries are delivering immunization services to children - was below the 90% target set for 2030.
WHO recommends that countries achieve at least 95% coverage with both the first (MCV1) and second (MCV2) doses of measles-containing vaccine. MCV1 provides initial protection and MCV2 ensures long-term immunity and closes gaps in coverage.
In 2025, MCV1 coverage was below the 95% target and MCV2 coverage was below the 95% target.
Between 2024 and 2025, 2 vaccines increased coverage, 1 declined and 1 remained the same.</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11658600" cy="6400800"/>
            <a:chOff x="274320" y="365760"/>
            <a:chExt cx="11658600" cy="6400800"/>
          </a:xfrm>
        </p:grpSpPr>
        <p:sp>
          <p:nvSpPr>
            <p:cNvPr id="3" name="rc3"/>
            <p:cNvSpPr/>
            <p:nvPr/>
          </p:nvSpPr>
          <p:spPr>
            <a:xfrm>
              <a:off x="274320" y="365760"/>
              <a:ext cx="1165860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357042"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 name="pl5"/>
            <p:cNvSpPr/>
            <p:nvPr/>
          </p:nvSpPr>
          <p:spPr>
            <a:xfrm>
              <a:off x="63354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6" name="pl6"/>
            <p:cNvSpPr/>
            <p:nvPr/>
          </p:nvSpPr>
          <p:spPr>
            <a:xfrm>
              <a:off x="910040"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7" name="pl7"/>
            <p:cNvSpPr/>
            <p:nvPr/>
          </p:nvSpPr>
          <p:spPr>
            <a:xfrm>
              <a:off x="118653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8" name="pl8"/>
            <p:cNvSpPr/>
            <p:nvPr/>
          </p:nvSpPr>
          <p:spPr>
            <a:xfrm>
              <a:off x="146303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9" name="rc9"/>
            <p:cNvSpPr/>
            <p:nvPr/>
          </p:nvSpPr>
          <p:spPr>
            <a:xfrm>
              <a:off x="343909" y="3946396"/>
              <a:ext cx="1379037" cy="211814"/>
            </a:xfrm>
            <a:prstGeom prst="rect">
              <a:avLst/>
            </a:prstGeom>
            <a:solidFill>
              <a:srgbClr val="D9D9D9">
                <a:alpha val="60000"/>
              </a:srgbClr>
            </a:solidFill>
          </p:spPr>
          <p:txBody>
            <a:bodyPr/>
            <a:lstStyle/>
            <a:p/>
          </p:txBody>
        </p:sp>
        <p:sp>
          <p:nvSpPr>
            <p:cNvPr id="10" name="pl10"/>
            <p:cNvSpPr/>
            <p:nvPr/>
          </p:nvSpPr>
          <p:spPr>
            <a:xfrm>
              <a:off x="1463037"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11" name="tx11"/>
            <p:cNvSpPr/>
            <p:nvPr/>
          </p:nvSpPr>
          <p:spPr>
            <a:xfrm>
              <a:off x="1041614" y="888448"/>
              <a:ext cx="400685"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ESAR: 85%</a:t>
              </a:r>
            </a:p>
          </p:txBody>
        </p:sp>
        <p:sp>
          <p:nvSpPr>
            <p:cNvPr id="12" name="pt12"/>
            <p:cNvSpPr/>
            <p:nvPr/>
          </p:nvSpPr>
          <p:spPr>
            <a:xfrm>
              <a:off x="1165411" y="527441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3" name="pt13"/>
            <p:cNvSpPr/>
            <p:nvPr/>
          </p:nvSpPr>
          <p:spPr>
            <a:xfrm>
              <a:off x="1165411" y="5062600"/>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4" name="pt14"/>
            <p:cNvSpPr/>
            <p:nvPr/>
          </p:nvSpPr>
          <p:spPr>
            <a:xfrm>
              <a:off x="1262186" y="485078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5" name="pt15"/>
            <p:cNvSpPr/>
            <p:nvPr/>
          </p:nvSpPr>
          <p:spPr>
            <a:xfrm>
              <a:off x="1289835" y="463897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6" name="pt16"/>
            <p:cNvSpPr/>
            <p:nvPr/>
          </p:nvSpPr>
          <p:spPr>
            <a:xfrm>
              <a:off x="1303660" y="442715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7" name="pt17"/>
            <p:cNvSpPr/>
            <p:nvPr/>
          </p:nvSpPr>
          <p:spPr>
            <a:xfrm>
              <a:off x="1345135" y="421534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8" name="pt18"/>
            <p:cNvSpPr/>
            <p:nvPr/>
          </p:nvSpPr>
          <p:spPr>
            <a:xfrm>
              <a:off x="1400435" y="400352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9" name="pt19"/>
            <p:cNvSpPr/>
            <p:nvPr/>
          </p:nvSpPr>
          <p:spPr>
            <a:xfrm>
              <a:off x="1400435" y="379171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0" name="pt20"/>
            <p:cNvSpPr/>
            <p:nvPr/>
          </p:nvSpPr>
          <p:spPr>
            <a:xfrm>
              <a:off x="1428085" y="357989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1" name="pt21"/>
            <p:cNvSpPr/>
            <p:nvPr/>
          </p:nvSpPr>
          <p:spPr>
            <a:xfrm>
              <a:off x="1441910" y="336808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2" name="pt22"/>
            <p:cNvSpPr/>
            <p:nvPr/>
          </p:nvSpPr>
          <p:spPr>
            <a:xfrm>
              <a:off x="1455735" y="315626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3" name="pt23"/>
            <p:cNvSpPr/>
            <p:nvPr/>
          </p:nvSpPr>
          <p:spPr>
            <a:xfrm>
              <a:off x="1469560" y="294445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 name="pt24"/>
            <p:cNvSpPr/>
            <p:nvPr/>
          </p:nvSpPr>
          <p:spPr>
            <a:xfrm>
              <a:off x="1483385" y="273263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5" name="pt25"/>
            <p:cNvSpPr/>
            <p:nvPr/>
          </p:nvSpPr>
          <p:spPr>
            <a:xfrm>
              <a:off x="1497210" y="252082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6" name="pt26"/>
            <p:cNvSpPr/>
            <p:nvPr/>
          </p:nvSpPr>
          <p:spPr>
            <a:xfrm>
              <a:off x="1524859" y="230900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7" name="pt27"/>
            <p:cNvSpPr/>
            <p:nvPr/>
          </p:nvSpPr>
          <p:spPr>
            <a:xfrm>
              <a:off x="1538684" y="209719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8" name="pt28"/>
            <p:cNvSpPr/>
            <p:nvPr/>
          </p:nvSpPr>
          <p:spPr>
            <a:xfrm>
              <a:off x="1566334" y="188537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9" name="pt29"/>
            <p:cNvSpPr/>
            <p:nvPr/>
          </p:nvSpPr>
          <p:spPr>
            <a:xfrm>
              <a:off x="1593984" y="167356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 name="pt30"/>
            <p:cNvSpPr/>
            <p:nvPr/>
          </p:nvSpPr>
          <p:spPr>
            <a:xfrm>
              <a:off x="1593984" y="146174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 name="pt31"/>
            <p:cNvSpPr/>
            <p:nvPr/>
          </p:nvSpPr>
          <p:spPr>
            <a:xfrm>
              <a:off x="1593984" y="124993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 name="pt32"/>
            <p:cNvSpPr/>
            <p:nvPr/>
          </p:nvSpPr>
          <p:spPr>
            <a:xfrm>
              <a:off x="1593984"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3" name="tx33"/>
            <p:cNvSpPr/>
            <p:nvPr/>
          </p:nvSpPr>
          <p:spPr>
            <a:xfrm>
              <a:off x="1283313" y="5292760"/>
              <a:ext cx="1766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AGO</a:t>
              </a:r>
            </a:p>
          </p:txBody>
        </p:sp>
        <p:sp>
          <p:nvSpPr>
            <p:cNvPr id="34" name="tx34"/>
            <p:cNvSpPr/>
            <p:nvPr/>
          </p:nvSpPr>
          <p:spPr>
            <a:xfrm>
              <a:off x="1283313" y="5082925"/>
              <a:ext cx="15014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ZAF</a:t>
              </a:r>
            </a:p>
          </p:txBody>
        </p:sp>
        <p:sp>
          <p:nvSpPr>
            <p:cNvPr id="35" name="tx35"/>
            <p:cNvSpPr/>
            <p:nvPr/>
          </p:nvSpPr>
          <p:spPr>
            <a:xfrm>
              <a:off x="1380087" y="4869169"/>
              <a:ext cx="18546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MDG</a:t>
              </a:r>
            </a:p>
          </p:txBody>
        </p:sp>
        <p:sp>
          <p:nvSpPr>
            <p:cNvPr id="36" name="tx36"/>
            <p:cNvSpPr/>
            <p:nvPr/>
          </p:nvSpPr>
          <p:spPr>
            <a:xfrm>
              <a:off x="1407737" y="4657354"/>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SSD</a:t>
              </a:r>
            </a:p>
          </p:txBody>
        </p:sp>
        <p:sp>
          <p:nvSpPr>
            <p:cNvPr id="37" name="tx37"/>
            <p:cNvSpPr/>
            <p:nvPr/>
          </p:nvSpPr>
          <p:spPr>
            <a:xfrm>
              <a:off x="1421562" y="4445500"/>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SOM</a:t>
              </a:r>
            </a:p>
          </p:txBody>
        </p:sp>
        <p:sp>
          <p:nvSpPr>
            <p:cNvPr id="38" name="tx38"/>
            <p:cNvSpPr/>
            <p:nvPr/>
          </p:nvSpPr>
          <p:spPr>
            <a:xfrm>
              <a:off x="1139321" y="4233686"/>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COM</a:t>
              </a:r>
            </a:p>
          </p:txBody>
        </p:sp>
        <p:sp>
          <p:nvSpPr>
            <p:cNvPr id="39" name="tx39"/>
            <p:cNvSpPr/>
            <p:nvPr/>
          </p:nvSpPr>
          <p:spPr>
            <a:xfrm>
              <a:off x="1203471" y="4021910"/>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SWZ</a:t>
              </a:r>
            </a:p>
          </p:txBody>
        </p:sp>
        <p:sp>
          <p:nvSpPr>
            <p:cNvPr id="40" name="tx40"/>
            <p:cNvSpPr/>
            <p:nvPr/>
          </p:nvSpPr>
          <p:spPr>
            <a:xfrm>
              <a:off x="1221093" y="3812035"/>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ETH</a:t>
              </a:r>
            </a:p>
          </p:txBody>
        </p:sp>
        <p:sp>
          <p:nvSpPr>
            <p:cNvPr id="41" name="tx41"/>
            <p:cNvSpPr/>
            <p:nvPr/>
          </p:nvSpPr>
          <p:spPr>
            <a:xfrm>
              <a:off x="1231082" y="3600221"/>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NAM</a:t>
              </a:r>
            </a:p>
          </p:txBody>
        </p:sp>
        <p:sp>
          <p:nvSpPr>
            <p:cNvPr id="42" name="tx42"/>
            <p:cNvSpPr/>
            <p:nvPr/>
          </p:nvSpPr>
          <p:spPr>
            <a:xfrm>
              <a:off x="1271419" y="3388406"/>
              <a:ext cx="15014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TZA</a:t>
              </a:r>
            </a:p>
          </p:txBody>
        </p:sp>
        <p:sp>
          <p:nvSpPr>
            <p:cNvPr id="43" name="tx43"/>
            <p:cNvSpPr/>
            <p:nvPr/>
          </p:nvSpPr>
          <p:spPr>
            <a:xfrm>
              <a:off x="1276316" y="3174611"/>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LSO</a:t>
              </a:r>
            </a:p>
          </p:txBody>
        </p:sp>
        <p:sp>
          <p:nvSpPr>
            <p:cNvPr id="44" name="tx44"/>
            <p:cNvSpPr/>
            <p:nvPr/>
          </p:nvSpPr>
          <p:spPr>
            <a:xfrm>
              <a:off x="1316691" y="2964776"/>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BDI</a:t>
              </a:r>
            </a:p>
          </p:txBody>
        </p:sp>
        <p:sp>
          <p:nvSpPr>
            <p:cNvPr id="45" name="tx45"/>
            <p:cNvSpPr/>
            <p:nvPr/>
          </p:nvSpPr>
          <p:spPr>
            <a:xfrm>
              <a:off x="1286420" y="2750981"/>
              <a:ext cx="176616"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MOZ</a:t>
              </a:r>
            </a:p>
          </p:txBody>
        </p:sp>
        <p:sp>
          <p:nvSpPr>
            <p:cNvPr id="46" name="tx46"/>
            <p:cNvSpPr/>
            <p:nvPr/>
          </p:nvSpPr>
          <p:spPr>
            <a:xfrm>
              <a:off x="1313404" y="2541146"/>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KEN</a:t>
              </a:r>
            </a:p>
          </p:txBody>
        </p:sp>
        <p:sp>
          <p:nvSpPr>
            <p:cNvPr id="47" name="tx47"/>
            <p:cNvSpPr/>
            <p:nvPr/>
          </p:nvSpPr>
          <p:spPr>
            <a:xfrm>
              <a:off x="1327895" y="2329331"/>
              <a:ext cx="17661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ZWE</a:t>
              </a:r>
            </a:p>
          </p:txBody>
        </p:sp>
        <p:sp>
          <p:nvSpPr>
            <p:cNvPr id="48" name="tx48"/>
            <p:cNvSpPr/>
            <p:nvPr/>
          </p:nvSpPr>
          <p:spPr>
            <a:xfrm>
              <a:off x="1354995" y="2117516"/>
              <a:ext cx="16334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MWI</a:t>
              </a:r>
            </a:p>
          </p:txBody>
        </p:sp>
        <p:sp>
          <p:nvSpPr>
            <p:cNvPr id="49" name="tx49"/>
            <p:cNvSpPr/>
            <p:nvPr/>
          </p:nvSpPr>
          <p:spPr>
            <a:xfrm>
              <a:off x="1378181" y="1905701"/>
              <a:ext cx="16780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ZMB</a:t>
              </a:r>
            </a:p>
          </p:txBody>
        </p:sp>
        <p:sp>
          <p:nvSpPr>
            <p:cNvPr id="50" name="tx50"/>
            <p:cNvSpPr/>
            <p:nvPr/>
          </p:nvSpPr>
          <p:spPr>
            <a:xfrm>
              <a:off x="1392556" y="1693887"/>
              <a:ext cx="18108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BWA</a:t>
              </a:r>
            </a:p>
          </p:txBody>
        </p:sp>
        <p:sp>
          <p:nvSpPr>
            <p:cNvPr id="51" name="tx51"/>
            <p:cNvSpPr/>
            <p:nvPr/>
          </p:nvSpPr>
          <p:spPr>
            <a:xfrm>
              <a:off x="1441116" y="1482072"/>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ERI</a:t>
              </a:r>
            </a:p>
          </p:txBody>
        </p:sp>
        <p:sp>
          <p:nvSpPr>
            <p:cNvPr id="52" name="tx52"/>
            <p:cNvSpPr/>
            <p:nvPr/>
          </p:nvSpPr>
          <p:spPr>
            <a:xfrm>
              <a:off x="1388169" y="1270257"/>
              <a:ext cx="18546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RWA</a:t>
              </a:r>
            </a:p>
          </p:txBody>
        </p:sp>
        <p:sp>
          <p:nvSpPr>
            <p:cNvPr id="53" name="tx53"/>
            <p:cNvSpPr/>
            <p:nvPr/>
          </p:nvSpPr>
          <p:spPr>
            <a:xfrm>
              <a:off x="1401367" y="1056501"/>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UGA</a:t>
              </a:r>
            </a:p>
          </p:txBody>
        </p:sp>
        <p:sp>
          <p:nvSpPr>
            <p:cNvPr id="54" name="rc54"/>
            <p:cNvSpPr/>
            <p:nvPr/>
          </p:nvSpPr>
          <p:spPr>
            <a:xfrm>
              <a:off x="343909" y="875080"/>
              <a:ext cx="1379037" cy="4659927"/>
            </a:xfrm>
            <a:prstGeom prst="rect">
              <a:avLst/>
            </a:prstGeom>
            <a:ln w="13550" cap="rnd">
              <a:solidFill>
                <a:srgbClr val="999999">
                  <a:alpha val="100000"/>
                </a:srgbClr>
              </a:solidFill>
              <a:prstDash val="solid"/>
              <a:round/>
            </a:ln>
          </p:spPr>
          <p:txBody>
            <a:bodyPr/>
            <a:lstStyle/>
            <a:p/>
          </p:txBody>
        </p:sp>
        <p:sp>
          <p:nvSpPr>
            <p:cNvPr id="55" name="pl55"/>
            <p:cNvSpPr/>
            <p:nvPr/>
          </p:nvSpPr>
          <p:spPr>
            <a:xfrm>
              <a:off x="1805669"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6" name="pl56"/>
            <p:cNvSpPr/>
            <p:nvPr/>
          </p:nvSpPr>
          <p:spPr>
            <a:xfrm>
              <a:off x="208216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7" name="pl57"/>
            <p:cNvSpPr/>
            <p:nvPr/>
          </p:nvSpPr>
          <p:spPr>
            <a:xfrm>
              <a:off x="2358666"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8" name="pl58"/>
            <p:cNvSpPr/>
            <p:nvPr/>
          </p:nvSpPr>
          <p:spPr>
            <a:xfrm>
              <a:off x="2635165"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9" name="pl59"/>
            <p:cNvSpPr/>
            <p:nvPr/>
          </p:nvSpPr>
          <p:spPr>
            <a:xfrm>
              <a:off x="2911663"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60" name="rc60"/>
            <p:cNvSpPr/>
            <p:nvPr/>
          </p:nvSpPr>
          <p:spPr>
            <a:xfrm>
              <a:off x="1792535" y="3099136"/>
              <a:ext cx="1379037" cy="211814"/>
            </a:xfrm>
            <a:prstGeom prst="rect">
              <a:avLst/>
            </a:prstGeom>
            <a:solidFill>
              <a:srgbClr val="D9D9D9">
                <a:alpha val="60000"/>
              </a:srgbClr>
            </a:solidFill>
          </p:spPr>
          <p:txBody>
            <a:bodyPr/>
            <a:lstStyle/>
            <a:p/>
          </p:txBody>
        </p:sp>
        <p:sp>
          <p:nvSpPr>
            <p:cNvPr id="61" name="pl61"/>
            <p:cNvSpPr/>
            <p:nvPr/>
          </p:nvSpPr>
          <p:spPr>
            <a:xfrm>
              <a:off x="2842539"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62" name="tx62"/>
            <p:cNvSpPr/>
            <p:nvPr/>
          </p:nvSpPr>
          <p:spPr>
            <a:xfrm>
              <a:off x="2421116" y="888448"/>
              <a:ext cx="400685"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ESAR: 80%</a:t>
              </a:r>
            </a:p>
          </p:txBody>
        </p:sp>
        <p:sp>
          <p:nvSpPr>
            <p:cNvPr id="63" name="pt63"/>
            <p:cNvSpPr/>
            <p:nvPr/>
          </p:nvSpPr>
          <p:spPr>
            <a:xfrm>
              <a:off x="2406663"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64" name="pt64"/>
            <p:cNvSpPr/>
            <p:nvPr/>
          </p:nvSpPr>
          <p:spPr>
            <a:xfrm>
              <a:off x="2572563" y="5062600"/>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65" name="pt65"/>
            <p:cNvSpPr/>
            <p:nvPr/>
          </p:nvSpPr>
          <p:spPr>
            <a:xfrm>
              <a:off x="2586388" y="485078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66" name="pt66"/>
            <p:cNvSpPr/>
            <p:nvPr/>
          </p:nvSpPr>
          <p:spPr>
            <a:xfrm>
              <a:off x="2655512" y="463897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67" name="pt67"/>
            <p:cNvSpPr/>
            <p:nvPr/>
          </p:nvSpPr>
          <p:spPr>
            <a:xfrm>
              <a:off x="2683162" y="442715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68" name="pt68"/>
            <p:cNvSpPr/>
            <p:nvPr/>
          </p:nvSpPr>
          <p:spPr>
            <a:xfrm>
              <a:off x="2696987" y="421534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69" name="pt69"/>
            <p:cNvSpPr/>
            <p:nvPr/>
          </p:nvSpPr>
          <p:spPr>
            <a:xfrm>
              <a:off x="2724637" y="400352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70" name="pt70"/>
            <p:cNvSpPr/>
            <p:nvPr/>
          </p:nvSpPr>
          <p:spPr>
            <a:xfrm>
              <a:off x="2807587" y="379171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71" name="pt71"/>
            <p:cNvSpPr/>
            <p:nvPr/>
          </p:nvSpPr>
          <p:spPr>
            <a:xfrm>
              <a:off x="2821411" y="357989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72" name="pt72"/>
            <p:cNvSpPr/>
            <p:nvPr/>
          </p:nvSpPr>
          <p:spPr>
            <a:xfrm>
              <a:off x="2835236" y="336808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73" name="pt73"/>
            <p:cNvSpPr/>
            <p:nvPr/>
          </p:nvSpPr>
          <p:spPr>
            <a:xfrm>
              <a:off x="2849061" y="315626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74" name="pt74"/>
            <p:cNvSpPr/>
            <p:nvPr/>
          </p:nvSpPr>
          <p:spPr>
            <a:xfrm>
              <a:off x="2904361" y="294445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75" name="pt75"/>
            <p:cNvSpPr/>
            <p:nvPr/>
          </p:nvSpPr>
          <p:spPr>
            <a:xfrm>
              <a:off x="2904361" y="273263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76" name="pt76"/>
            <p:cNvSpPr/>
            <p:nvPr/>
          </p:nvSpPr>
          <p:spPr>
            <a:xfrm>
              <a:off x="2918186" y="252082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77" name="pt77"/>
            <p:cNvSpPr/>
            <p:nvPr/>
          </p:nvSpPr>
          <p:spPr>
            <a:xfrm>
              <a:off x="2932011" y="230900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78" name="pt78"/>
            <p:cNvSpPr/>
            <p:nvPr/>
          </p:nvSpPr>
          <p:spPr>
            <a:xfrm>
              <a:off x="2945836" y="209719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79" name="pt79"/>
            <p:cNvSpPr/>
            <p:nvPr/>
          </p:nvSpPr>
          <p:spPr>
            <a:xfrm>
              <a:off x="2945836" y="188537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80" name="pt80"/>
            <p:cNvSpPr/>
            <p:nvPr/>
          </p:nvSpPr>
          <p:spPr>
            <a:xfrm>
              <a:off x="3001136" y="167356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81" name="pt81"/>
            <p:cNvSpPr/>
            <p:nvPr/>
          </p:nvSpPr>
          <p:spPr>
            <a:xfrm>
              <a:off x="3001136" y="146174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82" name="pt82"/>
            <p:cNvSpPr/>
            <p:nvPr/>
          </p:nvSpPr>
          <p:spPr>
            <a:xfrm>
              <a:off x="3014961" y="124993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83" name="pt83"/>
            <p:cNvSpPr/>
            <p:nvPr/>
          </p:nvSpPr>
          <p:spPr>
            <a:xfrm>
              <a:off x="3028785"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84" name="tx84"/>
            <p:cNvSpPr/>
            <p:nvPr/>
          </p:nvSpPr>
          <p:spPr>
            <a:xfrm>
              <a:off x="2524565" y="5292760"/>
              <a:ext cx="1766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AGO</a:t>
              </a:r>
            </a:p>
          </p:txBody>
        </p:sp>
        <p:sp>
          <p:nvSpPr>
            <p:cNvPr id="85" name="tx85"/>
            <p:cNvSpPr/>
            <p:nvPr/>
          </p:nvSpPr>
          <p:spPr>
            <a:xfrm>
              <a:off x="2690464" y="5080984"/>
              <a:ext cx="18546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MDG</a:t>
              </a:r>
            </a:p>
          </p:txBody>
        </p:sp>
        <p:sp>
          <p:nvSpPr>
            <p:cNvPr id="86" name="tx86"/>
            <p:cNvSpPr/>
            <p:nvPr/>
          </p:nvSpPr>
          <p:spPr>
            <a:xfrm>
              <a:off x="2704289" y="4871110"/>
              <a:ext cx="15014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ZAF</a:t>
              </a:r>
            </a:p>
          </p:txBody>
        </p:sp>
        <p:sp>
          <p:nvSpPr>
            <p:cNvPr id="87" name="tx87"/>
            <p:cNvSpPr/>
            <p:nvPr/>
          </p:nvSpPr>
          <p:spPr>
            <a:xfrm>
              <a:off x="2773414" y="4657315"/>
              <a:ext cx="176616"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MOZ</a:t>
              </a:r>
            </a:p>
          </p:txBody>
        </p:sp>
        <p:sp>
          <p:nvSpPr>
            <p:cNvPr id="88" name="tx88"/>
            <p:cNvSpPr/>
            <p:nvPr/>
          </p:nvSpPr>
          <p:spPr>
            <a:xfrm>
              <a:off x="2801064" y="4445500"/>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SOM</a:t>
              </a:r>
            </a:p>
          </p:txBody>
        </p:sp>
        <p:sp>
          <p:nvSpPr>
            <p:cNvPr id="89" name="tx89"/>
            <p:cNvSpPr/>
            <p:nvPr/>
          </p:nvSpPr>
          <p:spPr>
            <a:xfrm>
              <a:off x="2814889" y="4233724"/>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SSD</a:t>
              </a:r>
            </a:p>
          </p:txBody>
        </p:sp>
        <p:sp>
          <p:nvSpPr>
            <p:cNvPr id="90" name="tx90"/>
            <p:cNvSpPr/>
            <p:nvPr/>
          </p:nvSpPr>
          <p:spPr>
            <a:xfrm>
              <a:off x="2842539" y="4021871"/>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COM</a:t>
              </a:r>
            </a:p>
          </p:txBody>
        </p:sp>
        <p:sp>
          <p:nvSpPr>
            <p:cNvPr id="91" name="tx91"/>
            <p:cNvSpPr/>
            <p:nvPr/>
          </p:nvSpPr>
          <p:spPr>
            <a:xfrm>
              <a:off x="2628245" y="3812035"/>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ETH</a:t>
              </a:r>
            </a:p>
          </p:txBody>
        </p:sp>
        <p:sp>
          <p:nvSpPr>
            <p:cNvPr id="92" name="tx92"/>
            <p:cNvSpPr/>
            <p:nvPr/>
          </p:nvSpPr>
          <p:spPr>
            <a:xfrm>
              <a:off x="2624408" y="3600221"/>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NAM</a:t>
              </a:r>
            </a:p>
          </p:txBody>
        </p:sp>
        <p:sp>
          <p:nvSpPr>
            <p:cNvPr id="93" name="tx93"/>
            <p:cNvSpPr/>
            <p:nvPr/>
          </p:nvSpPr>
          <p:spPr>
            <a:xfrm>
              <a:off x="2664745" y="3388406"/>
              <a:ext cx="15014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TZA</a:t>
              </a:r>
            </a:p>
          </p:txBody>
        </p:sp>
        <p:sp>
          <p:nvSpPr>
            <p:cNvPr id="94" name="tx94"/>
            <p:cNvSpPr/>
            <p:nvPr/>
          </p:nvSpPr>
          <p:spPr>
            <a:xfrm>
              <a:off x="2652097" y="3174650"/>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SWZ</a:t>
              </a:r>
            </a:p>
          </p:txBody>
        </p:sp>
        <p:sp>
          <p:nvSpPr>
            <p:cNvPr id="95" name="tx95"/>
            <p:cNvSpPr/>
            <p:nvPr/>
          </p:nvSpPr>
          <p:spPr>
            <a:xfrm>
              <a:off x="2720556" y="2964776"/>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KEN</a:t>
              </a:r>
            </a:p>
          </p:txBody>
        </p:sp>
        <p:sp>
          <p:nvSpPr>
            <p:cNvPr id="96" name="tx96"/>
            <p:cNvSpPr/>
            <p:nvPr/>
          </p:nvSpPr>
          <p:spPr>
            <a:xfrm>
              <a:off x="2724942" y="2750981"/>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LSO</a:t>
              </a:r>
            </a:p>
          </p:txBody>
        </p:sp>
        <p:sp>
          <p:nvSpPr>
            <p:cNvPr id="97" name="tx97"/>
            <p:cNvSpPr/>
            <p:nvPr/>
          </p:nvSpPr>
          <p:spPr>
            <a:xfrm>
              <a:off x="2765318" y="2541146"/>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BDI</a:t>
              </a:r>
            </a:p>
          </p:txBody>
        </p:sp>
        <p:sp>
          <p:nvSpPr>
            <p:cNvPr id="98" name="tx98"/>
            <p:cNvSpPr/>
            <p:nvPr/>
          </p:nvSpPr>
          <p:spPr>
            <a:xfrm>
              <a:off x="2748322" y="2329331"/>
              <a:ext cx="16334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MWI</a:t>
              </a:r>
            </a:p>
          </p:txBody>
        </p:sp>
        <p:sp>
          <p:nvSpPr>
            <p:cNvPr id="99" name="tx99"/>
            <p:cNvSpPr/>
            <p:nvPr/>
          </p:nvSpPr>
          <p:spPr>
            <a:xfrm>
              <a:off x="2757683" y="2117516"/>
              <a:ext cx="16780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ZMB</a:t>
              </a:r>
            </a:p>
          </p:txBody>
        </p:sp>
        <p:sp>
          <p:nvSpPr>
            <p:cNvPr id="100" name="tx100"/>
            <p:cNvSpPr/>
            <p:nvPr/>
          </p:nvSpPr>
          <p:spPr>
            <a:xfrm>
              <a:off x="2748872" y="1905701"/>
              <a:ext cx="17661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ZWE</a:t>
              </a:r>
            </a:p>
          </p:txBody>
        </p:sp>
        <p:sp>
          <p:nvSpPr>
            <p:cNvPr id="101" name="tx101"/>
            <p:cNvSpPr/>
            <p:nvPr/>
          </p:nvSpPr>
          <p:spPr>
            <a:xfrm>
              <a:off x="2799707" y="1693887"/>
              <a:ext cx="18108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BWA</a:t>
              </a:r>
            </a:p>
          </p:txBody>
        </p:sp>
        <p:sp>
          <p:nvSpPr>
            <p:cNvPr id="102" name="tx102"/>
            <p:cNvSpPr/>
            <p:nvPr/>
          </p:nvSpPr>
          <p:spPr>
            <a:xfrm>
              <a:off x="2795321" y="1482072"/>
              <a:ext cx="18546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RWA</a:t>
              </a:r>
            </a:p>
          </p:txBody>
        </p:sp>
        <p:sp>
          <p:nvSpPr>
            <p:cNvPr id="103" name="tx103"/>
            <p:cNvSpPr/>
            <p:nvPr/>
          </p:nvSpPr>
          <p:spPr>
            <a:xfrm>
              <a:off x="2862092" y="1270257"/>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ERI</a:t>
              </a:r>
            </a:p>
          </p:txBody>
        </p:sp>
        <p:sp>
          <p:nvSpPr>
            <p:cNvPr id="104" name="tx104"/>
            <p:cNvSpPr/>
            <p:nvPr/>
          </p:nvSpPr>
          <p:spPr>
            <a:xfrm>
              <a:off x="2836169" y="1056501"/>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UGA</a:t>
              </a:r>
            </a:p>
          </p:txBody>
        </p:sp>
        <p:sp>
          <p:nvSpPr>
            <p:cNvPr id="105" name="rc105"/>
            <p:cNvSpPr/>
            <p:nvPr/>
          </p:nvSpPr>
          <p:spPr>
            <a:xfrm>
              <a:off x="1792535" y="875080"/>
              <a:ext cx="1379037" cy="4659927"/>
            </a:xfrm>
            <a:prstGeom prst="rect">
              <a:avLst/>
            </a:prstGeom>
            <a:ln w="13550" cap="rnd">
              <a:solidFill>
                <a:srgbClr val="999999">
                  <a:alpha val="100000"/>
                </a:srgbClr>
              </a:solidFill>
              <a:prstDash val="solid"/>
              <a:round/>
            </a:ln>
          </p:spPr>
          <p:txBody>
            <a:bodyPr/>
            <a:lstStyle/>
            <a:p/>
          </p:txBody>
        </p:sp>
        <p:sp>
          <p:nvSpPr>
            <p:cNvPr id="106" name="pl106"/>
            <p:cNvSpPr/>
            <p:nvPr/>
          </p:nvSpPr>
          <p:spPr>
            <a:xfrm>
              <a:off x="3254295"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07" name="pl107"/>
            <p:cNvSpPr/>
            <p:nvPr/>
          </p:nvSpPr>
          <p:spPr>
            <a:xfrm>
              <a:off x="353079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08" name="pl108"/>
            <p:cNvSpPr/>
            <p:nvPr/>
          </p:nvSpPr>
          <p:spPr>
            <a:xfrm>
              <a:off x="3807292"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09" name="pl109"/>
            <p:cNvSpPr/>
            <p:nvPr/>
          </p:nvSpPr>
          <p:spPr>
            <a:xfrm>
              <a:off x="408379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10" name="pl110"/>
            <p:cNvSpPr/>
            <p:nvPr/>
          </p:nvSpPr>
          <p:spPr>
            <a:xfrm>
              <a:off x="4360290"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11" name="rc111"/>
            <p:cNvSpPr/>
            <p:nvPr/>
          </p:nvSpPr>
          <p:spPr>
            <a:xfrm>
              <a:off x="3241161" y="3946396"/>
              <a:ext cx="1379037" cy="211814"/>
            </a:xfrm>
            <a:prstGeom prst="rect">
              <a:avLst/>
            </a:prstGeom>
            <a:solidFill>
              <a:srgbClr val="D9D9D9">
                <a:alpha val="60000"/>
              </a:srgbClr>
            </a:solidFill>
          </p:spPr>
          <p:txBody>
            <a:bodyPr/>
            <a:lstStyle/>
            <a:p/>
          </p:txBody>
        </p:sp>
        <p:sp>
          <p:nvSpPr>
            <p:cNvPr id="112" name="pl112"/>
            <p:cNvSpPr/>
            <p:nvPr/>
          </p:nvSpPr>
          <p:spPr>
            <a:xfrm>
              <a:off x="4277340"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113" name="tx113"/>
            <p:cNvSpPr/>
            <p:nvPr/>
          </p:nvSpPr>
          <p:spPr>
            <a:xfrm>
              <a:off x="3855917" y="888448"/>
              <a:ext cx="400685"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ESAR: 79%</a:t>
              </a:r>
            </a:p>
          </p:txBody>
        </p:sp>
        <p:sp>
          <p:nvSpPr>
            <p:cNvPr id="114" name="pt114"/>
            <p:cNvSpPr/>
            <p:nvPr/>
          </p:nvSpPr>
          <p:spPr>
            <a:xfrm>
              <a:off x="3786165"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15" name="pt115"/>
            <p:cNvSpPr/>
            <p:nvPr/>
          </p:nvSpPr>
          <p:spPr>
            <a:xfrm>
              <a:off x="4007364" y="5062600"/>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16" name="pt116"/>
            <p:cNvSpPr/>
            <p:nvPr/>
          </p:nvSpPr>
          <p:spPr>
            <a:xfrm>
              <a:off x="4062664" y="485078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17" name="pt117"/>
            <p:cNvSpPr/>
            <p:nvPr/>
          </p:nvSpPr>
          <p:spPr>
            <a:xfrm>
              <a:off x="4062664" y="4638971"/>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18" name="pt118"/>
            <p:cNvSpPr/>
            <p:nvPr/>
          </p:nvSpPr>
          <p:spPr>
            <a:xfrm>
              <a:off x="4104139" y="442715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19" name="pt119"/>
            <p:cNvSpPr/>
            <p:nvPr/>
          </p:nvSpPr>
          <p:spPr>
            <a:xfrm>
              <a:off x="4104139" y="421534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20" name="pt120"/>
            <p:cNvSpPr/>
            <p:nvPr/>
          </p:nvSpPr>
          <p:spPr>
            <a:xfrm>
              <a:off x="4159438" y="400352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21" name="pt121"/>
            <p:cNvSpPr/>
            <p:nvPr/>
          </p:nvSpPr>
          <p:spPr>
            <a:xfrm>
              <a:off x="4173263" y="379171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22" name="pt122"/>
            <p:cNvSpPr/>
            <p:nvPr/>
          </p:nvSpPr>
          <p:spPr>
            <a:xfrm>
              <a:off x="4270038" y="357989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23" name="pt123"/>
            <p:cNvSpPr/>
            <p:nvPr/>
          </p:nvSpPr>
          <p:spPr>
            <a:xfrm>
              <a:off x="4283863" y="336808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24" name="pt124"/>
            <p:cNvSpPr/>
            <p:nvPr/>
          </p:nvSpPr>
          <p:spPr>
            <a:xfrm>
              <a:off x="4325338" y="315626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25" name="pt125"/>
            <p:cNvSpPr/>
            <p:nvPr/>
          </p:nvSpPr>
          <p:spPr>
            <a:xfrm>
              <a:off x="4325338" y="294445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26" name="pt126"/>
            <p:cNvSpPr/>
            <p:nvPr/>
          </p:nvSpPr>
          <p:spPr>
            <a:xfrm>
              <a:off x="4339163" y="273263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27" name="pt127"/>
            <p:cNvSpPr/>
            <p:nvPr/>
          </p:nvSpPr>
          <p:spPr>
            <a:xfrm>
              <a:off x="4339163" y="252082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28" name="pt128"/>
            <p:cNvSpPr/>
            <p:nvPr/>
          </p:nvSpPr>
          <p:spPr>
            <a:xfrm>
              <a:off x="4352987" y="230900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29" name="pt129"/>
            <p:cNvSpPr/>
            <p:nvPr/>
          </p:nvSpPr>
          <p:spPr>
            <a:xfrm>
              <a:off x="4366812" y="209719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30" name="pt130"/>
            <p:cNvSpPr/>
            <p:nvPr/>
          </p:nvSpPr>
          <p:spPr>
            <a:xfrm>
              <a:off x="4380637" y="188537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31" name="pt131"/>
            <p:cNvSpPr/>
            <p:nvPr/>
          </p:nvSpPr>
          <p:spPr>
            <a:xfrm>
              <a:off x="4449762" y="167356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2" name="pt132"/>
            <p:cNvSpPr/>
            <p:nvPr/>
          </p:nvSpPr>
          <p:spPr>
            <a:xfrm>
              <a:off x="4449762" y="146174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3" name="pt133"/>
            <p:cNvSpPr/>
            <p:nvPr/>
          </p:nvSpPr>
          <p:spPr>
            <a:xfrm>
              <a:off x="4463587" y="124993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4" name="pt134"/>
            <p:cNvSpPr/>
            <p:nvPr/>
          </p:nvSpPr>
          <p:spPr>
            <a:xfrm>
              <a:off x="4491237"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5" name="tx135"/>
            <p:cNvSpPr/>
            <p:nvPr/>
          </p:nvSpPr>
          <p:spPr>
            <a:xfrm>
              <a:off x="3904067" y="5292760"/>
              <a:ext cx="1766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AGO</a:t>
              </a:r>
            </a:p>
          </p:txBody>
        </p:sp>
        <p:sp>
          <p:nvSpPr>
            <p:cNvPr id="136" name="tx136"/>
            <p:cNvSpPr/>
            <p:nvPr/>
          </p:nvSpPr>
          <p:spPr>
            <a:xfrm>
              <a:off x="4125266" y="5080984"/>
              <a:ext cx="18546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MDG</a:t>
              </a:r>
            </a:p>
          </p:txBody>
        </p:sp>
        <p:sp>
          <p:nvSpPr>
            <p:cNvPr id="137" name="tx137"/>
            <p:cNvSpPr/>
            <p:nvPr/>
          </p:nvSpPr>
          <p:spPr>
            <a:xfrm>
              <a:off x="4180566" y="4871110"/>
              <a:ext cx="15014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ZAF</a:t>
              </a:r>
            </a:p>
          </p:txBody>
        </p:sp>
        <p:sp>
          <p:nvSpPr>
            <p:cNvPr id="138" name="tx138"/>
            <p:cNvSpPr/>
            <p:nvPr/>
          </p:nvSpPr>
          <p:spPr>
            <a:xfrm>
              <a:off x="4180566" y="4657354"/>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SSD</a:t>
              </a:r>
            </a:p>
          </p:txBody>
        </p:sp>
        <p:sp>
          <p:nvSpPr>
            <p:cNvPr id="139" name="tx139"/>
            <p:cNvSpPr/>
            <p:nvPr/>
          </p:nvSpPr>
          <p:spPr>
            <a:xfrm>
              <a:off x="4222040" y="4445500"/>
              <a:ext cx="176616"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MOZ</a:t>
              </a:r>
            </a:p>
          </p:txBody>
        </p:sp>
        <p:sp>
          <p:nvSpPr>
            <p:cNvPr id="140" name="tx140"/>
            <p:cNvSpPr/>
            <p:nvPr/>
          </p:nvSpPr>
          <p:spPr>
            <a:xfrm>
              <a:off x="4222040" y="4233686"/>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SOM</a:t>
              </a:r>
            </a:p>
          </p:txBody>
        </p:sp>
        <p:sp>
          <p:nvSpPr>
            <p:cNvPr id="141" name="tx141"/>
            <p:cNvSpPr/>
            <p:nvPr/>
          </p:nvSpPr>
          <p:spPr>
            <a:xfrm>
              <a:off x="4277340" y="4021910"/>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SWZ</a:t>
              </a:r>
            </a:p>
          </p:txBody>
        </p:sp>
        <p:sp>
          <p:nvSpPr>
            <p:cNvPr id="142" name="tx142"/>
            <p:cNvSpPr/>
            <p:nvPr/>
          </p:nvSpPr>
          <p:spPr>
            <a:xfrm>
              <a:off x="4291165" y="3810056"/>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COM</a:t>
              </a:r>
            </a:p>
          </p:txBody>
        </p:sp>
        <p:sp>
          <p:nvSpPr>
            <p:cNvPr id="143" name="tx143"/>
            <p:cNvSpPr/>
            <p:nvPr/>
          </p:nvSpPr>
          <p:spPr>
            <a:xfrm>
              <a:off x="4090696" y="3600221"/>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ETH</a:t>
              </a:r>
            </a:p>
          </p:txBody>
        </p:sp>
        <p:sp>
          <p:nvSpPr>
            <p:cNvPr id="144" name="tx144"/>
            <p:cNvSpPr/>
            <p:nvPr/>
          </p:nvSpPr>
          <p:spPr>
            <a:xfrm>
              <a:off x="4113372" y="3388406"/>
              <a:ext cx="15014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TZA</a:t>
              </a:r>
            </a:p>
          </p:txBody>
        </p:sp>
        <p:sp>
          <p:nvSpPr>
            <p:cNvPr id="145" name="tx145"/>
            <p:cNvSpPr/>
            <p:nvPr/>
          </p:nvSpPr>
          <p:spPr>
            <a:xfrm>
              <a:off x="4172469" y="3176591"/>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BDI</a:t>
              </a:r>
            </a:p>
          </p:txBody>
        </p:sp>
        <p:sp>
          <p:nvSpPr>
            <p:cNvPr id="146" name="tx146"/>
            <p:cNvSpPr/>
            <p:nvPr/>
          </p:nvSpPr>
          <p:spPr>
            <a:xfrm>
              <a:off x="4141532" y="2964776"/>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KEN</a:t>
              </a:r>
            </a:p>
          </p:txBody>
        </p:sp>
        <p:sp>
          <p:nvSpPr>
            <p:cNvPr id="147" name="tx147"/>
            <p:cNvSpPr/>
            <p:nvPr/>
          </p:nvSpPr>
          <p:spPr>
            <a:xfrm>
              <a:off x="4155474" y="2752961"/>
              <a:ext cx="16334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MWI</a:t>
              </a:r>
            </a:p>
          </p:txBody>
        </p:sp>
        <p:sp>
          <p:nvSpPr>
            <p:cNvPr id="148" name="tx148"/>
            <p:cNvSpPr/>
            <p:nvPr/>
          </p:nvSpPr>
          <p:spPr>
            <a:xfrm>
              <a:off x="4151010" y="2541146"/>
              <a:ext cx="16780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ZMB</a:t>
              </a:r>
            </a:p>
          </p:txBody>
        </p:sp>
        <p:sp>
          <p:nvSpPr>
            <p:cNvPr id="149" name="tx149"/>
            <p:cNvSpPr/>
            <p:nvPr/>
          </p:nvSpPr>
          <p:spPr>
            <a:xfrm>
              <a:off x="4156023" y="2329331"/>
              <a:ext cx="17661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ZWE</a:t>
              </a:r>
            </a:p>
          </p:txBody>
        </p:sp>
        <p:sp>
          <p:nvSpPr>
            <p:cNvPr id="150" name="tx150"/>
            <p:cNvSpPr/>
            <p:nvPr/>
          </p:nvSpPr>
          <p:spPr>
            <a:xfrm>
              <a:off x="4187393" y="2115537"/>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LSO</a:t>
              </a:r>
            </a:p>
          </p:txBody>
        </p:sp>
        <p:sp>
          <p:nvSpPr>
            <p:cNvPr id="151" name="tx151"/>
            <p:cNvSpPr/>
            <p:nvPr/>
          </p:nvSpPr>
          <p:spPr>
            <a:xfrm>
              <a:off x="4183634" y="1905701"/>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NAM</a:t>
              </a:r>
            </a:p>
          </p:txBody>
        </p:sp>
        <p:sp>
          <p:nvSpPr>
            <p:cNvPr id="152" name="tx152"/>
            <p:cNvSpPr/>
            <p:nvPr/>
          </p:nvSpPr>
          <p:spPr>
            <a:xfrm>
              <a:off x="4248334" y="1693887"/>
              <a:ext cx="18108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BWA</a:t>
              </a:r>
            </a:p>
          </p:txBody>
        </p:sp>
        <p:sp>
          <p:nvSpPr>
            <p:cNvPr id="153" name="tx153"/>
            <p:cNvSpPr/>
            <p:nvPr/>
          </p:nvSpPr>
          <p:spPr>
            <a:xfrm>
              <a:off x="4243947" y="1482072"/>
              <a:ext cx="18546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RWA</a:t>
              </a:r>
            </a:p>
          </p:txBody>
        </p:sp>
        <p:sp>
          <p:nvSpPr>
            <p:cNvPr id="154" name="tx154"/>
            <p:cNvSpPr/>
            <p:nvPr/>
          </p:nvSpPr>
          <p:spPr>
            <a:xfrm>
              <a:off x="4310719" y="1270257"/>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ERI</a:t>
              </a:r>
            </a:p>
          </p:txBody>
        </p:sp>
        <p:sp>
          <p:nvSpPr>
            <p:cNvPr id="155" name="tx155"/>
            <p:cNvSpPr/>
            <p:nvPr/>
          </p:nvSpPr>
          <p:spPr>
            <a:xfrm>
              <a:off x="4298620" y="1056501"/>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UGA</a:t>
              </a:r>
            </a:p>
          </p:txBody>
        </p:sp>
        <p:sp>
          <p:nvSpPr>
            <p:cNvPr id="156" name="rc156"/>
            <p:cNvSpPr/>
            <p:nvPr/>
          </p:nvSpPr>
          <p:spPr>
            <a:xfrm>
              <a:off x="3241161" y="875080"/>
              <a:ext cx="1379037" cy="4659927"/>
            </a:xfrm>
            <a:prstGeom prst="rect">
              <a:avLst/>
            </a:prstGeom>
            <a:ln w="13550" cap="rnd">
              <a:solidFill>
                <a:srgbClr val="999999">
                  <a:alpha val="100000"/>
                </a:srgbClr>
              </a:solidFill>
              <a:prstDash val="solid"/>
              <a:round/>
            </a:ln>
          </p:spPr>
          <p:txBody>
            <a:bodyPr/>
            <a:lstStyle/>
            <a:p/>
          </p:txBody>
        </p:sp>
        <p:sp>
          <p:nvSpPr>
            <p:cNvPr id="157" name="pl157"/>
            <p:cNvSpPr/>
            <p:nvPr/>
          </p:nvSpPr>
          <p:spPr>
            <a:xfrm>
              <a:off x="470292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58" name="pl158"/>
            <p:cNvSpPr/>
            <p:nvPr/>
          </p:nvSpPr>
          <p:spPr>
            <a:xfrm>
              <a:off x="4979420"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59" name="pl159"/>
            <p:cNvSpPr/>
            <p:nvPr/>
          </p:nvSpPr>
          <p:spPr>
            <a:xfrm>
              <a:off x="5255919"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60" name="pl160"/>
            <p:cNvSpPr/>
            <p:nvPr/>
          </p:nvSpPr>
          <p:spPr>
            <a:xfrm>
              <a:off x="553241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5808916"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62" name="rc162"/>
            <p:cNvSpPr/>
            <p:nvPr/>
          </p:nvSpPr>
          <p:spPr>
            <a:xfrm>
              <a:off x="4689788" y="2536154"/>
              <a:ext cx="1379037" cy="222963"/>
            </a:xfrm>
            <a:prstGeom prst="rect">
              <a:avLst/>
            </a:prstGeom>
            <a:solidFill>
              <a:srgbClr val="D9D9D9">
                <a:alpha val="60000"/>
              </a:srgbClr>
            </a:solidFill>
          </p:spPr>
          <p:txBody>
            <a:bodyPr/>
            <a:lstStyle/>
            <a:p/>
          </p:txBody>
        </p:sp>
        <p:sp>
          <p:nvSpPr>
            <p:cNvPr id="163" name="pl163"/>
            <p:cNvSpPr/>
            <p:nvPr/>
          </p:nvSpPr>
          <p:spPr>
            <a:xfrm>
              <a:off x="5435643"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164" name="tx164"/>
            <p:cNvSpPr/>
            <p:nvPr/>
          </p:nvSpPr>
          <p:spPr>
            <a:xfrm>
              <a:off x="5014220" y="888448"/>
              <a:ext cx="400685"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ESAR: 58%</a:t>
              </a:r>
            </a:p>
          </p:txBody>
        </p:sp>
        <p:sp>
          <p:nvSpPr>
            <p:cNvPr id="165" name="pt165"/>
            <p:cNvSpPr/>
            <p:nvPr/>
          </p:nvSpPr>
          <p:spPr>
            <a:xfrm>
              <a:off x="4709444"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66" name="pt166"/>
            <p:cNvSpPr/>
            <p:nvPr/>
          </p:nvSpPr>
          <p:spPr>
            <a:xfrm>
              <a:off x="5055067" y="5051452"/>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67" name="pt167"/>
            <p:cNvSpPr/>
            <p:nvPr/>
          </p:nvSpPr>
          <p:spPr>
            <a:xfrm>
              <a:off x="5082717" y="4828489"/>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68" name="pt168"/>
            <p:cNvSpPr/>
            <p:nvPr/>
          </p:nvSpPr>
          <p:spPr>
            <a:xfrm>
              <a:off x="5138017" y="4605526"/>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69" name="pt169"/>
            <p:cNvSpPr/>
            <p:nvPr/>
          </p:nvSpPr>
          <p:spPr>
            <a:xfrm>
              <a:off x="5234791" y="4382563"/>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70" name="pt170"/>
            <p:cNvSpPr/>
            <p:nvPr/>
          </p:nvSpPr>
          <p:spPr>
            <a:xfrm>
              <a:off x="5248616" y="4159600"/>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71" name="pt171"/>
            <p:cNvSpPr/>
            <p:nvPr/>
          </p:nvSpPr>
          <p:spPr>
            <a:xfrm>
              <a:off x="5290091" y="393663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72" name="pt172"/>
            <p:cNvSpPr/>
            <p:nvPr/>
          </p:nvSpPr>
          <p:spPr>
            <a:xfrm>
              <a:off x="5331566" y="3713674"/>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73" name="pt173"/>
            <p:cNvSpPr/>
            <p:nvPr/>
          </p:nvSpPr>
          <p:spPr>
            <a:xfrm>
              <a:off x="5373041" y="3490711"/>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74" name="pt174"/>
            <p:cNvSpPr/>
            <p:nvPr/>
          </p:nvSpPr>
          <p:spPr>
            <a:xfrm>
              <a:off x="5469815" y="3267748"/>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75" name="pt175"/>
            <p:cNvSpPr/>
            <p:nvPr/>
          </p:nvSpPr>
          <p:spPr>
            <a:xfrm>
              <a:off x="5483640" y="304478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76" name="pt176"/>
            <p:cNvSpPr/>
            <p:nvPr/>
          </p:nvSpPr>
          <p:spPr>
            <a:xfrm>
              <a:off x="5497465" y="2821822"/>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77" name="pt177"/>
            <p:cNvSpPr/>
            <p:nvPr/>
          </p:nvSpPr>
          <p:spPr>
            <a:xfrm>
              <a:off x="5538940" y="2598859"/>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78" name="pt178"/>
            <p:cNvSpPr/>
            <p:nvPr/>
          </p:nvSpPr>
          <p:spPr>
            <a:xfrm>
              <a:off x="5552765" y="237589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79" name="pt179"/>
            <p:cNvSpPr/>
            <p:nvPr/>
          </p:nvSpPr>
          <p:spPr>
            <a:xfrm>
              <a:off x="5635715" y="2152933"/>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80" name="pt180"/>
            <p:cNvSpPr/>
            <p:nvPr/>
          </p:nvSpPr>
          <p:spPr>
            <a:xfrm>
              <a:off x="5635715" y="1929970"/>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81" name="pt181"/>
            <p:cNvSpPr/>
            <p:nvPr/>
          </p:nvSpPr>
          <p:spPr>
            <a:xfrm>
              <a:off x="5718664" y="170700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82" name="pt182"/>
            <p:cNvSpPr/>
            <p:nvPr/>
          </p:nvSpPr>
          <p:spPr>
            <a:xfrm>
              <a:off x="5773964" y="148404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83" name="pt183"/>
            <p:cNvSpPr/>
            <p:nvPr/>
          </p:nvSpPr>
          <p:spPr>
            <a:xfrm>
              <a:off x="5870738" y="1261081"/>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84" name="pt184"/>
            <p:cNvSpPr/>
            <p:nvPr/>
          </p:nvSpPr>
          <p:spPr>
            <a:xfrm>
              <a:off x="5870738" y="103811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85" name="tx185"/>
            <p:cNvSpPr/>
            <p:nvPr/>
          </p:nvSpPr>
          <p:spPr>
            <a:xfrm>
              <a:off x="4827346" y="529474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KEN</a:t>
              </a:r>
            </a:p>
          </p:txBody>
        </p:sp>
        <p:sp>
          <p:nvSpPr>
            <p:cNvPr id="186" name="tx186"/>
            <p:cNvSpPr/>
            <p:nvPr/>
          </p:nvSpPr>
          <p:spPr>
            <a:xfrm>
              <a:off x="5172969" y="506983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SSD</a:t>
              </a:r>
            </a:p>
          </p:txBody>
        </p:sp>
        <p:sp>
          <p:nvSpPr>
            <p:cNvPr id="187" name="tx187"/>
            <p:cNvSpPr/>
            <p:nvPr/>
          </p:nvSpPr>
          <p:spPr>
            <a:xfrm>
              <a:off x="5200619" y="4846834"/>
              <a:ext cx="1766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AGO</a:t>
              </a:r>
            </a:p>
          </p:txBody>
        </p:sp>
        <p:sp>
          <p:nvSpPr>
            <p:cNvPr id="188" name="tx188"/>
            <p:cNvSpPr/>
            <p:nvPr/>
          </p:nvSpPr>
          <p:spPr>
            <a:xfrm>
              <a:off x="5255919" y="4625851"/>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NAM</a:t>
              </a:r>
            </a:p>
          </p:txBody>
        </p:sp>
        <p:sp>
          <p:nvSpPr>
            <p:cNvPr id="189" name="tx189"/>
            <p:cNvSpPr/>
            <p:nvPr/>
          </p:nvSpPr>
          <p:spPr>
            <a:xfrm>
              <a:off x="5352693" y="4400947"/>
              <a:ext cx="18546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MDG</a:t>
              </a:r>
            </a:p>
          </p:txBody>
        </p:sp>
        <p:sp>
          <p:nvSpPr>
            <p:cNvPr id="190" name="tx190"/>
            <p:cNvSpPr/>
            <p:nvPr/>
          </p:nvSpPr>
          <p:spPr>
            <a:xfrm>
              <a:off x="5366518" y="4179925"/>
              <a:ext cx="15014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TZA</a:t>
              </a:r>
            </a:p>
          </p:txBody>
        </p:sp>
        <p:sp>
          <p:nvSpPr>
            <p:cNvPr id="191" name="tx191"/>
            <p:cNvSpPr/>
            <p:nvPr/>
          </p:nvSpPr>
          <p:spPr>
            <a:xfrm>
              <a:off x="5407993" y="3954982"/>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SOM</a:t>
              </a:r>
            </a:p>
          </p:txBody>
        </p:sp>
        <p:sp>
          <p:nvSpPr>
            <p:cNvPr id="192" name="tx192"/>
            <p:cNvSpPr/>
            <p:nvPr/>
          </p:nvSpPr>
          <p:spPr>
            <a:xfrm>
              <a:off x="5449468" y="3732019"/>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COM</a:t>
              </a:r>
            </a:p>
          </p:txBody>
        </p:sp>
        <p:sp>
          <p:nvSpPr>
            <p:cNvPr id="193" name="tx193"/>
            <p:cNvSpPr/>
            <p:nvPr/>
          </p:nvSpPr>
          <p:spPr>
            <a:xfrm>
              <a:off x="5490943" y="3509056"/>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LSO</a:t>
              </a:r>
            </a:p>
          </p:txBody>
        </p:sp>
        <p:sp>
          <p:nvSpPr>
            <p:cNvPr id="194" name="tx194"/>
            <p:cNvSpPr/>
            <p:nvPr/>
          </p:nvSpPr>
          <p:spPr>
            <a:xfrm>
              <a:off x="5587717" y="3288072"/>
              <a:ext cx="15014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ZAF</a:t>
              </a:r>
            </a:p>
          </p:txBody>
        </p:sp>
        <p:sp>
          <p:nvSpPr>
            <p:cNvPr id="195" name="tx195"/>
            <p:cNvSpPr/>
            <p:nvPr/>
          </p:nvSpPr>
          <p:spPr>
            <a:xfrm>
              <a:off x="5601542" y="3063130"/>
              <a:ext cx="176616"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MOZ</a:t>
              </a:r>
            </a:p>
          </p:txBody>
        </p:sp>
        <p:sp>
          <p:nvSpPr>
            <p:cNvPr id="196" name="tx196"/>
            <p:cNvSpPr/>
            <p:nvPr/>
          </p:nvSpPr>
          <p:spPr>
            <a:xfrm>
              <a:off x="5615367" y="2842146"/>
              <a:ext cx="18108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BWA</a:t>
              </a:r>
            </a:p>
          </p:txBody>
        </p:sp>
        <p:sp>
          <p:nvSpPr>
            <p:cNvPr id="197" name="tx197"/>
            <p:cNvSpPr/>
            <p:nvPr/>
          </p:nvSpPr>
          <p:spPr>
            <a:xfrm>
              <a:off x="5656842" y="2617242"/>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SWZ</a:t>
              </a:r>
            </a:p>
          </p:txBody>
        </p:sp>
        <p:sp>
          <p:nvSpPr>
            <p:cNvPr id="198" name="tx198"/>
            <p:cNvSpPr/>
            <p:nvPr/>
          </p:nvSpPr>
          <p:spPr>
            <a:xfrm>
              <a:off x="5670667" y="2396220"/>
              <a:ext cx="16334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MWI</a:t>
              </a:r>
            </a:p>
          </p:txBody>
        </p:sp>
        <p:sp>
          <p:nvSpPr>
            <p:cNvPr id="199" name="tx199"/>
            <p:cNvSpPr/>
            <p:nvPr/>
          </p:nvSpPr>
          <p:spPr>
            <a:xfrm>
              <a:off x="5753616" y="2173257"/>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ETH</a:t>
              </a:r>
            </a:p>
          </p:txBody>
        </p:sp>
        <p:sp>
          <p:nvSpPr>
            <p:cNvPr id="200" name="tx200"/>
            <p:cNvSpPr/>
            <p:nvPr/>
          </p:nvSpPr>
          <p:spPr>
            <a:xfrm>
              <a:off x="5753616" y="1950294"/>
              <a:ext cx="16780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ZMB</a:t>
              </a:r>
            </a:p>
          </p:txBody>
        </p:sp>
        <p:sp>
          <p:nvSpPr>
            <p:cNvPr id="201" name="tx201"/>
            <p:cNvSpPr/>
            <p:nvPr/>
          </p:nvSpPr>
          <p:spPr>
            <a:xfrm>
              <a:off x="5526047" y="1725390"/>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UGA</a:t>
              </a:r>
            </a:p>
          </p:txBody>
        </p:sp>
        <p:sp>
          <p:nvSpPr>
            <p:cNvPr id="202" name="tx202"/>
            <p:cNvSpPr/>
            <p:nvPr/>
          </p:nvSpPr>
          <p:spPr>
            <a:xfrm>
              <a:off x="5577000" y="1504368"/>
              <a:ext cx="17661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ZWE</a:t>
              </a:r>
            </a:p>
          </p:txBody>
        </p:sp>
        <p:sp>
          <p:nvSpPr>
            <p:cNvPr id="203" name="tx203"/>
            <p:cNvSpPr/>
            <p:nvPr/>
          </p:nvSpPr>
          <p:spPr>
            <a:xfrm>
              <a:off x="5717870" y="1281405"/>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ERI</a:t>
              </a:r>
            </a:p>
          </p:txBody>
        </p:sp>
        <p:sp>
          <p:nvSpPr>
            <p:cNvPr id="204" name="tx204"/>
            <p:cNvSpPr/>
            <p:nvPr/>
          </p:nvSpPr>
          <p:spPr>
            <a:xfrm>
              <a:off x="5664924" y="1058442"/>
              <a:ext cx="18546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RWA</a:t>
              </a:r>
            </a:p>
          </p:txBody>
        </p:sp>
        <p:sp>
          <p:nvSpPr>
            <p:cNvPr id="205" name="rc205"/>
            <p:cNvSpPr/>
            <p:nvPr/>
          </p:nvSpPr>
          <p:spPr>
            <a:xfrm>
              <a:off x="4689788" y="875080"/>
              <a:ext cx="1379037" cy="4659927"/>
            </a:xfrm>
            <a:prstGeom prst="rect">
              <a:avLst/>
            </a:prstGeom>
            <a:ln w="13550" cap="rnd">
              <a:solidFill>
                <a:srgbClr val="999999">
                  <a:alpha val="100000"/>
                </a:srgbClr>
              </a:solidFill>
              <a:prstDash val="solid"/>
              <a:round/>
            </a:ln>
          </p:spPr>
          <p:txBody>
            <a:bodyPr/>
            <a:lstStyle/>
            <a:p/>
          </p:txBody>
        </p:sp>
        <p:sp>
          <p:nvSpPr>
            <p:cNvPr id="206" name="pl206"/>
            <p:cNvSpPr/>
            <p:nvPr/>
          </p:nvSpPr>
          <p:spPr>
            <a:xfrm>
              <a:off x="615154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07" name="pl207"/>
            <p:cNvSpPr/>
            <p:nvPr/>
          </p:nvSpPr>
          <p:spPr>
            <a:xfrm>
              <a:off x="6428046"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08" name="pl208"/>
            <p:cNvSpPr/>
            <p:nvPr/>
          </p:nvSpPr>
          <p:spPr>
            <a:xfrm>
              <a:off x="6704545"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09" name="pl209"/>
            <p:cNvSpPr/>
            <p:nvPr/>
          </p:nvSpPr>
          <p:spPr>
            <a:xfrm>
              <a:off x="698104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10" name="pl210"/>
            <p:cNvSpPr/>
            <p:nvPr/>
          </p:nvSpPr>
          <p:spPr>
            <a:xfrm>
              <a:off x="7257543"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11" name="rc211"/>
            <p:cNvSpPr/>
            <p:nvPr/>
          </p:nvSpPr>
          <p:spPr>
            <a:xfrm>
              <a:off x="6138414" y="2251877"/>
              <a:ext cx="1379037" cy="211814"/>
            </a:xfrm>
            <a:prstGeom prst="rect">
              <a:avLst/>
            </a:prstGeom>
            <a:solidFill>
              <a:srgbClr val="D9D9D9">
                <a:alpha val="60000"/>
              </a:srgbClr>
            </a:solidFill>
          </p:spPr>
          <p:txBody>
            <a:bodyPr/>
            <a:lstStyle/>
            <a:p/>
          </p:txBody>
        </p:sp>
        <p:sp>
          <p:nvSpPr>
            <p:cNvPr id="212" name="pl212"/>
            <p:cNvSpPr/>
            <p:nvPr/>
          </p:nvSpPr>
          <p:spPr>
            <a:xfrm>
              <a:off x="7146943"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213" name="tx213"/>
            <p:cNvSpPr/>
            <p:nvPr/>
          </p:nvSpPr>
          <p:spPr>
            <a:xfrm>
              <a:off x="6725520" y="888448"/>
              <a:ext cx="400685"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ESAR: 77%</a:t>
              </a:r>
            </a:p>
          </p:txBody>
        </p:sp>
        <p:sp>
          <p:nvSpPr>
            <p:cNvPr id="214" name="pt214"/>
            <p:cNvSpPr/>
            <p:nvPr/>
          </p:nvSpPr>
          <p:spPr>
            <a:xfrm>
              <a:off x="6711068"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15" name="pt215"/>
            <p:cNvSpPr/>
            <p:nvPr/>
          </p:nvSpPr>
          <p:spPr>
            <a:xfrm>
              <a:off x="6876967" y="5062600"/>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16" name="pt216"/>
            <p:cNvSpPr/>
            <p:nvPr/>
          </p:nvSpPr>
          <p:spPr>
            <a:xfrm>
              <a:off x="6932267" y="485078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17" name="pt217"/>
            <p:cNvSpPr/>
            <p:nvPr/>
          </p:nvSpPr>
          <p:spPr>
            <a:xfrm>
              <a:off x="6946092" y="4638971"/>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18" name="pt218"/>
            <p:cNvSpPr/>
            <p:nvPr/>
          </p:nvSpPr>
          <p:spPr>
            <a:xfrm>
              <a:off x="7001391" y="442715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19" name="pt219"/>
            <p:cNvSpPr/>
            <p:nvPr/>
          </p:nvSpPr>
          <p:spPr>
            <a:xfrm>
              <a:off x="7015216" y="421534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20" name="pt220"/>
            <p:cNvSpPr/>
            <p:nvPr/>
          </p:nvSpPr>
          <p:spPr>
            <a:xfrm>
              <a:off x="7029041" y="400352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21" name="pt221"/>
            <p:cNvSpPr/>
            <p:nvPr/>
          </p:nvSpPr>
          <p:spPr>
            <a:xfrm>
              <a:off x="7098166" y="379171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22" name="pt222"/>
            <p:cNvSpPr/>
            <p:nvPr/>
          </p:nvSpPr>
          <p:spPr>
            <a:xfrm>
              <a:off x="7139641" y="357989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23" name="pt223"/>
            <p:cNvSpPr/>
            <p:nvPr/>
          </p:nvSpPr>
          <p:spPr>
            <a:xfrm>
              <a:off x="7139641" y="336808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24" name="pt224"/>
            <p:cNvSpPr/>
            <p:nvPr/>
          </p:nvSpPr>
          <p:spPr>
            <a:xfrm>
              <a:off x="7181116" y="315626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25" name="pt225"/>
            <p:cNvSpPr/>
            <p:nvPr/>
          </p:nvSpPr>
          <p:spPr>
            <a:xfrm>
              <a:off x="7194940" y="294445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26" name="pt226"/>
            <p:cNvSpPr/>
            <p:nvPr/>
          </p:nvSpPr>
          <p:spPr>
            <a:xfrm>
              <a:off x="7194940" y="273263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27" name="pt227"/>
            <p:cNvSpPr/>
            <p:nvPr/>
          </p:nvSpPr>
          <p:spPr>
            <a:xfrm>
              <a:off x="7222590" y="252082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28" name="pt228"/>
            <p:cNvSpPr/>
            <p:nvPr/>
          </p:nvSpPr>
          <p:spPr>
            <a:xfrm>
              <a:off x="7250240" y="230900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29" name="pt229"/>
            <p:cNvSpPr/>
            <p:nvPr/>
          </p:nvSpPr>
          <p:spPr>
            <a:xfrm>
              <a:off x="7250240" y="209719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30" name="pt230"/>
            <p:cNvSpPr/>
            <p:nvPr/>
          </p:nvSpPr>
          <p:spPr>
            <a:xfrm>
              <a:off x="7277890" y="188537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31" name="pt231"/>
            <p:cNvSpPr/>
            <p:nvPr/>
          </p:nvSpPr>
          <p:spPr>
            <a:xfrm>
              <a:off x="7305540" y="167356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32" name="pt232"/>
            <p:cNvSpPr/>
            <p:nvPr/>
          </p:nvSpPr>
          <p:spPr>
            <a:xfrm>
              <a:off x="7305540" y="146174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33" name="pt233"/>
            <p:cNvSpPr/>
            <p:nvPr/>
          </p:nvSpPr>
          <p:spPr>
            <a:xfrm>
              <a:off x="7319365" y="124993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34" name="pt234"/>
            <p:cNvSpPr/>
            <p:nvPr/>
          </p:nvSpPr>
          <p:spPr>
            <a:xfrm>
              <a:off x="7319365" y="103811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35" name="tx235"/>
            <p:cNvSpPr/>
            <p:nvPr/>
          </p:nvSpPr>
          <p:spPr>
            <a:xfrm>
              <a:off x="6828970" y="5292799"/>
              <a:ext cx="18546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MDG</a:t>
              </a:r>
            </a:p>
          </p:txBody>
        </p:sp>
        <p:sp>
          <p:nvSpPr>
            <p:cNvPr id="236" name="tx236"/>
            <p:cNvSpPr/>
            <p:nvPr/>
          </p:nvSpPr>
          <p:spPr>
            <a:xfrm>
              <a:off x="6994869" y="5080945"/>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SOM</a:t>
              </a:r>
            </a:p>
          </p:txBody>
        </p:sp>
        <p:sp>
          <p:nvSpPr>
            <p:cNvPr id="237" name="tx237"/>
            <p:cNvSpPr/>
            <p:nvPr/>
          </p:nvSpPr>
          <p:spPr>
            <a:xfrm>
              <a:off x="7050169" y="4869130"/>
              <a:ext cx="176616"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MOZ</a:t>
              </a:r>
            </a:p>
          </p:txBody>
        </p:sp>
        <p:sp>
          <p:nvSpPr>
            <p:cNvPr id="238" name="tx238"/>
            <p:cNvSpPr/>
            <p:nvPr/>
          </p:nvSpPr>
          <p:spPr>
            <a:xfrm>
              <a:off x="7063993" y="4659295"/>
              <a:ext cx="15014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ZAF</a:t>
              </a:r>
            </a:p>
          </p:txBody>
        </p:sp>
        <p:sp>
          <p:nvSpPr>
            <p:cNvPr id="239" name="tx239"/>
            <p:cNvSpPr/>
            <p:nvPr/>
          </p:nvSpPr>
          <p:spPr>
            <a:xfrm>
              <a:off x="7119293" y="4445500"/>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COM</a:t>
              </a:r>
            </a:p>
          </p:txBody>
        </p:sp>
        <p:sp>
          <p:nvSpPr>
            <p:cNvPr id="240" name="tx240"/>
            <p:cNvSpPr/>
            <p:nvPr/>
          </p:nvSpPr>
          <p:spPr>
            <a:xfrm>
              <a:off x="7133118" y="4233686"/>
              <a:ext cx="1766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AGO</a:t>
              </a:r>
            </a:p>
          </p:txBody>
        </p:sp>
        <p:sp>
          <p:nvSpPr>
            <p:cNvPr id="241" name="tx241"/>
            <p:cNvSpPr/>
            <p:nvPr/>
          </p:nvSpPr>
          <p:spPr>
            <a:xfrm>
              <a:off x="7146943" y="4021910"/>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SSD</a:t>
              </a:r>
            </a:p>
          </p:txBody>
        </p:sp>
        <p:sp>
          <p:nvSpPr>
            <p:cNvPr id="242" name="tx242"/>
            <p:cNvSpPr/>
            <p:nvPr/>
          </p:nvSpPr>
          <p:spPr>
            <a:xfrm>
              <a:off x="7216068" y="3812035"/>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ETH</a:t>
              </a:r>
            </a:p>
          </p:txBody>
        </p:sp>
        <p:sp>
          <p:nvSpPr>
            <p:cNvPr id="243" name="tx243"/>
            <p:cNvSpPr/>
            <p:nvPr/>
          </p:nvSpPr>
          <p:spPr>
            <a:xfrm>
              <a:off x="6955835" y="3600221"/>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KEN</a:t>
              </a:r>
            </a:p>
          </p:txBody>
        </p:sp>
        <p:sp>
          <p:nvSpPr>
            <p:cNvPr id="244" name="tx244"/>
            <p:cNvSpPr/>
            <p:nvPr/>
          </p:nvSpPr>
          <p:spPr>
            <a:xfrm>
              <a:off x="6960222" y="3386426"/>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LSO</a:t>
              </a:r>
            </a:p>
          </p:txBody>
        </p:sp>
        <p:sp>
          <p:nvSpPr>
            <p:cNvPr id="245" name="tx245"/>
            <p:cNvSpPr/>
            <p:nvPr/>
          </p:nvSpPr>
          <p:spPr>
            <a:xfrm>
              <a:off x="6979687" y="3176591"/>
              <a:ext cx="18108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BWA</a:t>
              </a:r>
            </a:p>
          </p:txBody>
        </p:sp>
        <p:sp>
          <p:nvSpPr>
            <p:cNvPr id="246" name="tx246"/>
            <p:cNvSpPr/>
            <p:nvPr/>
          </p:nvSpPr>
          <p:spPr>
            <a:xfrm>
              <a:off x="6997937" y="2964776"/>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NAM</a:t>
              </a:r>
            </a:p>
          </p:txBody>
        </p:sp>
        <p:sp>
          <p:nvSpPr>
            <p:cNvPr id="247" name="tx247"/>
            <p:cNvSpPr/>
            <p:nvPr/>
          </p:nvSpPr>
          <p:spPr>
            <a:xfrm>
              <a:off x="7024449" y="2752961"/>
              <a:ext cx="15014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TZA</a:t>
              </a:r>
            </a:p>
          </p:txBody>
        </p:sp>
        <p:sp>
          <p:nvSpPr>
            <p:cNvPr id="248" name="tx248"/>
            <p:cNvSpPr/>
            <p:nvPr/>
          </p:nvSpPr>
          <p:spPr>
            <a:xfrm>
              <a:off x="7069722" y="2541146"/>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BDI</a:t>
              </a:r>
            </a:p>
          </p:txBody>
        </p:sp>
        <p:sp>
          <p:nvSpPr>
            <p:cNvPr id="249" name="tx249"/>
            <p:cNvSpPr/>
            <p:nvPr/>
          </p:nvSpPr>
          <p:spPr>
            <a:xfrm>
              <a:off x="7053276" y="2327390"/>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SWZ</a:t>
              </a:r>
            </a:p>
          </p:txBody>
        </p:sp>
        <p:sp>
          <p:nvSpPr>
            <p:cNvPr id="250" name="tx250"/>
            <p:cNvSpPr/>
            <p:nvPr/>
          </p:nvSpPr>
          <p:spPr>
            <a:xfrm>
              <a:off x="7066551" y="2117516"/>
              <a:ext cx="16334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MWI</a:t>
              </a:r>
            </a:p>
          </p:txBody>
        </p:sp>
        <p:sp>
          <p:nvSpPr>
            <p:cNvPr id="251" name="tx251"/>
            <p:cNvSpPr/>
            <p:nvPr/>
          </p:nvSpPr>
          <p:spPr>
            <a:xfrm>
              <a:off x="7080926" y="1905701"/>
              <a:ext cx="17661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ZWE</a:t>
              </a:r>
            </a:p>
          </p:txBody>
        </p:sp>
        <p:sp>
          <p:nvSpPr>
            <p:cNvPr id="252" name="tx252"/>
            <p:cNvSpPr/>
            <p:nvPr/>
          </p:nvSpPr>
          <p:spPr>
            <a:xfrm>
              <a:off x="7112923" y="169194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UGA</a:t>
              </a:r>
            </a:p>
          </p:txBody>
        </p:sp>
        <p:sp>
          <p:nvSpPr>
            <p:cNvPr id="253" name="tx253"/>
            <p:cNvSpPr/>
            <p:nvPr/>
          </p:nvSpPr>
          <p:spPr>
            <a:xfrm>
              <a:off x="7117387" y="1482072"/>
              <a:ext cx="16780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ZMB</a:t>
              </a:r>
            </a:p>
          </p:txBody>
        </p:sp>
        <p:sp>
          <p:nvSpPr>
            <p:cNvPr id="254" name="tx254"/>
            <p:cNvSpPr/>
            <p:nvPr/>
          </p:nvSpPr>
          <p:spPr>
            <a:xfrm>
              <a:off x="7166496" y="1270257"/>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ERI</a:t>
              </a:r>
            </a:p>
          </p:txBody>
        </p:sp>
        <p:sp>
          <p:nvSpPr>
            <p:cNvPr id="255" name="tx255"/>
            <p:cNvSpPr/>
            <p:nvPr/>
          </p:nvSpPr>
          <p:spPr>
            <a:xfrm>
              <a:off x="7113550" y="1058442"/>
              <a:ext cx="18546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RWA</a:t>
              </a:r>
            </a:p>
          </p:txBody>
        </p:sp>
        <p:sp>
          <p:nvSpPr>
            <p:cNvPr id="256" name="rc256"/>
            <p:cNvSpPr/>
            <p:nvPr/>
          </p:nvSpPr>
          <p:spPr>
            <a:xfrm>
              <a:off x="6138414" y="875080"/>
              <a:ext cx="1379037" cy="4659927"/>
            </a:xfrm>
            <a:prstGeom prst="rect">
              <a:avLst/>
            </a:prstGeom>
            <a:ln w="13550" cap="rnd">
              <a:solidFill>
                <a:srgbClr val="999999">
                  <a:alpha val="100000"/>
                </a:srgbClr>
              </a:solidFill>
              <a:prstDash val="solid"/>
              <a:round/>
            </a:ln>
          </p:spPr>
          <p:txBody>
            <a:bodyPr/>
            <a:lstStyle/>
            <a:p/>
          </p:txBody>
        </p:sp>
        <p:sp>
          <p:nvSpPr>
            <p:cNvPr id="257" name="pl257"/>
            <p:cNvSpPr/>
            <p:nvPr/>
          </p:nvSpPr>
          <p:spPr>
            <a:xfrm>
              <a:off x="760017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58" name="pl258"/>
            <p:cNvSpPr/>
            <p:nvPr/>
          </p:nvSpPr>
          <p:spPr>
            <a:xfrm>
              <a:off x="7876673"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59" name="pl259"/>
            <p:cNvSpPr/>
            <p:nvPr/>
          </p:nvSpPr>
          <p:spPr>
            <a:xfrm>
              <a:off x="8153172"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60" name="pl260"/>
            <p:cNvSpPr/>
            <p:nvPr/>
          </p:nvSpPr>
          <p:spPr>
            <a:xfrm>
              <a:off x="8429670"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61" name="pl261"/>
            <p:cNvSpPr/>
            <p:nvPr/>
          </p:nvSpPr>
          <p:spPr>
            <a:xfrm>
              <a:off x="8706169"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62" name="rc262"/>
            <p:cNvSpPr/>
            <p:nvPr/>
          </p:nvSpPr>
          <p:spPr>
            <a:xfrm>
              <a:off x="7587040" y="1404617"/>
              <a:ext cx="1379037" cy="211814"/>
            </a:xfrm>
            <a:prstGeom prst="rect">
              <a:avLst/>
            </a:prstGeom>
            <a:solidFill>
              <a:srgbClr val="D9D9D9">
                <a:alpha val="60000"/>
              </a:srgbClr>
            </a:solidFill>
          </p:spPr>
          <p:txBody>
            <a:bodyPr/>
            <a:lstStyle/>
            <a:p/>
          </p:txBody>
        </p:sp>
        <p:sp>
          <p:nvSpPr>
            <p:cNvPr id="263" name="pl263"/>
            <p:cNvSpPr/>
            <p:nvPr/>
          </p:nvSpPr>
          <p:spPr>
            <a:xfrm>
              <a:off x="8429670"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264" name="tx264"/>
            <p:cNvSpPr/>
            <p:nvPr/>
          </p:nvSpPr>
          <p:spPr>
            <a:xfrm>
              <a:off x="8008247" y="888448"/>
              <a:ext cx="400685"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ESAR: 65%</a:t>
              </a:r>
            </a:p>
          </p:txBody>
        </p:sp>
        <p:sp>
          <p:nvSpPr>
            <p:cNvPr id="265" name="pt265"/>
            <p:cNvSpPr/>
            <p:nvPr/>
          </p:nvSpPr>
          <p:spPr>
            <a:xfrm>
              <a:off x="7579047"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66" name="pt266"/>
            <p:cNvSpPr/>
            <p:nvPr/>
          </p:nvSpPr>
          <p:spPr>
            <a:xfrm>
              <a:off x="7910845" y="5062600"/>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67" name="pt267"/>
            <p:cNvSpPr/>
            <p:nvPr/>
          </p:nvSpPr>
          <p:spPr>
            <a:xfrm>
              <a:off x="8049095" y="4850786"/>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68" name="pt268"/>
            <p:cNvSpPr/>
            <p:nvPr/>
          </p:nvSpPr>
          <p:spPr>
            <a:xfrm>
              <a:off x="8090569" y="4638971"/>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69" name="pt269"/>
            <p:cNvSpPr/>
            <p:nvPr/>
          </p:nvSpPr>
          <p:spPr>
            <a:xfrm>
              <a:off x="8118219" y="4427156"/>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70" name="pt270"/>
            <p:cNvSpPr/>
            <p:nvPr/>
          </p:nvSpPr>
          <p:spPr>
            <a:xfrm>
              <a:off x="8394718" y="4215341"/>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71" name="pt271"/>
            <p:cNvSpPr/>
            <p:nvPr/>
          </p:nvSpPr>
          <p:spPr>
            <a:xfrm>
              <a:off x="8394718" y="400352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72" name="pt272"/>
            <p:cNvSpPr/>
            <p:nvPr/>
          </p:nvSpPr>
          <p:spPr>
            <a:xfrm>
              <a:off x="8408543" y="3791711"/>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73" name="pt273"/>
            <p:cNvSpPr/>
            <p:nvPr/>
          </p:nvSpPr>
          <p:spPr>
            <a:xfrm>
              <a:off x="8422368" y="357989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74" name="pt274"/>
            <p:cNvSpPr/>
            <p:nvPr/>
          </p:nvSpPr>
          <p:spPr>
            <a:xfrm>
              <a:off x="8450018" y="336808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75" name="pt275"/>
            <p:cNvSpPr/>
            <p:nvPr/>
          </p:nvSpPr>
          <p:spPr>
            <a:xfrm>
              <a:off x="8450018" y="315626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76" name="pt276"/>
            <p:cNvSpPr/>
            <p:nvPr/>
          </p:nvSpPr>
          <p:spPr>
            <a:xfrm>
              <a:off x="8477668" y="2944452"/>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77" name="pt277"/>
            <p:cNvSpPr/>
            <p:nvPr/>
          </p:nvSpPr>
          <p:spPr>
            <a:xfrm>
              <a:off x="8477668" y="2732637"/>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78" name="pt278"/>
            <p:cNvSpPr/>
            <p:nvPr/>
          </p:nvSpPr>
          <p:spPr>
            <a:xfrm>
              <a:off x="8505317" y="2520822"/>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79" name="pt279"/>
            <p:cNvSpPr/>
            <p:nvPr/>
          </p:nvSpPr>
          <p:spPr>
            <a:xfrm>
              <a:off x="8560617" y="2309007"/>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80" name="pt280"/>
            <p:cNvSpPr/>
            <p:nvPr/>
          </p:nvSpPr>
          <p:spPr>
            <a:xfrm>
              <a:off x="8574442" y="2097192"/>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81" name="pt281"/>
            <p:cNvSpPr/>
            <p:nvPr/>
          </p:nvSpPr>
          <p:spPr>
            <a:xfrm>
              <a:off x="8588267" y="188537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82" name="pt282"/>
            <p:cNvSpPr/>
            <p:nvPr/>
          </p:nvSpPr>
          <p:spPr>
            <a:xfrm>
              <a:off x="8602092" y="167356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83" name="pt283"/>
            <p:cNvSpPr/>
            <p:nvPr/>
          </p:nvSpPr>
          <p:spPr>
            <a:xfrm>
              <a:off x="8685042" y="146174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84" name="pt284"/>
            <p:cNvSpPr/>
            <p:nvPr/>
          </p:nvSpPr>
          <p:spPr>
            <a:xfrm>
              <a:off x="8712691" y="124993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85" name="pt285"/>
            <p:cNvSpPr/>
            <p:nvPr/>
          </p:nvSpPr>
          <p:spPr>
            <a:xfrm>
              <a:off x="8726516" y="103811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86" name="tx286"/>
            <p:cNvSpPr/>
            <p:nvPr/>
          </p:nvSpPr>
          <p:spPr>
            <a:xfrm>
              <a:off x="7696949" y="5292799"/>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SSD</a:t>
              </a:r>
            </a:p>
          </p:txBody>
        </p:sp>
        <p:sp>
          <p:nvSpPr>
            <p:cNvPr id="287" name="tx287"/>
            <p:cNvSpPr/>
            <p:nvPr/>
          </p:nvSpPr>
          <p:spPr>
            <a:xfrm>
              <a:off x="8028747" y="5080945"/>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SOM</a:t>
              </a:r>
            </a:p>
          </p:txBody>
        </p:sp>
        <p:sp>
          <p:nvSpPr>
            <p:cNvPr id="288" name="tx288"/>
            <p:cNvSpPr/>
            <p:nvPr/>
          </p:nvSpPr>
          <p:spPr>
            <a:xfrm>
              <a:off x="8166996" y="4869169"/>
              <a:ext cx="18546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MDG</a:t>
              </a:r>
            </a:p>
          </p:txBody>
        </p:sp>
        <p:sp>
          <p:nvSpPr>
            <p:cNvPr id="289" name="tx289"/>
            <p:cNvSpPr/>
            <p:nvPr/>
          </p:nvSpPr>
          <p:spPr>
            <a:xfrm>
              <a:off x="8208471" y="4657315"/>
              <a:ext cx="176616"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MOZ</a:t>
              </a:r>
            </a:p>
          </p:txBody>
        </p:sp>
        <p:sp>
          <p:nvSpPr>
            <p:cNvPr id="290" name="tx290"/>
            <p:cNvSpPr/>
            <p:nvPr/>
          </p:nvSpPr>
          <p:spPr>
            <a:xfrm>
              <a:off x="8236121" y="4445500"/>
              <a:ext cx="1766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AGO</a:t>
              </a:r>
            </a:p>
          </p:txBody>
        </p:sp>
        <p:sp>
          <p:nvSpPr>
            <p:cNvPr id="291" name="tx291"/>
            <p:cNvSpPr/>
            <p:nvPr/>
          </p:nvSpPr>
          <p:spPr>
            <a:xfrm>
              <a:off x="8512620" y="4235665"/>
              <a:ext cx="18108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BWA</a:t>
              </a:r>
            </a:p>
          </p:txBody>
        </p:sp>
        <p:sp>
          <p:nvSpPr>
            <p:cNvPr id="292" name="tx292"/>
            <p:cNvSpPr/>
            <p:nvPr/>
          </p:nvSpPr>
          <p:spPr>
            <a:xfrm>
              <a:off x="8512620" y="4021910"/>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UGA</a:t>
              </a:r>
            </a:p>
          </p:txBody>
        </p:sp>
        <p:sp>
          <p:nvSpPr>
            <p:cNvPr id="293" name="tx293"/>
            <p:cNvSpPr/>
            <p:nvPr/>
          </p:nvSpPr>
          <p:spPr>
            <a:xfrm>
              <a:off x="8526445" y="3812035"/>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NAM</a:t>
              </a:r>
            </a:p>
          </p:txBody>
        </p:sp>
        <p:sp>
          <p:nvSpPr>
            <p:cNvPr id="294" name="tx294"/>
            <p:cNvSpPr/>
            <p:nvPr/>
          </p:nvSpPr>
          <p:spPr>
            <a:xfrm>
              <a:off x="8540270" y="3600221"/>
              <a:ext cx="16334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MWI</a:t>
              </a:r>
            </a:p>
          </p:txBody>
        </p:sp>
        <p:sp>
          <p:nvSpPr>
            <p:cNvPr id="295" name="tx295"/>
            <p:cNvSpPr/>
            <p:nvPr/>
          </p:nvSpPr>
          <p:spPr>
            <a:xfrm>
              <a:off x="8567920" y="3386426"/>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COM</a:t>
              </a:r>
            </a:p>
          </p:txBody>
        </p:sp>
        <p:sp>
          <p:nvSpPr>
            <p:cNvPr id="296" name="tx296"/>
            <p:cNvSpPr/>
            <p:nvPr/>
          </p:nvSpPr>
          <p:spPr>
            <a:xfrm>
              <a:off x="8567920" y="3174611"/>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LSO</a:t>
              </a:r>
            </a:p>
          </p:txBody>
        </p:sp>
        <p:sp>
          <p:nvSpPr>
            <p:cNvPr id="297" name="tx297"/>
            <p:cNvSpPr/>
            <p:nvPr/>
          </p:nvSpPr>
          <p:spPr>
            <a:xfrm>
              <a:off x="8595569" y="2964776"/>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ETH</a:t>
              </a:r>
            </a:p>
          </p:txBody>
        </p:sp>
        <p:sp>
          <p:nvSpPr>
            <p:cNvPr id="298" name="tx298"/>
            <p:cNvSpPr/>
            <p:nvPr/>
          </p:nvSpPr>
          <p:spPr>
            <a:xfrm>
              <a:off x="8595569" y="2752961"/>
              <a:ext cx="15014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ZAF</a:t>
              </a:r>
            </a:p>
          </p:txBody>
        </p:sp>
        <p:sp>
          <p:nvSpPr>
            <p:cNvPr id="299" name="tx299"/>
            <p:cNvSpPr/>
            <p:nvPr/>
          </p:nvSpPr>
          <p:spPr>
            <a:xfrm>
              <a:off x="8623219" y="2541146"/>
              <a:ext cx="15014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TZA</a:t>
              </a:r>
            </a:p>
          </p:txBody>
        </p:sp>
        <p:sp>
          <p:nvSpPr>
            <p:cNvPr id="300" name="tx300"/>
            <p:cNvSpPr/>
            <p:nvPr/>
          </p:nvSpPr>
          <p:spPr>
            <a:xfrm>
              <a:off x="8678519" y="2329331"/>
              <a:ext cx="17661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ZWE</a:t>
              </a:r>
            </a:p>
          </p:txBody>
        </p:sp>
        <p:sp>
          <p:nvSpPr>
            <p:cNvPr id="301" name="tx301"/>
            <p:cNvSpPr/>
            <p:nvPr/>
          </p:nvSpPr>
          <p:spPr>
            <a:xfrm>
              <a:off x="8692344" y="2117516"/>
              <a:ext cx="16780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ZMB</a:t>
              </a:r>
            </a:p>
          </p:txBody>
        </p:sp>
        <p:sp>
          <p:nvSpPr>
            <p:cNvPr id="302" name="tx302"/>
            <p:cNvSpPr/>
            <p:nvPr/>
          </p:nvSpPr>
          <p:spPr>
            <a:xfrm>
              <a:off x="8435399" y="1905701"/>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BDI</a:t>
              </a:r>
            </a:p>
          </p:txBody>
        </p:sp>
        <p:sp>
          <p:nvSpPr>
            <p:cNvPr id="303" name="tx303"/>
            <p:cNvSpPr/>
            <p:nvPr/>
          </p:nvSpPr>
          <p:spPr>
            <a:xfrm>
              <a:off x="8418287" y="1693887"/>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KEN</a:t>
              </a:r>
            </a:p>
          </p:txBody>
        </p:sp>
        <p:sp>
          <p:nvSpPr>
            <p:cNvPr id="304" name="tx304"/>
            <p:cNvSpPr/>
            <p:nvPr/>
          </p:nvSpPr>
          <p:spPr>
            <a:xfrm>
              <a:off x="8488077" y="1480131"/>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SWZ</a:t>
              </a:r>
            </a:p>
          </p:txBody>
        </p:sp>
        <p:sp>
          <p:nvSpPr>
            <p:cNvPr id="305" name="tx305"/>
            <p:cNvSpPr/>
            <p:nvPr/>
          </p:nvSpPr>
          <p:spPr>
            <a:xfrm>
              <a:off x="8559823" y="1270257"/>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ERI</a:t>
              </a:r>
            </a:p>
          </p:txBody>
        </p:sp>
        <p:sp>
          <p:nvSpPr>
            <p:cNvPr id="306" name="tx306"/>
            <p:cNvSpPr/>
            <p:nvPr/>
          </p:nvSpPr>
          <p:spPr>
            <a:xfrm>
              <a:off x="8520702" y="1058442"/>
              <a:ext cx="18546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RWA</a:t>
              </a:r>
            </a:p>
          </p:txBody>
        </p:sp>
        <p:sp>
          <p:nvSpPr>
            <p:cNvPr id="307" name="rc307"/>
            <p:cNvSpPr/>
            <p:nvPr/>
          </p:nvSpPr>
          <p:spPr>
            <a:xfrm>
              <a:off x="7587040" y="875080"/>
              <a:ext cx="1379037" cy="4659927"/>
            </a:xfrm>
            <a:prstGeom prst="rect">
              <a:avLst/>
            </a:prstGeom>
            <a:ln w="13550" cap="rnd">
              <a:solidFill>
                <a:srgbClr val="999999">
                  <a:alpha val="100000"/>
                </a:srgbClr>
              </a:solidFill>
              <a:prstDash val="solid"/>
              <a:round/>
            </a:ln>
          </p:spPr>
          <p:txBody>
            <a:bodyPr/>
            <a:lstStyle/>
            <a:p/>
          </p:txBody>
        </p:sp>
        <p:sp>
          <p:nvSpPr>
            <p:cNvPr id="308" name="pl308"/>
            <p:cNvSpPr/>
            <p:nvPr/>
          </p:nvSpPr>
          <p:spPr>
            <a:xfrm>
              <a:off x="9048800"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09" name="pl309"/>
            <p:cNvSpPr/>
            <p:nvPr/>
          </p:nvSpPr>
          <p:spPr>
            <a:xfrm>
              <a:off x="9325299"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10" name="pl310"/>
            <p:cNvSpPr/>
            <p:nvPr/>
          </p:nvSpPr>
          <p:spPr>
            <a:xfrm>
              <a:off x="960179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11" name="pl311"/>
            <p:cNvSpPr/>
            <p:nvPr/>
          </p:nvSpPr>
          <p:spPr>
            <a:xfrm>
              <a:off x="987829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12" name="pl312"/>
            <p:cNvSpPr/>
            <p:nvPr/>
          </p:nvSpPr>
          <p:spPr>
            <a:xfrm>
              <a:off x="10154795"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13" name="rc313"/>
            <p:cNvSpPr/>
            <p:nvPr/>
          </p:nvSpPr>
          <p:spPr>
            <a:xfrm>
              <a:off x="9035667" y="2313191"/>
              <a:ext cx="1379037" cy="222963"/>
            </a:xfrm>
            <a:prstGeom prst="rect">
              <a:avLst/>
            </a:prstGeom>
            <a:solidFill>
              <a:srgbClr val="D9D9D9">
                <a:alpha val="60000"/>
              </a:srgbClr>
            </a:solidFill>
          </p:spPr>
          <p:txBody>
            <a:bodyPr/>
            <a:lstStyle/>
            <a:p/>
          </p:txBody>
        </p:sp>
        <p:sp>
          <p:nvSpPr>
            <p:cNvPr id="314" name="pl314"/>
            <p:cNvSpPr/>
            <p:nvPr/>
          </p:nvSpPr>
          <p:spPr>
            <a:xfrm>
              <a:off x="10030371"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315" name="tx315"/>
            <p:cNvSpPr/>
            <p:nvPr/>
          </p:nvSpPr>
          <p:spPr>
            <a:xfrm>
              <a:off x="9608948" y="888448"/>
              <a:ext cx="400685"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ESAR: 76%</a:t>
              </a:r>
            </a:p>
          </p:txBody>
        </p:sp>
        <p:sp>
          <p:nvSpPr>
            <p:cNvPr id="316" name="pt316"/>
            <p:cNvSpPr/>
            <p:nvPr/>
          </p:nvSpPr>
          <p:spPr>
            <a:xfrm>
              <a:off x="9207397"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17" name="pt317"/>
            <p:cNvSpPr/>
            <p:nvPr/>
          </p:nvSpPr>
          <p:spPr>
            <a:xfrm>
              <a:off x="9304172" y="5051452"/>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18" name="pt318"/>
            <p:cNvSpPr/>
            <p:nvPr/>
          </p:nvSpPr>
          <p:spPr>
            <a:xfrm>
              <a:off x="9677445" y="4828489"/>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19" name="pt319"/>
            <p:cNvSpPr/>
            <p:nvPr/>
          </p:nvSpPr>
          <p:spPr>
            <a:xfrm>
              <a:off x="9705095" y="4605526"/>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20" name="pt320"/>
            <p:cNvSpPr/>
            <p:nvPr/>
          </p:nvSpPr>
          <p:spPr>
            <a:xfrm>
              <a:off x="9829519" y="4382563"/>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21" name="pt321"/>
            <p:cNvSpPr/>
            <p:nvPr/>
          </p:nvSpPr>
          <p:spPr>
            <a:xfrm>
              <a:off x="9898644" y="4159600"/>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22" name="pt322"/>
            <p:cNvSpPr/>
            <p:nvPr/>
          </p:nvSpPr>
          <p:spPr>
            <a:xfrm>
              <a:off x="10050718" y="393663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3" name="pt323"/>
            <p:cNvSpPr/>
            <p:nvPr/>
          </p:nvSpPr>
          <p:spPr>
            <a:xfrm>
              <a:off x="10064543" y="371367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4" name="pt324"/>
            <p:cNvSpPr/>
            <p:nvPr/>
          </p:nvSpPr>
          <p:spPr>
            <a:xfrm>
              <a:off x="10078368" y="349071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5" name="pt325"/>
            <p:cNvSpPr/>
            <p:nvPr/>
          </p:nvSpPr>
          <p:spPr>
            <a:xfrm>
              <a:off x="10133668" y="3267748"/>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6" name="pt326"/>
            <p:cNvSpPr/>
            <p:nvPr/>
          </p:nvSpPr>
          <p:spPr>
            <a:xfrm>
              <a:off x="10147493" y="3044785"/>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7" name="pt327"/>
            <p:cNvSpPr/>
            <p:nvPr/>
          </p:nvSpPr>
          <p:spPr>
            <a:xfrm>
              <a:off x="10147493" y="282182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8" name="pt328"/>
            <p:cNvSpPr/>
            <p:nvPr/>
          </p:nvSpPr>
          <p:spPr>
            <a:xfrm>
              <a:off x="10147493" y="2598859"/>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9" name="pt329"/>
            <p:cNvSpPr/>
            <p:nvPr/>
          </p:nvSpPr>
          <p:spPr>
            <a:xfrm>
              <a:off x="10175143" y="2375896"/>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0" name="pt330"/>
            <p:cNvSpPr/>
            <p:nvPr/>
          </p:nvSpPr>
          <p:spPr>
            <a:xfrm>
              <a:off x="10188968" y="215293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1" name="pt331"/>
            <p:cNvSpPr/>
            <p:nvPr/>
          </p:nvSpPr>
          <p:spPr>
            <a:xfrm>
              <a:off x="10188968" y="1929970"/>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2" name="pt332"/>
            <p:cNvSpPr/>
            <p:nvPr/>
          </p:nvSpPr>
          <p:spPr>
            <a:xfrm>
              <a:off x="10244267" y="170700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33" name="pt333"/>
            <p:cNvSpPr/>
            <p:nvPr/>
          </p:nvSpPr>
          <p:spPr>
            <a:xfrm>
              <a:off x="10258092" y="148404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34" name="pt334"/>
            <p:cNvSpPr/>
            <p:nvPr/>
          </p:nvSpPr>
          <p:spPr>
            <a:xfrm>
              <a:off x="10258092" y="126108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35" name="pt335"/>
            <p:cNvSpPr/>
            <p:nvPr/>
          </p:nvSpPr>
          <p:spPr>
            <a:xfrm>
              <a:off x="10271917"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36" name="tx336"/>
            <p:cNvSpPr/>
            <p:nvPr/>
          </p:nvSpPr>
          <p:spPr>
            <a:xfrm>
              <a:off x="9325299" y="5292760"/>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SOM</a:t>
              </a:r>
            </a:p>
          </p:txBody>
        </p:sp>
        <p:sp>
          <p:nvSpPr>
            <p:cNvPr id="337" name="tx337"/>
            <p:cNvSpPr/>
            <p:nvPr/>
          </p:nvSpPr>
          <p:spPr>
            <a:xfrm>
              <a:off x="9422074" y="506983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SSD</a:t>
              </a:r>
            </a:p>
          </p:txBody>
        </p:sp>
        <p:sp>
          <p:nvSpPr>
            <p:cNvPr id="338" name="tx338"/>
            <p:cNvSpPr/>
            <p:nvPr/>
          </p:nvSpPr>
          <p:spPr>
            <a:xfrm>
              <a:off x="9795347" y="4846834"/>
              <a:ext cx="1766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AGO</a:t>
              </a:r>
            </a:p>
          </p:txBody>
        </p:sp>
        <p:sp>
          <p:nvSpPr>
            <p:cNvPr id="339" name="tx339"/>
            <p:cNvSpPr/>
            <p:nvPr/>
          </p:nvSpPr>
          <p:spPr>
            <a:xfrm>
              <a:off x="9822997" y="4623910"/>
              <a:ext cx="18546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MDG</a:t>
              </a:r>
            </a:p>
          </p:txBody>
        </p:sp>
        <p:sp>
          <p:nvSpPr>
            <p:cNvPr id="340" name="tx340"/>
            <p:cNvSpPr/>
            <p:nvPr/>
          </p:nvSpPr>
          <p:spPr>
            <a:xfrm>
              <a:off x="9947421" y="4402888"/>
              <a:ext cx="15014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ZAF</a:t>
              </a:r>
            </a:p>
          </p:txBody>
        </p:sp>
        <p:sp>
          <p:nvSpPr>
            <p:cNvPr id="341" name="tx341"/>
            <p:cNvSpPr/>
            <p:nvPr/>
          </p:nvSpPr>
          <p:spPr>
            <a:xfrm>
              <a:off x="10016546" y="4177945"/>
              <a:ext cx="176616"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MOZ</a:t>
              </a:r>
            </a:p>
          </p:txBody>
        </p:sp>
        <p:sp>
          <p:nvSpPr>
            <p:cNvPr id="342" name="tx342"/>
            <p:cNvSpPr/>
            <p:nvPr/>
          </p:nvSpPr>
          <p:spPr>
            <a:xfrm>
              <a:off x="9871377" y="3956961"/>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ETH</a:t>
              </a:r>
            </a:p>
          </p:txBody>
        </p:sp>
        <p:sp>
          <p:nvSpPr>
            <p:cNvPr id="343" name="tx343"/>
            <p:cNvSpPr/>
            <p:nvPr/>
          </p:nvSpPr>
          <p:spPr>
            <a:xfrm>
              <a:off x="9894052" y="3733998"/>
              <a:ext cx="15014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TZA</a:t>
              </a:r>
            </a:p>
          </p:txBody>
        </p:sp>
        <p:sp>
          <p:nvSpPr>
            <p:cNvPr id="344" name="tx344"/>
            <p:cNvSpPr/>
            <p:nvPr/>
          </p:nvSpPr>
          <p:spPr>
            <a:xfrm>
              <a:off x="9881365" y="3511035"/>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NAM</a:t>
              </a:r>
            </a:p>
          </p:txBody>
        </p:sp>
        <p:sp>
          <p:nvSpPr>
            <p:cNvPr id="345" name="tx345"/>
            <p:cNvSpPr/>
            <p:nvPr/>
          </p:nvSpPr>
          <p:spPr>
            <a:xfrm>
              <a:off x="9949863" y="3288072"/>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KEN</a:t>
              </a:r>
            </a:p>
          </p:txBody>
        </p:sp>
        <p:sp>
          <p:nvSpPr>
            <p:cNvPr id="346" name="tx346"/>
            <p:cNvSpPr/>
            <p:nvPr/>
          </p:nvSpPr>
          <p:spPr>
            <a:xfrm>
              <a:off x="9994625" y="3065109"/>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BDI</a:t>
              </a:r>
            </a:p>
          </p:txBody>
        </p:sp>
        <p:sp>
          <p:nvSpPr>
            <p:cNvPr id="347" name="tx347"/>
            <p:cNvSpPr/>
            <p:nvPr/>
          </p:nvSpPr>
          <p:spPr>
            <a:xfrm>
              <a:off x="9968074" y="2840167"/>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LSO</a:t>
              </a:r>
            </a:p>
          </p:txBody>
        </p:sp>
        <p:sp>
          <p:nvSpPr>
            <p:cNvPr id="348" name="tx348"/>
            <p:cNvSpPr/>
            <p:nvPr/>
          </p:nvSpPr>
          <p:spPr>
            <a:xfrm>
              <a:off x="9959340" y="2619183"/>
              <a:ext cx="16780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ZMB</a:t>
              </a:r>
            </a:p>
          </p:txBody>
        </p:sp>
        <p:sp>
          <p:nvSpPr>
            <p:cNvPr id="349" name="tx349"/>
            <p:cNvSpPr/>
            <p:nvPr/>
          </p:nvSpPr>
          <p:spPr>
            <a:xfrm>
              <a:off x="9978178" y="2394279"/>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SWZ</a:t>
              </a:r>
            </a:p>
          </p:txBody>
        </p:sp>
        <p:sp>
          <p:nvSpPr>
            <p:cNvPr id="350" name="tx350"/>
            <p:cNvSpPr/>
            <p:nvPr/>
          </p:nvSpPr>
          <p:spPr>
            <a:xfrm>
              <a:off x="10005279" y="2173257"/>
              <a:ext cx="16334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MWI</a:t>
              </a:r>
            </a:p>
          </p:txBody>
        </p:sp>
        <p:sp>
          <p:nvSpPr>
            <p:cNvPr id="351" name="tx351"/>
            <p:cNvSpPr/>
            <p:nvPr/>
          </p:nvSpPr>
          <p:spPr>
            <a:xfrm>
              <a:off x="9992003" y="1950294"/>
              <a:ext cx="17661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ZWE</a:t>
              </a:r>
            </a:p>
          </p:txBody>
        </p:sp>
        <p:sp>
          <p:nvSpPr>
            <p:cNvPr id="352" name="tx352"/>
            <p:cNvSpPr/>
            <p:nvPr/>
          </p:nvSpPr>
          <p:spPr>
            <a:xfrm>
              <a:off x="10042839" y="1727331"/>
              <a:ext cx="18108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BWA</a:t>
              </a:r>
            </a:p>
          </p:txBody>
        </p:sp>
        <p:sp>
          <p:nvSpPr>
            <p:cNvPr id="353" name="tx353"/>
            <p:cNvSpPr/>
            <p:nvPr/>
          </p:nvSpPr>
          <p:spPr>
            <a:xfrm>
              <a:off x="10105224" y="1504368"/>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ERI</a:t>
              </a:r>
            </a:p>
          </p:txBody>
        </p:sp>
        <p:sp>
          <p:nvSpPr>
            <p:cNvPr id="354" name="tx354"/>
            <p:cNvSpPr/>
            <p:nvPr/>
          </p:nvSpPr>
          <p:spPr>
            <a:xfrm>
              <a:off x="10052278" y="1281405"/>
              <a:ext cx="18546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RWA</a:t>
              </a:r>
            </a:p>
          </p:txBody>
        </p:sp>
        <p:sp>
          <p:nvSpPr>
            <p:cNvPr id="355" name="tx355"/>
            <p:cNvSpPr/>
            <p:nvPr/>
          </p:nvSpPr>
          <p:spPr>
            <a:xfrm>
              <a:off x="10079300" y="1056501"/>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UGA</a:t>
              </a:r>
            </a:p>
          </p:txBody>
        </p:sp>
        <p:sp>
          <p:nvSpPr>
            <p:cNvPr id="356" name="rc356"/>
            <p:cNvSpPr/>
            <p:nvPr/>
          </p:nvSpPr>
          <p:spPr>
            <a:xfrm>
              <a:off x="9035667" y="875080"/>
              <a:ext cx="1379037" cy="4659927"/>
            </a:xfrm>
            <a:prstGeom prst="rect">
              <a:avLst/>
            </a:prstGeom>
            <a:ln w="13550" cap="rnd">
              <a:solidFill>
                <a:srgbClr val="999999">
                  <a:alpha val="100000"/>
                </a:srgbClr>
              </a:solidFill>
              <a:prstDash val="solid"/>
              <a:round/>
            </a:ln>
          </p:spPr>
          <p:txBody>
            <a:bodyPr/>
            <a:lstStyle/>
            <a:p/>
          </p:txBody>
        </p:sp>
        <p:sp>
          <p:nvSpPr>
            <p:cNvPr id="357" name="pl357"/>
            <p:cNvSpPr/>
            <p:nvPr/>
          </p:nvSpPr>
          <p:spPr>
            <a:xfrm>
              <a:off x="1049742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58" name="pl358"/>
            <p:cNvSpPr/>
            <p:nvPr/>
          </p:nvSpPr>
          <p:spPr>
            <a:xfrm>
              <a:off x="10773926"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59" name="pl359"/>
            <p:cNvSpPr/>
            <p:nvPr/>
          </p:nvSpPr>
          <p:spPr>
            <a:xfrm>
              <a:off x="1105042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60" name="pl360"/>
            <p:cNvSpPr/>
            <p:nvPr/>
          </p:nvSpPr>
          <p:spPr>
            <a:xfrm>
              <a:off x="11326923"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61" name="pl361"/>
            <p:cNvSpPr/>
            <p:nvPr/>
          </p:nvSpPr>
          <p:spPr>
            <a:xfrm>
              <a:off x="11603422"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62" name="rc362"/>
            <p:cNvSpPr/>
            <p:nvPr/>
          </p:nvSpPr>
          <p:spPr>
            <a:xfrm>
              <a:off x="10484293" y="2313191"/>
              <a:ext cx="1379037" cy="222963"/>
            </a:xfrm>
            <a:prstGeom prst="rect">
              <a:avLst/>
            </a:prstGeom>
            <a:solidFill>
              <a:srgbClr val="D9D9D9">
                <a:alpha val="60000"/>
              </a:srgbClr>
            </a:solidFill>
          </p:spPr>
          <p:txBody>
            <a:bodyPr/>
            <a:lstStyle/>
            <a:p/>
          </p:txBody>
        </p:sp>
        <p:sp>
          <p:nvSpPr>
            <p:cNvPr id="363" name="pl363"/>
            <p:cNvSpPr/>
            <p:nvPr/>
          </p:nvSpPr>
          <p:spPr>
            <a:xfrm>
              <a:off x="11423698"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364" name="tx364"/>
            <p:cNvSpPr/>
            <p:nvPr/>
          </p:nvSpPr>
          <p:spPr>
            <a:xfrm>
              <a:off x="11002274" y="888448"/>
              <a:ext cx="400685"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ESAR: 72%</a:t>
              </a:r>
            </a:p>
          </p:txBody>
        </p:sp>
        <p:sp>
          <p:nvSpPr>
            <p:cNvPr id="365" name="pt365"/>
            <p:cNvSpPr/>
            <p:nvPr/>
          </p:nvSpPr>
          <p:spPr>
            <a:xfrm>
              <a:off x="10683674"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66" name="pt366"/>
            <p:cNvSpPr/>
            <p:nvPr/>
          </p:nvSpPr>
          <p:spPr>
            <a:xfrm>
              <a:off x="10697498" y="5051452"/>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67" name="pt367"/>
            <p:cNvSpPr/>
            <p:nvPr/>
          </p:nvSpPr>
          <p:spPr>
            <a:xfrm>
              <a:off x="11043122" y="4828489"/>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68" name="pt368"/>
            <p:cNvSpPr/>
            <p:nvPr/>
          </p:nvSpPr>
          <p:spPr>
            <a:xfrm>
              <a:off x="11167546" y="4605526"/>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69" name="pt369"/>
            <p:cNvSpPr/>
            <p:nvPr/>
          </p:nvSpPr>
          <p:spPr>
            <a:xfrm>
              <a:off x="11278146" y="4382563"/>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70" name="pt370"/>
            <p:cNvSpPr/>
            <p:nvPr/>
          </p:nvSpPr>
          <p:spPr>
            <a:xfrm>
              <a:off x="11347270" y="4159600"/>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71" name="pt371"/>
            <p:cNvSpPr/>
            <p:nvPr/>
          </p:nvSpPr>
          <p:spPr>
            <a:xfrm>
              <a:off x="11388745" y="3936637"/>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72" name="pt372"/>
            <p:cNvSpPr/>
            <p:nvPr/>
          </p:nvSpPr>
          <p:spPr>
            <a:xfrm>
              <a:off x="11416395" y="371367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73" name="pt373"/>
            <p:cNvSpPr/>
            <p:nvPr/>
          </p:nvSpPr>
          <p:spPr>
            <a:xfrm>
              <a:off x="11430220" y="349071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74" name="pt374"/>
            <p:cNvSpPr/>
            <p:nvPr/>
          </p:nvSpPr>
          <p:spPr>
            <a:xfrm>
              <a:off x="11471695" y="3267748"/>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75" name="pt375"/>
            <p:cNvSpPr/>
            <p:nvPr/>
          </p:nvSpPr>
          <p:spPr>
            <a:xfrm>
              <a:off x="11471695" y="3044785"/>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76" name="pt376"/>
            <p:cNvSpPr/>
            <p:nvPr/>
          </p:nvSpPr>
          <p:spPr>
            <a:xfrm>
              <a:off x="11485520" y="282182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77" name="pt377"/>
            <p:cNvSpPr/>
            <p:nvPr/>
          </p:nvSpPr>
          <p:spPr>
            <a:xfrm>
              <a:off x="11499345" y="2598859"/>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78" name="pt378"/>
            <p:cNvSpPr/>
            <p:nvPr/>
          </p:nvSpPr>
          <p:spPr>
            <a:xfrm>
              <a:off x="11540820" y="237589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79" name="pt379"/>
            <p:cNvSpPr/>
            <p:nvPr/>
          </p:nvSpPr>
          <p:spPr>
            <a:xfrm>
              <a:off x="11554644" y="215293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80" name="pt380"/>
            <p:cNvSpPr/>
            <p:nvPr/>
          </p:nvSpPr>
          <p:spPr>
            <a:xfrm>
              <a:off x="11582294" y="192997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81" name="pt381"/>
            <p:cNvSpPr/>
            <p:nvPr/>
          </p:nvSpPr>
          <p:spPr>
            <a:xfrm>
              <a:off x="11609944" y="170700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82" name="pt382"/>
            <p:cNvSpPr/>
            <p:nvPr/>
          </p:nvSpPr>
          <p:spPr>
            <a:xfrm>
              <a:off x="11609944" y="148404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83" name="pt383"/>
            <p:cNvSpPr/>
            <p:nvPr/>
          </p:nvSpPr>
          <p:spPr>
            <a:xfrm>
              <a:off x="11720544" y="126108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84" name="pt384"/>
            <p:cNvSpPr/>
            <p:nvPr/>
          </p:nvSpPr>
          <p:spPr>
            <a:xfrm>
              <a:off x="11734369"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85" name="tx385"/>
            <p:cNvSpPr/>
            <p:nvPr/>
          </p:nvSpPr>
          <p:spPr>
            <a:xfrm>
              <a:off x="10801575" y="5292799"/>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SSD</a:t>
              </a:r>
            </a:p>
          </p:txBody>
        </p:sp>
        <p:sp>
          <p:nvSpPr>
            <p:cNvPr id="386" name="tx386"/>
            <p:cNvSpPr/>
            <p:nvPr/>
          </p:nvSpPr>
          <p:spPr>
            <a:xfrm>
              <a:off x="10815400" y="5069797"/>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SOM</a:t>
              </a:r>
            </a:p>
          </p:txBody>
        </p:sp>
        <p:sp>
          <p:nvSpPr>
            <p:cNvPr id="387" name="tx387"/>
            <p:cNvSpPr/>
            <p:nvPr/>
          </p:nvSpPr>
          <p:spPr>
            <a:xfrm>
              <a:off x="11161024" y="4846834"/>
              <a:ext cx="1766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AGO</a:t>
              </a:r>
            </a:p>
          </p:txBody>
        </p:sp>
        <p:sp>
          <p:nvSpPr>
            <p:cNvPr id="388" name="tx388"/>
            <p:cNvSpPr/>
            <p:nvPr/>
          </p:nvSpPr>
          <p:spPr>
            <a:xfrm>
              <a:off x="11285448" y="4623910"/>
              <a:ext cx="18546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MDG</a:t>
              </a:r>
            </a:p>
          </p:txBody>
        </p:sp>
        <p:sp>
          <p:nvSpPr>
            <p:cNvPr id="389" name="tx389"/>
            <p:cNvSpPr/>
            <p:nvPr/>
          </p:nvSpPr>
          <p:spPr>
            <a:xfrm>
              <a:off x="11396048" y="4402888"/>
              <a:ext cx="15014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ZAF</a:t>
              </a:r>
            </a:p>
          </p:txBody>
        </p:sp>
        <p:sp>
          <p:nvSpPr>
            <p:cNvPr id="390" name="tx390"/>
            <p:cNvSpPr/>
            <p:nvPr/>
          </p:nvSpPr>
          <p:spPr>
            <a:xfrm>
              <a:off x="11465172" y="4177945"/>
              <a:ext cx="176616"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MOZ</a:t>
              </a:r>
            </a:p>
          </p:txBody>
        </p:sp>
        <p:sp>
          <p:nvSpPr>
            <p:cNvPr id="391" name="tx391"/>
            <p:cNvSpPr/>
            <p:nvPr/>
          </p:nvSpPr>
          <p:spPr>
            <a:xfrm>
              <a:off x="11506647" y="3955021"/>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UGA</a:t>
              </a:r>
            </a:p>
          </p:txBody>
        </p:sp>
        <p:sp>
          <p:nvSpPr>
            <p:cNvPr id="392" name="tx392"/>
            <p:cNvSpPr/>
            <p:nvPr/>
          </p:nvSpPr>
          <p:spPr>
            <a:xfrm>
              <a:off x="11534297" y="3733998"/>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NAM</a:t>
              </a:r>
            </a:p>
          </p:txBody>
        </p:sp>
        <p:sp>
          <p:nvSpPr>
            <p:cNvPr id="393" name="tx393"/>
            <p:cNvSpPr/>
            <p:nvPr/>
          </p:nvSpPr>
          <p:spPr>
            <a:xfrm>
              <a:off x="11548122" y="3511035"/>
              <a:ext cx="18108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BWA</a:t>
              </a:r>
            </a:p>
          </p:txBody>
        </p:sp>
        <p:sp>
          <p:nvSpPr>
            <p:cNvPr id="394" name="tx394"/>
            <p:cNvSpPr/>
            <p:nvPr/>
          </p:nvSpPr>
          <p:spPr>
            <a:xfrm>
              <a:off x="11589597" y="3288072"/>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ETH</a:t>
              </a:r>
            </a:p>
          </p:txBody>
        </p:sp>
        <p:sp>
          <p:nvSpPr>
            <p:cNvPr id="395" name="tx395"/>
            <p:cNvSpPr/>
            <p:nvPr/>
          </p:nvSpPr>
          <p:spPr>
            <a:xfrm>
              <a:off x="11589597" y="306510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KEN</a:t>
              </a:r>
            </a:p>
          </p:txBody>
        </p:sp>
        <p:sp>
          <p:nvSpPr>
            <p:cNvPr id="396" name="tx396"/>
            <p:cNvSpPr/>
            <p:nvPr/>
          </p:nvSpPr>
          <p:spPr>
            <a:xfrm>
              <a:off x="11297367" y="2842146"/>
              <a:ext cx="16780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ZMB</a:t>
              </a:r>
            </a:p>
          </p:txBody>
        </p:sp>
        <p:sp>
          <p:nvSpPr>
            <p:cNvPr id="397" name="tx397"/>
            <p:cNvSpPr/>
            <p:nvPr/>
          </p:nvSpPr>
          <p:spPr>
            <a:xfrm>
              <a:off x="11328854" y="2619183"/>
              <a:ext cx="15014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TZA</a:t>
              </a:r>
            </a:p>
          </p:txBody>
        </p:sp>
        <p:sp>
          <p:nvSpPr>
            <p:cNvPr id="398" name="tx398"/>
            <p:cNvSpPr/>
            <p:nvPr/>
          </p:nvSpPr>
          <p:spPr>
            <a:xfrm>
              <a:off x="11343855" y="2394279"/>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SWZ</a:t>
              </a:r>
            </a:p>
          </p:txBody>
        </p:sp>
        <p:sp>
          <p:nvSpPr>
            <p:cNvPr id="399" name="tx399"/>
            <p:cNvSpPr/>
            <p:nvPr/>
          </p:nvSpPr>
          <p:spPr>
            <a:xfrm>
              <a:off x="11357680" y="2173257"/>
              <a:ext cx="17661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ZWE</a:t>
              </a:r>
            </a:p>
          </p:txBody>
        </p:sp>
        <p:sp>
          <p:nvSpPr>
            <p:cNvPr id="400" name="tx400"/>
            <p:cNvSpPr/>
            <p:nvPr/>
          </p:nvSpPr>
          <p:spPr>
            <a:xfrm>
              <a:off x="11402875" y="1948314"/>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LSO</a:t>
              </a:r>
            </a:p>
          </p:txBody>
        </p:sp>
        <p:sp>
          <p:nvSpPr>
            <p:cNvPr id="401" name="tx401"/>
            <p:cNvSpPr/>
            <p:nvPr/>
          </p:nvSpPr>
          <p:spPr>
            <a:xfrm>
              <a:off x="11457076" y="1727331"/>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BDI</a:t>
              </a:r>
            </a:p>
          </p:txBody>
        </p:sp>
        <p:sp>
          <p:nvSpPr>
            <p:cNvPr id="402" name="tx402"/>
            <p:cNvSpPr/>
            <p:nvPr/>
          </p:nvSpPr>
          <p:spPr>
            <a:xfrm>
              <a:off x="11426255" y="1504368"/>
              <a:ext cx="16334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MWI</a:t>
              </a:r>
            </a:p>
          </p:txBody>
        </p:sp>
        <p:sp>
          <p:nvSpPr>
            <p:cNvPr id="403" name="tx403"/>
            <p:cNvSpPr/>
            <p:nvPr/>
          </p:nvSpPr>
          <p:spPr>
            <a:xfrm>
              <a:off x="11567675" y="1281405"/>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ERI</a:t>
              </a:r>
            </a:p>
          </p:txBody>
        </p:sp>
        <p:sp>
          <p:nvSpPr>
            <p:cNvPr id="404" name="tx404"/>
            <p:cNvSpPr/>
            <p:nvPr/>
          </p:nvSpPr>
          <p:spPr>
            <a:xfrm>
              <a:off x="11528554" y="1058442"/>
              <a:ext cx="18546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RWA</a:t>
              </a:r>
            </a:p>
          </p:txBody>
        </p:sp>
        <p:sp>
          <p:nvSpPr>
            <p:cNvPr id="405" name="rc405"/>
            <p:cNvSpPr/>
            <p:nvPr/>
          </p:nvSpPr>
          <p:spPr>
            <a:xfrm>
              <a:off x="10484293" y="875080"/>
              <a:ext cx="1379037" cy="4659927"/>
            </a:xfrm>
            <a:prstGeom prst="rect">
              <a:avLst/>
            </a:prstGeom>
            <a:ln w="13550" cap="rnd">
              <a:solidFill>
                <a:srgbClr val="999999">
                  <a:alpha val="100000"/>
                </a:srgbClr>
              </a:solidFill>
              <a:prstDash val="solid"/>
              <a:round/>
            </a:ln>
          </p:spPr>
          <p:txBody>
            <a:bodyPr/>
            <a:lstStyle/>
            <a:p/>
          </p:txBody>
        </p:sp>
        <p:sp>
          <p:nvSpPr>
            <p:cNvPr id="406" name="rc406"/>
            <p:cNvSpPr/>
            <p:nvPr/>
          </p:nvSpPr>
          <p:spPr>
            <a:xfrm>
              <a:off x="343909"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07" name="tx407"/>
            <p:cNvSpPr/>
            <p:nvPr/>
          </p:nvSpPr>
          <p:spPr>
            <a:xfrm>
              <a:off x="726005" y="702764"/>
              <a:ext cx="61484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 (84%)</a:t>
              </a:r>
            </a:p>
          </p:txBody>
        </p:sp>
        <p:sp>
          <p:nvSpPr>
            <p:cNvPr id="408" name="rc408"/>
            <p:cNvSpPr/>
            <p:nvPr/>
          </p:nvSpPr>
          <p:spPr>
            <a:xfrm>
              <a:off x="1792535"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09" name="tx409"/>
            <p:cNvSpPr/>
            <p:nvPr/>
          </p:nvSpPr>
          <p:spPr>
            <a:xfrm>
              <a:off x="2174632" y="702764"/>
              <a:ext cx="61484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 (84%)</a:t>
              </a:r>
            </a:p>
          </p:txBody>
        </p:sp>
        <p:sp>
          <p:nvSpPr>
            <p:cNvPr id="410" name="rc410"/>
            <p:cNvSpPr/>
            <p:nvPr/>
          </p:nvSpPr>
          <p:spPr>
            <a:xfrm>
              <a:off x="3241161"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11" name="tx411"/>
            <p:cNvSpPr/>
            <p:nvPr/>
          </p:nvSpPr>
          <p:spPr>
            <a:xfrm>
              <a:off x="3644950" y="702764"/>
              <a:ext cx="57146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 (74%)</a:t>
              </a:r>
            </a:p>
          </p:txBody>
        </p:sp>
        <p:sp>
          <p:nvSpPr>
            <p:cNvPr id="412" name="rc412"/>
            <p:cNvSpPr/>
            <p:nvPr/>
          </p:nvSpPr>
          <p:spPr>
            <a:xfrm>
              <a:off x="4689788"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13" name="tx413"/>
            <p:cNvSpPr/>
            <p:nvPr/>
          </p:nvSpPr>
          <p:spPr>
            <a:xfrm>
              <a:off x="5084299" y="702764"/>
              <a:ext cx="59001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IPVC (69%)</a:t>
              </a:r>
            </a:p>
          </p:txBody>
        </p:sp>
        <p:sp>
          <p:nvSpPr>
            <p:cNvPr id="414" name="rc414"/>
            <p:cNvSpPr/>
            <p:nvPr/>
          </p:nvSpPr>
          <p:spPr>
            <a:xfrm>
              <a:off x="6138414"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15" name="tx415"/>
            <p:cNvSpPr/>
            <p:nvPr/>
          </p:nvSpPr>
          <p:spPr>
            <a:xfrm>
              <a:off x="6508096"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 (88%)</a:t>
              </a:r>
            </a:p>
          </p:txBody>
        </p:sp>
        <p:sp>
          <p:nvSpPr>
            <p:cNvPr id="416" name="rc416"/>
            <p:cNvSpPr/>
            <p:nvPr/>
          </p:nvSpPr>
          <p:spPr>
            <a:xfrm>
              <a:off x="7587040"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17" name="tx417"/>
            <p:cNvSpPr/>
            <p:nvPr/>
          </p:nvSpPr>
          <p:spPr>
            <a:xfrm>
              <a:off x="7956722"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 (87%)</a:t>
              </a:r>
            </a:p>
          </p:txBody>
        </p:sp>
        <p:sp>
          <p:nvSpPr>
            <p:cNvPr id="418" name="rc418"/>
            <p:cNvSpPr/>
            <p:nvPr/>
          </p:nvSpPr>
          <p:spPr>
            <a:xfrm>
              <a:off x="9035667"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19" name="tx419"/>
            <p:cNvSpPr/>
            <p:nvPr/>
          </p:nvSpPr>
          <p:spPr>
            <a:xfrm>
              <a:off x="9405349"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PCVC (90%)</a:t>
              </a:r>
            </a:p>
          </p:txBody>
        </p:sp>
        <p:sp>
          <p:nvSpPr>
            <p:cNvPr id="420" name="rc420"/>
            <p:cNvSpPr/>
            <p:nvPr/>
          </p:nvSpPr>
          <p:spPr>
            <a:xfrm>
              <a:off x="10484293"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21" name="tx421"/>
            <p:cNvSpPr/>
            <p:nvPr/>
          </p:nvSpPr>
          <p:spPr>
            <a:xfrm>
              <a:off x="10813648" y="702710"/>
              <a:ext cx="72032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 (84%)</a:t>
              </a:r>
            </a:p>
          </p:txBody>
        </p:sp>
        <p:sp>
          <p:nvSpPr>
            <p:cNvPr id="422" name="pl422"/>
            <p:cNvSpPr/>
            <p:nvPr/>
          </p:nvSpPr>
          <p:spPr>
            <a:xfrm>
              <a:off x="343909"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423" name="pl423"/>
            <p:cNvSpPr/>
            <p:nvPr/>
          </p:nvSpPr>
          <p:spPr>
            <a:xfrm>
              <a:off x="357042"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24" name="pl424"/>
            <p:cNvSpPr/>
            <p:nvPr/>
          </p:nvSpPr>
          <p:spPr>
            <a:xfrm>
              <a:off x="63354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25" name="pl425"/>
            <p:cNvSpPr/>
            <p:nvPr/>
          </p:nvSpPr>
          <p:spPr>
            <a:xfrm>
              <a:off x="910040"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26" name="pl426"/>
            <p:cNvSpPr/>
            <p:nvPr/>
          </p:nvSpPr>
          <p:spPr>
            <a:xfrm>
              <a:off x="118653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27" name="pl427"/>
            <p:cNvSpPr/>
            <p:nvPr/>
          </p:nvSpPr>
          <p:spPr>
            <a:xfrm>
              <a:off x="146303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28" name="tx428"/>
            <p:cNvSpPr/>
            <p:nvPr/>
          </p:nvSpPr>
          <p:spPr>
            <a:xfrm rot="-5400000">
              <a:off x="325828" y="5638862"/>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429" name="tx429"/>
            <p:cNvSpPr/>
            <p:nvPr/>
          </p:nvSpPr>
          <p:spPr>
            <a:xfrm rot="-5400000">
              <a:off x="570540"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430" name="tx430"/>
            <p:cNvSpPr/>
            <p:nvPr/>
          </p:nvSpPr>
          <p:spPr>
            <a:xfrm rot="-5400000">
              <a:off x="847202" y="5638316"/>
              <a:ext cx="124311"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45</a:t>
              </a:r>
            </a:p>
          </p:txBody>
        </p:sp>
        <p:sp>
          <p:nvSpPr>
            <p:cNvPr id="431" name="tx431"/>
            <p:cNvSpPr/>
            <p:nvPr/>
          </p:nvSpPr>
          <p:spPr>
            <a:xfrm rot="-5400000">
              <a:off x="1123537"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65</a:t>
              </a:r>
            </a:p>
          </p:txBody>
        </p:sp>
        <p:sp>
          <p:nvSpPr>
            <p:cNvPr id="432" name="tx432"/>
            <p:cNvSpPr/>
            <p:nvPr/>
          </p:nvSpPr>
          <p:spPr>
            <a:xfrm rot="-5400000">
              <a:off x="1400036"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85</a:t>
              </a:r>
            </a:p>
          </p:txBody>
        </p:sp>
        <p:sp>
          <p:nvSpPr>
            <p:cNvPr id="433" name="pl433"/>
            <p:cNvSpPr/>
            <p:nvPr/>
          </p:nvSpPr>
          <p:spPr>
            <a:xfrm>
              <a:off x="1792535"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434" name="pl434"/>
            <p:cNvSpPr/>
            <p:nvPr/>
          </p:nvSpPr>
          <p:spPr>
            <a:xfrm>
              <a:off x="1805669"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35" name="pl435"/>
            <p:cNvSpPr/>
            <p:nvPr/>
          </p:nvSpPr>
          <p:spPr>
            <a:xfrm>
              <a:off x="208216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36" name="pl436"/>
            <p:cNvSpPr/>
            <p:nvPr/>
          </p:nvSpPr>
          <p:spPr>
            <a:xfrm>
              <a:off x="2358666"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37" name="pl437"/>
            <p:cNvSpPr/>
            <p:nvPr/>
          </p:nvSpPr>
          <p:spPr>
            <a:xfrm>
              <a:off x="2635165"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38" name="pl438"/>
            <p:cNvSpPr/>
            <p:nvPr/>
          </p:nvSpPr>
          <p:spPr>
            <a:xfrm>
              <a:off x="2911663"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39" name="tx439"/>
            <p:cNvSpPr/>
            <p:nvPr/>
          </p:nvSpPr>
          <p:spPr>
            <a:xfrm rot="-5400000">
              <a:off x="1774454" y="5638862"/>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440" name="tx440"/>
            <p:cNvSpPr/>
            <p:nvPr/>
          </p:nvSpPr>
          <p:spPr>
            <a:xfrm rot="-5400000">
              <a:off x="2019166"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441" name="tx441"/>
            <p:cNvSpPr/>
            <p:nvPr/>
          </p:nvSpPr>
          <p:spPr>
            <a:xfrm rot="-5400000">
              <a:off x="2295828" y="5638316"/>
              <a:ext cx="124311"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45</a:t>
              </a:r>
            </a:p>
          </p:txBody>
        </p:sp>
        <p:sp>
          <p:nvSpPr>
            <p:cNvPr id="442" name="tx442"/>
            <p:cNvSpPr/>
            <p:nvPr/>
          </p:nvSpPr>
          <p:spPr>
            <a:xfrm rot="-5400000">
              <a:off x="2572163"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65</a:t>
              </a:r>
            </a:p>
          </p:txBody>
        </p:sp>
        <p:sp>
          <p:nvSpPr>
            <p:cNvPr id="443" name="tx443"/>
            <p:cNvSpPr/>
            <p:nvPr/>
          </p:nvSpPr>
          <p:spPr>
            <a:xfrm rot="-5400000">
              <a:off x="2848662"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85</a:t>
              </a:r>
            </a:p>
          </p:txBody>
        </p:sp>
        <p:sp>
          <p:nvSpPr>
            <p:cNvPr id="444" name="pl444"/>
            <p:cNvSpPr/>
            <p:nvPr/>
          </p:nvSpPr>
          <p:spPr>
            <a:xfrm>
              <a:off x="3241161"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445" name="pl445"/>
            <p:cNvSpPr/>
            <p:nvPr/>
          </p:nvSpPr>
          <p:spPr>
            <a:xfrm>
              <a:off x="3254295"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46" name="pl446"/>
            <p:cNvSpPr/>
            <p:nvPr/>
          </p:nvSpPr>
          <p:spPr>
            <a:xfrm>
              <a:off x="353079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47" name="pl447"/>
            <p:cNvSpPr/>
            <p:nvPr/>
          </p:nvSpPr>
          <p:spPr>
            <a:xfrm>
              <a:off x="3807292"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48" name="pl448"/>
            <p:cNvSpPr/>
            <p:nvPr/>
          </p:nvSpPr>
          <p:spPr>
            <a:xfrm>
              <a:off x="408379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49" name="pl449"/>
            <p:cNvSpPr/>
            <p:nvPr/>
          </p:nvSpPr>
          <p:spPr>
            <a:xfrm>
              <a:off x="4360290"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50" name="tx450"/>
            <p:cNvSpPr/>
            <p:nvPr/>
          </p:nvSpPr>
          <p:spPr>
            <a:xfrm rot="-5400000">
              <a:off x="3223081" y="5638862"/>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451" name="tx451"/>
            <p:cNvSpPr/>
            <p:nvPr/>
          </p:nvSpPr>
          <p:spPr>
            <a:xfrm rot="-5400000">
              <a:off x="3467792"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452" name="tx452"/>
            <p:cNvSpPr/>
            <p:nvPr/>
          </p:nvSpPr>
          <p:spPr>
            <a:xfrm rot="-5400000">
              <a:off x="3744455" y="5638316"/>
              <a:ext cx="124311"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45</a:t>
              </a:r>
            </a:p>
          </p:txBody>
        </p:sp>
        <p:sp>
          <p:nvSpPr>
            <p:cNvPr id="453" name="tx453"/>
            <p:cNvSpPr/>
            <p:nvPr/>
          </p:nvSpPr>
          <p:spPr>
            <a:xfrm rot="-5400000">
              <a:off x="4020790"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65</a:t>
              </a:r>
            </a:p>
          </p:txBody>
        </p:sp>
        <p:sp>
          <p:nvSpPr>
            <p:cNvPr id="454" name="tx454"/>
            <p:cNvSpPr/>
            <p:nvPr/>
          </p:nvSpPr>
          <p:spPr>
            <a:xfrm rot="-5400000">
              <a:off x="4297288"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85</a:t>
              </a:r>
            </a:p>
          </p:txBody>
        </p:sp>
        <p:sp>
          <p:nvSpPr>
            <p:cNvPr id="455" name="pl455"/>
            <p:cNvSpPr/>
            <p:nvPr/>
          </p:nvSpPr>
          <p:spPr>
            <a:xfrm>
              <a:off x="4689788"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456" name="pl456"/>
            <p:cNvSpPr/>
            <p:nvPr/>
          </p:nvSpPr>
          <p:spPr>
            <a:xfrm>
              <a:off x="470292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57" name="pl457"/>
            <p:cNvSpPr/>
            <p:nvPr/>
          </p:nvSpPr>
          <p:spPr>
            <a:xfrm>
              <a:off x="4979420"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58" name="pl458"/>
            <p:cNvSpPr/>
            <p:nvPr/>
          </p:nvSpPr>
          <p:spPr>
            <a:xfrm>
              <a:off x="5255919"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59" name="pl459"/>
            <p:cNvSpPr/>
            <p:nvPr/>
          </p:nvSpPr>
          <p:spPr>
            <a:xfrm>
              <a:off x="553241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60" name="pl460"/>
            <p:cNvSpPr/>
            <p:nvPr/>
          </p:nvSpPr>
          <p:spPr>
            <a:xfrm>
              <a:off x="5808916"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61" name="tx461"/>
            <p:cNvSpPr/>
            <p:nvPr/>
          </p:nvSpPr>
          <p:spPr>
            <a:xfrm rot="-5400000">
              <a:off x="4671707" y="5638862"/>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462" name="tx462"/>
            <p:cNvSpPr/>
            <p:nvPr/>
          </p:nvSpPr>
          <p:spPr>
            <a:xfrm rot="-5400000">
              <a:off x="4916419"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463" name="tx463"/>
            <p:cNvSpPr/>
            <p:nvPr/>
          </p:nvSpPr>
          <p:spPr>
            <a:xfrm rot="-5400000">
              <a:off x="5193081" y="5638316"/>
              <a:ext cx="124311"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45</a:t>
              </a:r>
            </a:p>
          </p:txBody>
        </p:sp>
        <p:sp>
          <p:nvSpPr>
            <p:cNvPr id="464" name="tx464"/>
            <p:cNvSpPr/>
            <p:nvPr/>
          </p:nvSpPr>
          <p:spPr>
            <a:xfrm rot="-5400000">
              <a:off x="5469416"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65</a:t>
              </a:r>
            </a:p>
          </p:txBody>
        </p:sp>
        <p:sp>
          <p:nvSpPr>
            <p:cNvPr id="465" name="tx465"/>
            <p:cNvSpPr/>
            <p:nvPr/>
          </p:nvSpPr>
          <p:spPr>
            <a:xfrm rot="-5400000">
              <a:off x="5745915"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85</a:t>
              </a:r>
            </a:p>
          </p:txBody>
        </p:sp>
        <p:sp>
          <p:nvSpPr>
            <p:cNvPr id="466" name="pl466"/>
            <p:cNvSpPr/>
            <p:nvPr/>
          </p:nvSpPr>
          <p:spPr>
            <a:xfrm>
              <a:off x="6138414"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467" name="pl467"/>
            <p:cNvSpPr/>
            <p:nvPr/>
          </p:nvSpPr>
          <p:spPr>
            <a:xfrm>
              <a:off x="615154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68" name="pl468"/>
            <p:cNvSpPr/>
            <p:nvPr/>
          </p:nvSpPr>
          <p:spPr>
            <a:xfrm>
              <a:off x="6428046"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69" name="pl469"/>
            <p:cNvSpPr/>
            <p:nvPr/>
          </p:nvSpPr>
          <p:spPr>
            <a:xfrm>
              <a:off x="6704545"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70" name="pl470"/>
            <p:cNvSpPr/>
            <p:nvPr/>
          </p:nvSpPr>
          <p:spPr>
            <a:xfrm>
              <a:off x="698104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71" name="pl471"/>
            <p:cNvSpPr/>
            <p:nvPr/>
          </p:nvSpPr>
          <p:spPr>
            <a:xfrm>
              <a:off x="7257543"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72" name="tx472"/>
            <p:cNvSpPr/>
            <p:nvPr/>
          </p:nvSpPr>
          <p:spPr>
            <a:xfrm rot="-5400000">
              <a:off x="6120333" y="5638862"/>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473" name="tx473"/>
            <p:cNvSpPr/>
            <p:nvPr/>
          </p:nvSpPr>
          <p:spPr>
            <a:xfrm rot="-5400000">
              <a:off x="6365045"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474" name="tx474"/>
            <p:cNvSpPr/>
            <p:nvPr/>
          </p:nvSpPr>
          <p:spPr>
            <a:xfrm rot="-5400000">
              <a:off x="6641707" y="5638316"/>
              <a:ext cx="124311"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45</a:t>
              </a:r>
            </a:p>
          </p:txBody>
        </p:sp>
        <p:sp>
          <p:nvSpPr>
            <p:cNvPr id="475" name="tx475"/>
            <p:cNvSpPr/>
            <p:nvPr/>
          </p:nvSpPr>
          <p:spPr>
            <a:xfrm rot="-5400000">
              <a:off x="6918042"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65</a:t>
              </a:r>
            </a:p>
          </p:txBody>
        </p:sp>
        <p:sp>
          <p:nvSpPr>
            <p:cNvPr id="476" name="tx476"/>
            <p:cNvSpPr/>
            <p:nvPr/>
          </p:nvSpPr>
          <p:spPr>
            <a:xfrm rot="-5400000">
              <a:off x="7194541"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85</a:t>
              </a:r>
            </a:p>
          </p:txBody>
        </p:sp>
        <p:sp>
          <p:nvSpPr>
            <p:cNvPr id="477" name="pl477"/>
            <p:cNvSpPr/>
            <p:nvPr/>
          </p:nvSpPr>
          <p:spPr>
            <a:xfrm>
              <a:off x="7587040"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478" name="pl478"/>
            <p:cNvSpPr/>
            <p:nvPr/>
          </p:nvSpPr>
          <p:spPr>
            <a:xfrm>
              <a:off x="760017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79" name="pl479"/>
            <p:cNvSpPr/>
            <p:nvPr/>
          </p:nvSpPr>
          <p:spPr>
            <a:xfrm>
              <a:off x="7876673"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80" name="pl480"/>
            <p:cNvSpPr/>
            <p:nvPr/>
          </p:nvSpPr>
          <p:spPr>
            <a:xfrm>
              <a:off x="8153172"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81" name="pl481"/>
            <p:cNvSpPr/>
            <p:nvPr/>
          </p:nvSpPr>
          <p:spPr>
            <a:xfrm>
              <a:off x="8429670"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82" name="pl482"/>
            <p:cNvSpPr/>
            <p:nvPr/>
          </p:nvSpPr>
          <p:spPr>
            <a:xfrm>
              <a:off x="8706169"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83" name="tx483"/>
            <p:cNvSpPr/>
            <p:nvPr/>
          </p:nvSpPr>
          <p:spPr>
            <a:xfrm rot="-5400000">
              <a:off x="7568960" y="5638862"/>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484" name="tx484"/>
            <p:cNvSpPr/>
            <p:nvPr/>
          </p:nvSpPr>
          <p:spPr>
            <a:xfrm rot="-5400000">
              <a:off x="7813671"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485" name="tx485"/>
            <p:cNvSpPr/>
            <p:nvPr/>
          </p:nvSpPr>
          <p:spPr>
            <a:xfrm rot="-5400000">
              <a:off x="8090334" y="5638316"/>
              <a:ext cx="124311"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45</a:t>
              </a:r>
            </a:p>
          </p:txBody>
        </p:sp>
        <p:sp>
          <p:nvSpPr>
            <p:cNvPr id="486" name="tx486"/>
            <p:cNvSpPr/>
            <p:nvPr/>
          </p:nvSpPr>
          <p:spPr>
            <a:xfrm rot="-5400000">
              <a:off x="8366669"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65</a:t>
              </a:r>
            </a:p>
          </p:txBody>
        </p:sp>
        <p:sp>
          <p:nvSpPr>
            <p:cNvPr id="487" name="tx487"/>
            <p:cNvSpPr/>
            <p:nvPr/>
          </p:nvSpPr>
          <p:spPr>
            <a:xfrm rot="-5400000">
              <a:off x="8643168"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85</a:t>
              </a:r>
            </a:p>
          </p:txBody>
        </p:sp>
        <p:sp>
          <p:nvSpPr>
            <p:cNvPr id="488" name="pl488"/>
            <p:cNvSpPr/>
            <p:nvPr/>
          </p:nvSpPr>
          <p:spPr>
            <a:xfrm>
              <a:off x="9035667"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489" name="pl489"/>
            <p:cNvSpPr/>
            <p:nvPr/>
          </p:nvSpPr>
          <p:spPr>
            <a:xfrm>
              <a:off x="9048800"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90" name="pl490"/>
            <p:cNvSpPr/>
            <p:nvPr/>
          </p:nvSpPr>
          <p:spPr>
            <a:xfrm>
              <a:off x="9325299"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91" name="pl491"/>
            <p:cNvSpPr/>
            <p:nvPr/>
          </p:nvSpPr>
          <p:spPr>
            <a:xfrm>
              <a:off x="960179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92" name="pl492"/>
            <p:cNvSpPr/>
            <p:nvPr/>
          </p:nvSpPr>
          <p:spPr>
            <a:xfrm>
              <a:off x="987829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93" name="pl493"/>
            <p:cNvSpPr/>
            <p:nvPr/>
          </p:nvSpPr>
          <p:spPr>
            <a:xfrm>
              <a:off x="10154795"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94" name="tx494"/>
            <p:cNvSpPr/>
            <p:nvPr/>
          </p:nvSpPr>
          <p:spPr>
            <a:xfrm rot="-5400000">
              <a:off x="9017586" y="5638862"/>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495" name="tx495"/>
            <p:cNvSpPr/>
            <p:nvPr/>
          </p:nvSpPr>
          <p:spPr>
            <a:xfrm rot="-5400000">
              <a:off x="9262298"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496" name="tx496"/>
            <p:cNvSpPr/>
            <p:nvPr/>
          </p:nvSpPr>
          <p:spPr>
            <a:xfrm rot="-5400000">
              <a:off x="9538960" y="5638316"/>
              <a:ext cx="124311"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45</a:t>
              </a:r>
            </a:p>
          </p:txBody>
        </p:sp>
        <p:sp>
          <p:nvSpPr>
            <p:cNvPr id="497" name="tx497"/>
            <p:cNvSpPr/>
            <p:nvPr/>
          </p:nvSpPr>
          <p:spPr>
            <a:xfrm rot="-5400000">
              <a:off x="9815295"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65</a:t>
              </a:r>
            </a:p>
          </p:txBody>
        </p:sp>
        <p:sp>
          <p:nvSpPr>
            <p:cNvPr id="498" name="tx498"/>
            <p:cNvSpPr/>
            <p:nvPr/>
          </p:nvSpPr>
          <p:spPr>
            <a:xfrm rot="-5400000">
              <a:off x="10091794"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85</a:t>
              </a:r>
            </a:p>
          </p:txBody>
        </p:sp>
        <p:sp>
          <p:nvSpPr>
            <p:cNvPr id="499" name="pl499"/>
            <p:cNvSpPr/>
            <p:nvPr/>
          </p:nvSpPr>
          <p:spPr>
            <a:xfrm>
              <a:off x="10484293"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500" name="pl500"/>
            <p:cNvSpPr/>
            <p:nvPr/>
          </p:nvSpPr>
          <p:spPr>
            <a:xfrm>
              <a:off x="1049742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01" name="pl501"/>
            <p:cNvSpPr/>
            <p:nvPr/>
          </p:nvSpPr>
          <p:spPr>
            <a:xfrm>
              <a:off x="10773926"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02" name="pl502"/>
            <p:cNvSpPr/>
            <p:nvPr/>
          </p:nvSpPr>
          <p:spPr>
            <a:xfrm>
              <a:off x="1105042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03" name="pl503"/>
            <p:cNvSpPr/>
            <p:nvPr/>
          </p:nvSpPr>
          <p:spPr>
            <a:xfrm>
              <a:off x="11326923"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04" name="pl504"/>
            <p:cNvSpPr/>
            <p:nvPr/>
          </p:nvSpPr>
          <p:spPr>
            <a:xfrm>
              <a:off x="11603422"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05" name="tx505"/>
            <p:cNvSpPr/>
            <p:nvPr/>
          </p:nvSpPr>
          <p:spPr>
            <a:xfrm rot="-5400000">
              <a:off x="10466213" y="5638862"/>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506" name="tx506"/>
            <p:cNvSpPr/>
            <p:nvPr/>
          </p:nvSpPr>
          <p:spPr>
            <a:xfrm rot="-5400000">
              <a:off x="10710924"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507" name="tx507"/>
            <p:cNvSpPr/>
            <p:nvPr/>
          </p:nvSpPr>
          <p:spPr>
            <a:xfrm rot="-5400000">
              <a:off x="10987587" y="5638316"/>
              <a:ext cx="124311"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45</a:t>
              </a:r>
            </a:p>
          </p:txBody>
        </p:sp>
        <p:sp>
          <p:nvSpPr>
            <p:cNvPr id="508" name="tx508"/>
            <p:cNvSpPr/>
            <p:nvPr/>
          </p:nvSpPr>
          <p:spPr>
            <a:xfrm rot="-5400000">
              <a:off x="11263922"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65</a:t>
              </a:r>
            </a:p>
          </p:txBody>
        </p:sp>
        <p:sp>
          <p:nvSpPr>
            <p:cNvPr id="509" name="tx509"/>
            <p:cNvSpPr/>
            <p:nvPr/>
          </p:nvSpPr>
          <p:spPr>
            <a:xfrm rot="-5400000">
              <a:off x="11540420"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85</a:t>
              </a:r>
            </a:p>
          </p:txBody>
        </p:sp>
        <p:sp>
          <p:nvSpPr>
            <p:cNvPr id="510" name="tx510"/>
            <p:cNvSpPr/>
            <p:nvPr/>
          </p:nvSpPr>
          <p:spPr>
            <a:xfrm>
              <a:off x="5672719" y="574484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11" name="tx511"/>
            <p:cNvSpPr/>
            <p:nvPr/>
          </p:nvSpPr>
          <p:spPr>
            <a:xfrm>
              <a:off x="3802928" y="614273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12" name="pt512"/>
            <p:cNvSpPr/>
            <p:nvPr/>
          </p:nvSpPr>
          <p:spPr>
            <a:xfrm>
              <a:off x="4795269" y="617506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513" name="pt513"/>
            <p:cNvSpPr/>
            <p:nvPr/>
          </p:nvSpPr>
          <p:spPr>
            <a:xfrm>
              <a:off x="5343480" y="6175067"/>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514" name="pt514"/>
            <p:cNvSpPr/>
            <p:nvPr/>
          </p:nvSpPr>
          <p:spPr>
            <a:xfrm>
              <a:off x="5987954" y="6175067"/>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515" name="pt515"/>
            <p:cNvSpPr/>
            <p:nvPr/>
          </p:nvSpPr>
          <p:spPr>
            <a:xfrm>
              <a:off x="6632427" y="617506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16" name="pt516"/>
            <p:cNvSpPr/>
            <p:nvPr/>
          </p:nvSpPr>
          <p:spPr>
            <a:xfrm>
              <a:off x="7276901" y="617506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17" name="pt517"/>
            <p:cNvSpPr/>
            <p:nvPr/>
          </p:nvSpPr>
          <p:spPr>
            <a:xfrm>
              <a:off x="7921374" y="617506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18" name="tx518"/>
            <p:cNvSpPr/>
            <p:nvPr/>
          </p:nvSpPr>
          <p:spPr>
            <a:xfrm>
              <a:off x="5023363" y="6182152"/>
              <a:ext cx="189577"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&lt;60</a:t>
              </a:r>
            </a:p>
          </p:txBody>
        </p:sp>
        <p:sp>
          <p:nvSpPr>
            <p:cNvPr id="519" name="tx519"/>
            <p:cNvSpPr/>
            <p:nvPr/>
          </p:nvSpPr>
          <p:spPr>
            <a:xfrm>
              <a:off x="5571575"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60-69</a:t>
              </a:r>
            </a:p>
          </p:txBody>
        </p:sp>
        <p:sp>
          <p:nvSpPr>
            <p:cNvPr id="520" name="tx520"/>
            <p:cNvSpPr/>
            <p:nvPr/>
          </p:nvSpPr>
          <p:spPr>
            <a:xfrm>
              <a:off x="6216048"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70-79</a:t>
              </a:r>
            </a:p>
          </p:txBody>
        </p:sp>
        <p:sp>
          <p:nvSpPr>
            <p:cNvPr id="521" name="tx521"/>
            <p:cNvSpPr/>
            <p:nvPr/>
          </p:nvSpPr>
          <p:spPr>
            <a:xfrm>
              <a:off x="6860521"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80-89</a:t>
              </a:r>
            </a:p>
          </p:txBody>
        </p:sp>
        <p:sp>
          <p:nvSpPr>
            <p:cNvPr id="522" name="tx522"/>
            <p:cNvSpPr/>
            <p:nvPr/>
          </p:nvSpPr>
          <p:spPr>
            <a:xfrm>
              <a:off x="7504995"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90-94</a:t>
              </a:r>
            </a:p>
          </p:txBody>
        </p:sp>
        <p:sp>
          <p:nvSpPr>
            <p:cNvPr id="523" name="tx523"/>
            <p:cNvSpPr/>
            <p:nvPr/>
          </p:nvSpPr>
          <p:spPr>
            <a:xfrm>
              <a:off x="8149468" y="6182152"/>
              <a:ext cx="254843"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&gt;=95</a:t>
              </a:r>
            </a:p>
          </p:txBody>
        </p:sp>
        <p:sp>
          <p:nvSpPr>
            <p:cNvPr id="524" name="tx524"/>
            <p:cNvSpPr/>
            <p:nvPr/>
          </p:nvSpPr>
          <p:spPr>
            <a:xfrm>
              <a:off x="343909" y="398022"/>
              <a:ext cx="560980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compared with other countries in the region, ESAR, 2025</a:t>
              </a:r>
            </a:p>
          </p:txBody>
        </p:sp>
        <p:sp>
          <p:nvSpPr>
            <p:cNvPr id="525" name="tx525"/>
            <p:cNvSpPr/>
            <p:nvPr/>
          </p:nvSpPr>
          <p:spPr>
            <a:xfrm>
              <a:off x="770174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526" name="tx526"/>
            <p:cNvSpPr/>
            <p:nvPr/>
          </p:nvSpPr>
          <p:spPr>
            <a:xfrm>
              <a:off x="5383652" y="6568512"/>
              <a:ext cx="647967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Country ISO codes displayed. Coverage in swz shown in the headers. Regional average coverage shown by the dashed line.</a:t>
              </a:r>
            </a:p>
          </p:txBody>
        </p:sp>
      </p:gr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DTP1</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83883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28450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73017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217584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1159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6166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00733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5301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9868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1416218"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748933"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081649"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414365"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480537"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747080"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013623"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28016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546709"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813253"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807979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296273" y="3760487"/>
              <a:ext cx="239888" cy="355509"/>
            </a:xfrm>
            <a:prstGeom prst="rect">
              <a:avLst/>
            </a:prstGeom>
            <a:solidFill>
              <a:srgbClr val="1CABE2">
                <a:alpha val="85098"/>
              </a:srgbClr>
            </a:solidFill>
          </p:spPr>
          <p:txBody>
            <a:bodyPr/>
            <a:lstStyle/>
            <a:p/>
          </p:txBody>
        </p:sp>
        <p:sp>
          <p:nvSpPr>
            <p:cNvPr id="26" name="rc26"/>
            <p:cNvSpPr/>
            <p:nvPr/>
          </p:nvSpPr>
          <p:spPr>
            <a:xfrm>
              <a:off x="1562816" y="3818877"/>
              <a:ext cx="239888" cy="297120"/>
            </a:xfrm>
            <a:prstGeom prst="rect">
              <a:avLst/>
            </a:prstGeom>
            <a:solidFill>
              <a:srgbClr val="1CABE2">
                <a:alpha val="85098"/>
              </a:srgbClr>
            </a:solidFill>
          </p:spPr>
          <p:txBody>
            <a:bodyPr/>
            <a:lstStyle/>
            <a:p/>
          </p:txBody>
        </p:sp>
        <p:sp>
          <p:nvSpPr>
            <p:cNvPr id="27" name="rc27"/>
            <p:cNvSpPr/>
            <p:nvPr/>
          </p:nvSpPr>
          <p:spPr>
            <a:xfrm>
              <a:off x="1829360" y="3818507"/>
              <a:ext cx="239888" cy="297489"/>
            </a:xfrm>
            <a:prstGeom prst="rect">
              <a:avLst/>
            </a:prstGeom>
            <a:solidFill>
              <a:srgbClr val="1CABE2">
                <a:alpha val="85098"/>
              </a:srgbClr>
            </a:solidFill>
          </p:spPr>
          <p:txBody>
            <a:bodyPr/>
            <a:lstStyle/>
            <a:p/>
          </p:txBody>
        </p:sp>
        <p:sp>
          <p:nvSpPr>
            <p:cNvPr id="28" name="rc28"/>
            <p:cNvSpPr/>
            <p:nvPr/>
          </p:nvSpPr>
          <p:spPr>
            <a:xfrm>
              <a:off x="2095903" y="3815736"/>
              <a:ext cx="239888" cy="300261"/>
            </a:xfrm>
            <a:prstGeom prst="rect">
              <a:avLst/>
            </a:prstGeom>
            <a:solidFill>
              <a:srgbClr val="1CABE2">
                <a:alpha val="85098"/>
              </a:srgbClr>
            </a:solidFill>
          </p:spPr>
          <p:txBody>
            <a:bodyPr/>
            <a:lstStyle/>
            <a:p/>
          </p:txBody>
        </p:sp>
        <p:sp>
          <p:nvSpPr>
            <p:cNvPr id="29" name="rc29"/>
            <p:cNvSpPr/>
            <p:nvPr/>
          </p:nvSpPr>
          <p:spPr>
            <a:xfrm>
              <a:off x="2362446" y="3811670"/>
              <a:ext cx="239888" cy="304326"/>
            </a:xfrm>
            <a:prstGeom prst="rect">
              <a:avLst/>
            </a:prstGeom>
            <a:solidFill>
              <a:srgbClr val="1CABE2">
                <a:alpha val="85098"/>
              </a:srgbClr>
            </a:solidFill>
          </p:spPr>
          <p:txBody>
            <a:bodyPr/>
            <a:lstStyle/>
            <a:p/>
          </p:txBody>
        </p:sp>
        <p:sp>
          <p:nvSpPr>
            <p:cNvPr id="30" name="rc30"/>
            <p:cNvSpPr/>
            <p:nvPr/>
          </p:nvSpPr>
          <p:spPr>
            <a:xfrm>
              <a:off x="2628989" y="3810007"/>
              <a:ext cx="239888" cy="305989"/>
            </a:xfrm>
            <a:prstGeom prst="rect">
              <a:avLst/>
            </a:prstGeom>
            <a:solidFill>
              <a:srgbClr val="1CABE2">
                <a:alpha val="85098"/>
              </a:srgbClr>
            </a:solidFill>
          </p:spPr>
          <p:txBody>
            <a:bodyPr/>
            <a:lstStyle/>
            <a:p/>
          </p:txBody>
        </p:sp>
        <p:sp>
          <p:nvSpPr>
            <p:cNvPr id="31" name="rc31"/>
            <p:cNvSpPr/>
            <p:nvPr/>
          </p:nvSpPr>
          <p:spPr>
            <a:xfrm>
              <a:off x="2895532" y="3810747"/>
              <a:ext cx="239888" cy="305250"/>
            </a:xfrm>
            <a:prstGeom prst="rect">
              <a:avLst/>
            </a:prstGeom>
            <a:solidFill>
              <a:srgbClr val="1CABE2">
                <a:alpha val="85098"/>
              </a:srgbClr>
            </a:solidFill>
          </p:spPr>
          <p:txBody>
            <a:bodyPr/>
            <a:lstStyle/>
            <a:p/>
          </p:txBody>
        </p:sp>
        <p:sp>
          <p:nvSpPr>
            <p:cNvPr id="32" name="rc32"/>
            <p:cNvSpPr/>
            <p:nvPr/>
          </p:nvSpPr>
          <p:spPr>
            <a:xfrm>
              <a:off x="3162075" y="3809268"/>
              <a:ext cx="239888" cy="306728"/>
            </a:xfrm>
            <a:prstGeom prst="rect">
              <a:avLst/>
            </a:prstGeom>
            <a:solidFill>
              <a:srgbClr val="1CABE2">
                <a:alpha val="85098"/>
              </a:srgbClr>
            </a:solidFill>
          </p:spPr>
          <p:txBody>
            <a:bodyPr/>
            <a:lstStyle/>
            <a:p/>
          </p:txBody>
        </p:sp>
        <p:sp>
          <p:nvSpPr>
            <p:cNvPr id="33" name="rc33"/>
            <p:cNvSpPr/>
            <p:nvPr/>
          </p:nvSpPr>
          <p:spPr>
            <a:xfrm>
              <a:off x="3428618" y="3867658"/>
              <a:ext cx="239888" cy="248339"/>
            </a:xfrm>
            <a:prstGeom prst="rect">
              <a:avLst/>
            </a:prstGeom>
            <a:solidFill>
              <a:srgbClr val="1CABE2">
                <a:alpha val="85098"/>
              </a:srgbClr>
            </a:solidFill>
          </p:spPr>
          <p:txBody>
            <a:bodyPr/>
            <a:lstStyle/>
            <a:p/>
          </p:txBody>
        </p:sp>
        <p:sp>
          <p:nvSpPr>
            <p:cNvPr id="34" name="rc34"/>
            <p:cNvSpPr/>
            <p:nvPr/>
          </p:nvSpPr>
          <p:spPr>
            <a:xfrm>
              <a:off x="3695161" y="3806682"/>
              <a:ext cx="239888" cy="309315"/>
            </a:xfrm>
            <a:prstGeom prst="rect">
              <a:avLst/>
            </a:prstGeom>
            <a:solidFill>
              <a:srgbClr val="1CABE2">
                <a:alpha val="85098"/>
              </a:srgbClr>
            </a:solidFill>
          </p:spPr>
          <p:txBody>
            <a:bodyPr/>
            <a:lstStyle/>
            <a:p/>
          </p:txBody>
        </p:sp>
        <p:sp>
          <p:nvSpPr>
            <p:cNvPr id="35" name="rc35"/>
            <p:cNvSpPr/>
            <p:nvPr/>
          </p:nvSpPr>
          <p:spPr>
            <a:xfrm>
              <a:off x="3961705" y="3814073"/>
              <a:ext cx="239888" cy="301924"/>
            </a:xfrm>
            <a:prstGeom prst="rect">
              <a:avLst/>
            </a:prstGeom>
            <a:solidFill>
              <a:srgbClr val="1CABE2">
                <a:alpha val="85098"/>
              </a:srgbClr>
            </a:solidFill>
          </p:spPr>
          <p:txBody>
            <a:bodyPr/>
            <a:lstStyle/>
            <a:p/>
          </p:txBody>
        </p:sp>
        <p:sp>
          <p:nvSpPr>
            <p:cNvPr id="36" name="rc36"/>
            <p:cNvSpPr/>
            <p:nvPr/>
          </p:nvSpPr>
          <p:spPr>
            <a:xfrm>
              <a:off x="4228248" y="3996077"/>
              <a:ext cx="239888" cy="119919"/>
            </a:xfrm>
            <a:prstGeom prst="rect">
              <a:avLst/>
            </a:prstGeom>
            <a:solidFill>
              <a:srgbClr val="1CABE2">
                <a:alpha val="85098"/>
              </a:srgbClr>
            </a:solidFill>
          </p:spPr>
          <p:txBody>
            <a:bodyPr/>
            <a:lstStyle/>
            <a:p/>
          </p:txBody>
        </p:sp>
        <p:sp>
          <p:nvSpPr>
            <p:cNvPr id="37" name="rc37"/>
            <p:cNvSpPr/>
            <p:nvPr/>
          </p:nvSpPr>
          <p:spPr>
            <a:xfrm>
              <a:off x="4494791" y="3937503"/>
              <a:ext cx="239888" cy="178493"/>
            </a:xfrm>
            <a:prstGeom prst="rect">
              <a:avLst/>
            </a:prstGeom>
            <a:solidFill>
              <a:srgbClr val="1CABE2">
                <a:alpha val="85098"/>
              </a:srgbClr>
            </a:solidFill>
          </p:spPr>
          <p:txBody>
            <a:bodyPr/>
            <a:lstStyle/>
            <a:p/>
          </p:txBody>
        </p:sp>
        <p:sp>
          <p:nvSpPr>
            <p:cNvPr id="38" name="rc38"/>
            <p:cNvSpPr/>
            <p:nvPr/>
          </p:nvSpPr>
          <p:spPr>
            <a:xfrm>
              <a:off x="4761334" y="4056684"/>
              <a:ext cx="239888" cy="59313"/>
            </a:xfrm>
            <a:prstGeom prst="rect">
              <a:avLst/>
            </a:prstGeom>
            <a:solidFill>
              <a:srgbClr val="1CABE2">
                <a:alpha val="85098"/>
              </a:srgbClr>
            </a:solidFill>
          </p:spPr>
          <p:txBody>
            <a:bodyPr/>
            <a:lstStyle/>
            <a:p/>
          </p:txBody>
        </p:sp>
        <p:sp>
          <p:nvSpPr>
            <p:cNvPr id="39" name="rc39"/>
            <p:cNvSpPr/>
            <p:nvPr/>
          </p:nvSpPr>
          <p:spPr>
            <a:xfrm>
              <a:off x="5027877" y="4057608"/>
              <a:ext cx="239888" cy="58389"/>
            </a:xfrm>
            <a:prstGeom prst="rect">
              <a:avLst/>
            </a:prstGeom>
            <a:solidFill>
              <a:srgbClr val="1CABE2">
                <a:alpha val="85098"/>
              </a:srgbClr>
            </a:solidFill>
          </p:spPr>
          <p:txBody>
            <a:bodyPr/>
            <a:lstStyle/>
            <a:p/>
          </p:txBody>
        </p:sp>
        <p:sp>
          <p:nvSpPr>
            <p:cNvPr id="40" name="rc40"/>
            <p:cNvSpPr/>
            <p:nvPr/>
          </p:nvSpPr>
          <p:spPr>
            <a:xfrm>
              <a:off x="5294420" y="3886320"/>
              <a:ext cx="239888" cy="229677"/>
            </a:xfrm>
            <a:prstGeom prst="rect">
              <a:avLst/>
            </a:prstGeom>
            <a:solidFill>
              <a:srgbClr val="1CABE2">
                <a:alpha val="85098"/>
              </a:srgbClr>
            </a:solidFill>
          </p:spPr>
          <p:txBody>
            <a:bodyPr/>
            <a:lstStyle/>
            <a:p/>
          </p:txBody>
        </p:sp>
        <p:sp>
          <p:nvSpPr>
            <p:cNvPr id="41" name="rc41"/>
            <p:cNvSpPr/>
            <p:nvPr/>
          </p:nvSpPr>
          <p:spPr>
            <a:xfrm>
              <a:off x="5560963" y="3890200"/>
              <a:ext cx="239888" cy="225796"/>
            </a:xfrm>
            <a:prstGeom prst="rect">
              <a:avLst/>
            </a:prstGeom>
            <a:solidFill>
              <a:srgbClr val="1CABE2">
                <a:alpha val="85098"/>
              </a:srgbClr>
            </a:solidFill>
          </p:spPr>
          <p:txBody>
            <a:bodyPr/>
            <a:lstStyle/>
            <a:p/>
          </p:txBody>
        </p:sp>
        <p:sp>
          <p:nvSpPr>
            <p:cNvPr id="42" name="rc42"/>
            <p:cNvSpPr/>
            <p:nvPr/>
          </p:nvSpPr>
          <p:spPr>
            <a:xfrm>
              <a:off x="5827506" y="3894081"/>
              <a:ext cx="239888" cy="221916"/>
            </a:xfrm>
            <a:prstGeom prst="rect">
              <a:avLst/>
            </a:prstGeom>
            <a:solidFill>
              <a:srgbClr val="1CABE2">
                <a:alpha val="85098"/>
              </a:srgbClr>
            </a:solidFill>
          </p:spPr>
          <p:txBody>
            <a:bodyPr/>
            <a:lstStyle/>
            <a:p/>
          </p:txBody>
        </p:sp>
        <p:sp>
          <p:nvSpPr>
            <p:cNvPr id="43" name="rc43"/>
            <p:cNvSpPr/>
            <p:nvPr/>
          </p:nvSpPr>
          <p:spPr>
            <a:xfrm>
              <a:off x="6094049" y="3896113"/>
              <a:ext cx="239888" cy="219883"/>
            </a:xfrm>
            <a:prstGeom prst="rect">
              <a:avLst/>
            </a:prstGeom>
            <a:solidFill>
              <a:srgbClr val="1CABE2">
                <a:alpha val="85098"/>
              </a:srgbClr>
            </a:solidFill>
          </p:spPr>
          <p:txBody>
            <a:bodyPr/>
            <a:lstStyle/>
            <a:p/>
          </p:txBody>
        </p:sp>
        <p:sp>
          <p:nvSpPr>
            <p:cNvPr id="44" name="rc44"/>
            <p:cNvSpPr/>
            <p:nvPr/>
          </p:nvSpPr>
          <p:spPr>
            <a:xfrm>
              <a:off x="6360593" y="3898146"/>
              <a:ext cx="239888" cy="217851"/>
            </a:xfrm>
            <a:prstGeom prst="rect">
              <a:avLst/>
            </a:prstGeom>
            <a:solidFill>
              <a:srgbClr val="1CABE2">
                <a:alpha val="85098"/>
              </a:srgbClr>
            </a:solidFill>
          </p:spPr>
          <p:txBody>
            <a:bodyPr/>
            <a:lstStyle/>
            <a:p/>
          </p:txBody>
        </p:sp>
        <p:sp>
          <p:nvSpPr>
            <p:cNvPr id="45" name="rc45"/>
            <p:cNvSpPr/>
            <p:nvPr/>
          </p:nvSpPr>
          <p:spPr>
            <a:xfrm>
              <a:off x="6627136" y="3413662"/>
              <a:ext cx="239888" cy="702335"/>
            </a:xfrm>
            <a:prstGeom prst="rect">
              <a:avLst/>
            </a:prstGeom>
            <a:solidFill>
              <a:srgbClr val="1CABE2">
                <a:alpha val="85098"/>
              </a:srgbClr>
            </a:solidFill>
          </p:spPr>
          <p:txBody>
            <a:bodyPr/>
            <a:lstStyle/>
            <a:p/>
          </p:txBody>
        </p:sp>
        <p:sp>
          <p:nvSpPr>
            <p:cNvPr id="46" name="rc46"/>
            <p:cNvSpPr/>
            <p:nvPr/>
          </p:nvSpPr>
          <p:spPr>
            <a:xfrm>
              <a:off x="6893679" y="3363218"/>
              <a:ext cx="239888" cy="752778"/>
            </a:xfrm>
            <a:prstGeom prst="rect">
              <a:avLst/>
            </a:prstGeom>
            <a:solidFill>
              <a:srgbClr val="1CABE2">
                <a:alpha val="85098"/>
              </a:srgbClr>
            </a:solidFill>
          </p:spPr>
          <p:txBody>
            <a:bodyPr/>
            <a:lstStyle/>
            <a:p/>
          </p:txBody>
        </p:sp>
        <p:sp>
          <p:nvSpPr>
            <p:cNvPr id="47" name="rc47"/>
            <p:cNvSpPr/>
            <p:nvPr/>
          </p:nvSpPr>
          <p:spPr>
            <a:xfrm>
              <a:off x="7160222" y="4062412"/>
              <a:ext cx="239888" cy="53585"/>
            </a:xfrm>
            <a:prstGeom prst="rect">
              <a:avLst/>
            </a:prstGeom>
            <a:solidFill>
              <a:srgbClr val="1CABE2">
                <a:alpha val="85098"/>
              </a:srgbClr>
            </a:solidFill>
          </p:spPr>
          <p:txBody>
            <a:bodyPr/>
            <a:lstStyle/>
            <a:p/>
          </p:txBody>
        </p:sp>
        <p:sp>
          <p:nvSpPr>
            <p:cNvPr id="48" name="rc48"/>
            <p:cNvSpPr/>
            <p:nvPr/>
          </p:nvSpPr>
          <p:spPr>
            <a:xfrm>
              <a:off x="7426765" y="3533028"/>
              <a:ext cx="239888" cy="582969"/>
            </a:xfrm>
            <a:prstGeom prst="rect">
              <a:avLst/>
            </a:prstGeom>
            <a:solidFill>
              <a:srgbClr val="1CABE2">
                <a:alpha val="85098"/>
              </a:srgbClr>
            </a:solidFill>
          </p:spPr>
          <p:txBody>
            <a:bodyPr/>
            <a:lstStyle/>
            <a:p/>
          </p:txBody>
        </p:sp>
        <p:sp>
          <p:nvSpPr>
            <p:cNvPr id="49" name="rc49"/>
            <p:cNvSpPr/>
            <p:nvPr/>
          </p:nvSpPr>
          <p:spPr>
            <a:xfrm>
              <a:off x="7693308" y="3642600"/>
              <a:ext cx="239888" cy="473397"/>
            </a:xfrm>
            <a:prstGeom prst="rect">
              <a:avLst/>
            </a:prstGeom>
            <a:solidFill>
              <a:srgbClr val="1CABE2">
                <a:alpha val="85098"/>
              </a:srgbClr>
            </a:solidFill>
          </p:spPr>
          <p:txBody>
            <a:bodyPr/>
            <a:lstStyle/>
            <a:p/>
          </p:txBody>
        </p:sp>
        <p:sp>
          <p:nvSpPr>
            <p:cNvPr id="50" name="rc50"/>
            <p:cNvSpPr/>
            <p:nvPr/>
          </p:nvSpPr>
          <p:spPr>
            <a:xfrm>
              <a:off x="7959851" y="3279330"/>
              <a:ext cx="239888" cy="836667"/>
            </a:xfrm>
            <a:prstGeom prst="rect">
              <a:avLst/>
            </a:prstGeom>
            <a:solidFill>
              <a:srgbClr val="1CABE2">
                <a:alpha val="85098"/>
              </a:srgbClr>
            </a:solidFill>
          </p:spPr>
          <p:txBody>
            <a:bodyPr/>
            <a:lstStyle/>
            <a:p/>
          </p:txBody>
        </p:sp>
        <p:sp>
          <p:nvSpPr>
            <p:cNvPr id="51" name="rc51"/>
            <p:cNvSpPr/>
            <p:nvPr/>
          </p:nvSpPr>
          <p:spPr>
            <a:xfrm>
              <a:off x="1296273" y="3168094"/>
              <a:ext cx="239888" cy="592393"/>
            </a:xfrm>
            <a:prstGeom prst="rect">
              <a:avLst/>
            </a:prstGeom>
            <a:solidFill>
              <a:srgbClr val="B3B3B3">
                <a:alpha val="85098"/>
              </a:srgbClr>
            </a:solidFill>
          </p:spPr>
          <p:txBody>
            <a:bodyPr/>
            <a:lstStyle/>
            <a:p/>
          </p:txBody>
        </p:sp>
        <p:sp>
          <p:nvSpPr>
            <p:cNvPr id="52" name="rc52"/>
            <p:cNvSpPr/>
            <p:nvPr/>
          </p:nvSpPr>
          <p:spPr>
            <a:xfrm>
              <a:off x="1562816" y="3165323"/>
              <a:ext cx="239888" cy="653554"/>
            </a:xfrm>
            <a:prstGeom prst="rect">
              <a:avLst/>
            </a:prstGeom>
            <a:solidFill>
              <a:srgbClr val="B3B3B3">
                <a:alpha val="85098"/>
              </a:srgbClr>
            </a:solidFill>
          </p:spPr>
          <p:txBody>
            <a:bodyPr/>
            <a:lstStyle/>
            <a:p/>
          </p:txBody>
        </p:sp>
        <p:sp>
          <p:nvSpPr>
            <p:cNvPr id="53" name="rc53"/>
            <p:cNvSpPr/>
            <p:nvPr/>
          </p:nvSpPr>
          <p:spPr>
            <a:xfrm>
              <a:off x="1829360" y="3223342"/>
              <a:ext cx="239888" cy="595164"/>
            </a:xfrm>
            <a:prstGeom prst="rect">
              <a:avLst/>
            </a:prstGeom>
            <a:solidFill>
              <a:srgbClr val="B3B3B3">
                <a:alpha val="85098"/>
              </a:srgbClr>
            </a:solidFill>
          </p:spPr>
          <p:txBody>
            <a:bodyPr/>
            <a:lstStyle/>
            <a:p/>
          </p:txBody>
        </p:sp>
        <p:sp>
          <p:nvSpPr>
            <p:cNvPr id="54" name="rc54"/>
            <p:cNvSpPr/>
            <p:nvPr/>
          </p:nvSpPr>
          <p:spPr>
            <a:xfrm>
              <a:off x="2095903" y="3215212"/>
              <a:ext cx="239888" cy="600523"/>
            </a:xfrm>
            <a:prstGeom prst="rect">
              <a:avLst/>
            </a:prstGeom>
            <a:solidFill>
              <a:srgbClr val="B3B3B3">
                <a:alpha val="85098"/>
              </a:srgbClr>
            </a:solidFill>
          </p:spPr>
          <p:txBody>
            <a:bodyPr/>
            <a:lstStyle/>
            <a:p/>
          </p:txBody>
        </p:sp>
        <p:sp>
          <p:nvSpPr>
            <p:cNvPr id="55" name="rc55"/>
            <p:cNvSpPr/>
            <p:nvPr/>
          </p:nvSpPr>
          <p:spPr>
            <a:xfrm>
              <a:off x="2362446" y="3263809"/>
              <a:ext cx="239888" cy="547861"/>
            </a:xfrm>
            <a:prstGeom prst="rect">
              <a:avLst/>
            </a:prstGeom>
            <a:solidFill>
              <a:srgbClr val="B3B3B3">
                <a:alpha val="85098"/>
              </a:srgbClr>
            </a:solidFill>
          </p:spPr>
          <p:txBody>
            <a:bodyPr/>
            <a:lstStyle/>
            <a:p/>
          </p:txBody>
        </p:sp>
        <p:sp>
          <p:nvSpPr>
            <p:cNvPr id="56" name="rc56"/>
            <p:cNvSpPr/>
            <p:nvPr/>
          </p:nvSpPr>
          <p:spPr>
            <a:xfrm>
              <a:off x="2628989" y="3259004"/>
              <a:ext cx="239888" cy="551003"/>
            </a:xfrm>
            <a:prstGeom prst="rect">
              <a:avLst/>
            </a:prstGeom>
            <a:solidFill>
              <a:srgbClr val="B3B3B3">
                <a:alpha val="85098"/>
              </a:srgbClr>
            </a:solidFill>
          </p:spPr>
          <p:txBody>
            <a:bodyPr/>
            <a:lstStyle/>
            <a:p/>
          </p:txBody>
        </p:sp>
        <p:sp>
          <p:nvSpPr>
            <p:cNvPr id="57" name="rc57"/>
            <p:cNvSpPr/>
            <p:nvPr/>
          </p:nvSpPr>
          <p:spPr>
            <a:xfrm>
              <a:off x="2895532" y="3322383"/>
              <a:ext cx="239888" cy="488363"/>
            </a:xfrm>
            <a:prstGeom prst="rect">
              <a:avLst/>
            </a:prstGeom>
            <a:solidFill>
              <a:srgbClr val="B3B3B3">
                <a:alpha val="85098"/>
              </a:srgbClr>
            </a:solidFill>
          </p:spPr>
          <p:txBody>
            <a:bodyPr/>
            <a:lstStyle/>
            <a:p/>
          </p:txBody>
        </p:sp>
        <p:sp>
          <p:nvSpPr>
            <p:cNvPr id="58" name="rc58"/>
            <p:cNvSpPr/>
            <p:nvPr/>
          </p:nvSpPr>
          <p:spPr>
            <a:xfrm>
              <a:off x="3162075" y="3318502"/>
              <a:ext cx="239888" cy="490766"/>
            </a:xfrm>
            <a:prstGeom prst="rect">
              <a:avLst/>
            </a:prstGeom>
            <a:solidFill>
              <a:srgbClr val="B3B3B3">
                <a:alpha val="85098"/>
              </a:srgbClr>
            </a:solidFill>
          </p:spPr>
          <p:txBody>
            <a:bodyPr/>
            <a:lstStyle/>
            <a:p/>
          </p:txBody>
        </p:sp>
        <p:sp>
          <p:nvSpPr>
            <p:cNvPr id="59" name="rc59"/>
            <p:cNvSpPr/>
            <p:nvPr/>
          </p:nvSpPr>
          <p:spPr>
            <a:xfrm>
              <a:off x="3428618" y="3370794"/>
              <a:ext cx="239888" cy="496863"/>
            </a:xfrm>
            <a:prstGeom prst="rect">
              <a:avLst/>
            </a:prstGeom>
            <a:solidFill>
              <a:srgbClr val="B3B3B3">
                <a:alpha val="85098"/>
              </a:srgbClr>
            </a:solidFill>
          </p:spPr>
          <p:txBody>
            <a:bodyPr/>
            <a:lstStyle/>
            <a:p/>
          </p:txBody>
        </p:sp>
        <p:sp>
          <p:nvSpPr>
            <p:cNvPr id="60" name="rc60"/>
            <p:cNvSpPr/>
            <p:nvPr/>
          </p:nvSpPr>
          <p:spPr>
            <a:xfrm>
              <a:off x="3695161" y="3373566"/>
              <a:ext cx="239888" cy="433115"/>
            </a:xfrm>
            <a:prstGeom prst="rect">
              <a:avLst/>
            </a:prstGeom>
            <a:solidFill>
              <a:srgbClr val="B3B3B3">
                <a:alpha val="85098"/>
              </a:srgbClr>
            </a:solidFill>
          </p:spPr>
          <p:txBody>
            <a:bodyPr/>
            <a:lstStyle/>
            <a:p/>
          </p:txBody>
        </p:sp>
        <p:sp>
          <p:nvSpPr>
            <p:cNvPr id="61" name="rc61"/>
            <p:cNvSpPr/>
            <p:nvPr/>
          </p:nvSpPr>
          <p:spPr>
            <a:xfrm>
              <a:off x="3961705" y="3451726"/>
              <a:ext cx="239888" cy="362346"/>
            </a:xfrm>
            <a:prstGeom prst="rect">
              <a:avLst/>
            </a:prstGeom>
            <a:solidFill>
              <a:srgbClr val="B3B3B3">
                <a:alpha val="85098"/>
              </a:srgbClr>
            </a:solidFill>
          </p:spPr>
          <p:txBody>
            <a:bodyPr/>
            <a:lstStyle/>
            <a:p/>
          </p:txBody>
        </p:sp>
        <p:sp>
          <p:nvSpPr>
            <p:cNvPr id="62" name="rc62"/>
            <p:cNvSpPr/>
            <p:nvPr/>
          </p:nvSpPr>
          <p:spPr>
            <a:xfrm>
              <a:off x="4228248" y="3576450"/>
              <a:ext cx="239888" cy="419627"/>
            </a:xfrm>
            <a:prstGeom prst="rect">
              <a:avLst/>
            </a:prstGeom>
            <a:solidFill>
              <a:srgbClr val="B3B3B3">
                <a:alpha val="85098"/>
              </a:srgbClr>
            </a:solidFill>
          </p:spPr>
          <p:txBody>
            <a:bodyPr/>
            <a:lstStyle/>
            <a:p/>
          </p:txBody>
        </p:sp>
        <p:sp>
          <p:nvSpPr>
            <p:cNvPr id="63" name="rc63"/>
            <p:cNvSpPr/>
            <p:nvPr/>
          </p:nvSpPr>
          <p:spPr>
            <a:xfrm>
              <a:off x="4494791" y="3818507"/>
              <a:ext cx="239888" cy="118995"/>
            </a:xfrm>
            <a:prstGeom prst="rect">
              <a:avLst/>
            </a:prstGeom>
            <a:solidFill>
              <a:srgbClr val="B3B3B3">
                <a:alpha val="85098"/>
              </a:srgbClr>
            </a:solidFill>
          </p:spPr>
          <p:txBody>
            <a:bodyPr/>
            <a:lstStyle/>
            <a:p/>
          </p:txBody>
        </p:sp>
        <p:sp>
          <p:nvSpPr>
            <p:cNvPr id="64" name="rc64"/>
            <p:cNvSpPr/>
            <p:nvPr/>
          </p:nvSpPr>
          <p:spPr>
            <a:xfrm>
              <a:off x="4761334" y="3997371"/>
              <a:ext cx="239888" cy="59313"/>
            </a:xfrm>
            <a:prstGeom prst="rect">
              <a:avLst/>
            </a:prstGeom>
            <a:solidFill>
              <a:srgbClr val="B3B3B3">
                <a:alpha val="85098"/>
              </a:srgbClr>
            </a:solidFill>
          </p:spPr>
          <p:txBody>
            <a:bodyPr/>
            <a:lstStyle/>
            <a:p/>
          </p:txBody>
        </p:sp>
        <p:sp>
          <p:nvSpPr>
            <p:cNvPr id="65" name="rc65"/>
            <p:cNvSpPr/>
            <p:nvPr/>
          </p:nvSpPr>
          <p:spPr>
            <a:xfrm>
              <a:off x="5027877" y="3999034"/>
              <a:ext cx="239888" cy="58574"/>
            </a:xfrm>
            <a:prstGeom prst="rect">
              <a:avLst/>
            </a:prstGeom>
            <a:solidFill>
              <a:srgbClr val="B3B3B3">
                <a:alpha val="85098"/>
              </a:srgbClr>
            </a:solidFill>
          </p:spPr>
          <p:txBody>
            <a:bodyPr/>
            <a:lstStyle/>
            <a:p/>
          </p:txBody>
        </p:sp>
        <p:sp>
          <p:nvSpPr>
            <p:cNvPr id="66" name="rc66"/>
            <p:cNvSpPr/>
            <p:nvPr/>
          </p:nvSpPr>
          <p:spPr>
            <a:xfrm>
              <a:off x="5294420" y="3541527"/>
              <a:ext cx="239888" cy="344792"/>
            </a:xfrm>
            <a:prstGeom prst="rect">
              <a:avLst/>
            </a:prstGeom>
            <a:solidFill>
              <a:srgbClr val="B3B3B3">
                <a:alpha val="85098"/>
              </a:srgbClr>
            </a:solidFill>
          </p:spPr>
          <p:txBody>
            <a:bodyPr/>
            <a:lstStyle/>
            <a:p/>
          </p:txBody>
        </p:sp>
        <p:sp>
          <p:nvSpPr>
            <p:cNvPr id="67" name="rc67"/>
            <p:cNvSpPr/>
            <p:nvPr/>
          </p:nvSpPr>
          <p:spPr>
            <a:xfrm>
              <a:off x="5560963" y="3551690"/>
              <a:ext cx="239888" cy="338510"/>
            </a:xfrm>
            <a:prstGeom prst="rect">
              <a:avLst/>
            </a:prstGeom>
            <a:solidFill>
              <a:srgbClr val="B3B3B3">
                <a:alpha val="85098"/>
              </a:srgbClr>
            </a:solidFill>
          </p:spPr>
          <p:txBody>
            <a:bodyPr/>
            <a:lstStyle/>
            <a:p/>
          </p:txBody>
        </p:sp>
        <p:sp>
          <p:nvSpPr>
            <p:cNvPr id="68" name="rc68"/>
            <p:cNvSpPr/>
            <p:nvPr/>
          </p:nvSpPr>
          <p:spPr>
            <a:xfrm>
              <a:off x="5827506" y="3561298"/>
              <a:ext cx="239888" cy="332782"/>
            </a:xfrm>
            <a:prstGeom prst="rect">
              <a:avLst/>
            </a:prstGeom>
            <a:solidFill>
              <a:srgbClr val="B3B3B3">
                <a:alpha val="85098"/>
              </a:srgbClr>
            </a:solidFill>
          </p:spPr>
          <p:txBody>
            <a:bodyPr/>
            <a:lstStyle/>
            <a:p/>
          </p:txBody>
        </p:sp>
        <p:sp>
          <p:nvSpPr>
            <p:cNvPr id="69" name="rc69"/>
            <p:cNvSpPr/>
            <p:nvPr/>
          </p:nvSpPr>
          <p:spPr>
            <a:xfrm>
              <a:off x="6094049" y="3566287"/>
              <a:ext cx="239888" cy="329825"/>
            </a:xfrm>
            <a:prstGeom prst="rect">
              <a:avLst/>
            </a:prstGeom>
            <a:solidFill>
              <a:srgbClr val="B3B3B3">
                <a:alpha val="85098"/>
              </a:srgbClr>
            </a:solidFill>
          </p:spPr>
          <p:txBody>
            <a:bodyPr/>
            <a:lstStyle/>
            <a:p/>
          </p:txBody>
        </p:sp>
        <p:sp>
          <p:nvSpPr>
            <p:cNvPr id="70" name="rc70"/>
            <p:cNvSpPr/>
            <p:nvPr/>
          </p:nvSpPr>
          <p:spPr>
            <a:xfrm>
              <a:off x="6360593" y="3571646"/>
              <a:ext cx="239888" cy="326499"/>
            </a:xfrm>
            <a:prstGeom prst="rect">
              <a:avLst/>
            </a:prstGeom>
            <a:solidFill>
              <a:srgbClr val="B3B3B3">
                <a:alpha val="85098"/>
              </a:srgbClr>
            </a:solidFill>
          </p:spPr>
          <p:txBody>
            <a:bodyPr/>
            <a:lstStyle/>
            <a:p/>
          </p:txBody>
        </p:sp>
        <p:sp>
          <p:nvSpPr>
            <p:cNvPr id="71" name="rc71"/>
            <p:cNvSpPr/>
            <p:nvPr/>
          </p:nvSpPr>
          <p:spPr>
            <a:xfrm>
              <a:off x="6627136" y="3197474"/>
              <a:ext cx="239888" cy="216188"/>
            </a:xfrm>
            <a:prstGeom prst="rect">
              <a:avLst/>
            </a:prstGeom>
            <a:solidFill>
              <a:srgbClr val="B3B3B3">
                <a:alpha val="85098"/>
              </a:srgbClr>
            </a:solidFill>
          </p:spPr>
          <p:txBody>
            <a:bodyPr/>
            <a:lstStyle/>
            <a:p/>
          </p:txBody>
        </p:sp>
        <p:sp>
          <p:nvSpPr>
            <p:cNvPr id="72" name="rc72"/>
            <p:cNvSpPr/>
            <p:nvPr/>
          </p:nvSpPr>
          <p:spPr>
            <a:xfrm>
              <a:off x="6893679" y="2879289"/>
              <a:ext cx="239888" cy="483929"/>
            </a:xfrm>
            <a:prstGeom prst="rect">
              <a:avLst/>
            </a:prstGeom>
            <a:solidFill>
              <a:srgbClr val="B3B3B3">
                <a:alpha val="85098"/>
              </a:srgbClr>
            </a:solidFill>
          </p:spPr>
          <p:txBody>
            <a:bodyPr/>
            <a:lstStyle/>
            <a:p/>
          </p:txBody>
        </p:sp>
        <p:sp>
          <p:nvSpPr>
            <p:cNvPr id="73" name="rc73"/>
            <p:cNvSpPr/>
            <p:nvPr/>
          </p:nvSpPr>
          <p:spPr>
            <a:xfrm>
              <a:off x="7160222" y="3955057"/>
              <a:ext cx="239888" cy="107355"/>
            </a:xfrm>
            <a:prstGeom prst="rect">
              <a:avLst/>
            </a:prstGeom>
            <a:solidFill>
              <a:srgbClr val="B3B3B3">
                <a:alpha val="85098"/>
              </a:srgbClr>
            </a:solidFill>
          </p:spPr>
          <p:txBody>
            <a:bodyPr/>
            <a:lstStyle/>
            <a:p/>
          </p:txBody>
        </p:sp>
        <p:sp>
          <p:nvSpPr>
            <p:cNvPr id="74" name="rc74"/>
            <p:cNvSpPr/>
            <p:nvPr/>
          </p:nvSpPr>
          <p:spPr>
            <a:xfrm>
              <a:off x="7426765" y="3321089"/>
              <a:ext cx="239888" cy="211938"/>
            </a:xfrm>
            <a:prstGeom prst="rect">
              <a:avLst/>
            </a:prstGeom>
            <a:solidFill>
              <a:srgbClr val="B3B3B3">
                <a:alpha val="85098"/>
              </a:srgbClr>
            </a:solidFill>
          </p:spPr>
          <p:txBody>
            <a:bodyPr/>
            <a:lstStyle/>
            <a:p/>
          </p:txBody>
        </p:sp>
        <p:sp>
          <p:nvSpPr>
            <p:cNvPr id="75" name="rc75"/>
            <p:cNvSpPr/>
            <p:nvPr/>
          </p:nvSpPr>
          <p:spPr>
            <a:xfrm>
              <a:off x="7693308" y="3274341"/>
              <a:ext cx="239888" cy="368259"/>
            </a:xfrm>
            <a:prstGeom prst="rect">
              <a:avLst/>
            </a:prstGeom>
            <a:solidFill>
              <a:srgbClr val="B3B3B3">
                <a:alpha val="85098"/>
              </a:srgbClr>
            </a:solidFill>
          </p:spPr>
          <p:txBody>
            <a:bodyPr/>
            <a:lstStyle/>
            <a:p/>
          </p:txBody>
        </p:sp>
        <p:sp>
          <p:nvSpPr>
            <p:cNvPr id="76" name="rc76"/>
            <p:cNvSpPr/>
            <p:nvPr/>
          </p:nvSpPr>
          <p:spPr>
            <a:xfrm>
              <a:off x="7959851" y="3279330"/>
              <a:ext cx="239888" cy="0"/>
            </a:xfrm>
            <a:prstGeom prst="rect">
              <a:avLst/>
            </a:prstGeom>
            <a:solidFill>
              <a:srgbClr val="B3B3B3">
                <a:alpha val="85098"/>
              </a:srgbClr>
            </a:solidFill>
          </p:spPr>
          <p:txBody>
            <a:bodyPr/>
            <a:lstStyle/>
            <a:p/>
          </p:txBody>
        </p:sp>
        <p:sp>
          <p:nvSpPr>
            <p:cNvPr id="77" name="pl77"/>
            <p:cNvSpPr/>
            <p:nvPr/>
          </p:nvSpPr>
          <p:spPr>
            <a:xfrm>
              <a:off x="1416218" y="2075428"/>
              <a:ext cx="6663577" cy="309177"/>
            </a:xfrm>
            <a:custGeom>
              <a:avLst/>
              <a:pathLst>
                <a:path w="6663577" h="309177">
                  <a:moveTo>
                    <a:pt x="0" y="103059"/>
                  </a:moveTo>
                  <a:lnTo>
                    <a:pt x="266543" y="82447"/>
                  </a:lnTo>
                  <a:lnTo>
                    <a:pt x="533086" y="82447"/>
                  </a:lnTo>
                  <a:lnTo>
                    <a:pt x="799629" y="82447"/>
                  </a:lnTo>
                  <a:lnTo>
                    <a:pt x="1066172" y="82447"/>
                  </a:lnTo>
                  <a:lnTo>
                    <a:pt x="1332715" y="82447"/>
                  </a:lnTo>
                  <a:lnTo>
                    <a:pt x="1599258" y="82447"/>
                  </a:lnTo>
                  <a:lnTo>
                    <a:pt x="1865801" y="82447"/>
                  </a:lnTo>
                  <a:lnTo>
                    <a:pt x="2132344" y="61835"/>
                  </a:lnTo>
                  <a:lnTo>
                    <a:pt x="2398888" y="82447"/>
                  </a:lnTo>
                  <a:lnTo>
                    <a:pt x="2665431" y="82447"/>
                  </a:lnTo>
                  <a:lnTo>
                    <a:pt x="2931974" y="20611"/>
                  </a:lnTo>
                  <a:lnTo>
                    <a:pt x="3198517" y="41223"/>
                  </a:lnTo>
                  <a:lnTo>
                    <a:pt x="3465060" y="0"/>
                  </a:lnTo>
                  <a:lnTo>
                    <a:pt x="3731603" y="0"/>
                  </a:lnTo>
                  <a:lnTo>
                    <a:pt x="3998146" y="61835"/>
                  </a:lnTo>
                  <a:lnTo>
                    <a:pt x="4264689" y="61835"/>
                  </a:lnTo>
                  <a:lnTo>
                    <a:pt x="4531233" y="61835"/>
                  </a:lnTo>
                  <a:lnTo>
                    <a:pt x="4797776" y="61835"/>
                  </a:lnTo>
                  <a:lnTo>
                    <a:pt x="5064319" y="61835"/>
                  </a:lnTo>
                  <a:lnTo>
                    <a:pt x="5330862" y="247341"/>
                  </a:lnTo>
                  <a:lnTo>
                    <a:pt x="5597405" y="267953"/>
                  </a:lnTo>
                  <a:lnTo>
                    <a:pt x="5863948" y="0"/>
                  </a:lnTo>
                  <a:lnTo>
                    <a:pt x="6130491" y="206118"/>
                  </a:lnTo>
                  <a:lnTo>
                    <a:pt x="6397034" y="164894"/>
                  </a:lnTo>
                  <a:lnTo>
                    <a:pt x="6663577" y="309177"/>
                  </a:lnTo>
                </a:path>
              </a:pathLst>
            </a:custGeom>
            <a:ln w="27101" cap="flat">
              <a:solidFill>
                <a:srgbClr val="0058AB">
                  <a:alpha val="100000"/>
                </a:srgbClr>
              </a:solidFill>
              <a:prstDash val="solid"/>
              <a:round/>
            </a:ln>
          </p:spPr>
          <p:txBody>
            <a:bodyPr/>
            <a:lstStyle/>
            <a:p/>
          </p:txBody>
        </p:sp>
        <p:sp>
          <p:nvSpPr>
            <p:cNvPr id="78" name="pl78"/>
            <p:cNvSpPr/>
            <p:nvPr/>
          </p:nvSpPr>
          <p:spPr>
            <a:xfrm>
              <a:off x="1416218" y="2096040"/>
              <a:ext cx="6663577" cy="432847"/>
            </a:xfrm>
            <a:custGeom>
              <a:avLst/>
              <a:pathLst>
                <a:path w="6663577" h="432847">
                  <a:moveTo>
                    <a:pt x="0" y="288565"/>
                  </a:moveTo>
                  <a:lnTo>
                    <a:pt x="266543" y="288565"/>
                  </a:lnTo>
                  <a:lnTo>
                    <a:pt x="533086" y="267953"/>
                  </a:lnTo>
                  <a:lnTo>
                    <a:pt x="799629" y="267953"/>
                  </a:lnTo>
                  <a:lnTo>
                    <a:pt x="1066172" y="247341"/>
                  </a:lnTo>
                  <a:lnTo>
                    <a:pt x="1332715" y="247341"/>
                  </a:lnTo>
                  <a:lnTo>
                    <a:pt x="1599258" y="226729"/>
                  </a:lnTo>
                  <a:lnTo>
                    <a:pt x="1865801" y="226729"/>
                  </a:lnTo>
                  <a:lnTo>
                    <a:pt x="2132344" y="206118"/>
                  </a:lnTo>
                  <a:lnTo>
                    <a:pt x="2398888" y="206118"/>
                  </a:lnTo>
                  <a:lnTo>
                    <a:pt x="2665431" y="185506"/>
                  </a:lnTo>
                  <a:lnTo>
                    <a:pt x="2931974" y="144282"/>
                  </a:lnTo>
                  <a:lnTo>
                    <a:pt x="3198517" y="61835"/>
                  </a:lnTo>
                  <a:lnTo>
                    <a:pt x="3465060" y="0"/>
                  </a:lnTo>
                  <a:lnTo>
                    <a:pt x="3731603" y="0"/>
                  </a:lnTo>
                  <a:lnTo>
                    <a:pt x="3998146" y="164894"/>
                  </a:lnTo>
                  <a:lnTo>
                    <a:pt x="4264689" y="164894"/>
                  </a:lnTo>
                  <a:lnTo>
                    <a:pt x="4531233" y="164894"/>
                  </a:lnTo>
                  <a:lnTo>
                    <a:pt x="4797776" y="164894"/>
                  </a:lnTo>
                  <a:lnTo>
                    <a:pt x="5064319" y="164894"/>
                  </a:lnTo>
                  <a:lnTo>
                    <a:pt x="5330862" y="309177"/>
                  </a:lnTo>
                  <a:lnTo>
                    <a:pt x="5597405" y="432847"/>
                  </a:lnTo>
                  <a:lnTo>
                    <a:pt x="5863948" y="20611"/>
                  </a:lnTo>
                  <a:lnTo>
                    <a:pt x="6130491" y="267953"/>
                  </a:lnTo>
                  <a:lnTo>
                    <a:pt x="6397034" y="288565"/>
                  </a:lnTo>
                  <a:lnTo>
                    <a:pt x="6663577" y="288565"/>
                  </a:lnTo>
                </a:path>
              </a:pathLst>
            </a:custGeom>
            <a:ln w="27101" cap="flat">
              <a:solidFill>
                <a:srgbClr val="F26A21">
                  <a:alpha val="100000"/>
                </a:srgbClr>
              </a:solidFill>
              <a:prstDash val="solid"/>
              <a:round/>
            </a:ln>
          </p:spPr>
          <p:txBody>
            <a:bodyPr/>
            <a:lstStyle/>
            <a:p/>
          </p:txBody>
        </p:sp>
        <p:sp>
          <p:nvSpPr>
            <p:cNvPr id="79" name="tx79"/>
            <p:cNvSpPr/>
            <p:nvPr/>
          </p:nvSpPr>
          <p:spPr>
            <a:xfrm>
              <a:off x="1355928" y="202165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80" name="tx80"/>
            <p:cNvSpPr/>
            <p:nvPr/>
          </p:nvSpPr>
          <p:spPr>
            <a:xfrm>
              <a:off x="2688644" y="20010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1" name="tx81"/>
            <p:cNvSpPr/>
            <p:nvPr/>
          </p:nvSpPr>
          <p:spPr>
            <a:xfrm>
              <a:off x="4021359" y="20010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2" name="tx82"/>
            <p:cNvSpPr/>
            <p:nvPr/>
          </p:nvSpPr>
          <p:spPr>
            <a:xfrm>
              <a:off x="5354075" y="1980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3" name="tx83"/>
            <p:cNvSpPr/>
            <p:nvPr/>
          </p:nvSpPr>
          <p:spPr>
            <a:xfrm>
              <a:off x="6420247" y="1980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4" name="tx84"/>
            <p:cNvSpPr/>
            <p:nvPr/>
          </p:nvSpPr>
          <p:spPr>
            <a:xfrm>
              <a:off x="6686790" y="21659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85" name="tx85"/>
            <p:cNvSpPr/>
            <p:nvPr/>
          </p:nvSpPr>
          <p:spPr>
            <a:xfrm>
              <a:off x="6953334" y="21865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86" name="tx86"/>
            <p:cNvSpPr/>
            <p:nvPr/>
          </p:nvSpPr>
          <p:spPr>
            <a:xfrm>
              <a:off x="7219877"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7" name="tx87"/>
            <p:cNvSpPr/>
            <p:nvPr/>
          </p:nvSpPr>
          <p:spPr>
            <a:xfrm>
              <a:off x="7486420" y="21247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88" name="tx88"/>
            <p:cNvSpPr/>
            <p:nvPr/>
          </p:nvSpPr>
          <p:spPr>
            <a:xfrm>
              <a:off x="7752963" y="20834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89" name="tx89"/>
            <p:cNvSpPr/>
            <p:nvPr/>
          </p:nvSpPr>
          <p:spPr>
            <a:xfrm>
              <a:off x="8019506" y="22277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84</a:t>
              </a:r>
            </a:p>
          </p:txBody>
        </p:sp>
        <p:sp>
          <p:nvSpPr>
            <p:cNvPr id="90" name="tx90"/>
            <p:cNvSpPr/>
            <p:nvPr/>
          </p:nvSpPr>
          <p:spPr>
            <a:xfrm>
              <a:off x="1355928" y="24372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84</a:t>
              </a:r>
            </a:p>
          </p:txBody>
        </p:sp>
        <p:sp>
          <p:nvSpPr>
            <p:cNvPr id="91" name="tx91"/>
            <p:cNvSpPr/>
            <p:nvPr/>
          </p:nvSpPr>
          <p:spPr>
            <a:xfrm>
              <a:off x="2688644" y="23960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86</a:t>
              </a:r>
            </a:p>
          </p:txBody>
        </p:sp>
        <p:sp>
          <p:nvSpPr>
            <p:cNvPr id="92" name="tx92"/>
            <p:cNvSpPr/>
            <p:nvPr/>
          </p:nvSpPr>
          <p:spPr>
            <a:xfrm>
              <a:off x="4021359" y="23342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89</a:t>
              </a:r>
            </a:p>
          </p:txBody>
        </p:sp>
        <p:sp>
          <p:nvSpPr>
            <p:cNvPr id="93" name="tx93"/>
            <p:cNvSpPr/>
            <p:nvPr/>
          </p:nvSpPr>
          <p:spPr>
            <a:xfrm>
              <a:off x="5354075" y="23136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90</a:t>
              </a:r>
            </a:p>
          </p:txBody>
        </p:sp>
        <p:sp>
          <p:nvSpPr>
            <p:cNvPr id="94" name="tx94"/>
            <p:cNvSpPr/>
            <p:nvPr/>
          </p:nvSpPr>
          <p:spPr>
            <a:xfrm>
              <a:off x="6420247" y="23136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90</a:t>
              </a:r>
            </a:p>
          </p:txBody>
        </p:sp>
        <p:sp>
          <p:nvSpPr>
            <p:cNvPr id="95" name="tx95"/>
            <p:cNvSpPr/>
            <p:nvPr/>
          </p:nvSpPr>
          <p:spPr>
            <a:xfrm>
              <a:off x="6686790" y="245784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83</a:t>
              </a:r>
            </a:p>
          </p:txBody>
        </p:sp>
        <p:sp>
          <p:nvSpPr>
            <p:cNvPr id="96" name="tx96"/>
            <p:cNvSpPr/>
            <p:nvPr/>
          </p:nvSpPr>
          <p:spPr>
            <a:xfrm>
              <a:off x="6953334" y="2584213"/>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77</a:t>
              </a:r>
            </a:p>
          </p:txBody>
        </p:sp>
        <p:sp>
          <p:nvSpPr>
            <p:cNvPr id="97" name="tx97"/>
            <p:cNvSpPr/>
            <p:nvPr/>
          </p:nvSpPr>
          <p:spPr>
            <a:xfrm>
              <a:off x="7219877" y="216933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97</a:t>
              </a:r>
            </a:p>
          </p:txBody>
        </p:sp>
        <p:sp>
          <p:nvSpPr>
            <p:cNvPr id="98" name="tx98"/>
            <p:cNvSpPr/>
            <p:nvPr/>
          </p:nvSpPr>
          <p:spPr>
            <a:xfrm>
              <a:off x="7486420" y="241667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85</a:t>
              </a:r>
            </a:p>
          </p:txBody>
        </p:sp>
        <p:sp>
          <p:nvSpPr>
            <p:cNvPr id="99" name="tx99"/>
            <p:cNvSpPr/>
            <p:nvPr/>
          </p:nvSpPr>
          <p:spPr>
            <a:xfrm>
              <a:off x="7752963" y="24372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84</a:t>
              </a:r>
            </a:p>
          </p:txBody>
        </p:sp>
        <p:sp>
          <p:nvSpPr>
            <p:cNvPr id="100" name="tx100"/>
            <p:cNvSpPr/>
            <p:nvPr/>
          </p:nvSpPr>
          <p:spPr>
            <a:xfrm>
              <a:off x="8019506" y="24372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84</a:t>
              </a:r>
            </a:p>
          </p:txBody>
        </p:sp>
        <p:sp>
          <p:nvSpPr>
            <p:cNvPr id="101" name="tx101"/>
            <p:cNvSpPr/>
            <p:nvPr/>
          </p:nvSpPr>
          <p:spPr>
            <a:xfrm>
              <a:off x="1340869" y="3897802"/>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a:t>
              </a:r>
            </a:p>
          </p:txBody>
        </p:sp>
        <p:sp>
          <p:nvSpPr>
            <p:cNvPr id="102" name="tx102"/>
            <p:cNvSpPr/>
            <p:nvPr/>
          </p:nvSpPr>
          <p:spPr>
            <a:xfrm>
              <a:off x="2673584" y="3923885"/>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a:t>
              </a:r>
            </a:p>
          </p:txBody>
        </p:sp>
        <p:sp>
          <p:nvSpPr>
            <p:cNvPr id="103" name="tx103"/>
            <p:cNvSpPr/>
            <p:nvPr/>
          </p:nvSpPr>
          <p:spPr>
            <a:xfrm>
              <a:off x="4006300" y="392459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a:t>
              </a:r>
            </a:p>
          </p:txBody>
        </p:sp>
        <p:sp>
          <p:nvSpPr>
            <p:cNvPr id="104" name="tx104"/>
            <p:cNvSpPr/>
            <p:nvPr/>
          </p:nvSpPr>
          <p:spPr>
            <a:xfrm>
              <a:off x="5339016" y="3962042"/>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a:t>
              </a:r>
            </a:p>
          </p:txBody>
        </p:sp>
        <p:sp>
          <p:nvSpPr>
            <p:cNvPr id="105" name="tx105"/>
            <p:cNvSpPr/>
            <p:nvPr/>
          </p:nvSpPr>
          <p:spPr>
            <a:xfrm>
              <a:off x="6405188" y="3967955"/>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a:t>
              </a:r>
            </a:p>
          </p:txBody>
        </p:sp>
        <p:sp>
          <p:nvSpPr>
            <p:cNvPr id="106" name="tx106"/>
            <p:cNvSpPr/>
            <p:nvPr/>
          </p:nvSpPr>
          <p:spPr>
            <a:xfrm>
              <a:off x="6671731" y="3724337"/>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3.8</a:t>
              </a:r>
            </a:p>
          </p:txBody>
        </p:sp>
        <p:sp>
          <p:nvSpPr>
            <p:cNvPr id="107" name="tx107"/>
            <p:cNvSpPr/>
            <p:nvPr/>
          </p:nvSpPr>
          <p:spPr>
            <a:xfrm>
              <a:off x="6938274" y="3700491"/>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4.1</a:t>
              </a:r>
            </a:p>
          </p:txBody>
        </p:sp>
        <p:sp>
          <p:nvSpPr>
            <p:cNvPr id="108" name="tx108"/>
            <p:cNvSpPr/>
            <p:nvPr/>
          </p:nvSpPr>
          <p:spPr>
            <a:xfrm>
              <a:off x="7471361" y="3784019"/>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3.1</a:t>
              </a:r>
            </a:p>
          </p:txBody>
        </p:sp>
        <p:sp>
          <p:nvSpPr>
            <p:cNvPr id="109" name="tx109"/>
            <p:cNvSpPr/>
            <p:nvPr/>
          </p:nvSpPr>
          <p:spPr>
            <a:xfrm>
              <a:off x="7737904" y="3838858"/>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2.6</a:t>
              </a:r>
            </a:p>
          </p:txBody>
        </p:sp>
        <p:sp>
          <p:nvSpPr>
            <p:cNvPr id="110" name="tx110"/>
            <p:cNvSpPr/>
            <p:nvPr/>
          </p:nvSpPr>
          <p:spPr>
            <a:xfrm>
              <a:off x="8004447" y="3657541"/>
              <a:ext cx="150697"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4.5</a:t>
              </a:r>
            </a:p>
          </p:txBody>
        </p:sp>
        <p:sp>
          <p:nvSpPr>
            <p:cNvPr id="111" name="tx111"/>
            <p:cNvSpPr/>
            <p:nvPr/>
          </p:nvSpPr>
          <p:spPr>
            <a:xfrm>
              <a:off x="1340869" y="3423798"/>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3.2</a:t>
              </a:r>
            </a:p>
          </p:txBody>
        </p:sp>
        <p:sp>
          <p:nvSpPr>
            <p:cNvPr id="112" name="tx112"/>
            <p:cNvSpPr/>
            <p:nvPr/>
          </p:nvSpPr>
          <p:spPr>
            <a:xfrm>
              <a:off x="2718789" y="3494013"/>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a:t>
              </a:r>
            </a:p>
          </p:txBody>
        </p:sp>
        <p:sp>
          <p:nvSpPr>
            <p:cNvPr id="113" name="tx113"/>
            <p:cNvSpPr/>
            <p:nvPr/>
          </p:nvSpPr>
          <p:spPr>
            <a:xfrm>
              <a:off x="4051504" y="3593782"/>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a:t>
              </a:r>
            </a:p>
          </p:txBody>
        </p:sp>
        <p:sp>
          <p:nvSpPr>
            <p:cNvPr id="114" name="tx114"/>
            <p:cNvSpPr/>
            <p:nvPr/>
          </p:nvSpPr>
          <p:spPr>
            <a:xfrm>
              <a:off x="5339016" y="3673484"/>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a:t>
              </a:r>
            </a:p>
          </p:txBody>
        </p:sp>
        <p:sp>
          <p:nvSpPr>
            <p:cNvPr id="115" name="tx115"/>
            <p:cNvSpPr/>
            <p:nvPr/>
          </p:nvSpPr>
          <p:spPr>
            <a:xfrm>
              <a:off x="6405188" y="3694456"/>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a:t>
              </a:r>
            </a:p>
          </p:txBody>
        </p:sp>
        <p:sp>
          <p:nvSpPr>
            <p:cNvPr id="116" name="tx116"/>
            <p:cNvSpPr/>
            <p:nvPr/>
          </p:nvSpPr>
          <p:spPr>
            <a:xfrm>
              <a:off x="6671731" y="3266451"/>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a:t>
              </a:r>
            </a:p>
          </p:txBody>
        </p:sp>
        <p:sp>
          <p:nvSpPr>
            <p:cNvPr id="117" name="tx117"/>
            <p:cNvSpPr/>
            <p:nvPr/>
          </p:nvSpPr>
          <p:spPr>
            <a:xfrm>
              <a:off x="6938274" y="3080813"/>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2.6</a:t>
              </a:r>
            </a:p>
          </p:txBody>
        </p:sp>
        <p:sp>
          <p:nvSpPr>
            <p:cNvPr id="118" name="tx118"/>
            <p:cNvSpPr/>
            <p:nvPr/>
          </p:nvSpPr>
          <p:spPr>
            <a:xfrm>
              <a:off x="7471361" y="3387942"/>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a:t>
              </a:r>
            </a:p>
          </p:txBody>
        </p:sp>
        <p:sp>
          <p:nvSpPr>
            <p:cNvPr id="119" name="tx119"/>
            <p:cNvSpPr/>
            <p:nvPr/>
          </p:nvSpPr>
          <p:spPr>
            <a:xfrm>
              <a:off x="7783108" y="3419354"/>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a:t>
              </a:r>
            </a:p>
          </p:txBody>
        </p:sp>
        <p:sp>
          <p:nvSpPr>
            <p:cNvPr id="120" name="tx120"/>
            <p:cNvSpPr/>
            <p:nvPr/>
          </p:nvSpPr>
          <p:spPr>
            <a:xfrm>
              <a:off x="1340869" y="3050056"/>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5.1</a:t>
              </a:r>
            </a:p>
          </p:txBody>
        </p:sp>
        <p:sp>
          <p:nvSpPr>
            <p:cNvPr id="121" name="tx121"/>
            <p:cNvSpPr/>
            <p:nvPr/>
          </p:nvSpPr>
          <p:spPr>
            <a:xfrm>
              <a:off x="2673584" y="3140966"/>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4.6</a:t>
              </a:r>
            </a:p>
          </p:txBody>
        </p:sp>
        <p:sp>
          <p:nvSpPr>
            <p:cNvPr id="122" name="tx122"/>
            <p:cNvSpPr/>
            <p:nvPr/>
          </p:nvSpPr>
          <p:spPr>
            <a:xfrm>
              <a:off x="4006300" y="3333635"/>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3.6</a:t>
              </a:r>
            </a:p>
          </p:txBody>
        </p:sp>
        <p:sp>
          <p:nvSpPr>
            <p:cNvPr id="123" name="tx123"/>
            <p:cNvSpPr/>
            <p:nvPr/>
          </p:nvSpPr>
          <p:spPr>
            <a:xfrm>
              <a:off x="5339016" y="3423436"/>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3.1</a:t>
              </a:r>
            </a:p>
          </p:txBody>
        </p:sp>
        <p:sp>
          <p:nvSpPr>
            <p:cNvPr id="124" name="tx124"/>
            <p:cNvSpPr/>
            <p:nvPr/>
          </p:nvSpPr>
          <p:spPr>
            <a:xfrm>
              <a:off x="6450392" y="3453554"/>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125" name="tx125"/>
            <p:cNvSpPr/>
            <p:nvPr/>
          </p:nvSpPr>
          <p:spPr>
            <a:xfrm>
              <a:off x="6716935" y="3080811"/>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126" name="tx126"/>
            <p:cNvSpPr/>
            <p:nvPr/>
          </p:nvSpPr>
          <p:spPr>
            <a:xfrm>
              <a:off x="6938274" y="2761250"/>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127" name="tx127"/>
            <p:cNvSpPr/>
            <p:nvPr/>
          </p:nvSpPr>
          <p:spPr>
            <a:xfrm>
              <a:off x="7218368" y="3838342"/>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a:t>
              </a:r>
            </a:p>
          </p:txBody>
        </p:sp>
        <p:sp>
          <p:nvSpPr>
            <p:cNvPr id="128" name="tx128"/>
            <p:cNvSpPr/>
            <p:nvPr/>
          </p:nvSpPr>
          <p:spPr>
            <a:xfrm>
              <a:off x="7471361" y="3202998"/>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4.3</a:t>
              </a:r>
            </a:p>
          </p:txBody>
        </p:sp>
        <p:sp>
          <p:nvSpPr>
            <p:cNvPr id="129" name="tx129"/>
            <p:cNvSpPr/>
            <p:nvPr/>
          </p:nvSpPr>
          <p:spPr>
            <a:xfrm>
              <a:off x="7737904" y="3156302"/>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4.6</a:t>
              </a:r>
            </a:p>
          </p:txBody>
        </p:sp>
        <p:sp>
          <p:nvSpPr>
            <p:cNvPr id="130" name="tx130"/>
            <p:cNvSpPr/>
            <p:nvPr/>
          </p:nvSpPr>
          <p:spPr>
            <a:xfrm>
              <a:off x="8004447" y="3161609"/>
              <a:ext cx="150697"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4.5</a:t>
              </a:r>
            </a:p>
          </p:txBody>
        </p:sp>
        <p:sp>
          <p:nvSpPr>
            <p:cNvPr id="131" name="tx131"/>
            <p:cNvSpPr/>
            <p:nvPr/>
          </p:nvSpPr>
          <p:spPr>
            <a:xfrm>
              <a:off x="717597" y="4063883"/>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32" name="tx132"/>
            <p:cNvSpPr/>
            <p:nvPr/>
          </p:nvSpPr>
          <p:spPr>
            <a:xfrm>
              <a:off x="717597" y="3509485"/>
              <a:ext cx="17087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3K</a:t>
              </a:r>
            </a:p>
          </p:txBody>
        </p:sp>
        <p:sp>
          <p:nvSpPr>
            <p:cNvPr id="133" name="tx133"/>
            <p:cNvSpPr/>
            <p:nvPr/>
          </p:nvSpPr>
          <p:spPr>
            <a:xfrm>
              <a:off x="717597" y="2955224"/>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6K</a:t>
              </a:r>
            </a:p>
          </p:txBody>
        </p:sp>
        <p:sp>
          <p:nvSpPr>
            <p:cNvPr id="134" name="tx134"/>
            <p:cNvSpPr/>
            <p:nvPr/>
          </p:nvSpPr>
          <p:spPr>
            <a:xfrm>
              <a:off x="717597" y="2400895"/>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9K</a:t>
              </a:r>
            </a:p>
          </p:txBody>
        </p:sp>
        <p:sp>
          <p:nvSpPr>
            <p:cNvPr id="135" name="tx135"/>
            <p:cNvSpPr/>
            <p:nvPr/>
          </p:nvSpPr>
          <p:spPr>
            <a:xfrm>
              <a:off x="639902" y="1848271"/>
              <a:ext cx="248567"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12K</a:t>
              </a:r>
            </a:p>
          </p:txBody>
        </p:sp>
        <p:sp>
          <p:nvSpPr>
            <p:cNvPr id="136" name="tx136"/>
            <p:cNvSpPr/>
            <p:nvPr/>
          </p:nvSpPr>
          <p:spPr>
            <a:xfrm>
              <a:off x="8607544" y="406388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7" name="tx137"/>
            <p:cNvSpPr/>
            <p:nvPr/>
          </p:nvSpPr>
          <p:spPr>
            <a:xfrm>
              <a:off x="8607544" y="354858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8" name="tx138"/>
            <p:cNvSpPr/>
            <p:nvPr/>
          </p:nvSpPr>
          <p:spPr>
            <a:xfrm>
              <a:off x="8607544" y="303329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9" name="tx139"/>
            <p:cNvSpPr/>
            <p:nvPr/>
          </p:nvSpPr>
          <p:spPr>
            <a:xfrm>
              <a:off x="8607544" y="251970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0" name="tx140"/>
            <p:cNvSpPr/>
            <p:nvPr/>
          </p:nvSpPr>
          <p:spPr>
            <a:xfrm>
              <a:off x="8607544" y="200270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1" name="tx141"/>
            <p:cNvSpPr/>
            <p:nvPr/>
          </p:nvSpPr>
          <p:spPr>
            <a:xfrm rot="-5400000">
              <a:off x="1259771"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2" name="tx142"/>
            <p:cNvSpPr/>
            <p:nvPr/>
          </p:nvSpPr>
          <p:spPr>
            <a:xfrm rot="-5400000">
              <a:off x="2592487"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3" name="tx143"/>
            <p:cNvSpPr/>
            <p:nvPr/>
          </p:nvSpPr>
          <p:spPr>
            <a:xfrm rot="-5400000">
              <a:off x="3925203"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4" name="tx144"/>
            <p:cNvSpPr/>
            <p:nvPr/>
          </p:nvSpPr>
          <p:spPr>
            <a:xfrm rot="-5400000">
              <a:off x="5257918"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5" name="tx145"/>
            <p:cNvSpPr/>
            <p:nvPr/>
          </p:nvSpPr>
          <p:spPr>
            <a:xfrm rot="-5400000">
              <a:off x="6324091"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6" name="tx146"/>
            <p:cNvSpPr/>
            <p:nvPr/>
          </p:nvSpPr>
          <p:spPr>
            <a:xfrm rot="-5400000">
              <a:off x="6590634"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7" name="tx147"/>
            <p:cNvSpPr/>
            <p:nvPr/>
          </p:nvSpPr>
          <p:spPr>
            <a:xfrm rot="-5400000">
              <a:off x="6857177"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8" name="tx148"/>
            <p:cNvSpPr/>
            <p:nvPr/>
          </p:nvSpPr>
          <p:spPr>
            <a:xfrm rot="-5400000">
              <a:off x="7123720"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9" name="tx149"/>
            <p:cNvSpPr/>
            <p:nvPr/>
          </p:nvSpPr>
          <p:spPr>
            <a:xfrm rot="-5400000">
              <a:off x="7390229" y="439113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0" name="tx150"/>
            <p:cNvSpPr/>
            <p:nvPr/>
          </p:nvSpPr>
          <p:spPr>
            <a:xfrm rot="-5400000">
              <a:off x="7656806"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1" name="tx151"/>
            <p:cNvSpPr/>
            <p:nvPr/>
          </p:nvSpPr>
          <p:spPr>
            <a:xfrm rot="-5400000">
              <a:off x="7923349"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2" name="tx152"/>
            <p:cNvSpPr/>
            <p:nvPr/>
          </p:nvSpPr>
          <p:spPr>
            <a:xfrm rot="-5400000">
              <a:off x="-790732" y="2968325"/>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53" name="tx153"/>
            <p:cNvSpPr/>
            <p:nvPr/>
          </p:nvSpPr>
          <p:spPr>
            <a:xfrm rot="5400000">
              <a:off x="8380367" y="2968325"/>
              <a:ext cx="118001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 Coverage (%)</a:t>
              </a:r>
            </a:p>
          </p:txBody>
        </p:sp>
        <p:sp>
          <p:nvSpPr>
            <p:cNvPr id="154" name="pl154"/>
            <p:cNvSpPr/>
            <p:nvPr/>
          </p:nvSpPr>
          <p:spPr>
            <a:xfrm>
              <a:off x="3035891" y="508030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5" name="pl155"/>
            <p:cNvSpPr/>
            <p:nvPr/>
          </p:nvSpPr>
          <p:spPr>
            <a:xfrm>
              <a:off x="3751620" y="5080307"/>
              <a:ext cx="175564" cy="0"/>
            </a:xfrm>
            <a:custGeom>
              <a:avLst/>
              <a:pathLst>
                <a:path w="175564" h="0">
                  <a:moveTo>
                    <a:pt x="0" y="0"/>
                  </a:moveTo>
                  <a:lnTo>
                    <a:pt x="175564" y="0"/>
                  </a:lnTo>
                </a:path>
              </a:pathLst>
            </a:custGeom>
            <a:ln w="27101" cap="flat">
              <a:solidFill>
                <a:srgbClr val="F26A21">
                  <a:alpha val="100000"/>
                </a:srgbClr>
              </a:solidFill>
              <a:prstDash val="solid"/>
              <a:round/>
            </a:ln>
          </p:spPr>
          <p:txBody>
            <a:bodyPr/>
            <a:lstStyle/>
            <a:p/>
          </p:txBody>
        </p:sp>
        <p:sp>
          <p:nvSpPr>
            <p:cNvPr id="156" name="tx156"/>
            <p:cNvSpPr/>
            <p:nvPr/>
          </p:nvSpPr>
          <p:spPr>
            <a:xfrm>
              <a:off x="3302990" y="5029897"/>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157" name="tx157"/>
            <p:cNvSpPr/>
            <p:nvPr/>
          </p:nvSpPr>
          <p:spPr>
            <a:xfrm>
              <a:off x="4018719" y="5028124"/>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158" name="rc158"/>
            <p:cNvSpPr/>
            <p:nvPr/>
          </p:nvSpPr>
          <p:spPr>
            <a:xfrm>
              <a:off x="4663170" y="4979579"/>
              <a:ext cx="201456" cy="201456"/>
            </a:xfrm>
            <a:prstGeom prst="rect">
              <a:avLst/>
            </a:prstGeom>
            <a:solidFill>
              <a:srgbClr val="B3B3B3">
                <a:alpha val="85098"/>
              </a:srgbClr>
            </a:solidFill>
          </p:spPr>
          <p:txBody>
            <a:bodyPr/>
            <a:lstStyle/>
            <a:p/>
          </p:txBody>
        </p:sp>
        <p:sp>
          <p:nvSpPr>
            <p:cNvPr id="159" name="rc159"/>
            <p:cNvSpPr/>
            <p:nvPr/>
          </p:nvSpPr>
          <p:spPr>
            <a:xfrm>
              <a:off x="5565324" y="4979579"/>
              <a:ext cx="201456" cy="201456"/>
            </a:xfrm>
            <a:prstGeom prst="rect">
              <a:avLst/>
            </a:prstGeom>
            <a:solidFill>
              <a:srgbClr val="1CABE2">
                <a:alpha val="85098"/>
              </a:srgbClr>
            </a:solidFill>
          </p:spPr>
          <p:txBody>
            <a:bodyPr/>
            <a:lstStyle/>
            <a:p/>
          </p:txBody>
        </p:sp>
        <p:sp>
          <p:nvSpPr>
            <p:cNvPr id="160" name="tx160"/>
            <p:cNvSpPr/>
            <p:nvPr/>
          </p:nvSpPr>
          <p:spPr>
            <a:xfrm>
              <a:off x="4943215" y="5002544"/>
              <a:ext cx="543520"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a:t>
              </a:r>
            </a:p>
          </p:txBody>
        </p:sp>
        <p:sp>
          <p:nvSpPr>
            <p:cNvPr id="161" name="tx161"/>
            <p:cNvSpPr/>
            <p:nvPr/>
          </p:nvSpPr>
          <p:spPr>
            <a:xfrm>
              <a:off x="5845369" y="5028670"/>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62" name="tx162"/>
            <p:cNvSpPr/>
            <p:nvPr/>
          </p:nvSpPr>
          <p:spPr>
            <a:xfrm>
              <a:off x="951100" y="1400299"/>
              <a:ext cx="586126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DTP,</a:t>
              </a:r>
            </a:p>
          </p:txBody>
        </p:sp>
        <p:sp>
          <p:nvSpPr>
            <p:cNvPr id="163" name="tx163"/>
            <p:cNvSpPr/>
            <p:nvPr/>
          </p:nvSpPr>
          <p:spPr>
            <a:xfrm>
              <a:off x="951100" y="1594448"/>
              <a:ext cx="1519073"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Eswatini, 2000-2025</a:t>
              </a:r>
            </a:p>
          </p:txBody>
        </p:sp>
        <p:sp>
          <p:nvSpPr>
            <p:cNvPr id="164" name="pl164"/>
            <p:cNvSpPr/>
            <p:nvPr/>
          </p:nvSpPr>
          <p:spPr>
            <a:xfrm>
              <a:off x="2054063"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3569643"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66" name="pl166"/>
            <p:cNvSpPr/>
            <p:nvPr/>
          </p:nvSpPr>
          <p:spPr>
            <a:xfrm>
              <a:off x="5085223"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67" name="pl167"/>
            <p:cNvSpPr/>
            <p:nvPr/>
          </p:nvSpPr>
          <p:spPr>
            <a:xfrm>
              <a:off x="6600803"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68" name="pl168"/>
            <p:cNvSpPr/>
            <p:nvPr/>
          </p:nvSpPr>
          <p:spPr>
            <a:xfrm>
              <a:off x="8116383"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69" name="pl169"/>
            <p:cNvSpPr/>
            <p:nvPr/>
          </p:nvSpPr>
          <p:spPr>
            <a:xfrm>
              <a:off x="951100" y="578566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0" name="pl170"/>
            <p:cNvSpPr/>
            <p:nvPr/>
          </p:nvSpPr>
          <p:spPr>
            <a:xfrm>
              <a:off x="951100" y="563686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1" name="pl171"/>
            <p:cNvSpPr/>
            <p:nvPr/>
          </p:nvSpPr>
          <p:spPr>
            <a:xfrm>
              <a:off x="951100" y="548807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2" name="pl172"/>
            <p:cNvSpPr/>
            <p:nvPr/>
          </p:nvSpPr>
          <p:spPr>
            <a:xfrm>
              <a:off x="1296273"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3" name="pl173"/>
            <p:cNvSpPr/>
            <p:nvPr/>
          </p:nvSpPr>
          <p:spPr>
            <a:xfrm>
              <a:off x="2811853"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4" name="pl174"/>
            <p:cNvSpPr/>
            <p:nvPr/>
          </p:nvSpPr>
          <p:spPr>
            <a:xfrm>
              <a:off x="4327433"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5" name="pl175"/>
            <p:cNvSpPr/>
            <p:nvPr/>
          </p:nvSpPr>
          <p:spPr>
            <a:xfrm>
              <a:off x="5843013"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6" name="pl176"/>
            <p:cNvSpPr/>
            <p:nvPr/>
          </p:nvSpPr>
          <p:spPr>
            <a:xfrm>
              <a:off x="7358593"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7" name="rc177"/>
            <p:cNvSpPr/>
            <p:nvPr/>
          </p:nvSpPr>
          <p:spPr>
            <a:xfrm>
              <a:off x="1296273" y="5726143"/>
              <a:ext cx="1786868" cy="119033"/>
            </a:xfrm>
            <a:prstGeom prst="rect">
              <a:avLst/>
            </a:prstGeom>
            <a:solidFill>
              <a:srgbClr val="1CABE2">
                <a:alpha val="85098"/>
              </a:srgbClr>
            </a:solidFill>
          </p:spPr>
          <p:txBody>
            <a:bodyPr/>
            <a:lstStyle/>
            <a:p/>
          </p:txBody>
        </p:sp>
        <p:sp>
          <p:nvSpPr>
            <p:cNvPr id="178" name="rc178"/>
            <p:cNvSpPr/>
            <p:nvPr/>
          </p:nvSpPr>
          <p:spPr>
            <a:xfrm>
              <a:off x="1296273" y="5577352"/>
              <a:ext cx="3882915" cy="119033"/>
            </a:xfrm>
            <a:prstGeom prst="rect">
              <a:avLst/>
            </a:prstGeom>
            <a:solidFill>
              <a:srgbClr val="1CABE2">
                <a:alpha val="85098"/>
              </a:srgbClr>
            </a:solidFill>
          </p:spPr>
          <p:txBody>
            <a:bodyPr/>
            <a:lstStyle/>
            <a:p/>
          </p:txBody>
        </p:sp>
        <p:sp>
          <p:nvSpPr>
            <p:cNvPr id="179" name="rc179"/>
            <p:cNvSpPr/>
            <p:nvPr/>
          </p:nvSpPr>
          <p:spPr>
            <a:xfrm>
              <a:off x="1296273" y="5428560"/>
              <a:ext cx="6862546" cy="119033"/>
            </a:xfrm>
            <a:prstGeom prst="rect">
              <a:avLst/>
            </a:prstGeom>
            <a:solidFill>
              <a:srgbClr val="1CABE2">
                <a:alpha val="85098"/>
              </a:srgbClr>
            </a:solidFill>
          </p:spPr>
          <p:txBody>
            <a:bodyPr/>
            <a:lstStyle/>
            <a:p/>
          </p:txBody>
        </p:sp>
        <p:sp>
          <p:nvSpPr>
            <p:cNvPr id="180" name="rc180"/>
            <p:cNvSpPr/>
            <p:nvPr/>
          </p:nvSpPr>
          <p:spPr>
            <a:xfrm>
              <a:off x="3083142" y="5726143"/>
              <a:ext cx="2678029" cy="119033"/>
            </a:xfrm>
            <a:prstGeom prst="rect">
              <a:avLst/>
            </a:prstGeom>
            <a:solidFill>
              <a:srgbClr val="B3B3B3">
                <a:alpha val="85098"/>
              </a:srgbClr>
            </a:solidFill>
          </p:spPr>
          <p:txBody>
            <a:bodyPr/>
            <a:lstStyle/>
            <a:p/>
          </p:txBody>
        </p:sp>
        <p:sp>
          <p:nvSpPr>
            <p:cNvPr id="181" name="rc181"/>
            <p:cNvSpPr/>
            <p:nvPr/>
          </p:nvSpPr>
          <p:spPr>
            <a:xfrm>
              <a:off x="5179189" y="5577352"/>
              <a:ext cx="3020550" cy="119033"/>
            </a:xfrm>
            <a:prstGeom prst="rect">
              <a:avLst/>
            </a:prstGeom>
            <a:solidFill>
              <a:srgbClr val="B3B3B3">
                <a:alpha val="85098"/>
              </a:srgbClr>
            </a:solidFill>
          </p:spPr>
          <p:txBody>
            <a:bodyPr/>
            <a:lstStyle/>
            <a:p/>
          </p:txBody>
        </p:sp>
        <p:sp>
          <p:nvSpPr>
            <p:cNvPr id="182" name="rc182"/>
            <p:cNvSpPr/>
            <p:nvPr/>
          </p:nvSpPr>
          <p:spPr>
            <a:xfrm>
              <a:off x="8158819" y="5428560"/>
              <a:ext cx="0" cy="119033"/>
            </a:xfrm>
            <a:prstGeom prst="rect">
              <a:avLst/>
            </a:prstGeom>
            <a:solidFill>
              <a:srgbClr val="B3B3B3">
                <a:alpha val="85098"/>
              </a:srgbClr>
            </a:solidFill>
          </p:spPr>
          <p:txBody>
            <a:bodyPr/>
            <a:lstStyle/>
            <a:p/>
          </p:txBody>
        </p:sp>
        <p:sp>
          <p:nvSpPr>
            <p:cNvPr id="183" name="tx183"/>
            <p:cNvSpPr/>
            <p:nvPr/>
          </p:nvSpPr>
          <p:spPr>
            <a:xfrm>
              <a:off x="5793326" y="5742467"/>
              <a:ext cx="64309"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a:t>
              </a:r>
            </a:p>
          </p:txBody>
        </p:sp>
        <p:sp>
          <p:nvSpPr>
            <p:cNvPr id="184" name="tx184"/>
            <p:cNvSpPr/>
            <p:nvPr/>
          </p:nvSpPr>
          <p:spPr>
            <a:xfrm>
              <a:off x="8280112" y="5593732"/>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4.6</a:t>
              </a:r>
            </a:p>
          </p:txBody>
        </p:sp>
        <p:sp>
          <p:nvSpPr>
            <p:cNvPr id="185" name="tx185"/>
            <p:cNvSpPr/>
            <p:nvPr/>
          </p:nvSpPr>
          <p:spPr>
            <a:xfrm>
              <a:off x="8239192" y="5445279"/>
              <a:ext cx="160744" cy="84183"/>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4.5</a:t>
              </a:r>
            </a:p>
          </p:txBody>
        </p:sp>
        <p:sp>
          <p:nvSpPr>
            <p:cNvPr id="186" name="tx186"/>
            <p:cNvSpPr/>
            <p:nvPr/>
          </p:nvSpPr>
          <p:spPr>
            <a:xfrm>
              <a:off x="2109336" y="5743935"/>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1.2</a:t>
              </a:r>
            </a:p>
          </p:txBody>
        </p:sp>
        <p:sp>
          <p:nvSpPr>
            <p:cNvPr id="187" name="tx187"/>
            <p:cNvSpPr/>
            <p:nvPr/>
          </p:nvSpPr>
          <p:spPr>
            <a:xfrm>
              <a:off x="3157359" y="5593732"/>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2.6</a:t>
              </a:r>
            </a:p>
          </p:txBody>
        </p:sp>
        <p:sp>
          <p:nvSpPr>
            <p:cNvPr id="188" name="tx188"/>
            <p:cNvSpPr/>
            <p:nvPr/>
          </p:nvSpPr>
          <p:spPr>
            <a:xfrm>
              <a:off x="4647174" y="5445279"/>
              <a:ext cx="160744" cy="84183"/>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4.5</a:t>
              </a:r>
            </a:p>
          </p:txBody>
        </p:sp>
        <p:sp>
          <p:nvSpPr>
            <p:cNvPr id="189" name="tx189"/>
            <p:cNvSpPr/>
            <p:nvPr/>
          </p:nvSpPr>
          <p:spPr>
            <a:xfrm>
              <a:off x="4341785" y="5742523"/>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1.8</a:t>
              </a:r>
            </a:p>
          </p:txBody>
        </p:sp>
        <p:sp>
          <p:nvSpPr>
            <p:cNvPr id="190" name="tx190"/>
            <p:cNvSpPr/>
            <p:nvPr/>
          </p:nvSpPr>
          <p:spPr>
            <a:xfrm>
              <a:off x="6657310" y="5595144"/>
              <a:ext cx="64309"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a:t>
              </a:r>
            </a:p>
          </p:txBody>
        </p:sp>
        <p:sp>
          <p:nvSpPr>
            <p:cNvPr id="191" name="tx191"/>
            <p:cNvSpPr/>
            <p:nvPr/>
          </p:nvSpPr>
          <p:spPr>
            <a:xfrm>
              <a:off x="8044684" y="5444941"/>
              <a:ext cx="228271"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&lt;0.5</a:t>
              </a:r>
            </a:p>
          </p:txBody>
        </p:sp>
        <p:sp>
          <p:nvSpPr>
            <p:cNvPr id="192" name="tx192"/>
            <p:cNvSpPr/>
            <p:nvPr/>
          </p:nvSpPr>
          <p:spPr>
            <a:xfrm>
              <a:off x="577692" y="573354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93" name="tx193"/>
            <p:cNvSpPr/>
            <p:nvPr/>
          </p:nvSpPr>
          <p:spPr>
            <a:xfrm>
              <a:off x="577692" y="558475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4" name="tx194"/>
            <p:cNvSpPr/>
            <p:nvPr/>
          </p:nvSpPr>
          <p:spPr>
            <a:xfrm>
              <a:off x="577692" y="54359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5" name="tx195"/>
            <p:cNvSpPr/>
            <p:nvPr/>
          </p:nvSpPr>
          <p:spPr>
            <a:xfrm>
              <a:off x="1210837" y="5935450"/>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96" name="tx196"/>
            <p:cNvSpPr/>
            <p:nvPr/>
          </p:nvSpPr>
          <p:spPr>
            <a:xfrm>
              <a:off x="2726417" y="5937155"/>
              <a:ext cx="170873"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1K</a:t>
              </a:r>
            </a:p>
          </p:txBody>
        </p:sp>
        <p:sp>
          <p:nvSpPr>
            <p:cNvPr id="197" name="tx197"/>
            <p:cNvSpPr/>
            <p:nvPr/>
          </p:nvSpPr>
          <p:spPr>
            <a:xfrm>
              <a:off x="4241997" y="5937155"/>
              <a:ext cx="170873"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2K</a:t>
              </a:r>
            </a:p>
          </p:txBody>
        </p:sp>
        <p:sp>
          <p:nvSpPr>
            <p:cNvPr id="198" name="tx198"/>
            <p:cNvSpPr/>
            <p:nvPr/>
          </p:nvSpPr>
          <p:spPr>
            <a:xfrm>
              <a:off x="5757577" y="5935382"/>
              <a:ext cx="17087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3K</a:t>
              </a:r>
            </a:p>
          </p:txBody>
        </p:sp>
        <p:sp>
          <p:nvSpPr>
            <p:cNvPr id="199" name="tx199"/>
            <p:cNvSpPr/>
            <p:nvPr/>
          </p:nvSpPr>
          <p:spPr>
            <a:xfrm>
              <a:off x="7273157" y="5937565"/>
              <a:ext cx="17087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4K</a:t>
              </a:r>
            </a:p>
          </p:txBody>
        </p:sp>
        <p:sp>
          <p:nvSpPr>
            <p:cNvPr id="200" name="tx200"/>
            <p:cNvSpPr/>
            <p:nvPr/>
          </p:nvSpPr>
          <p:spPr>
            <a:xfrm>
              <a:off x="3509329" y="6070654"/>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201" name="tx201"/>
            <p:cNvSpPr/>
            <p:nvPr/>
          </p:nvSpPr>
          <p:spPr>
            <a:xfrm>
              <a:off x="4383327" y="6275809"/>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202" name="tx202"/>
            <p:cNvSpPr/>
            <p:nvPr/>
          </p:nvSpPr>
          <p:spPr>
            <a:xfrm>
              <a:off x="5041172" y="6396565"/>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sp>
          <p:nvSpPr>
            <p:cNvPr id="203" name="tx203"/>
            <p:cNvSpPr/>
            <p:nvPr/>
          </p:nvSpPr>
          <p:spPr>
            <a:xfrm>
              <a:off x="5774324" y="6540512"/>
              <a:ext cx="2770589" cy="816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Zero-dose children are those who did not receive DTP1.</a:t>
              </a:r>
            </a:p>
          </p:txBody>
        </p:sp>
      </p:grpSp>
      <p:sp>
        <p:nvSpPr>
          <p:cNvPr id="20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key goal of the Immunization Agenda 2030 is to make vaccination available to everyone, everywhere, by 2030.
This chart shows diphtheria, tetanus and pertussis-containing vaccine first (DTP1) and third dose (DTP3) coverage trends, the number of zero-dose children and DTP drop-out in Eswatini.
In 2025, DTP1 coverage in Eswatini declined at 84%. The number of children missing out on any DTP vaccination (zero-dose children) increased from 3,000 in 2024 to 5,000 in 2025.
DTP3 coverage remained constant 84% in 2025, leaving 5,000 children vulnerable to vaccine-preventable diseases.</a:t>
            </a:r>
          </a:p>
        </p:txBody>
      </p:sp>
      <p:sp>
        <p:nvSpPr>
          <p:cNvPr id="20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DTP1 coverage was 84% and DTP3 was 84%, leaving 5,000 children un- or under-vaccinated, including 5,000 zero-dose and &lt;100 with only partial protection.</a:t>
            </a:r>
          </a:p>
        </p:txBody>
      </p:sp>
      <p:grpSp xmlns:pic="http://schemas.openxmlformats.org/drawingml/2006/picture">
        <p:nvGrpSpPr>
          <p:cNvPr id="206" name=""/>
          <p:cNvGrpSpPr/>
          <p:nvPr/>
        </p:nvGrpSpPr>
        <p:grpSpPr>
          <a:xfrm>
            <a:off x="292608" y="1005840"/>
            <a:ext cx="8595360" cy="28575"/>
            <a:chOff x="292608" y="1005840"/>
            <a:chExt cx="8595360" cy="28575"/>
          </a:xfrm>
        </p:grpSpPr>
        <p:sp>
          <p:nvSpPr>
            <p:cNvPr id="207"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8"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894431"/>
              <a:ext cx="3397293" cy="328070"/>
            </a:xfrm>
            <a:custGeom>
              <a:avLst/>
              <a:pathLst>
                <a:path w="3397293" h="328070">
                  <a:moveTo>
                    <a:pt x="0" y="109356"/>
                  </a:moveTo>
                  <a:lnTo>
                    <a:pt x="135891" y="87485"/>
                  </a:lnTo>
                  <a:lnTo>
                    <a:pt x="271783" y="87485"/>
                  </a:lnTo>
                  <a:lnTo>
                    <a:pt x="407675" y="87485"/>
                  </a:lnTo>
                  <a:lnTo>
                    <a:pt x="543566" y="87485"/>
                  </a:lnTo>
                  <a:lnTo>
                    <a:pt x="679458" y="87485"/>
                  </a:lnTo>
                  <a:lnTo>
                    <a:pt x="815350" y="87485"/>
                  </a:lnTo>
                  <a:lnTo>
                    <a:pt x="951242" y="87485"/>
                  </a:lnTo>
                  <a:lnTo>
                    <a:pt x="1087133" y="65614"/>
                  </a:lnTo>
                  <a:lnTo>
                    <a:pt x="1223025" y="87485"/>
                  </a:lnTo>
                  <a:lnTo>
                    <a:pt x="1358917" y="87485"/>
                  </a:lnTo>
                  <a:lnTo>
                    <a:pt x="1494809" y="21871"/>
                  </a:lnTo>
                  <a:lnTo>
                    <a:pt x="1630700" y="43742"/>
                  </a:lnTo>
                  <a:lnTo>
                    <a:pt x="1766592" y="0"/>
                  </a:lnTo>
                  <a:lnTo>
                    <a:pt x="1902484" y="0"/>
                  </a:lnTo>
                  <a:lnTo>
                    <a:pt x="2038375" y="65614"/>
                  </a:lnTo>
                  <a:lnTo>
                    <a:pt x="2174267" y="65614"/>
                  </a:lnTo>
                  <a:lnTo>
                    <a:pt x="2310159" y="65614"/>
                  </a:lnTo>
                  <a:lnTo>
                    <a:pt x="2446051" y="65614"/>
                  </a:lnTo>
                  <a:lnTo>
                    <a:pt x="2581942" y="65614"/>
                  </a:lnTo>
                  <a:lnTo>
                    <a:pt x="2717834" y="262456"/>
                  </a:lnTo>
                  <a:lnTo>
                    <a:pt x="2853726" y="284327"/>
                  </a:lnTo>
                  <a:lnTo>
                    <a:pt x="2989618" y="0"/>
                  </a:lnTo>
                  <a:lnTo>
                    <a:pt x="3125509" y="218713"/>
                  </a:lnTo>
                  <a:lnTo>
                    <a:pt x="3261401" y="174970"/>
                  </a:lnTo>
                  <a:lnTo>
                    <a:pt x="3397293" y="328070"/>
                  </a:lnTo>
                </a:path>
              </a:pathLst>
            </a:custGeom>
            <a:ln w="27101" cap="flat">
              <a:solidFill>
                <a:srgbClr val="0058AB">
                  <a:alpha val="100000"/>
                </a:srgbClr>
              </a:solidFill>
              <a:prstDash val="solid"/>
              <a:round/>
            </a:ln>
          </p:spPr>
          <p:txBody>
            <a:bodyPr/>
            <a:lstStyle/>
            <a:p/>
          </p:txBody>
        </p:sp>
        <p:sp>
          <p:nvSpPr>
            <p:cNvPr id="22" name="pl22"/>
            <p:cNvSpPr/>
            <p:nvPr/>
          </p:nvSpPr>
          <p:spPr>
            <a:xfrm>
              <a:off x="1120965" y="2069402"/>
              <a:ext cx="3397293" cy="196842"/>
            </a:xfrm>
            <a:custGeom>
              <a:avLst/>
              <a:pathLst>
                <a:path w="3397293" h="196842">
                  <a:moveTo>
                    <a:pt x="0" y="196842"/>
                  </a:moveTo>
                  <a:lnTo>
                    <a:pt x="135891" y="174970"/>
                  </a:lnTo>
                  <a:lnTo>
                    <a:pt x="271783" y="174970"/>
                  </a:lnTo>
                  <a:lnTo>
                    <a:pt x="407675" y="153099"/>
                  </a:lnTo>
                  <a:lnTo>
                    <a:pt x="543566" y="131228"/>
                  </a:lnTo>
                  <a:lnTo>
                    <a:pt x="679458" y="109356"/>
                  </a:lnTo>
                  <a:lnTo>
                    <a:pt x="815350" y="87485"/>
                  </a:lnTo>
                  <a:lnTo>
                    <a:pt x="951242" y="87485"/>
                  </a:lnTo>
                  <a:lnTo>
                    <a:pt x="1087133" y="65614"/>
                  </a:lnTo>
                  <a:lnTo>
                    <a:pt x="1223025" y="43742"/>
                  </a:lnTo>
                  <a:lnTo>
                    <a:pt x="1358917" y="43742"/>
                  </a:lnTo>
                  <a:lnTo>
                    <a:pt x="1494809" y="21871"/>
                  </a:lnTo>
                  <a:lnTo>
                    <a:pt x="1630700" y="43742"/>
                  </a:lnTo>
                  <a:lnTo>
                    <a:pt x="1766592" y="43742"/>
                  </a:lnTo>
                  <a:lnTo>
                    <a:pt x="1902484" y="43742"/>
                  </a:lnTo>
                  <a:lnTo>
                    <a:pt x="2038375" y="43742"/>
                  </a:lnTo>
                  <a:lnTo>
                    <a:pt x="2174267" y="21871"/>
                  </a:lnTo>
                  <a:lnTo>
                    <a:pt x="2310159" y="21871"/>
                  </a:lnTo>
                  <a:lnTo>
                    <a:pt x="2446051" y="21871"/>
                  </a:lnTo>
                  <a:lnTo>
                    <a:pt x="2581942" y="0"/>
                  </a:lnTo>
                  <a:lnTo>
                    <a:pt x="2717834" y="65614"/>
                  </a:lnTo>
                  <a:lnTo>
                    <a:pt x="2853726" y="109356"/>
                  </a:lnTo>
                  <a:lnTo>
                    <a:pt x="2989618" y="43742"/>
                  </a:lnTo>
                  <a:lnTo>
                    <a:pt x="3125509" y="43742"/>
                  </a:lnTo>
                  <a:lnTo>
                    <a:pt x="3261401" y="43742"/>
                  </a:lnTo>
                  <a:lnTo>
                    <a:pt x="3397293" y="21871"/>
                  </a:lnTo>
                </a:path>
              </a:pathLst>
            </a:custGeom>
            <a:ln w="27101" cap="flat">
              <a:solidFill>
                <a:srgbClr val="80BD41">
                  <a:alpha val="100000"/>
                </a:srgbClr>
              </a:solidFill>
              <a:prstDash val="solid"/>
              <a:round/>
            </a:ln>
          </p:spPr>
          <p:txBody>
            <a:bodyPr/>
            <a:lstStyle/>
            <a:p/>
          </p:txBody>
        </p:sp>
        <p:sp>
          <p:nvSpPr>
            <p:cNvPr id="23" name="pl23"/>
            <p:cNvSpPr/>
            <p:nvPr/>
          </p:nvSpPr>
          <p:spPr>
            <a:xfrm>
              <a:off x="1120965" y="2178758"/>
              <a:ext cx="3397293" cy="284327"/>
            </a:xfrm>
            <a:custGeom>
              <a:avLst/>
              <a:pathLst>
                <a:path w="3397293" h="284327">
                  <a:moveTo>
                    <a:pt x="0" y="284327"/>
                  </a:moveTo>
                  <a:lnTo>
                    <a:pt x="135891" y="240584"/>
                  </a:lnTo>
                  <a:lnTo>
                    <a:pt x="271783" y="196842"/>
                  </a:lnTo>
                  <a:lnTo>
                    <a:pt x="407675" y="153099"/>
                  </a:lnTo>
                  <a:lnTo>
                    <a:pt x="543566" y="131228"/>
                  </a:lnTo>
                  <a:lnTo>
                    <a:pt x="679458" y="131228"/>
                  </a:lnTo>
                  <a:lnTo>
                    <a:pt x="815350" y="87485"/>
                  </a:lnTo>
                  <a:lnTo>
                    <a:pt x="951242" y="65614"/>
                  </a:lnTo>
                  <a:lnTo>
                    <a:pt x="1087133" y="65614"/>
                  </a:lnTo>
                  <a:lnTo>
                    <a:pt x="1223025" y="43742"/>
                  </a:lnTo>
                  <a:lnTo>
                    <a:pt x="1358917" y="21871"/>
                  </a:lnTo>
                  <a:lnTo>
                    <a:pt x="1494809" y="0"/>
                  </a:lnTo>
                  <a:lnTo>
                    <a:pt x="1630700" y="21871"/>
                  </a:lnTo>
                  <a:lnTo>
                    <a:pt x="1766592" y="65614"/>
                  </a:lnTo>
                  <a:lnTo>
                    <a:pt x="1902484" y="21871"/>
                  </a:lnTo>
                  <a:lnTo>
                    <a:pt x="2038375" y="21871"/>
                  </a:lnTo>
                  <a:lnTo>
                    <a:pt x="2174267" y="21871"/>
                  </a:lnTo>
                  <a:lnTo>
                    <a:pt x="2310159" y="43742"/>
                  </a:lnTo>
                  <a:lnTo>
                    <a:pt x="2446051" y="21871"/>
                  </a:lnTo>
                  <a:lnTo>
                    <a:pt x="2581942" y="0"/>
                  </a:lnTo>
                  <a:lnTo>
                    <a:pt x="2717834" y="43742"/>
                  </a:lnTo>
                  <a:lnTo>
                    <a:pt x="2853726" y="65614"/>
                  </a:lnTo>
                  <a:lnTo>
                    <a:pt x="2989618" y="43742"/>
                  </a:lnTo>
                  <a:lnTo>
                    <a:pt x="3125509" y="0"/>
                  </a:lnTo>
                  <a:lnTo>
                    <a:pt x="3261401" y="43742"/>
                  </a:lnTo>
                  <a:lnTo>
                    <a:pt x="3397293" y="21871"/>
                  </a:lnTo>
                </a:path>
              </a:pathLst>
            </a:custGeom>
            <a:ln w="27101" cap="flat">
              <a:solidFill>
                <a:srgbClr val="961A49">
                  <a:alpha val="100000"/>
                </a:srgbClr>
              </a:solidFill>
              <a:prstDash val="solid"/>
              <a:round/>
            </a:ln>
          </p:spPr>
          <p:txBody>
            <a:bodyPr/>
            <a:lstStyle/>
            <a:p/>
          </p:txBody>
        </p:sp>
        <p:sp>
          <p:nvSpPr>
            <p:cNvPr id="24" name="pl24"/>
            <p:cNvSpPr/>
            <p:nvPr/>
          </p:nvSpPr>
          <p:spPr>
            <a:xfrm>
              <a:off x="1120965" y="1894431"/>
              <a:ext cx="3397293" cy="328070"/>
            </a:xfrm>
            <a:custGeom>
              <a:avLst/>
              <a:pathLst>
                <a:path w="3397293" h="328070">
                  <a:moveTo>
                    <a:pt x="0" y="109356"/>
                  </a:moveTo>
                  <a:lnTo>
                    <a:pt x="135891" y="87485"/>
                  </a:lnTo>
                  <a:lnTo>
                    <a:pt x="271783" y="87485"/>
                  </a:lnTo>
                  <a:lnTo>
                    <a:pt x="407675" y="87485"/>
                  </a:lnTo>
                  <a:lnTo>
                    <a:pt x="543566" y="87485"/>
                  </a:lnTo>
                  <a:lnTo>
                    <a:pt x="679458" y="87485"/>
                  </a:lnTo>
                  <a:lnTo>
                    <a:pt x="815350" y="87485"/>
                  </a:lnTo>
                  <a:lnTo>
                    <a:pt x="951242" y="87485"/>
                  </a:lnTo>
                  <a:lnTo>
                    <a:pt x="1087133" y="65614"/>
                  </a:lnTo>
                  <a:lnTo>
                    <a:pt x="1223025" y="87485"/>
                  </a:lnTo>
                  <a:lnTo>
                    <a:pt x="1358917" y="87485"/>
                  </a:lnTo>
                  <a:lnTo>
                    <a:pt x="1494809" y="21871"/>
                  </a:lnTo>
                  <a:lnTo>
                    <a:pt x="1630700" y="43742"/>
                  </a:lnTo>
                  <a:lnTo>
                    <a:pt x="1766592" y="0"/>
                  </a:lnTo>
                  <a:lnTo>
                    <a:pt x="1902484" y="0"/>
                  </a:lnTo>
                  <a:lnTo>
                    <a:pt x="2038375" y="65614"/>
                  </a:lnTo>
                  <a:lnTo>
                    <a:pt x="2174267" y="65614"/>
                  </a:lnTo>
                  <a:lnTo>
                    <a:pt x="2310159" y="65614"/>
                  </a:lnTo>
                  <a:lnTo>
                    <a:pt x="2446051" y="65614"/>
                  </a:lnTo>
                  <a:lnTo>
                    <a:pt x="2581942" y="65614"/>
                  </a:lnTo>
                  <a:lnTo>
                    <a:pt x="2717834" y="262456"/>
                  </a:lnTo>
                  <a:lnTo>
                    <a:pt x="2853726" y="284327"/>
                  </a:lnTo>
                  <a:lnTo>
                    <a:pt x="2989618" y="0"/>
                  </a:lnTo>
                  <a:lnTo>
                    <a:pt x="3125509" y="218713"/>
                  </a:lnTo>
                  <a:lnTo>
                    <a:pt x="3261401" y="174970"/>
                  </a:lnTo>
                  <a:lnTo>
                    <a:pt x="3397293" y="328070"/>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174970"/>
            </a:xfrm>
            <a:custGeom>
              <a:avLst/>
              <a:pathLst>
                <a:path w="0" h="174970">
                  <a:moveTo>
                    <a:pt x="0" y="0"/>
                  </a:moveTo>
                  <a:lnTo>
                    <a:pt x="0" y="174970"/>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153099"/>
            </a:xfrm>
            <a:custGeom>
              <a:avLst/>
              <a:pathLst>
                <a:path w="0" h="153099">
                  <a:moveTo>
                    <a:pt x="0" y="0"/>
                  </a:moveTo>
                  <a:lnTo>
                    <a:pt x="0" y="153099"/>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153099"/>
            </a:xfrm>
            <a:custGeom>
              <a:avLst/>
              <a:pathLst>
                <a:path w="0" h="153099">
                  <a:moveTo>
                    <a:pt x="0" y="0"/>
                  </a:moveTo>
                  <a:lnTo>
                    <a:pt x="0" y="153099"/>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131228"/>
            </a:xfrm>
            <a:custGeom>
              <a:avLst/>
              <a:pathLst>
                <a:path w="0" h="131228">
                  <a:moveTo>
                    <a:pt x="0" y="0"/>
                  </a:moveTo>
                  <a:lnTo>
                    <a:pt x="0" y="131228"/>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131228"/>
            </a:xfrm>
            <a:custGeom>
              <a:avLst/>
              <a:pathLst>
                <a:path w="0" h="131228">
                  <a:moveTo>
                    <a:pt x="0" y="0"/>
                  </a:moveTo>
                  <a:lnTo>
                    <a:pt x="0" y="131228"/>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240584"/>
            </a:xfrm>
            <a:custGeom>
              <a:avLst/>
              <a:pathLst>
                <a:path w="0" h="240584">
                  <a:moveTo>
                    <a:pt x="0" y="0"/>
                  </a:moveTo>
                  <a:lnTo>
                    <a:pt x="0" y="240584"/>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393684"/>
            </a:xfrm>
            <a:custGeom>
              <a:avLst/>
              <a:pathLst>
                <a:path w="0" h="393684">
                  <a:moveTo>
                    <a:pt x="0" y="0"/>
                  </a:moveTo>
                  <a:lnTo>
                    <a:pt x="0" y="393684"/>
                  </a:lnTo>
                </a:path>
              </a:pathLst>
            </a:custGeom>
            <a:ln w="13550" cap="flat">
              <a:solidFill>
                <a:srgbClr val="0058AB">
                  <a:alpha val="100000"/>
                </a:srgbClr>
              </a:solidFill>
              <a:prstDash val="dot"/>
              <a:round/>
            </a:ln>
          </p:spPr>
          <p:txBody>
            <a:bodyPr/>
            <a:lstStyle/>
            <a:p/>
          </p:txBody>
        </p:sp>
        <p:sp>
          <p:nvSpPr>
            <p:cNvPr id="32" name="pl32"/>
            <p:cNvSpPr/>
            <p:nvPr/>
          </p:nvSpPr>
          <p:spPr>
            <a:xfrm>
              <a:off x="1120965" y="1894431"/>
              <a:ext cx="3397293" cy="328070"/>
            </a:xfrm>
            <a:custGeom>
              <a:avLst/>
              <a:pathLst>
                <a:path w="3397293" h="328070">
                  <a:moveTo>
                    <a:pt x="0" y="109356"/>
                  </a:moveTo>
                  <a:lnTo>
                    <a:pt x="135891" y="87485"/>
                  </a:lnTo>
                  <a:lnTo>
                    <a:pt x="271783" y="87485"/>
                  </a:lnTo>
                  <a:lnTo>
                    <a:pt x="407675" y="87485"/>
                  </a:lnTo>
                  <a:lnTo>
                    <a:pt x="543566" y="87485"/>
                  </a:lnTo>
                  <a:lnTo>
                    <a:pt x="679458" y="87485"/>
                  </a:lnTo>
                  <a:lnTo>
                    <a:pt x="815350" y="87485"/>
                  </a:lnTo>
                  <a:lnTo>
                    <a:pt x="951242" y="87485"/>
                  </a:lnTo>
                  <a:lnTo>
                    <a:pt x="1087133" y="65614"/>
                  </a:lnTo>
                  <a:lnTo>
                    <a:pt x="1223025" y="87485"/>
                  </a:lnTo>
                  <a:lnTo>
                    <a:pt x="1358917" y="87485"/>
                  </a:lnTo>
                  <a:lnTo>
                    <a:pt x="1494809" y="21871"/>
                  </a:lnTo>
                  <a:lnTo>
                    <a:pt x="1630700" y="43742"/>
                  </a:lnTo>
                  <a:lnTo>
                    <a:pt x="1766592" y="0"/>
                  </a:lnTo>
                  <a:lnTo>
                    <a:pt x="1902484" y="0"/>
                  </a:lnTo>
                  <a:lnTo>
                    <a:pt x="2038375" y="65614"/>
                  </a:lnTo>
                  <a:lnTo>
                    <a:pt x="2174267" y="65614"/>
                  </a:lnTo>
                  <a:lnTo>
                    <a:pt x="2310159" y="65614"/>
                  </a:lnTo>
                  <a:lnTo>
                    <a:pt x="2446051" y="65614"/>
                  </a:lnTo>
                  <a:lnTo>
                    <a:pt x="2581942" y="65614"/>
                  </a:lnTo>
                  <a:lnTo>
                    <a:pt x="2717834" y="262456"/>
                  </a:lnTo>
                  <a:lnTo>
                    <a:pt x="2853726" y="284327"/>
                  </a:lnTo>
                  <a:lnTo>
                    <a:pt x="2989618" y="0"/>
                  </a:lnTo>
                  <a:lnTo>
                    <a:pt x="3125509" y="218713"/>
                  </a:lnTo>
                  <a:lnTo>
                    <a:pt x="3261401" y="174970"/>
                  </a:lnTo>
                  <a:lnTo>
                    <a:pt x="3397293" y="328070"/>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84</a:t>
              </a:r>
            </a:p>
          </p:txBody>
        </p:sp>
        <p:sp>
          <p:nvSpPr>
            <p:cNvPr id="40" name="tx40"/>
            <p:cNvSpPr/>
            <p:nvPr/>
          </p:nvSpPr>
          <p:spPr>
            <a:xfrm>
              <a:off x="4602663" y="205083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90</a:t>
              </a:r>
            </a:p>
          </p:txBody>
        </p:sp>
        <p:sp>
          <p:nvSpPr>
            <p:cNvPr id="41" name="tx41"/>
            <p:cNvSpPr/>
            <p:nvPr/>
          </p:nvSpPr>
          <p:spPr>
            <a:xfrm>
              <a:off x="4602663" y="21601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85</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686183"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686183"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565008"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327463"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53282" y="4990743"/>
              <a:ext cx="5201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Eswatini</a:t>
              </a:r>
            </a:p>
          </p:txBody>
        </p:sp>
        <p:sp>
          <p:nvSpPr>
            <p:cNvPr id="60" name="tx60"/>
            <p:cNvSpPr/>
            <p:nvPr/>
          </p:nvSpPr>
          <p:spPr>
            <a:xfrm>
              <a:off x="2832108"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94562" y="4988970"/>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ESAR</a:t>
              </a:r>
            </a:p>
          </p:txBody>
        </p:sp>
        <p:sp>
          <p:nvSpPr>
            <p:cNvPr id="62" name="tx62"/>
            <p:cNvSpPr/>
            <p:nvPr/>
          </p:nvSpPr>
          <p:spPr>
            <a:xfrm>
              <a:off x="1557363" y="1405107"/>
              <a:ext cx="2524497"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coverage, Eswatini, 2000-2025</a:t>
              </a:r>
            </a:p>
          </p:txBody>
        </p:sp>
        <p:sp>
          <p:nvSpPr>
            <p:cNvPr id="63" name="pl63"/>
            <p:cNvSpPr/>
            <p:nvPr/>
          </p:nvSpPr>
          <p:spPr>
            <a:xfrm>
              <a:off x="5267799" y="401553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57389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313226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6906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224899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180736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9" name="pl69"/>
            <p:cNvSpPr/>
            <p:nvPr/>
          </p:nvSpPr>
          <p:spPr>
            <a:xfrm>
              <a:off x="5267799" y="379471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335308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291144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246981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267799" y="202818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4" name="pl74"/>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5437664" y="2646469"/>
              <a:ext cx="3397293" cy="1324899"/>
            </a:xfrm>
            <a:custGeom>
              <a:avLst/>
              <a:pathLst>
                <a:path w="3397293" h="1324899">
                  <a:moveTo>
                    <a:pt x="0" y="441633"/>
                  </a:moveTo>
                  <a:lnTo>
                    <a:pt x="135891" y="353306"/>
                  </a:lnTo>
                  <a:lnTo>
                    <a:pt x="271783" y="353306"/>
                  </a:lnTo>
                  <a:lnTo>
                    <a:pt x="407675" y="353306"/>
                  </a:lnTo>
                  <a:lnTo>
                    <a:pt x="543566" y="353306"/>
                  </a:lnTo>
                  <a:lnTo>
                    <a:pt x="679458" y="353306"/>
                  </a:lnTo>
                  <a:lnTo>
                    <a:pt x="815350" y="353306"/>
                  </a:lnTo>
                  <a:lnTo>
                    <a:pt x="951242" y="353306"/>
                  </a:lnTo>
                  <a:lnTo>
                    <a:pt x="1087133" y="264979"/>
                  </a:lnTo>
                  <a:lnTo>
                    <a:pt x="1223025" y="353306"/>
                  </a:lnTo>
                  <a:lnTo>
                    <a:pt x="1358917" y="353306"/>
                  </a:lnTo>
                  <a:lnTo>
                    <a:pt x="1494809" y="88326"/>
                  </a:lnTo>
                  <a:lnTo>
                    <a:pt x="1630700" y="176653"/>
                  </a:lnTo>
                  <a:lnTo>
                    <a:pt x="1766592" y="0"/>
                  </a:lnTo>
                  <a:lnTo>
                    <a:pt x="1902484" y="0"/>
                  </a:lnTo>
                  <a:lnTo>
                    <a:pt x="2038375" y="264979"/>
                  </a:lnTo>
                  <a:lnTo>
                    <a:pt x="2174267" y="264979"/>
                  </a:lnTo>
                  <a:lnTo>
                    <a:pt x="2310159" y="264979"/>
                  </a:lnTo>
                  <a:lnTo>
                    <a:pt x="2446051" y="264979"/>
                  </a:lnTo>
                  <a:lnTo>
                    <a:pt x="2581942" y="264979"/>
                  </a:lnTo>
                  <a:lnTo>
                    <a:pt x="2717834" y="1059919"/>
                  </a:lnTo>
                  <a:lnTo>
                    <a:pt x="2853726" y="1148245"/>
                  </a:lnTo>
                  <a:lnTo>
                    <a:pt x="2989618" y="0"/>
                  </a:lnTo>
                  <a:lnTo>
                    <a:pt x="3125509" y="883266"/>
                  </a:lnTo>
                  <a:lnTo>
                    <a:pt x="3261401" y="706612"/>
                  </a:lnTo>
                  <a:lnTo>
                    <a:pt x="3397293" y="1324899"/>
                  </a:lnTo>
                </a:path>
              </a:pathLst>
            </a:custGeom>
            <a:ln w="27101" cap="flat">
              <a:solidFill>
                <a:srgbClr val="0058AB">
                  <a:alpha val="100000"/>
                </a:srgbClr>
              </a:solidFill>
              <a:prstDash val="solid"/>
              <a:round/>
            </a:ln>
          </p:spPr>
          <p:txBody>
            <a:bodyPr/>
            <a:lstStyle/>
            <a:p/>
          </p:txBody>
        </p:sp>
        <p:sp>
          <p:nvSpPr>
            <p:cNvPr id="82" name="pl82"/>
            <p:cNvSpPr/>
            <p:nvPr/>
          </p:nvSpPr>
          <p:spPr>
            <a:xfrm>
              <a:off x="5437664" y="2911449"/>
              <a:ext cx="3397293" cy="794939"/>
            </a:xfrm>
            <a:custGeom>
              <a:avLst/>
              <a:pathLst>
                <a:path w="3397293" h="794939">
                  <a:moveTo>
                    <a:pt x="0" y="794939"/>
                  </a:moveTo>
                  <a:lnTo>
                    <a:pt x="135891" y="706612"/>
                  </a:lnTo>
                  <a:lnTo>
                    <a:pt x="271783" y="706612"/>
                  </a:lnTo>
                  <a:lnTo>
                    <a:pt x="407675" y="618286"/>
                  </a:lnTo>
                  <a:lnTo>
                    <a:pt x="543566" y="529959"/>
                  </a:lnTo>
                  <a:lnTo>
                    <a:pt x="679458" y="441633"/>
                  </a:lnTo>
                  <a:lnTo>
                    <a:pt x="815350" y="353306"/>
                  </a:lnTo>
                  <a:lnTo>
                    <a:pt x="951242" y="353306"/>
                  </a:lnTo>
                  <a:lnTo>
                    <a:pt x="1087133" y="264979"/>
                  </a:lnTo>
                  <a:lnTo>
                    <a:pt x="1223025" y="176653"/>
                  </a:lnTo>
                  <a:lnTo>
                    <a:pt x="1358917" y="176653"/>
                  </a:lnTo>
                  <a:lnTo>
                    <a:pt x="1494809" y="88326"/>
                  </a:lnTo>
                  <a:lnTo>
                    <a:pt x="1630700" y="176653"/>
                  </a:lnTo>
                  <a:lnTo>
                    <a:pt x="1766592" y="176653"/>
                  </a:lnTo>
                  <a:lnTo>
                    <a:pt x="1902484" y="176653"/>
                  </a:lnTo>
                  <a:lnTo>
                    <a:pt x="2038375" y="176653"/>
                  </a:lnTo>
                  <a:lnTo>
                    <a:pt x="2174267" y="88326"/>
                  </a:lnTo>
                  <a:lnTo>
                    <a:pt x="2310159" y="88326"/>
                  </a:lnTo>
                  <a:lnTo>
                    <a:pt x="2446051" y="88326"/>
                  </a:lnTo>
                  <a:lnTo>
                    <a:pt x="2581942" y="0"/>
                  </a:lnTo>
                  <a:lnTo>
                    <a:pt x="2717834" y="264979"/>
                  </a:lnTo>
                  <a:lnTo>
                    <a:pt x="2853726" y="441633"/>
                  </a:lnTo>
                  <a:lnTo>
                    <a:pt x="2989618" y="176653"/>
                  </a:lnTo>
                  <a:lnTo>
                    <a:pt x="3125509" y="176653"/>
                  </a:lnTo>
                  <a:lnTo>
                    <a:pt x="3261401" y="176653"/>
                  </a:lnTo>
                  <a:lnTo>
                    <a:pt x="3397293" y="88326"/>
                  </a:lnTo>
                </a:path>
              </a:pathLst>
            </a:custGeom>
            <a:ln w="27101" cap="flat">
              <a:solidFill>
                <a:srgbClr val="80BD41">
                  <a:alpha val="100000"/>
                </a:srgbClr>
              </a:solidFill>
              <a:prstDash val="solid"/>
              <a:round/>
            </a:ln>
          </p:spPr>
          <p:txBody>
            <a:bodyPr/>
            <a:lstStyle/>
            <a:p/>
          </p:txBody>
        </p:sp>
        <p:sp>
          <p:nvSpPr>
            <p:cNvPr id="83" name="pl83"/>
            <p:cNvSpPr/>
            <p:nvPr/>
          </p:nvSpPr>
          <p:spPr>
            <a:xfrm>
              <a:off x="5437664" y="2911449"/>
              <a:ext cx="3397293" cy="1148245"/>
            </a:xfrm>
            <a:custGeom>
              <a:avLst/>
              <a:pathLst>
                <a:path w="3397293" h="1148245">
                  <a:moveTo>
                    <a:pt x="0" y="1148245"/>
                  </a:moveTo>
                  <a:lnTo>
                    <a:pt x="135891" y="971592"/>
                  </a:lnTo>
                  <a:lnTo>
                    <a:pt x="271783" y="794939"/>
                  </a:lnTo>
                  <a:lnTo>
                    <a:pt x="407675" y="618286"/>
                  </a:lnTo>
                  <a:lnTo>
                    <a:pt x="543566" y="529959"/>
                  </a:lnTo>
                  <a:lnTo>
                    <a:pt x="679458" y="529959"/>
                  </a:lnTo>
                  <a:lnTo>
                    <a:pt x="815350" y="353306"/>
                  </a:lnTo>
                  <a:lnTo>
                    <a:pt x="951242" y="264979"/>
                  </a:lnTo>
                  <a:lnTo>
                    <a:pt x="1087133" y="264979"/>
                  </a:lnTo>
                  <a:lnTo>
                    <a:pt x="1223025" y="176653"/>
                  </a:lnTo>
                  <a:lnTo>
                    <a:pt x="1358917" y="88326"/>
                  </a:lnTo>
                  <a:lnTo>
                    <a:pt x="1494809" y="0"/>
                  </a:lnTo>
                  <a:lnTo>
                    <a:pt x="1630700" y="88326"/>
                  </a:lnTo>
                  <a:lnTo>
                    <a:pt x="1766592" y="264979"/>
                  </a:lnTo>
                  <a:lnTo>
                    <a:pt x="1902484" y="88326"/>
                  </a:lnTo>
                  <a:lnTo>
                    <a:pt x="2038375" y="88326"/>
                  </a:lnTo>
                  <a:lnTo>
                    <a:pt x="2174267" y="88326"/>
                  </a:lnTo>
                  <a:lnTo>
                    <a:pt x="2310159" y="176653"/>
                  </a:lnTo>
                  <a:lnTo>
                    <a:pt x="2446051" y="88326"/>
                  </a:lnTo>
                  <a:lnTo>
                    <a:pt x="2581942" y="0"/>
                  </a:lnTo>
                  <a:lnTo>
                    <a:pt x="2717834" y="176653"/>
                  </a:lnTo>
                  <a:lnTo>
                    <a:pt x="2853726" y="264979"/>
                  </a:lnTo>
                  <a:lnTo>
                    <a:pt x="2989618" y="176653"/>
                  </a:lnTo>
                  <a:lnTo>
                    <a:pt x="3125509" y="0"/>
                  </a:lnTo>
                  <a:lnTo>
                    <a:pt x="3261401" y="176653"/>
                  </a:lnTo>
                  <a:lnTo>
                    <a:pt x="3397293" y="88326"/>
                  </a:lnTo>
                </a:path>
              </a:pathLst>
            </a:custGeom>
            <a:ln w="27101" cap="flat">
              <a:solidFill>
                <a:srgbClr val="961A49">
                  <a:alpha val="100000"/>
                </a:srgbClr>
              </a:solidFill>
              <a:prstDash val="solid"/>
              <a:round/>
            </a:ln>
          </p:spPr>
          <p:txBody>
            <a:bodyPr/>
            <a:lstStyle/>
            <a:p/>
          </p:txBody>
        </p:sp>
        <p:sp>
          <p:nvSpPr>
            <p:cNvPr id="84" name="pl84"/>
            <p:cNvSpPr/>
            <p:nvPr/>
          </p:nvSpPr>
          <p:spPr>
            <a:xfrm>
              <a:off x="5437664" y="2911449"/>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5" name="pl85"/>
            <p:cNvSpPr/>
            <p:nvPr/>
          </p:nvSpPr>
          <p:spPr>
            <a:xfrm>
              <a:off x="5437664" y="2646469"/>
              <a:ext cx="3397293" cy="1324899"/>
            </a:xfrm>
            <a:custGeom>
              <a:avLst/>
              <a:pathLst>
                <a:path w="3397293" h="1324899">
                  <a:moveTo>
                    <a:pt x="0" y="441633"/>
                  </a:moveTo>
                  <a:lnTo>
                    <a:pt x="135891" y="353306"/>
                  </a:lnTo>
                  <a:lnTo>
                    <a:pt x="271783" y="353306"/>
                  </a:lnTo>
                  <a:lnTo>
                    <a:pt x="407675" y="353306"/>
                  </a:lnTo>
                  <a:lnTo>
                    <a:pt x="543566" y="353306"/>
                  </a:lnTo>
                  <a:lnTo>
                    <a:pt x="679458" y="353306"/>
                  </a:lnTo>
                  <a:lnTo>
                    <a:pt x="815350" y="353306"/>
                  </a:lnTo>
                  <a:lnTo>
                    <a:pt x="951242" y="353306"/>
                  </a:lnTo>
                  <a:lnTo>
                    <a:pt x="1087133" y="264979"/>
                  </a:lnTo>
                  <a:lnTo>
                    <a:pt x="1223025" y="353306"/>
                  </a:lnTo>
                  <a:lnTo>
                    <a:pt x="1358917" y="353306"/>
                  </a:lnTo>
                  <a:lnTo>
                    <a:pt x="1494809" y="88326"/>
                  </a:lnTo>
                  <a:lnTo>
                    <a:pt x="1630700" y="176653"/>
                  </a:lnTo>
                  <a:lnTo>
                    <a:pt x="1766592" y="0"/>
                  </a:lnTo>
                  <a:lnTo>
                    <a:pt x="1902484" y="0"/>
                  </a:lnTo>
                  <a:lnTo>
                    <a:pt x="2038375" y="264979"/>
                  </a:lnTo>
                  <a:lnTo>
                    <a:pt x="2174267" y="264979"/>
                  </a:lnTo>
                  <a:lnTo>
                    <a:pt x="2310159" y="264979"/>
                  </a:lnTo>
                  <a:lnTo>
                    <a:pt x="2446051" y="264979"/>
                  </a:lnTo>
                  <a:lnTo>
                    <a:pt x="2581942" y="264979"/>
                  </a:lnTo>
                  <a:lnTo>
                    <a:pt x="2717834" y="1059919"/>
                  </a:lnTo>
                  <a:lnTo>
                    <a:pt x="2853726" y="1148245"/>
                  </a:lnTo>
                  <a:lnTo>
                    <a:pt x="2989618" y="0"/>
                  </a:lnTo>
                  <a:lnTo>
                    <a:pt x="3125509" y="883266"/>
                  </a:lnTo>
                  <a:lnTo>
                    <a:pt x="3261401" y="706612"/>
                  </a:lnTo>
                  <a:lnTo>
                    <a:pt x="3397293" y="1324899"/>
                  </a:lnTo>
                </a:path>
              </a:pathLst>
            </a:custGeom>
            <a:ln w="43362" cap="flat">
              <a:solidFill>
                <a:srgbClr val="000000">
                  <a:alpha val="100000"/>
                </a:srgbClr>
              </a:solidFill>
              <a:prstDash val="solid"/>
              <a:round/>
            </a:ln>
          </p:spPr>
          <p:txBody>
            <a:bodyPr/>
            <a:lstStyle/>
            <a:p/>
          </p:txBody>
        </p:sp>
        <p:sp>
          <p:nvSpPr>
            <p:cNvPr id="86" name="pl86"/>
            <p:cNvSpPr/>
            <p:nvPr/>
          </p:nvSpPr>
          <p:spPr>
            <a:xfrm>
              <a:off x="5437664" y="2646469"/>
              <a:ext cx="3397293" cy="1324899"/>
            </a:xfrm>
            <a:custGeom>
              <a:avLst/>
              <a:pathLst>
                <a:path w="3397293" h="1324899">
                  <a:moveTo>
                    <a:pt x="0" y="441633"/>
                  </a:moveTo>
                  <a:lnTo>
                    <a:pt x="135891" y="353306"/>
                  </a:lnTo>
                  <a:lnTo>
                    <a:pt x="271783" y="353306"/>
                  </a:lnTo>
                  <a:lnTo>
                    <a:pt x="407675" y="353306"/>
                  </a:lnTo>
                  <a:lnTo>
                    <a:pt x="543566" y="353306"/>
                  </a:lnTo>
                  <a:lnTo>
                    <a:pt x="679458" y="353306"/>
                  </a:lnTo>
                  <a:lnTo>
                    <a:pt x="815350" y="353306"/>
                  </a:lnTo>
                  <a:lnTo>
                    <a:pt x="951242" y="353306"/>
                  </a:lnTo>
                  <a:lnTo>
                    <a:pt x="1087133" y="264979"/>
                  </a:lnTo>
                  <a:lnTo>
                    <a:pt x="1223025" y="353306"/>
                  </a:lnTo>
                  <a:lnTo>
                    <a:pt x="1358917" y="353306"/>
                  </a:lnTo>
                  <a:lnTo>
                    <a:pt x="1494809" y="88326"/>
                  </a:lnTo>
                  <a:lnTo>
                    <a:pt x="1630700" y="176653"/>
                  </a:lnTo>
                  <a:lnTo>
                    <a:pt x="1766592" y="0"/>
                  </a:lnTo>
                  <a:lnTo>
                    <a:pt x="1902484" y="0"/>
                  </a:lnTo>
                  <a:lnTo>
                    <a:pt x="2038375" y="264979"/>
                  </a:lnTo>
                  <a:lnTo>
                    <a:pt x="2174267" y="264979"/>
                  </a:lnTo>
                  <a:lnTo>
                    <a:pt x="2310159" y="264979"/>
                  </a:lnTo>
                  <a:lnTo>
                    <a:pt x="2446051" y="264979"/>
                  </a:lnTo>
                  <a:lnTo>
                    <a:pt x="2581942" y="264979"/>
                  </a:lnTo>
                  <a:lnTo>
                    <a:pt x="2717834" y="1059919"/>
                  </a:lnTo>
                  <a:lnTo>
                    <a:pt x="2853726" y="1148245"/>
                  </a:lnTo>
                  <a:lnTo>
                    <a:pt x="2989618" y="0"/>
                  </a:lnTo>
                  <a:lnTo>
                    <a:pt x="3125509" y="883266"/>
                  </a:lnTo>
                  <a:lnTo>
                    <a:pt x="3261401" y="706612"/>
                  </a:lnTo>
                  <a:lnTo>
                    <a:pt x="3397293" y="1324899"/>
                  </a:lnTo>
                </a:path>
              </a:pathLst>
            </a:custGeom>
            <a:ln w="27101" cap="flat">
              <a:solidFill>
                <a:srgbClr val="0058AB">
                  <a:alpha val="100000"/>
                </a:srgbClr>
              </a:solidFill>
              <a:prstDash val="solid"/>
              <a:round/>
            </a:ln>
          </p:spPr>
          <p:txBody>
            <a:bodyPr/>
            <a:lstStyle/>
            <a:p/>
          </p:txBody>
        </p:sp>
        <p:sp>
          <p:nvSpPr>
            <p:cNvPr id="87" name="tx87"/>
            <p:cNvSpPr/>
            <p:nvPr/>
          </p:nvSpPr>
          <p:spPr>
            <a:xfrm>
              <a:off x="8902429" y="2960658"/>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88" name="tx88"/>
            <p:cNvSpPr/>
            <p:nvPr/>
          </p:nvSpPr>
          <p:spPr>
            <a:xfrm>
              <a:off x="8902429" y="2960658"/>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-1</a:t>
              </a:r>
            </a:p>
          </p:txBody>
        </p:sp>
        <p:sp>
          <p:nvSpPr>
            <p:cNvPr id="89" name="tx89"/>
            <p:cNvSpPr/>
            <p:nvPr/>
          </p:nvSpPr>
          <p:spPr>
            <a:xfrm>
              <a:off x="5003259" y="3742600"/>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90" name="tx90"/>
            <p:cNvSpPr/>
            <p:nvPr/>
          </p:nvSpPr>
          <p:spPr>
            <a:xfrm>
              <a:off x="5080953" y="3302740"/>
              <a:ext cx="124215"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91" name="tx91"/>
            <p:cNvSpPr/>
            <p:nvPr/>
          </p:nvSpPr>
          <p:spPr>
            <a:xfrm>
              <a:off x="5127474" y="285933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92" name="tx92"/>
            <p:cNvSpPr/>
            <p:nvPr/>
          </p:nvSpPr>
          <p:spPr>
            <a:xfrm>
              <a:off x="5127474" y="2419474"/>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93" name="tx93"/>
            <p:cNvSpPr/>
            <p:nvPr/>
          </p:nvSpPr>
          <p:spPr>
            <a:xfrm>
              <a:off x="5049780" y="197606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94" name="tx94"/>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95" name="tx95"/>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96" name="tx96"/>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7" name="tx97"/>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8" name="tx98"/>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99" name="tx99"/>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0" name="tx100"/>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01" name="tx101"/>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02" name="pl102"/>
            <p:cNvSpPr/>
            <p:nvPr/>
          </p:nvSpPr>
          <p:spPr>
            <a:xfrm>
              <a:off x="6002882"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03" name="pl103"/>
            <p:cNvSpPr/>
            <p:nvPr/>
          </p:nvSpPr>
          <p:spPr>
            <a:xfrm>
              <a:off x="6002882"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04" name="pl104"/>
            <p:cNvSpPr/>
            <p:nvPr/>
          </p:nvSpPr>
          <p:spPr>
            <a:xfrm>
              <a:off x="6881707"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05" name="pl105"/>
            <p:cNvSpPr/>
            <p:nvPr/>
          </p:nvSpPr>
          <p:spPr>
            <a:xfrm>
              <a:off x="7644162"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06" name="tx106"/>
            <p:cNvSpPr/>
            <p:nvPr/>
          </p:nvSpPr>
          <p:spPr>
            <a:xfrm>
              <a:off x="6269981" y="4990743"/>
              <a:ext cx="5201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Eswatini</a:t>
              </a:r>
            </a:p>
          </p:txBody>
        </p:sp>
        <p:sp>
          <p:nvSpPr>
            <p:cNvPr id="107" name="tx107"/>
            <p:cNvSpPr/>
            <p:nvPr/>
          </p:nvSpPr>
          <p:spPr>
            <a:xfrm>
              <a:off x="7148807"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08" name="tx108"/>
            <p:cNvSpPr/>
            <p:nvPr/>
          </p:nvSpPr>
          <p:spPr>
            <a:xfrm>
              <a:off x="7911261" y="4988970"/>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ESAR</a:t>
              </a:r>
            </a:p>
          </p:txBody>
        </p:sp>
        <p:sp>
          <p:nvSpPr>
            <p:cNvPr id="109" name="tx109"/>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10" name="pl110"/>
            <p:cNvSpPr/>
            <p:nvPr/>
          </p:nvSpPr>
          <p:spPr>
            <a:xfrm>
              <a:off x="2125655"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11" name="pl111"/>
            <p:cNvSpPr/>
            <p:nvPr/>
          </p:nvSpPr>
          <p:spPr>
            <a:xfrm>
              <a:off x="3742608"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12" name="pl112"/>
            <p:cNvSpPr/>
            <p:nvPr/>
          </p:nvSpPr>
          <p:spPr>
            <a:xfrm>
              <a:off x="5359562"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13" name="pl113"/>
            <p:cNvSpPr/>
            <p:nvPr/>
          </p:nvSpPr>
          <p:spPr>
            <a:xfrm>
              <a:off x="6976515"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14" name="pl114"/>
            <p:cNvSpPr/>
            <p:nvPr/>
          </p:nvSpPr>
          <p:spPr>
            <a:xfrm>
              <a:off x="8593468"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15" name="pl115"/>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16" name="pl116"/>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17" name="pl117"/>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18" name="pl118"/>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19" name="pl119"/>
            <p:cNvSpPr/>
            <p:nvPr/>
          </p:nvSpPr>
          <p:spPr>
            <a:xfrm>
              <a:off x="2934132"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0" name="pl120"/>
            <p:cNvSpPr/>
            <p:nvPr/>
          </p:nvSpPr>
          <p:spPr>
            <a:xfrm>
              <a:off x="4551085"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1" name="pl121"/>
            <p:cNvSpPr/>
            <p:nvPr/>
          </p:nvSpPr>
          <p:spPr>
            <a:xfrm>
              <a:off x="616803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2" name="pl122"/>
            <p:cNvSpPr/>
            <p:nvPr/>
          </p:nvSpPr>
          <p:spPr>
            <a:xfrm>
              <a:off x="7784992"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3" name="rc123"/>
            <p:cNvSpPr/>
            <p:nvPr/>
          </p:nvSpPr>
          <p:spPr>
            <a:xfrm>
              <a:off x="1317178" y="5887395"/>
              <a:ext cx="1906388" cy="114824"/>
            </a:xfrm>
            <a:prstGeom prst="rect">
              <a:avLst/>
            </a:prstGeom>
            <a:solidFill>
              <a:srgbClr val="1CABE2">
                <a:alpha val="80000"/>
              </a:srgbClr>
            </a:solidFill>
          </p:spPr>
          <p:txBody>
            <a:bodyPr/>
            <a:lstStyle/>
            <a:p/>
          </p:txBody>
        </p:sp>
        <p:sp>
          <p:nvSpPr>
            <p:cNvPr id="124" name="rc124"/>
            <p:cNvSpPr/>
            <p:nvPr/>
          </p:nvSpPr>
          <p:spPr>
            <a:xfrm>
              <a:off x="1317178" y="5743865"/>
              <a:ext cx="4142634" cy="114824"/>
            </a:xfrm>
            <a:prstGeom prst="rect">
              <a:avLst/>
            </a:prstGeom>
            <a:solidFill>
              <a:srgbClr val="1CABE2">
                <a:alpha val="80000"/>
              </a:srgbClr>
            </a:solidFill>
          </p:spPr>
          <p:txBody>
            <a:bodyPr/>
            <a:lstStyle/>
            <a:p/>
          </p:txBody>
        </p:sp>
        <p:sp>
          <p:nvSpPr>
            <p:cNvPr id="125" name="rc125"/>
            <p:cNvSpPr/>
            <p:nvPr/>
          </p:nvSpPr>
          <p:spPr>
            <a:xfrm>
              <a:off x="1317178" y="5600334"/>
              <a:ext cx="7321564" cy="114824"/>
            </a:xfrm>
            <a:prstGeom prst="rect">
              <a:avLst/>
            </a:prstGeom>
            <a:solidFill>
              <a:srgbClr val="1CABE2">
                <a:alpha val="80000"/>
              </a:srgbClr>
            </a:solidFill>
          </p:spPr>
          <p:txBody>
            <a:bodyPr/>
            <a:lstStyle/>
            <a:p/>
          </p:txBody>
        </p:sp>
        <p:sp>
          <p:nvSpPr>
            <p:cNvPr id="126" name="tx126"/>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7" name="tx127"/>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8" name="tx128"/>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29" name="tx129"/>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0" name="tx130"/>
            <p:cNvSpPr/>
            <p:nvPr/>
          </p:nvSpPr>
          <p:spPr>
            <a:xfrm>
              <a:off x="2584541"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31" name="tx131"/>
            <p:cNvSpPr/>
            <p:nvPr/>
          </p:nvSpPr>
          <p:spPr>
            <a:xfrm>
              <a:off x="4201494"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2" name="tx132"/>
            <p:cNvSpPr/>
            <p:nvPr/>
          </p:nvSpPr>
          <p:spPr>
            <a:xfrm>
              <a:off x="5818447"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3,000</a:t>
              </a:r>
            </a:p>
          </p:txBody>
        </p:sp>
        <p:sp>
          <p:nvSpPr>
            <p:cNvPr id="133" name="tx133"/>
            <p:cNvSpPr/>
            <p:nvPr/>
          </p:nvSpPr>
          <p:spPr>
            <a:xfrm>
              <a:off x="7435401"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4,000</a:t>
              </a:r>
            </a:p>
          </p:txBody>
        </p:sp>
        <p:sp>
          <p:nvSpPr>
            <p:cNvPr id="134" name="tx134"/>
            <p:cNvSpPr/>
            <p:nvPr/>
          </p:nvSpPr>
          <p:spPr>
            <a:xfrm>
              <a:off x="951100" y="5337435"/>
              <a:ext cx="3532956"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zero-dose children, 2019, 2024 and 2025</a:t>
              </a:r>
            </a:p>
          </p:txBody>
        </p:sp>
        <p:sp>
          <p:nvSpPr>
            <p:cNvPr id="135" name="tx135"/>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36" name="tx136"/>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3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DTP1 coverage in Eswatini (84%) was 6 percentage points lower than the global average (90%) and 1 percentage point lower than the average across all ESAR countries (85%).
National DTP1 coverage was 12 percentage points lower than in 2019 (96%).
This equates to 5,000 zero-dose children in 2025 compared to 1,000 zero-dose children in 2019.</a:t>
            </a:r>
          </a:p>
        </p:txBody>
      </p:sp>
      <p:sp>
        <p:nvSpPr>
          <p:cNvPr id="138"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Eswatini DTP1 coverage was 84% - this is 12 percentage points lower than in 2019 and lower than both the global and regional averages.</a:t>
            </a:r>
          </a:p>
        </p:txBody>
      </p:sp>
      <p:grpSp xmlns:pic="http://schemas.openxmlformats.org/drawingml/2006/picture">
        <p:nvGrpSpPr>
          <p:cNvPr id="139" name=""/>
          <p:cNvGrpSpPr/>
          <p:nvPr/>
        </p:nvGrpSpPr>
        <p:grpSpPr>
          <a:xfrm>
            <a:off x="292608" y="1005840"/>
            <a:ext cx="8595360" cy="28575"/>
            <a:chOff x="292608" y="1005840"/>
            <a:chExt cx="8595360" cy="28575"/>
          </a:xfrm>
        </p:grpSpPr>
        <p:sp>
          <p:nvSpPr>
            <p:cNvPr id="140"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1"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DTP1 coverage in countries in ESAR from lowest to highest coverage, and the rank of the top 10 countries with the most zero-dose children, based on absolute numbers.
In 2025, Eswatini ranked number 7 out of 21 countries for lowest DTP1 coverage (based on tied ranks).
Eswatini was not in the top 10 countries with the most zero-dose children.
Note: Large cohort countries may have high numbers of zero-dose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Eswatini was among the countries with the highest coverage and was not among the top 10 countries with the highest number of zero-dose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044" y="9050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5" name="pl5"/>
            <p:cNvSpPr/>
            <p:nvPr/>
          </p:nvSpPr>
          <p:spPr>
            <a:xfrm>
              <a:off x="695044" y="114991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39477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63962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88447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212932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237417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261902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286387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310872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335357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359842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384327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408812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433298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457783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482268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506753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531238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555723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695044" y="580208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5" name="pl25"/>
            <p:cNvSpPr/>
            <p:nvPr/>
          </p:nvSpPr>
          <p:spPr>
            <a:xfrm>
              <a:off x="2482252" y="1149919"/>
              <a:ext cx="4687757" cy="244768"/>
            </a:xfrm>
            <a:custGeom>
              <a:avLst/>
              <a:pathLst>
                <a:path w="4687757" h="244768">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82"/>
                  </a:lnTo>
                  <a:lnTo>
                    <a:pt x="1183777" y="96"/>
                  </a:lnTo>
                  <a:lnTo>
                    <a:pt x="1195614" y="113"/>
                  </a:lnTo>
                  <a:lnTo>
                    <a:pt x="1207452" y="133"/>
                  </a:lnTo>
                  <a:lnTo>
                    <a:pt x="1219290" y="156"/>
                  </a:lnTo>
                  <a:lnTo>
                    <a:pt x="1231128" y="184"/>
                  </a:lnTo>
                  <a:lnTo>
                    <a:pt x="1242965" y="216"/>
                  </a:lnTo>
                  <a:lnTo>
                    <a:pt x="1254803" y="254"/>
                  </a:lnTo>
                  <a:lnTo>
                    <a:pt x="1266641" y="298"/>
                  </a:lnTo>
                  <a:lnTo>
                    <a:pt x="1278479" y="351"/>
                  </a:lnTo>
                  <a:lnTo>
                    <a:pt x="1290317" y="412"/>
                  </a:lnTo>
                  <a:lnTo>
                    <a:pt x="1302154" y="485"/>
                  </a:lnTo>
                  <a:lnTo>
                    <a:pt x="1313992" y="569"/>
                  </a:lnTo>
                  <a:lnTo>
                    <a:pt x="1325830" y="669"/>
                  </a:lnTo>
                  <a:lnTo>
                    <a:pt x="1337668" y="786"/>
                  </a:lnTo>
                  <a:lnTo>
                    <a:pt x="1349505" y="924"/>
                  </a:lnTo>
                  <a:lnTo>
                    <a:pt x="1361343" y="1085"/>
                  </a:lnTo>
                  <a:lnTo>
                    <a:pt x="1373181" y="1274"/>
                  </a:lnTo>
                  <a:lnTo>
                    <a:pt x="1385019" y="1497"/>
                  </a:lnTo>
                  <a:lnTo>
                    <a:pt x="1396856" y="1757"/>
                  </a:lnTo>
                  <a:lnTo>
                    <a:pt x="1408694" y="2063"/>
                  </a:lnTo>
                  <a:lnTo>
                    <a:pt x="1420532" y="2422"/>
                  </a:lnTo>
                  <a:lnTo>
                    <a:pt x="1432370" y="2842"/>
                  </a:lnTo>
                  <a:lnTo>
                    <a:pt x="1444208" y="3333"/>
                  </a:lnTo>
                  <a:lnTo>
                    <a:pt x="1456045" y="3909"/>
                  </a:lnTo>
                  <a:lnTo>
                    <a:pt x="1467883" y="4582"/>
                  </a:lnTo>
                  <a:lnTo>
                    <a:pt x="1479721" y="5368"/>
                  </a:lnTo>
                  <a:lnTo>
                    <a:pt x="1491559" y="6285"/>
                  </a:lnTo>
                  <a:lnTo>
                    <a:pt x="1503396" y="7355"/>
                  </a:lnTo>
                  <a:lnTo>
                    <a:pt x="1515234" y="8600"/>
                  </a:lnTo>
                  <a:lnTo>
                    <a:pt x="1527072" y="10046"/>
                  </a:lnTo>
                  <a:lnTo>
                    <a:pt x="1538910" y="11724"/>
                  </a:lnTo>
                  <a:lnTo>
                    <a:pt x="1550748" y="13666"/>
                  </a:lnTo>
                  <a:lnTo>
                    <a:pt x="1562585" y="15907"/>
                  </a:lnTo>
                  <a:lnTo>
                    <a:pt x="1574423" y="18487"/>
                  </a:lnTo>
                  <a:lnTo>
                    <a:pt x="1586261" y="21446"/>
                  </a:lnTo>
                  <a:lnTo>
                    <a:pt x="1598099" y="24826"/>
                  </a:lnTo>
                  <a:lnTo>
                    <a:pt x="1609936" y="28671"/>
                  </a:lnTo>
                  <a:lnTo>
                    <a:pt x="1621774" y="33022"/>
                  </a:lnTo>
                  <a:lnTo>
                    <a:pt x="1633612" y="37917"/>
                  </a:lnTo>
                  <a:lnTo>
                    <a:pt x="1645450" y="43390"/>
                  </a:lnTo>
                  <a:lnTo>
                    <a:pt x="1657287" y="49463"/>
                  </a:lnTo>
                  <a:lnTo>
                    <a:pt x="1669125" y="56150"/>
                  </a:lnTo>
                  <a:lnTo>
                    <a:pt x="1680963" y="63447"/>
                  </a:lnTo>
                  <a:lnTo>
                    <a:pt x="1692801" y="71334"/>
                  </a:lnTo>
                  <a:lnTo>
                    <a:pt x="1704639" y="79770"/>
                  </a:lnTo>
                  <a:lnTo>
                    <a:pt x="1716476" y="88694"/>
                  </a:lnTo>
                  <a:lnTo>
                    <a:pt x="1728314" y="98024"/>
                  </a:lnTo>
                  <a:lnTo>
                    <a:pt x="1740152" y="107658"/>
                  </a:lnTo>
                  <a:lnTo>
                    <a:pt x="1751990" y="117481"/>
                  </a:lnTo>
                  <a:lnTo>
                    <a:pt x="1763827" y="127369"/>
                  </a:lnTo>
                  <a:lnTo>
                    <a:pt x="1775665" y="137192"/>
                  </a:lnTo>
                  <a:lnTo>
                    <a:pt x="1787503" y="146826"/>
                  </a:lnTo>
                  <a:lnTo>
                    <a:pt x="1799341" y="156156"/>
                  </a:lnTo>
                  <a:lnTo>
                    <a:pt x="1811178" y="165080"/>
                  </a:lnTo>
                  <a:lnTo>
                    <a:pt x="1823016" y="173516"/>
                  </a:lnTo>
                  <a:lnTo>
                    <a:pt x="1834854" y="181403"/>
                  </a:lnTo>
                  <a:lnTo>
                    <a:pt x="1846692" y="188700"/>
                  </a:lnTo>
                  <a:lnTo>
                    <a:pt x="1858530" y="195386"/>
                  </a:lnTo>
                  <a:lnTo>
                    <a:pt x="1870367" y="201460"/>
                  </a:lnTo>
                  <a:lnTo>
                    <a:pt x="1882205" y="206932"/>
                  </a:lnTo>
                  <a:lnTo>
                    <a:pt x="1894043" y="211828"/>
                  </a:lnTo>
                  <a:lnTo>
                    <a:pt x="1905881" y="216179"/>
                  </a:lnTo>
                  <a:lnTo>
                    <a:pt x="1917718" y="220024"/>
                  </a:lnTo>
                  <a:lnTo>
                    <a:pt x="1929556" y="223404"/>
                  </a:lnTo>
                  <a:lnTo>
                    <a:pt x="1941394" y="226363"/>
                  </a:lnTo>
                  <a:lnTo>
                    <a:pt x="1953232" y="228943"/>
                  </a:lnTo>
                  <a:lnTo>
                    <a:pt x="1965069" y="231184"/>
                  </a:lnTo>
                  <a:lnTo>
                    <a:pt x="1976907" y="233126"/>
                  </a:lnTo>
                  <a:lnTo>
                    <a:pt x="1988745" y="234804"/>
                  </a:lnTo>
                  <a:lnTo>
                    <a:pt x="2000583" y="236250"/>
                  </a:lnTo>
                  <a:lnTo>
                    <a:pt x="2012421" y="237495"/>
                  </a:lnTo>
                  <a:lnTo>
                    <a:pt x="2024258" y="238565"/>
                  </a:lnTo>
                  <a:lnTo>
                    <a:pt x="2036096" y="239482"/>
                  </a:lnTo>
                  <a:lnTo>
                    <a:pt x="2047934" y="240268"/>
                  </a:lnTo>
                  <a:lnTo>
                    <a:pt x="2059772" y="240941"/>
                  </a:lnTo>
                  <a:lnTo>
                    <a:pt x="2071609" y="241517"/>
                  </a:lnTo>
                  <a:lnTo>
                    <a:pt x="2083447" y="242008"/>
                  </a:lnTo>
                  <a:lnTo>
                    <a:pt x="2095285" y="242428"/>
                  </a:lnTo>
                  <a:lnTo>
                    <a:pt x="2107123" y="242787"/>
                  </a:lnTo>
                  <a:lnTo>
                    <a:pt x="2118961" y="243092"/>
                  </a:lnTo>
                  <a:lnTo>
                    <a:pt x="2130798" y="243353"/>
                  </a:lnTo>
                  <a:lnTo>
                    <a:pt x="2142636" y="243575"/>
                  </a:lnTo>
                  <a:lnTo>
                    <a:pt x="2154474" y="243765"/>
                  </a:lnTo>
                  <a:lnTo>
                    <a:pt x="2166312" y="243926"/>
                  </a:lnTo>
                  <a:lnTo>
                    <a:pt x="2178149" y="244064"/>
                  </a:lnTo>
                  <a:lnTo>
                    <a:pt x="2189987" y="244181"/>
                  </a:lnTo>
                  <a:lnTo>
                    <a:pt x="2201825" y="244280"/>
                  </a:lnTo>
                  <a:lnTo>
                    <a:pt x="2213663" y="244365"/>
                  </a:lnTo>
                  <a:lnTo>
                    <a:pt x="2225500" y="244438"/>
                  </a:lnTo>
                  <a:lnTo>
                    <a:pt x="2237338" y="244499"/>
                  </a:lnTo>
                  <a:lnTo>
                    <a:pt x="2249176" y="244551"/>
                  </a:lnTo>
                  <a:lnTo>
                    <a:pt x="2261014" y="244596"/>
                  </a:lnTo>
                  <a:lnTo>
                    <a:pt x="2272852" y="244634"/>
                  </a:lnTo>
                  <a:lnTo>
                    <a:pt x="2284689" y="244666"/>
                  </a:lnTo>
                  <a:lnTo>
                    <a:pt x="2296527" y="244694"/>
                  </a:lnTo>
                  <a:lnTo>
                    <a:pt x="2308365" y="244717"/>
                  </a:lnTo>
                  <a:lnTo>
                    <a:pt x="2320203" y="244737"/>
                  </a:lnTo>
                  <a:lnTo>
                    <a:pt x="2332040" y="244754"/>
                  </a:lnTo>
                  <a:lnTo>
                    <a:pt x="2343878" y="244768"/>
                  </a:lnTo>
                  <a:lnTo>
                    <a:pt x="2343878" y="244768"/>
                  </a:lnTo>
                  <a:lnTo>
                    <a:pt x="2355716" y="244754"/>
                  </a:lnTo>
                  <a:lnTo>
                    <a:pt x="2367554" y="244737"/>
                  </a:lnTo>
                  <a:lnTo>
                    <a:pt x="2379391" y="244717"/>
                  </a:lnTo>
                  <a:lnTo>
                    <a:pt x="2391229" y="244694"/>
                  </a:lnTo>
                  <a:lnTo>
                    <a:pt x="2403067" y="244666"/>
                  </a:lnTo>
                  <a:lnTo>
                    <a:pt x="2414905" y="244634"/>
                  </a:lnTo>
                  <a:lnTo>
                    <a:pt x="2426743" y="244596"/>
                  </a:lnTo>
                  <a:lnTo>
                    <a:pt x="2438580" y="244551"/>
                  </a:lnTo>
                  <a:lnTo>
                    <a:pt x="2450418" y="244499"/>
                  </a:lnTo>
                  <a:lnTo>
                    <a:pt x="2462256" y="244438"/>
                  </a:lnTo>
                  <a:lnTo>
                    <a:pt x="2474094" y="244365"/>
                  </a:lnTo>
                  <a:lnTo>
                    <a:pt x="2485931" y="244280"/>
                  </a:lnTo>
                  <a:lnTo>
                    <a:pt x="2497769" y="244181"/>
                  </a:lnTo>
                  <a:lnTo>
                    <a:pt x="2509607" y="244064"/>
                  </a:lnTo>
                  <a:lnTo>
                    <a:pt x="2521445" y="243926"/>
                  </a:lnTo>
                  <a:lnTo>
                    <a:pt x="2533283" y="243765"/>
                  </a:lnTo>
                  <a:lnTo>
                    <a:pt x="2545120" y="243575"/>
                  </a:lnTo>
                  <a:lnTo>
                    <a:pt x="2556958" y="243353"/>
                  </a:lnTo>
                  <a:lnTo>
                    <a:pt x="2568796" y="243092"/>
                  </a:lnTo>
                  <a:lnTo>
                    <a:pt x="2580634" y="242787"/>
                  </a:lnTo>
                  <a:lnTo>
                    <a:pt x="2592471" y="242428"/>
                  </a:lnTo>
                  <a:lnTo>
                    <a:pt x="2604309" y="242008"/>
                  </a:lnTo>
                  <a:lnTo>
                    <a:pt x="2616147" y="241517"/>
                  </a:lnTo>
                  <a:lnTo>
                    <a:pt x="2627985" y="240941"/>
                  </a:lnTo>
                  <a:lnTo>
                    <a:pt x="2639822" y="240268"/>
                  </a:lnTo>
                  <a:lnTo>
                    <a:pt x="2651660" y="239482"/>
                  </a:lnTo>
                  <a:lnTo>
                    <a:pt x="2663498" y="238565"/>
                  </a:lnTo>
                  <a:lnTo>
                    <a:pt x="2675336" y="237495"/>
                  </a:lnTo>
                  <a:lnTo>
                    <a:pt x="2687174" y="236250"/>
                  </a:lnTo>
                  <a:lnTo>
                    <a:pt x="2699011" y="234804"/>
                  </a:lnTo>
                  <a:lnTo>
                    <a:pt x="2710849" y="233126"/>
                  </a:lnTo>
                  <a:lnTo>
                    <a:pt x="2722687" y="231184"/>
                  </a:lnTo>
                  <a:lnTo>
                    <a:pt x="2734525" y="228943"/>
                  </a:lnTo>
                  <a:lnTo>
                    <a:pt x="2746362" y="226363"/>
                  </a:lnTo>
                  <a:lnTo>
                    <a:pt x="2758200" y="223404"/>
                  </a:lnTo>
                  <a:lnTo>
                    <a:pt x="2770038" y="220024"/>
                  </a:lnTo>
                  <a:lnTo>
                    <a:pt x="2781876" y="216179"/>
                  </a:lnTo>
                  <a:lnTo>
                    <a:pt x="2793713" y="211828"/>
                  </a:lnTo>
                  <a:lnTo>
                    <a:pt x="2805551" y="206932"/>
                  </a:lnTo>
                  <a:lnTo>
                    <a:pt x="2817389" y="201460"/>
                  </a:lnTo>
                  <a:lnTo>
                    <a:pt x="2829227" y="195386"/>
                  </a:lnTo>
                  <a:lnTo>
                    <a:pt x="2841065" y="188700"/>
                  </a:lnTo>
                  <a:lnTo>
                    <a:pt x="2852902" y="181403"/>
                  </a:lnTo>
                  <a:lnTo>
                    <a:pt x="2864740" y="173516"/>
                  </a:lnTo>
                  <a:lnTo>
                    <a:pt x="2876578" y="165080"/>
                  </a:lnTo>
                  <a:lnTo>
                    <a:pt x="2888416" y="156156"/>
                  </a:lnTo>
                  <a:lnTo>
                    <a:pt x="2900253" y="146826"/>
                  </a:lnTo>
                  <a:lnTo>
                    <a:pt x="2912091" y="137192"/>
                  </a:lnTo>
                  <a:lnTo>
                    <a:pt x="2923929" y="127369"/>
                  </a:lnTo>
                  <a:lnTo>
                    <a:pt x="2935767" y="117481"/>
                  </a:lnTo>
                  <a:lnTo>
                    <a:pt x="2947604" y="107658"/>
                  </a:lnTo>
                  <a:lnTo>
                    <a:pt x="2959442" y="98024"/>
                  </a:lnTo>
                  <a:lnTo>
                    <a:pt x="2971280" y="88694"/>
                  </a:lnTo>
                  <a:lnTo>
                    <a:pt x="2983118" y="79770"/>
                  </a:lnTo>
                  <a:lnTo>
                    <a:pt x="2994956" y="71334"/>
                  </a:lnTo>
                  <a:lnTo>
                    <a:pt x="3006793" y="63447"/>
                  </a:lnTo>
                  <a:lnTo>
                    <a:pt x="3018631" y="56150"/>
                  </a:lnTo>
                  <a:lnTo>
                    <a:pt x="3030469" y="49463"/>
                  </a:lnTo>
                  <a:lnTo>
                    <a:pt x="3042307" y="43390"/>
                  </a:lnTo>
                  <a:lnTo>
                    <a:pt x="3054144" y="37917"/>
                  </a:lnTo>
                  <a:lnTo>
                    <a:pt x="3065982" y="33022"/>
                  </a:lnTo>
                  <a:lnTo>
                    <a:pt x="3077820" y="28671"/>
                  </a:lnTo>
                  <a:lnTo>
                    <a:pt x="3089658" y="24826"/>
                  </a:lnTo>
                  <a:lnTo>
                    <a:pt x="3101496" y="21446"/>
                  </a:lnTo>
                  <a:lnTo>
                    <a:pt x="3113333" y="18487"/>
                  </a:lnTo>
                  <a:lnTo>
                    <a:pt x="3125171" y="15907"/>
                  </a:lnTo>
                  <a:lnTo>
                    <a:pt x="3137009" y="13666"/>
                  </a:lnTo>
                  <a:lnTo>
                    <a:pt x="3148847" y="11724"/>
                  </a:lnTo>
                  <a:lnTo>
                    <a:pt x="3160684" y="10046"/>
                  </a:lnTo>
                  <a:lnTo>
                    <a:pt x="3172522" y="8600"/>
                  </a:lnTo>
                  <a:lnTo>
                    <a:pt x="3184360" y="7355"/>
                  </a:lnTo>
                  <a:lnTo>
                    <a:pt x="3196198" y="6285"/>
                  </a:lnTo>
                  <a:lnTo>
                    <a:pt x="3208035" y="5368"/>
                  </a:lnTo>
                  <a:lnTo>
                    <a:pt x="3219873" y="4582"/>
                  </a:lnTo>
                  <a:lnTo>
                    <a:pt x="3231711" y="3909"/>
                  </a:lnTo>
                  <a:lnTo>
                    <a:pt x="3243549" y="3333"/>
                  </a:lnTo>
                  <a:lnTo>
                    <a:pt x="3255387" y="2842"/>
                  </a:lnTo>
                  <a:lnTo>
                    <a:pt x="3267224" y="2422"/>
                  </a:lnTo>
                  <a:lnTo>
                    <a:pt x="3279062" y="2063"/>
                  </a:lnTo>
                  <a:lnTo>
                    <a:pt x="3290900" y="1757"/>
                  </a:lnTo>
                  <a:lnTo>
                    <a:pt x="3302738" y="1497"/>
                  </a:lnTo>
                  <a:lnTo>
                    <a:pt x="3314575" y="1274"/>
                  </a:lnTo>
                  <a:lnTo>
                    <a:pt x="3326413" y="1085"/>
                  </a:lnTo>
                  <a:lnTo>
                    <a:pt x="3338251" y="924"/>
                  </a:lnTo>
                  <a:lnTo>
                    <a:pt x="3350089" y="786"/>
                  </a:lnTo>
                  <a:lnTo>
                    <a:pt x="3361926" y="669"/>
                  </a:lnTo>
                  <a:lnTo>
                    <a:pt x="3373764" y="569"/>
                  </a:lnTo>
                  <a:lnTo>
                    <a:pt x="3385602" y="485"/>
                  </a:lnTo>
                  <a:lnTo>
                    <a:pt x="3397440" y="412"/>
                  </a:lnTo>
                  <a:lnTo>
                    <a:pt x="3409278" y="351"/>
                  </a:lnTo>
                  <a:lnTo>
                    <a:pt x="3421115" y="298"/>
                  </a:lnTo>
                  <a:lnTo>
                    <a:pt x="3432953" y="254"/>
                  </a:lnTo>
                  <a:lnTo>
                    <a:pt x="3444791" y="216"/>
                  </a:lnTo>
                  <a:lnTo>
                    <a:pt x="3456629" y="184"/>
                  </a:lnTo>
                  <a:lnTo>
                    <a:pt x="3468466" y="156"/>
                  </a:lnTo>
                  <a:lnTo>
                    <a:pt x="3480304" y="133"/>
                  </a:lnTo>
                  <a:lnTo>
                    <a:pt x="3492142" y="113"/>
                  </a:lnTo>
                  <a:lnTo>
                    <a:pt x="3503980" y="96"/>
                  </a:lnTo>
                  <a:lnTo>
                    <a:pt x="3515818" y="82"/>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26" name="pl26"/>
            <p:cNvSpPr/>
            <p:nvPr/>
          </p:nvSpPr>
          <p:spPr>
            <a:xfrm>
              <a:off x="2482252" y="5557317"/>
              <a:ext cx="4687757" cy="244768"/>
            </a:xfrm>
            <a:custGeom>
              <a:avLst/>
              <a:pathLst>
                <a:path w="4687757" h="244768">
                  <a:moveTo>
                    <a:pt x="0" y="244686"/>
                  </a:moveTo>
                  <a:lnTo>
                    <a:pt x="11837" y="244672"/>
                  </a:lnTo>
                  <a:lnTo>
                    <a:pt x="23675" y="244655"/>
                  </a:lnTo>
                  <a:lnTo>
                    <a:pt x="35513" y="244635"/>
                  </a:lnTo>
                  <a:lnTo>
                    <a:pt x="47351" y="244612"/>
                  </a:lnTo>
                  <a:lnTo>
                    <a:pt x="59188" y="244584"/>
                  </a:lnTo>
                  <a:lnTo>
                    <a:pt x="71026" y="244552"/>
                  </a:lnTo>
                  <a:lnTo>
                    <a:pt x="82864" y="244514"/>
                  </a:lnTo>
                  <a:lnTo>
                    <a:pt x="94702" y="244469"/>
                  </a:lnTo>
                  <a:lnTo>
                    <a:pt x="106539" y="244417"/>
                  </a:lnTo>
                  <a:lnTo>
                    <a:pt x="118377" y="244355"/>
                  </a:lnTo>
                  <a:lnTo>
                    <a:pt x="130215" y="244283"/>
                  </a:lnTo>
                  <a:lnTo>
                    <a:pt x="142053" y="244198"/>
                  </a:lnTo>
                  <a:lnTo>
                    <a:pt x="153891" y="244099"/>
                  </a:lnTo>
                  <a:lnTo>
                    <a:pt x="165728" y="243982"/>
                  </a:lnTo>
                  <a:lnTo>
                    <a:pt x="177566" y="243844"/>
                  </a:lnTo>
                  <a:lnTo>
                    <a:pt x="189404" y="243683"/>
                  </a:lnTo>
                  <a:lnTo>
                    <a:pt x="201242" y="243493"/>
                  </a:lnTo>
                  <a:lnTo>
                    <a:pt x="213079" y="243271"/>
                  </a:lnTo>
                  <a:lnTo>
                    <a:pt x="224917" y="243010"/>
                  </a:lnTo>
                  <a:lnTo>
                    <a:pt x="236755" y="242705"/>
                  </a:lnTo>
                  <a:lnTo>
                    <a:pt x="248593" y="242346"/>
                  </a:lnTo>
                  <a:lnTo>
                    <a:pt x="260430" y="241926"/>
                  </a:lnTo>
                  <a:lnTo>
                    <a:pt x="272268" y="241434"/>
                  </a:lnTo>
                  <a:lnTo>
                    <a:pt x="284106" y="240859"/>
                  </a:lnTo>
                  <a:lnTo>
                    <a:pt x="295944" y="240186"/>
                  </a:lnTo>
                  <a:lnTo>
                    <a:pt x="307782" y="239400"/>
                  </a:lnTo>
                  <a:lnTo>
                    <a:pt x="319619" y="238483"/>
                  </a:lnTo>
                  <a:lnTo>
                    <a:pt x="331457" y="237413"/>
                  </a:lnTo>
                  <a:lnTo>
                    <a:pt x="343295" y="236168"/>
                  </a:lnTo>
                  <a:lnTo>
                    <a:pt x="355133" y="234722"/>
                  </a:lnTo>
                  <a:lnTo>
                    <a:pt x="366970" y="233044"/>
                  </a:lnTo>
                  <a:lnTo>
                    <a:pt x="378808" y="231102"/>
                  </a:lnTo>
                  <a:lnTo>
                    <a:pt x="390646" y="228860"/>
                  </a:lnTo>
                  <a:lnTo>
                    <a:pt x="402484" y="226281"/>
                  </a:lnTo>
                  <a:lnTo>
                    <a:pt x="414321" y="223322"/>
                  </a:lnTo>
                  <a:lnTo>
                    <a:pt x="426159" y="219942"/>
                  </a:lnTo>
                  <a:lnTo>
                    <a:pt x="437997" y="216097"/>
                  </a:lnTo>
                  <a:lnTo>
                    <a:pt x="449835" y="211746"/>
                  </a:lnTo>
                  <a:lnTo>
                    <a:pt x="461673" y="206850"/>
                  </a:lnTo>
                  <a:lnTo>
                    <a:pt x="473510" y="201378"/>
                  </a:lnTo>
                  <a:lnTo>
                    <a:pt x="485348" y="195304"/>
                  </a:lnTo>
                  <a:lnTo>
                    <a:pt x="497186" y="188618"/>
                  </a:lnTo>
                  <a:lnTo>
                    <a:pt x="509024" y="181321"/>
                  </a:lnTo>
                  <a:lnTo>
                    <a:pt x="520861" y="173434"/>
                  </a:lnTo>
                  <a:lnTo>
                    <a:pt x="532699" y="164997"/>
                  </a:lnTo>
                  <a:lnTo>
                    <a:pt x="544537" y="156074"/>
                  </a:lnTo>
                  <a:lnTo>
                    <a:pt x="556375" y="146744"/>
                  </a:lnTo>
                  <a:lnTo>
                    <a:pt x="568213" y="137110"/>
                  </a:lnTo>
                  <a:lnTo>
                    <a:pt x="580050" y="127287"/>
                  </a:lnTo>
                  <a:lnTo>
                    <a:pt x="591888" y="117399"/>
                  </a:lnTo>
                  <a:lnTo>
                    <a:pt x="603726" y="107576"/>
                  </a:lnTo>
                  <a:lnTo>
                    <a:pt x="615564" y="97941"/>
                  </a:lnTo>
                  <a:lnTo>
                    <a:pt x="627401" y="88612"/>
                  </a:lnTo>
                  <a:lnTo>
                    <a:pt x="639239" y="79688"/>
                  </a:lnTo>
                  <a:lnTo>
                    <a:pt x="651077" y="71252"/>
                  </a:lnTo>
                  <a:lnTo>
                    <a:pt x="662915" y="63365"/>
                  </a:lnTo>
                  <a:lnTo>
                    <a:pt x="674752" y="56068"/>
                  </a:lnTo>
                  <a:lnTo>
                    <a:pt x="686590" y="49381"/>
                  </a:lnTo>
                  <a:lnTo>
                    <a:pt x="698428" y="43308"/>
                  </a:lnTo>
                  <a:lnTo>
                    <a:pt x="710266" y="37835"/>
                  </a:lnTo>
                  <a:lnTo>
                    <a:pt x="722104" y="32940"/>
                  </a:lnTo>
                  <a:lnTo>
                    <a:pt x="733941" y="28589"/>
                  </a:lnTo>
                  <a:lnTo>
                    <a:pt x="745779" y="24744"/>
                  </a:lnTo>
                  <a:lnTo>
                    <a:pt x="757617" y="21364"/>
                  </a:lnTo>
                  <a:lnTo>
                    <a:pt x="769455" y="18405"/>
                  </a:lnTo>
                  <a:lnTo>
                    <a:pt x="781292" y="15825"/>
                  </a:lnTo>
                  <a:lnTo>
                    <a:pt x="793130" y="13584"/>
                  </a:lnTo>
                  <a:lnTo>
                    <a:pt x="804968" y="11642"/>
                  </a:lnTo>
                  <a:lnTo>
                    <a:pt x="816806" y="9964"/>
                  </a:lnTo>
                  <a:lnTo>
                    <a:pt x="828643" y="8517"/>
                  </a:lnTo>
                  <a:lnTo>
                    <a:pt x="840481" y="7273"/>
                  </a:lnTo>
                  <a:lnTo>
                    <a:pt x="852319" y="6203"/>
                  </a:lnTo>
                  <a:lnTo>
                    <a:pt x="864157" y="5286"/>
                  </a:lnTo>
                  <a:lnTo>
                    <a:pt x="875995" y="4500"/>
                  </a:lnTo>
                  <a:lnTo>
                    <a:pt x="887832" y="3827"/>
                  </a:lnTo>
                  <a:lnTo>
                    <a:pt x="899670" y="3251"/>
                  </a:lnTo>
                  <a:lnTo>
                    <a:pt x="911508" y="2759"/>
                  </a:lnTo>
                  <a:lnTo>
                    <a:pt x="923346" y="2340"/>
                  </a:lnTo>
                  <a:lnTo>
                    <a:pt x="935183" y="1981"/>
                  </a:lnTo>
                  <a:lnTo>
                    <a:pt x="947021" y="1675"/>
                  </a:lnTo>
                  <a:lnTo>
                    <a:pt x="958859" y="1415"/>
                  </a:lnTo>
                  <a:lnTo>
                    <a:pt x="970697" y="1192"/>
                  </a:lnTo>
                  <a:lnTo>
                    <a:pt x="982534" y="1003"/>
                  </a:lnTo>
                  <a:lnTo>
                    <a:pt x="994372" y="842"/>
                  </a:lnTo>
                  <a:lnTo>
                    <a:pt x="1006210" y="704"/>
                  </a:lnTo>
                  <a:lnTo>
                    <a:pt x="1018048" y="587"/>
                  </a:lnTo>
                  <a:lnTo>
                    <a:pt x="1029886" y="487"/>
                  </a:lnTo>
                  <a:lnTo>
                    <a:pt x="1041723" y="402"/>
                  </a:lnTo>
                  <a:lnTo>
                    <a:pt x="1053561" y="330"/>
                  </a:lnTo>
                  <a:lnTo>
                    <a:pt x="1065399" y="269"/>
                  </a:lnTo>
                  <a:lnTo>
                    <a:pt x="1077237" y="216"/>
                  </a:lnTo>
                  <a:lnTo>
                    <a:pt x="1089074" y="172"/>
                  </a:lnTo>
                  <a:lnTo>
                    <a:pt x="1100912" y="134"/>
                  </a:lnTo>
                  <a:lnTo>
                    <a:pt x="1112750" y="102"/>
                  </a:lnTo>
                  <a:lnTo>
                    <a:pt x="1124588" y="74"/>
                  </a:lnTo>
                  <a:lnTo>
                    <a:pt x="1136426" y="51"/>
                  </a:lnTo>
                  <a:lnTo>
                    <a:pt x="1148263" y="31"/>
                  </a:lnTo>
                  <a:lnTo>
                    <a:pt x="1160101" y="14"/>
                  </a:lnTo>
                  <a:lnTo>
                    <a:pt x="1171939" y="0"/>
                  </a:lnTo>
                  <a:lnTo>
                    <a:pt x="1171939" y="0"/>
                  </a:lnTo>
                  <a:lnTo>
                    <a:pt x="1183777" y="14"/>
                  </a:lnTo>
                  <a:lnTo>
                    <a:pt x="1195614" y="31"/>
                  </a:lnTo>
                  <a:lnTo>
                    <a:pt x="1207452" y="51"/>
                  </a:lnTo>
                  <a:lnTo>
                    <a:pt x="1219290" y="74"/>
                  </a:lnTo>
                  <a:lnTo>
                    <a:pt x="1231128" y="102"/>
                  </a:lnTo>
                  <a:lnTo>
                    <a:pt x="1242965" y="134"/>
                  </a:lnTo>
                  <a:lnTo>
                    <a:pt x="1254803" y="172"/>
                  </a:lnTo>
                  <a:lnTo>
                    <a:pt x="1266641" y="216"/>
                  </a:lnTo>
                  <a:lnTo>
                    <a:pt x="1278479" y="269"/>
                  </a:lnTo>
                  <a:lnTo>
                    <a:pt x="1290317" y="330"/>
                  </a:lnTo>
                  <a:lnTo>
                    <a:pt x="1302154" y="402"/>
                  </a:lnTo>
                  <a:lnTo>
                    <a:pt x="1313992" y="487"/>
                  </a:lnTo>
                  <a:lnTo>
                    <a:pt x="1325830" y="587"/>
                  </a:lnTo>
                  <a:lnTo>
                    <a:pt x="1337668" y="704"/>
                  </a:lnTo>
                  <a:lnTo>
                    <a:pt x="1349505" y="842"/>
                  </a:lnTo>
                  <a:lnTo>
                    <a:pt x="1361343" y="1003"/>
                  </a:lnTo>
                  <a:lnTo>
                    <a:pt x="1373181" y="1192"/>
                  </a:lnTo>
                  <a:lnTo>
                    <a:pt x="1385019" y="1415"/>
                  </a:lnTo>
                  <a:lnTo>
                    <a:pt x="1396856" y="1675"/>
                  </a:lnTo>
                  <a:lnTo>
                    <a:pt x="1408694" y="1981"/>
                  </a:lnTo>
                  <a:lnTo>
                    <a:pt x="1420532" y="2340"/>
                  </a:lnTo>
                  <a:lnTo>
                    <a:pt x="1432370" y="2759"/>
                  </a:lnTo>
                  <a:lnTo>
                    <a:pt x="1444208" y="3251"/>
                  </a:lnTo>
                  <a:lnTo>
                    <a:pt x="1456045" y="3827"/>
                  </a:lnTo>
                  <a:lnTo>
                    <a:pt x="1467883" y="4500"/>
                  </a:lnTo>
                  <a:lnTo>
                    <a:pt x="1479721" y="5286"/>
                  </a:lnTo>
                  <a:lnTo>
                    <a:pt x="1491559" y="6203"/>
                  </a:lnTo>
                  <a:lnTo>
                    <a:pt x="1503396" y="7273"/>
                  </a:lnTo>
                  <a:lnTo>
                    <a:pt x="1515234" y="8517"/>
                  </a:lnTo>
                  <a:lnTo>
                    <a:pt x="1527072" y="9964"/>
                  </a:lnTo>
                  <a:lnTo>
                    <a:pt x="1538910" y="11642"/>
                  </a:lnTo>
                  <a:lnTo>
                    <a:pt x="1550748" y="13584"/>
                  </a:lnTo>
                  <a:lnTo>
                    <a:pt x="1562585" y="15825"/>
                  </a:lnTo>
                  <a:lnTo>
                    <a:pt x="1574423" y="18405"/>
                  </a:lnTo>
                  <a:lnTo>
                    <a:pt x="1586261" y="21364"/>
                  </a:lnTo>
                  <a:lnTo>
                    <a:pt x="1598099" y="24744"/>
                  </a:lnTo>
                  <a:lnTo>
                    <a:pt x="1609936" y="28589"/>
                  </a:lnTo>
                  <a:lnTo>
                    <a:pt x="1621774" y="32940"/>
                  </a:lnTo>
                  <a:lnTo>
                    <a:pt x="1633612" y="37835"/>
                  </a:lnTo>
                  <a:lnTo>
                    <a:pt x="1645450" y="43308"/>
                  </a:lnTo>
                  <a:lnTo>
                    <a:pt x="1657287" y="49381"/>
                  </a:lnTo>
                  <a:lnTo>
                    <a:pt x="1669125" y="56068"/>
                  </a:lnTo>
                  <a:lnTo>
                    <a:pt x="1680963" y="63365"/>
                  </a:lnTo>
                  <a:lnTo>
                    <a:pt x="1692801" y="71252"/>
                  </a:lnTo>
                  <a:lnTo>
                    <a:pt x="1704639" y="79688"/>
                  </a:lnTo>
                  <a:lnTo>
                    <a:pt x="1716476" y="88612"/>
                  </a:lnTo>
                  <a:lnTo>
                    <a:pt x="1728314" y="97941"/>
                  </a:lnTo>
                  <a:lnTo>
                    <a:pt x="1740152" y="107576"/>
                  </a:lnTo>
                  <a:lnTo>
                    <a:pt x="1751990" y="117399"/>
                  </a:lnTo>
                  <a:lnTo>
                    <a:pt x="1763827" y="127287"/>
                  </a:lnTo>
                  <a:lnTo>
                    <a:pt x="1775665" y="137110"/>
                  </a:lnTo>
                  <a:lnTo>
                    <a:pt x="1787503" y="146744"/>
                  </a:lnTo>
                  <a:lnTo>
                    <a:pt x="1799341" y="156074"/>
                  </a:lnTo>
                  <a:lnTo>
                    <a:pt x="1811178" y="164997"/>
                  </a:lnTo>
                  <a:lnTo>
                    <a:pt x="1823016" y="173434"/>
                  </a:lnTo>
                  <a:lnTo>
                    <a:pt x="1834854" y="181321"/>
                  </a:lnTo>
                  <a:lnTo>
                    <a:pt x="1846692" y="188618"/>
                  </a:lnTo>
                  <a:lnTo>
                    <a:pt x="1858530" y="195304"/>
                  </a:lnTo>
                  <a:lnTo>
                    <a:pt x="1870367" y="201378"/>
                  </a:lnTo>
                  <a:lnTo>
                    <a:pt x="1882205" y="206850"/>
                  </a:lnTo>
                  <a:lnTo>
                    <a:pt x="1894043" y="211746"/>
                  </a:lnTo>
                  <a:lnTo>
                    <a:pt x="1905881" y="216097"/>
                  </a:lnTo>
                  <a:lnTo>
                    <a:pt x="1917718" y="219942"/>
                  </a:lnTo>
                  <a:lnTo>
                    <a:pt x="1929556" y="223322"/>
                  </a:lnTo>
                  <a:lnTo>
                    <a:pt x="1941394" y="226281"/>
                  </a:lnTo>
                  <a:lnTo>
                    <a:pt x="1953232" y="228860"/>
                  </a:lnTo>
                  <a:lnTo>
                    <a:pt x="1965069" y="231102"/>
                  </a:lnTo>
                  <a:lnTo>
                    <a:pt x="1976907" y="233044"/>
                  </a:lnTo>
                  <a:lnTo>
                    <a:pt x="1988745" y="234722"/>
                  </a:lnTo>
                  <a:lnTo>
                    <a:pt x="2000583" y="236168"/>
                  </a:lnTo>
                  <a:lnTo>
                    <a:pt x="2012421" y="237413"/>
                  </a:lnTo>
                  <a:lnTo>
                    <a:pt x="2024258" y="238483"/>
                  </a:lnTo>
                  <a:lnTo>
                    <a:pt x="2036096" y="239400"/>
                  </a:lnTo>
                  <a:lnTo>
                    <a:pt x="2047934" y="240186"/>
                  </a:lnTo>
                  <a:lnTo>
                    <a:pt x="2059772" y="240859"/>
                  </a:lnTo>
                  <a:lnTo>
                    <a:pt x="2071609" y="241434"/>
                  </a:lnTo>
                  <a:lnTo>
                    <a:pt x="2083447" y="241926"/>
                  </a:lnTo>
                  <a:lnTo>
                    <a:pt x="2095285" y="242346"/>
                  </a:lnTo>
                  <a:lnTo>
                    <a:pt x="2107123" y="242705"/>
                  </a:lnTo>
                  <a:lnTo>
                    <a:pt x="2118961" y="243010"/>
                  </a:lnTo>
                  <a:lnTo>
                    <a:pt x="2130798" y="243271"/>
                  </a:lnTo>
                  <a:lnTo>
                    <a:pt x="2142636" y="243493"/>
                  </a:lnTo>
                  <a:lnTo>
                    <a:pt x="2154474" y="243683"/>
                  </a:lnTo>
                  <a:lnTo>
                    <a:pt x="2166312" y="243844"/>
                  </a:lnTo>
                  <a:lnTo>
                    <a:pt x="2178149" y="243982"/>
                  </a:lnTo>
                  <a:lnTo>
                    <a:pt x="2189987" y="244099"/>
                  </a:lnTo>
                  <a:lnTo>
                    <a:pt x="2201825" y="244198"/>
                  </a:lnTo>
                  <a:lnTo>
                    <a:pt x="2213663" y="244283"/>
                  </a:lnTo>
                  <a:lnTo>
                    <a:pt x="2225500" y="244355"/>
                  </a:lnTo>
                  <a:lnTo>
                    <a:pt x="2237338" y="244417"/>
                  </a:lnTo>
                  <a:lnTo>
                    <a:pt x="2249176" y="244469"/>
                  </a:lnTo>
                  <a:lnTo>
                    <a:pt x="2261014" y="244514"/>
                  </a:lnTo>
                  <a:lnTo>
                    <a:pt x="2272852" y="244552"/>
                  </a:lnTo>
                  <a:lnTo>
                    <a:pt x="2284689" y="244584"/>
                  </a:lnTo>
                  <a:lnTo>
                    <a:pt x="2296527" y="244612"/>
                  </a:lnTo>
                  <a:lnTo>
                    <a:pt x="2308365" y="244635"/>
                  </a:lnTo>
                  <a:lnTo>
                    <a:pt x="2320203" y="244655"/>
                  </a:lnTo>
                  <a:lnTo>
                    <a:pt x="2332040" y="244672"/>
                  </a:lnTo>
                  <a:lnTo>
                    <a:pt x="2343878" y="244686"/>
                  </a:lnTo>
                  <a:lnTo>
                    <a:pt x="2343878" y="244768"/>
                  </a:lnTo>
                  <a:lnTo>
                    <a:pt x="2355716" y="244768"/>
                  </a:lnTo>
                  <a:lnTo>
                    <a:pt x="2367554" y="244768"/>
                  </a:lnTo>
                  <a:lnTo>
                    <a:pt x="2379391" y="244768"/>
                  </a:lnTo>
                  <a:lnTo>
                    <a:pt x="2391229" y="244768"/>
                  </a:lnTo>
                  <a:lnTo>
                    <a:pt x="2403067" y="244768"/>
                  </a:lnTo>
                  <a:lnTo>
                    <a:pt x="2414905" y="244768"/>
                  </a:lnTo>
                  <a:lnTo>
                    <a:pt x="2426743" y="244768"/>
                  </a:lnTo>
                  <a:lnTo>
                    <a:pt x="2438580" y="244768"/>
                  </a:lnTo>
                  <a:lnTo>
                    <a:pt x="2450418" y="244768"/>
                  </a:lnTo>
                  <a:lnTo>
                    <a:pt x="2462256" y="244768"/>
                  </a:lnTo>
                  <a:lnTo>
                    <a:pt x="2474094" y="244768"/>
                  </a:lnTo>
                  <a:lnTo>
                    <a:pt x="2485931" y="244768"/>
                  </a:lnTo>
                  <a:lnTo>
                    <a:pt x="2497769" y="244768"/>
                  </a:lnTo>
                  <a:lnTo>
                    <a:pt x="2509607" y="244768"/>
                  </a:lnTo>
                  <a:lnTo>
                    <a:pt x="2521445" y="244768"/>
                  </a:lnTo>
                  <a:lnTo>
                    <a:pt x="2533283" y="244768"/>
                  </a:lnTo>
                  <a:lnTo>
                    <a:pt x="2545120" y="244768"/>
                  </a:lnTo>
                  <a:lnTo>
                    <a:pt x="2556958" y="244768"/>
                  </a:lnTo>
                  <a:lnTo>
                    <a:pt x="2568796" y="244768"/>
                  </a:lnTo>
                  <a:lnTo>
                    <a:pt x="2580634" y="244768"/>
                  </a:lnTo>
                  <a:lnTo>
                    <a:pt x="2592471" y="244768"/>
                  </a:lnTo>
                  <a:lnTo>
                    <a:pt x="2604309" y="244768"/>
                  </a:lnTo>
                  <a:lnTo>
                    <a:pt x="2616147" y="244768"/>
                  </a:lnTo>
                  <a:lnTo>
                    <a:pt x="2627985" y="244768"/>
                  </a:lnTo>
                  <a:lnTo>
                    <a:pt x="2639822" y="244768"/>
                  </a:lnTo>
                  <a:lnTo>
                    <a:pt x="2651660" y="244768"/>
                  </a:lnTo>
                  <a:lnTo>
                    <a:pt x="2663498" y="244768"/>
                  </a:lnTo>
                  <a:lnTo>
                    <a:pt x="2675336" y="244768"/>
                  </a:lnTo>
                  <a:lnTo>
                    <a:pt x="2687174" y="244768"/>
                  </a:lnTo>
                  <a:lnTo>
                    <a:pt x="2699011" y="244768"/>
                  </a:lnTo>
                  <a:lnTo>
                    <a:pt x="2710849" y="244768"/>
                  </a:lnTo>
                  <a:lnTo>
                    <a:pt x="2722687" y="244768"/>
                  </a:lnTo>
                  <a:lnTo>
                    <a:pt x="2734525" y="244768"/>
                  </a:lnTo>
                  <a:lnTo>
                    <a:pt x="2746362" y="244768"/>
                  </a:lnTo>
                  <a:lnTo>
                    <a:pt x="2758200" y="244768"/>
                  </a:lnTo>
                  <a:lnTo>
                    <a:pt x="2770038" y="244768"/>
                  </a:lnTo>
                  <a:lnTo>
                    <a:pt x="2781876" y="244768"/>
                  </a:lnTo>
                  <a:lnTo>
                    <a:pt x="2793713" y="244768"/>
                  </a:lnTo>
                  <a:lnTo>
                    <a:pt x="2805551" y="244768"/>
                  </a:lnTo>
                  <a:lnTo>
                    <a:pt x="2817389" y="244768"/>
                  </a:lnTo>
                  <a:lnTo>
                    <a:pt x="2829227" y="244768"/>
                  </a:lnTo>
                  <a:lnTo>
                    <a:pt x="2841065" y="244768"/>
                  </a:lnTo>
                  <a:lnTo>
                    <a:pt x="2852902" y="244768"/>
                  </a:lnTo>
                  <a:lnTo>
                    <a:pt x="2864740" y="244768"/>
                  </a:lnTo>
                  <a:lnTo>
                    <a:pt x="2876578" y="244768"/>
                  </a:lnTo>
                  <a:lnTo>
                    <a:pt x="2888416" y="244768"/>
                  </a:lnTo>
                  <a:lnTo>
                    <a:pt x="2900253" y="244768"/>
                  </a:lnTo>
                  <a:lnTo>
                    <a:pt x="2912091" y="244768"/>
                  </a:lnTo>
                  <a:lnTo>
                    <a:pt x="2923929" y="244768"/>
                  </a:lnTo>
                  <a:lnTo>
                    <a:pt x="2935767" y="244768"/>
                  </a:lnTo>
                  <a:lnTo>
                    <a:pt x="2947604" y="244768"/>
                  </a:lnTo>
                  <a:lnTo>
                    <a:pt x="2959442" y="244768"/>
                  </a:lnTo>
                  <a:lnTo>
                    <a:pt x="2971280" y="244768"/>
                  </a:lnTo>
                  <a:lnTo>
                    <a:pt x="2983118" y="244768"/>
                  </a:lnTo>
                  <a:lnTo>
                    <a:pt x="2994956" y="244768"/>
                  </a:lnTo>
                  <a:lnTo>
                    <a:pt x="3006793" y="244768"/>
                  </a:lnTo>
                  <a:lnTo>
                    <a:pt x="3018631" y="244768"/>
                  </a:lnTo>
                  <a:lnTo>
                    <a:pt x="3030469" y="244768"/>
                  </a:lnTo>
                  <a:lnTo>
                    <a:pt x="3042307" y="244768"/>
                  </a:lnTo>
                  <a:lnTo>
                    <a:pt x="3054144" y="244768"/>
                  </a:lnTo>
                  <a:lnTo>
                    <a:pt x="3065982" y="244768"/>
                  </a:lnTo>
                  <a:lnTo>
                    <a:pt x="3077820" y="244768"/>
                  </a:lnTo>
                  <a:lnTo>
                    <a:pt x="3089658" y="244768"/>
                  </a:lnTo>
                  <a:lnTo>
                    <a:pt x="3101496" y="244768"/>
                  </a:lnTo>
                  <a:lnTo>
                    <a:pt x="3113333" y="244768"/>
                  </a:lnTo>
                  <a:lnTo>
                    <a:pt x="3125171" y="244768"/>
                  </a:lnTo>
                  <a:lnTo>
                    <a:pt x="3137009" y="244768"/>
                  </a:lnTo>
                  <a:lnTo>
                    <a:pt x="3148847" y="244768"/>
                  </a:lnTo>
                  <a:lnTo>
                    <a:pt x="3160684" y="244768"/>
                  </a:lnTo>
                  <a:lnTo>
                    <a:pt x="3172522" y="244768"/>
                  </a:lnTo>
                  <a:lnTo>
                    <a:pt x="3184360" y="244768"/>
                  </a:lnTo>
                  <a:lnTo>
                    <a:pt x="3196198" y="244768"/>
                  </a:lnTo>
                  <a:lnTo>
                    <a:pt x="3208035" y="244768"/>
                  </a:lnTo>
                  <a:lnTo>
                    <a:pt x="3219873" y="244768"/>
                  </a:lnTo>
                  <a:lnTo>
                    <a:pt x="3231711" y="244768"/>
                  </a:lnTo>
                  <a:lnTo>
                    <a:pt x="3243549" y="244768"/>
                  </a:lnTo>
                  <a:lnTo>
                    <a:pt x="3255387" y="244768"/>
                  </a:lnTo>
                  <a:lnTo>
                    <a:pt x="3267224" y="244768"/>
                  </a:lnTo>
                  <a:lnTo>
                    <a:pt x="3279062" y="244768"/>
                  </a:lnTo>
                  <a:lnTo>
                    <a:pt x="3290900" y="244768"/>
                  </a:lnTo>
                  <a:lnTo>
                    <a:pt x="3302738" y="244768"/>
                  </a:lnTo>
                  <a:lnTo>
                    <a:pt x="3314575" y="244768"/>
                  </a:lnTo>
                  <a:lnTo>
                    <a:pt x="3326413" y="244768"/>
                  </a:lnTo>
                  <a:lnTo>
                    <a:pt x="3338251" y="244768"/>
                  </a:lnTo>
                  <a:lnTo>
                    <a:pt x="3350089" y="244768"/>
                  </a:lnTo>
                  <a:lnTo>
                    <a:pt x="3361926" y="244768"/>
                  </a:lnTo>
                  <a:lnTo>
                    <a:pt x="3373764" y="244768"/>
                  </a:lnTo>
                  <a:lnTo>
                    <a:pt x="3385602" y="244768"/>
                  </a:lnTo>
                  <a:lnTo>
                    <a:pt x="3397440" y="244768"/>
                  </a:lnTo>
                  <a:lnTo>
                    <a:pt x="3409278" y="244768"/>
                  </a:lnTo>
                  <a:lnTo>
                    <a:pt x="3421115" y="244768"/>
                  </a:lnTo>
                  <a:lnTo>
                    <a:pt x="3432953" y="244768"/>
                  </a:lnTo>
                  <a:lnTo>
                    <a:pt x="3444791" y="244768"/>
                  </a:lnTo>
                  <a:lnTo>
                    <a:pt x="3456629" y="244768"/>
                  </a:lnTo>
                  <a:lnTo>
                    <a:pt x="3468466" y="244768"/>
                  </a:lnTo>
                  <a:lnTo>
                    <a:pt x="3480304" y="244768"/>
                  </a:lnTo>
                  <a:lnTo>
                    <a:pt x="3492142" y="244768"/>
                  </a:lnTo>
                  <a:lnTo>
                    <a:pt x="3503980" y="244768"/>
                  </a:lnTo>
                  <a:lnTo>
                    <a:pt x="3515818" y="244768"/>
                  </a:lnTo>
                  <a:lnTo>
                    <a:pt x="3515818" y="244768"/>
                  </a:lnTo>
                  <a:lnTo>
                    <a:pt x="3527655" y="244768"/>
                  </a:lnTo>
                  <a:lnTo>
                    <a:pt x="3539493" y="244768"/>
                  </a:lnTo>
                  <a:lnTo>
                    <a:pt x="3551331" y="244768"/>
                  </a:lnTo>
                  <a:lnTo>
                    <a:pt x="3563169" y="244768"/>
                  </a:lnTo>
                  <a:lnTo>
                    <a:pt x="3575006" y="244768"/>
                  </a:lnTo>
                  <a:lnTo>
                    <a:pt x="3586844" y="244768"/>
                  </a:lnTo>
                  <a:lnTo>
                    <a:pt x="3598682" y="244768"/>
                  </a:lnTo>
                  <a:lnTo>
                    <a:pt x="3610520" y="244768"/>
                  </a:lnTo>
                  <a:lnTo>
                    <a:pt x="3622357" y="244768"/>
                  </a:lnTo>
                  <a:lnTo>
                    <a:pt x="3634195" y="244768"/>
                  </a:lnTo>
                  <a:lnTo>
                    <a:pt x="3646033" y="244768"/>
                  </a:lnTo>
                  <a:lnTo>
                    <a:pt x="3657871" y="244768"/>
                  </a:lnTo>
                  <a:lnTo>
                    <a:pt x="3669709" y="244768"/>
                  </a:lnTo>
                  <a:lnTo>
                    <a:pt x="3681546" y="244768"/>
                  </a:lnTo>
                  <a:lnTo>
                    <a:pt x="3693384" y="244768"/>
                  </a:lnTo>
                  <a:lnTo>
                    <a:pt x="3705222" y="244768"/>
                  </a:lnTo>
                  <a:lnTo>
                    <a:pt x="3717060" y="244768"/>
                  </a:lnTo>
                  <a:lnTo>
                    <a:pt x="3728897" y="244768"/>
                  </a:lnTo>
                  <a:lnTo>
                    <a:pt x="3740735" y="244768"/>
                  </a:lnTo>
                  <a:lnTo>
                    <a:pt x="3752573" y="244768"/>
                  </a:lnTo>
                  <a:lnTo>
                    <a:pt x="3764411" y="244768"/>
                  </a:lnTo>
                  <a:lnTo>
                    <a:pt x="3776248" y="244768"/>
                  </a:lnTo>
                  <a:lnTo>
                    <a:pt x="3788086" y="244768"/>
                  </a:lnTo>
                  <a:lnTo>
                    <a:pt x="3799924" y="244768"/>
                  </a:lnTo>
                  <a:lnTo>
                    <a:pt x="3811762" y="244768"/>
                  </a:lnTo>
                  <a:lnTo>
                    <a:pt x="3823600" y="244768"/>
                  </a:lnTo>
                  <a:lnTo>
                    <a:pt x="3835437" y="244768"/>
                  </a:lnTo>
                  <a:lnTo>
                    <a:pt x="3847275" y="244768"/>
                  </a:lnTo>
                  <a:lnTo>
                    <a:pt x="3859113" y="244768"/>
                  </a:lnTo>
                  <a:lnTo>
                    <a:pt x="3870951" y="244768"/>
                  </a:lnTo>
                  <a:lnTo>
                    <a:pt x="3882788" y="244768"/>
                  </a:lnTo>
                  <a:lnTo>
                    <a:pt x="3894626" y="244768"/>
                  </a:lnTo>
                  <a:lnTo>
                    <a:pt x="3906464" y="244768"/>
                  </a:lnTo>
                  <a:lnTo>
                    <a:pt x="3918302" y="244768"/>
                  </a:lnTo>
                  <a:lnTo>
                    <a:pt x="3930139" y="244768"/>
                  </a:lnTo>
                  <a:lnTo>
                    <a:pt x="3941977" y="244768"/>
                  </a:lnTo>
                  <a:lnTo>
                    <a:pt x="3953815" y="244768"/>
                  </a:lnTo>
                  <a:lnTo>
                    <a:pt x="3965653" y="244768"/>
                  </a:lnTo>
                  <a:lnTo>
                    <a:pt x="3977491" y="244768"/>
                  </a:lnTo>
                  <a:lnTo>
                    <a:pt x="3989328" y="244768"/>
                  </a:lnTo>
                  <a:lnTo>
                    <a:pt x="4001166" y="244768"/>
                  </a:lnTo>
                  <a:lnTo>
                    <a:pt x="4013004" y="244768"/>
                  </a:lnTo>
                  <a:lnTo>
                    <a:pt x="4024842" y="244768"/>
                  </a:lnTo>
                  <a:lnTo>
                    <a:pt x="4036679" y="244768"/>
                  </a:lnTo>
                  <a:lnTo>
                    <a:pt x="4048517" y="244768"/>
                  </a:lnTo>
                  <a:lnTo>
                    <a:pt x="4060355" y="244768"/>
                  </a:lnTo>
                  <a:lnTo>
                    <a:pt x="4072193" y="244768"/>
                  </a:lnTo>
                  <a:lnTo>
                    <a:pt x="4084031" y="244768"/>
                  </a:lnTo>
                  <a:lnTo>
                    <a:pt x="4095868" y="244768"/>
                  </a:lnTo>
                  <a:lnTo>
                    <a:pt x="4107706" y="244768"/>
                  </a:lnTo>
                  <a:lnTo>
                    <a:pt x="4119544" y="244768"/>
                  </a:lnTo>
                  <a:lnTo>
                    <a:pt x="4131382" y="244768"/>
                  </a:lnTo>
                  <a:lnTo>
                    <a:pt x="4143219" y="244768"/>
                  </a:lnTo>
                  <a:lnTo>
                    <a:pt x="4155057" y="244768"/>
                  </a:lnTo>
                  <a:lnTo>
                    <a:pt x="4166895" y="244768"/>
                  </a:lnTo>
                  <a:lnTo>
                    <a:pt x="4178733" y="244768"/>
                  </a:lnTo>
                  <a:lnTo>
                    <a:pt x="4190570" y="244768"/>
                  </a:lnTo>
                  <a:lnTo>
                    <a:pt x="4202408" y="244768"/>
                  </a:lnTo>
                  <a:lnTo>
                    <a:pt x="4214246" y="244768"/>
                  </a:lnTo>
                  <a:lnTo>
                    <a:pt x="4226084" y="244768"/>
                  </a:lnTo>
                  <a:lnTo>
                    <a:pt x="4237922" y="244768"/>
                  </a:lnTo>
                  <a:lnTo>
                    <a:pt x="4249759" y="244768"/>
                  </a:lnTo>
                  <a:lnTo>
                    <a:pt x="4261597" y="244768"/>
                  </a:lnTo>
                  <a:lnTo>
                    <a:pt x="4273435" y="244768"/>
                  </a:lnTo>
                  <a:lnTo>
                    <a:pt x="4285273" y="244768"/>
                  </a:lnTo>
                  <a:lnTo>
                    <a:pt x="4297110" y="244768"/>
                  </a:lnTo>
                  <a:lnTo>
                    <a:pt x="4308948" y="244768"/>
                  </a:lnTo>
                  <a:lnTo>
                    <a:pt x="4320786" y="244768"/>
                  </a:lnTo>
                  <a:lnTo>
                    <a:pt x="4332624" y="244768"/>
                  </a:lnTo>
                  <a:lnTo>
                    <a:pt x="4344461" y="244768"/>
                  </a:lnTo>
                  <a:lnTo>
                    <a:pt x="4356299" y="244768"/>
                  </a:lnTo>
                  <a:lnTo>
                    <a:pt x="4368137" y="244768"/>
                  </a:lnTo>
                  <a:lnTo>
                    <a:pt x="4379975" y="244768"/>
                  </a:lnTo>
                  <a:lnTo>
                    <a:pt x="4391813" y="244768"/>
                  </a:lnTo>
                  <a:lnTo>
                    <a:pt x="4403650" y="244768"/>
                  </a:lnTo>
                  <a:lnTo>
                    <a:pt x="4415488" y="244768"/>
                  </a:lnTo>
                  <a:lnTo>
                    <a:pt x="4427326" y="244768"/>
                  </a:lnTo>
                  <a:lnTo>
                    <a:pt x="4439164" y="244768"/>
                  </a:lnTo>
                  <a:lnTo>
                    <a:pt x="4451001" y="244768"/>
                  </a:lnTo>
                  <a:lnTo>
                    <a:pt x="4462839" y="244768"/>
                  </a:lnTo>
                  <a:lnTo>
                    <a:pt x="4474677" y="244768"/>
                  </a:lnTo>
                  <a:lnTo>
                    <a:pt x="4486515" y="244768"/>
                  </a:lnTo>
                  <a:lnTo>
                    <a:pt x="4498352" y="244768"/>
                  </a:lnTo>
                  <a:lnTo>
                    <a:pt x="4510190" y="244768"/>
                  </a:lnTo>
                  <a:lnTo>
                    <a:pt x="4522028" y="244768"/>
                  </a:lnTo>
                  <a:lnTo>
                    <a:pt x="4533866" y="244768"/>
                  </a:lnTo>
                  <a:lnTo>
                    <a:pt x="4545704" y="244768"/>
                  </a:lnTo>
                  <a:lnTo>
                    <a:pt x="4557541" y="244768"/>
                  </a:lnTo>
                  <a:lnTo>
                    <a:pt x="4569379" y="244768"/>
                  </a:lnTo>
                  <a:lnTo>
                    <a:pt x="4581217" y="244768"/>
                  </a:lnTo>
                  <a:lnTo>
                    <a:pt x="4593055" y="244768"/>
                  </a:lnTo>
                  <a:lnTo>
                    <a:pt x="4604892" y="244768"/>
                  </a:lnTo>
                  <a:lnTo>
                    <a:pt x="4616730" y="244768"/>
                  </a:lnTo>
                  <a:lnTo>
                    <a:pt x="4628568" y="244768"/>
                  </a:lnTo>
                  <a:lnTo>
                    <a:pt x="4640406" y="244768"/>
                  </a:lnTo>
                  <a:lnTo>
                    <a:pt x="4652244" y="244768"/>
                  </a:lnTo>
                  <a:lnTo>
                    <a:pt x="4664081" y="244768"/>
                  </a:lnTo>
                  <a:lnTo>
                    <a:pt x="4675919" y="244768"/>
                  </a:lnTo>
                  <a:lnTo>
                    <a:pt x="4687757" y="244768"/>
                  </a:lnTo>
                </a:path>
              </a:pathLst>
            </a:custGeom>
            <a:ln w="40651" cap="flat">
              <a:solidFill>
                <a:srgbClr val="E8E8E8">
                  <a:alpha val="100000"/>
                </a:srgbClr>
              </a:solidFill>
              <a:prstDash val="solid"/>
              <a:round/>
            </a:ln>
          </p:spPr>
          <p:txBody>
            <a:bodyPr/>
            <a:lstStyle/>
            <a:p/>
          </p:txBody>
        </p:sp>
        <p:sp>
          <p:nvSpPr>
            <p:cNvPr id="27" name="pl27"/>
            <p:cNvSpPr/>
            <p:nvPr/>
          </p:nvSpPr>
          <p:spPr>
            <a:xfrm>
              <a:off x="2482252" y="3108808"/>
              <a:ext cx="4687757" cy="979157"/>
            </a:xfrm>
            <a:custGeom>
              <a:avLst/>
              <a:pathLst>
                <a:path w="4687757" h="979157">
                  <a:moveTo>
                    <a:pt x="0" y="979157"/>
                  </a:moveTo>
                  <a:lnTo>
                    <a:pt x="11837" y="979128"/>
                  </a:lnTo>
                  <a:lnTo>
                    <a:pt x="23675" y="979094"/>
                  </a:lnTo>
                  <a:lnTo>
                    <a:pt x="35513" y="979054"/>
                  </a:lnTo>
                  <a:lnTo>
                    <a:pt x="47351" y="979007"/>
                  </a:lnTo>
                  <a:lnTo>
                    <a:pt x="59188" y="978953"/>
                  </a:lnTo>
                  <a:lnTo>
                    <a:pt x="71026" y="978888"/>
                  </a:lnTo>
                  <a:lnTo>
                    <a:pt x="82864" y="978812"/>
                  </a:lnTo>
                  <a:lnTo>
                    <a:pt x="94702" y="978723"/>
                  </a:lnTo>
                  <a:lnTo>
                    <a:pt x="106539" y="978618"/>
                  </a:lnTo>
                  <a:lnTo>
                    <a:pt x="118377" y="978495"/>
                  </a:lnTo>
                  <a:lnTo>
                    <a:pt x="130215" y="978351"/>
                  </a:lnTo>
                  <a:lnTo>
                    <a:pt x="142053" y="978181"/>
                  </a:lnTo>
                  <a:lnTo>
                    <a:pt x="153891" y="977982"/>
                  </a:lnTo>
                  <a:lnTo>
                    <a:pt x="165728" y="977747"/>
                  </a:lnTo>
                  <a:lnTo>
                    <a:pt x="177566" y="977473"/>
                  </a:lnTo>
                  <a:lnTo>
                    <a:pt x="189404" y="977150"/>
                  </a:lnTo>
                  <a:lnTo>
                    <a:pt x="201242" y="976771"/>
                  </a:lnTo>
                  <a:lnTo>
                    <a:pt x="213079" y="976326"/>
                  </a:lnTo>
                  <a:lnTo>
                    <a:pt x="224917" y="975805"/>
                  </a:lnTo>
                  <a:lnTo>
                    <a:pt x="236755" y="975193"/>
                  </a:lnTo>
                  <a:lnTo>
                    <a:pt x="248593" y="974477"/>
                  </a:lnTo>
                  <a:lnTo>
                    <a:pt x="260430" y="973637"/>
                  </a:lnTo>
                  <a:lnTo>
                    <a:pt x="272268" y="972653"/>
                  </a:lnTo>
                  <a:lnTo>
                    <a:pt x="284106" y="971502"/>
                  </a:lnTo>
                  <a:lnTo>
                    <a:pt x="295944" y="970157"/>
                  </a:lnTo>
                  <a:lnTo>
                    <a:pt x="307782" y="968584"/>
                  </a:lnTo>
                  <a:lnTo>
                    <a:pt x="319619" y="966749"/>
                  </a:lnTo>
                  <a:lnTo>
                    <a:pt x="331457" y="964611"/>
                  </a:lnTo>
                  <a:lnTo>
                    <a:pt x="343295" y="962121"/>
                  </a:lnTo>
                  <a:lnTo>
                    <a:pt x="355133" y="959228"/>
                  </a:lnTo>
                  <a:lnTo>
                    <a:pt x="366970" y="955872"/>
                  </a:lnTo>
                  <a:lnTo>
                    <a:pt x="378808" y="951988"/>
                  </a:lnTo>
                  <a:lnTo>
                    <a:pt x="390646" y="947505"/>
                  </a:lnTo>
                  <a:lnTo>
                    <a:pt x="402484" y="942346"/>
                  </a:lnTo>
                  <a:lnTo>
                    <a:pt x="414321" y="936428"/>
                  </a:lnTo>
                  <a:lnTo>
                    <a:pt x="426159" y="929667"/>
                  </a:lnTo>
                  <a:lnTo>
                    <a:pt x="437997" y="921978"/>
                  </a:lnTo>
                  <a:lnTo>
                    <a:pt x="449835" y="913276"/>
                  </a:lnTo>
                  <a:lnTo>
                    <a:pt x="461673" y="903485"/>
                  </a:lnTo>
                  <a:lnTo>
                    <a:pt x="473510" y="892540"/>
                  </a:lnTo>
                  <a:lnTo>
                    <a:pt x="485348" y="880393"/>
                  </a:lnTo>
                  <a:lnTo>
                    <a:pt x="497186" y="867020"/>
                  </a:lnTo>
                  <a:lnTo>
                    <a:pt x="509024" y="852425"/>
                  </a:lnTo>
                  <a:lnTo>
                    <a:pt x="520861" y="836652"/>
                  </a:lnTo>
                  <a:lnTo>
                    <a:pt x="532699" y="819779"/>
                  </a:lnTo>
                  <a:lnTo>
                    <a:pt x="544537" y="801931"/>
                  </a:lnTo>
                  <a:lnTo>
                    <a:pt x="556375" y="783273"/>
                  </a:lnTo>
                  <a:lnTo>
                    <a:pt x="568213" y="764004"/>
                  </a:lnTo>
                  <a:lnTo>
                    <a:pt x="580050" y="744358"/>
                  </a:lnTo>
                  <a:lnTo>
                    <a:pt x="591888" y="724582"/>
                  </a:lnTo>
                  <a:lnTo>
                    <a:pt x="603726" y="704936"/>
                  </a:lnTo>
                  <a:lnTo>
                    <a:pt x="615564" y="685667"/>
                  </a:lnTo>
                  <a:lnTo>
                    <a:pt x="627401" y="667008"/>
                  </a:lnTo>
                  <a:lnTo>
                    <a:pt x="639239" y="649161"/>
                  </a:lnTo>
                  <a:lnTo>
                    <a:pt x="651077" y="632288"/>
                  </a:lnTo>
                  <a:lnTo>
                    <a:pt x="662915" y="616515"/>
                  </a:lnTo>
                  <a:lnTo>
                    <a:pt x="674752" y="601920"/>
                  </a:lnTo>
                  <a:lnTo>
                    <a:pt x="686590" y="588547"/>
                  </a:lnTo>
                  <a:lnTo>
                    <a:pt x="698428" y="576400"/>
                  </a:lnTo>
                  <a:lnTo>
                    <a:pt x="710266" y="565455"/>
                  </a:lnTo>
                  <a:lnTo>
                    <a:pt x="722104" y="555664"/>
                  </a:lnTo>
                  <a:lnTo>
                    <a:pt x="733941" y="546962"/>
                  </a:lnTo>
                  <a:lnTo>
                    <a:pt x="745779" y="539272"/>
                  </a:lnTo>
                  <a:lnTo>
                    <a:pt x="757617" y="532512"/>
                  </a:lnTo>
                  <a:lnTo>
                    <a:pt x="769455" y="526594"/>
                  </a:lnTo>
                  <a:lnTo>
                    <a:pt x="781292" y="521435"/>
                  </a:lnTo>
                  <a:lnTo>
                    <a:pt x="793130" y="516952"/>
                  </a:lnTo>
                  <a:lnTo>
                    <a:pt x="804968" y="513068"/>
                  </a:lnTo>
                  <a:lnTo>
                    <a:pt x="816806" y="509712"/>
                  </a:lnTo>
                  <a:lnTo>
                    <a:pt x="828643" y="506819"/>
                  </a:lnTo>
                  <a:lnTo>
                    <a:pt x="840481" y="504329"/>
                  </a:lnTo>
                  <a:lnTo>
                    <a:pt x="852319" y="502191"/>
                  </a:lnTo>
                  <a:lnTo>
                    <a:pt x="864157" y="500356"/>
                  </a:lnTo>
                  <a:lnTo>
                    <a:pt x="875995" y="498783"/>
                  </a:lnTo>
                  <a:lnTo>
                    <a:pt x="887832" y="497438"/>
                  </a:lnTo>
                  <a:lnTo>
                    <a:pt x="899670" y="496287"/>
                  </a:lnTo>
                  <a:lnTo>
                    <a:pt x="911508" y="495303"/>
                  </a:lnTo>
                  <a:lnTo>
                    <a:pt x="923346" y="494463"/>
                  </a:lnTo>
                  <a:lnTo>
                    <a:pt x="935183" y="493747"/>
                  </a:lnTo>
                  <a:lnTo>
                    <a:pt x="947021" y="493135"/>
                  </a:lnTo>
                  <a:lnTo>
                    <a:pt x="958859" y="492614"/>
                  </a:lnTo>
                  <a:lnTo>
                    <a:pt x="970697" y="492169"/>
                  </a:lnTo>
                  <a:lnTo>
                    <a:pt x="982534" y="491790"/>
                  </a:lnTo>
                  <a:lnTo>
                    <a:pt x="994372" y="491467"/>
                  </a:lnTo>
                  <a:lnTo>
                    <a:pt x="1006210" y="491192"/>
                  </a:lnTo>
                  <a:lnTo>
                    <a:pt x="1018048" y="490958"/>
                  </a:lnTo>
                  <a:lnTo>
                    <a:pt x="1029886" y="490759"/>
                  </a:lnTo>
                  <a:lnTo>
                    <a:pt x="1041723" y="490589"/>
                  </a:lnTo>
                  <a:lnTo>
                    <a:pt x="1053561" y="490445"/>
                  </a:lnTo>
                  <a:lnTo>
                    <a:pt x="1065399" y="490322"/>
                  </a:lnTo>
                  <a:lnTo>
                    <a:pt x="1077237" y="490217"/>
                  </a:lnTo>
                  <a:lnTo>
                    <a:pt x="1089074" y="490128"/>
                  </a:lnTo>
                  <a:lnTo>
                    <a:pt x="1100912" y="490052"/>
                  </a:lnTo>
                  <a:lnTo>
                    <a:pt x="1112750" y="489987"/>
                  </a:lnTo>
                  <a:lnTo>
                    <a:pt x="1124588" y="489932"/>
                  </a:lnTo>
                  <a:lnTo>
                    <a:pt x="1136426" y="489886"/>
                  </a:lnTo>
                  <a:lnTo>
                    <a:pt x="1148263" y="489846"/>
                  </a:lnTo>
                  <a:lnTo>
                    <a:pt x="1160101" y="489812"/>
                  </a:lnTo>
                  <a:lnTo>
                    <a:pt x="1171939" y="489783"/>
                  </a:lnTo>
                  <a:lnTo>
                    <a:pt x="1171939" y="489455"/>
                  </a:lnTo>
                  <a:lnTo>
                    <a:pt x="1183777" y="489426"/>
                  </a:lnTo>
                  <a:lnTo>
                    <a:pt x="1195614" y="489392"/>
                  </a:lnTo>
                  <a:lnTo>
                    <a:pt x="1207452" y="489352"/>
                  </a:lnTo>
                  <a:lnTo>
                    <a:pt x="1219290" y="489306"/>
                  </a:lnTo>
                  <a:lnTo>
                    <a:pt x="1231128" y="489251"/>
                  </a:lnTo>
                  <a:lnTo>
                    <a:pt x="1242965" y="489186"/>
                  </a:lnTo>
                  <a:lnTo>
                    <a:pt x="1254803" y="489110"/>
                  </a:lnTo>
                  <a:lnTo>
                    <a:pt x="1266641" y="489021"/>
                  </a:lnTo>
                  <a:lnTo>
                    <a:pt x="1278479" y="488917"/>
                  </a:lnTo>
                  <a:lnTo>
                    <a:pt x="1290317" y="488794"/>
                  </a:lnTo>
                  <a:lnTo>
                    <a:pt x="1302154" y="488649"/>
                  </a:lnTo>
                  <a:lnTo>
                    <a:pt x="1313992" y="488479"/>
                  </a:lnTo>
                  <a:lnTo>
                    <a:pt x="1325830" y="488280"/>
                  </a:lnTo>
                  <a:lnTo>
                    <a:pt x="1337668" y="488046"/>
                  </a:lnTo>
                  <a:lnTo>
                    <a:pt x="1349505" y="487771"/>
                  </a:lnTo>
                  <a:lnTo>
                    <a:pt x="1361343" y="487448"/>
                  </a:lnTo>
                  <a:lnTo>
                    <a:pt x="1373181" y="487069"/>
                  </a:lnTo>
                  <a:lnTo>
                    <a:pt x="1385019" y="486625"/>
                  </a:lnTo>
                  <a:lnTo>
                    <a:pt x="1396856" y="486103"/>
                  </a:lnTo>
                  <a:lnTo>
                    <a:pt x="1408694" y="485492"/>
                  </a:lnTo>
                  <a:lnTo>
                    <a:pt x="1420532" y="484775"/>
                  </a:lnTo>
                  <a:lnTo>
                    <a:pt x="1432370" y="483935"/>
                  </a:lnTo>
                  <a:lnTo>
                    <a:pt x="1444208" y="482952"/>
                  </a:lnTo>
                  <a:lnTo>
                    <a:pt x="1456045" y="481801"/>
                  </a:lnTo>
                  <a:lnTo>
                    <a:pt x="1467883" y="480455"/>
                  </a:lnTo>
                  <a:lnTo>
                    <a:pt x="1479721" y="478883"/>
                  </a:lnTo>
                  <a:lnTo>
                    <a:pt x="1491559" y="477048"/>
                  </a:lnTo>
                  <a:lnTo>
                    <a:pt x="1503396" y="474909"/>
                  </a:lnTo>
                  <a:lnTo>
                    <a:pt x="1515234" y="472419"/>
                  </a:lnTo>
                  <a:lnTo>
                    <a:pt x="1527072" y="469526"/>
                  </a:lnTo>
                  <a:lnTo>
                    <a:pt x="1538910" y="466170"/>
                  </a:lnTo>
                  <a:lnTo>
                    <a:pt x="1550748" y="462286"/>
                  </a:lnTo>
                  <a:lnTo>
                    <a:pt x="1562585" y="457804"/>
                  </a:lnTo>
                  <a:lnTo>
                    <a:pt x="1574423" y="452644"/>
                  </a:lnTo>
                  <a:lnTo>
                    <a:pt x="1586261" y="446727"/>
                  </a:lnTo>
                  <a:lnTo>
                    <a:pt x="1598099" y="439966"/>
                  </a:lnTo>
                  <a:lnTo>
                    <a:pt x="1609936" y="432276"/>
                  </a:lnTo>
                  <a:lnTo>
                    <a:pt x="1621774" y="423574"/>
                  </a:lnTo>
                  <a:lnTo>
                    <a:pt x="1633612" y="413783"/>
                  </a:lnTo>
                  <a:lnTo>
                    <a:pt x="1645450" y="402838"/>
                  </a:lnTo>
                  <a:lnTo>
                    <a:pt x="1657287" y="390691"/>
                  </a:lnTo>
                  <a:lnTo>
                    <a:pt x="1669125" y="377318"/>
                  </a:lnTo>
                  <a:lnTo>
                    <a:pt x="1680963" y="362724"/>
                  </a:lnTo>
                  <a:lnTo>
                    <a:pt x="1692801" y="346950"/>
                  </a:lnTo>
                  <a:lnTo>
                    <a:pt x="1704639" y="330077"/>
                  </a:lnTo>
                  <a:lnTo>
                    <a:pt x="1716476" y="312230"/>
                  </a:lnTo>
                  <a:lnTo>
                    <a:pt x="1728314" y="293571"/>
                  </a:lnTo>
                  <a:lnTo>
                    <a:pt x="1740152" y="274303"/>
                  </a:lnTo>
                  <a:lnTo>
                    <a:pt x="1751990" y="254656"/>
                  </a:lnTo>
                  <a:lnTo>
                    <a:pt x="1763827" y="234881"/>
                  </a:lnTo>
                  <a:lnTo>
                    <a:pt x="1775665" y="215234"/>
                  </a:lnTo>
                  <a:lnTo>
                    <a:pt x="1787503" y="195966"/>
                  </a:lnTo>
                  <a:lnTo>
                    <a:pt x="1799341" y="177307"/>
                  </a:lnTo>
                  <a:lnTo>
                    <a:pt x="1811178" y="159459"/>
                  </a:lnTo>
                  <a:lnTo>
                    <a:pt x="1823016" y="142587"/>
                  </a:lnTo>
                  <a:lnTo>
                    <a:pt x="1834854" y="126813"/>
                  </a:lnTo>
                  <a:lnTo>
                    <a:pt x="1846692" y="112219"/>
                  </a:lnTo>
                  <a:lnTo>
                    <a:pt x="1858530" y="98845"/>
                  </a:lnTo>
                  <a:lnTo>
                    <a:pt x="1870367" y="86698"/>
                  </a:lnTo>
                  <a:lnTo>
                    <a:pt x="1882205" y="75753"/>
                  </a:lnTo>
                  <a:lnTo>
                    <a:pt x="1894043" y="65962"/>
                  </a:lnTo>
                  <a:lnTo>
                    <a:pt x="1905881" y="57261"/>
                  </a:lnTo>
                  <a:lnTo>
                    <a:pt x="1917718" y="49571"/>
                  </a:lnTo>
                  <a:lnTo>
                    <a:pt x="1929556" y="42810"/>
                  </a:lnTo>
                  <a:lnTo>
                    <a:pt x="1941394" y="36892"/>
                  </a:lnTo>
                  <a:lnTo>
                    <a:pt x="1953232" y="31733"/>
                  </a:lnTo>
                  <a:lnTo>
                    <a:pt x="1965069" y="27250"/>
                  </a:lnTo>
                  <a:lnTo>
                    <a:pt x="1976907" y="23366"/>
                  </a:lnTo>
                  <a:lnTo>
                    <a:pt x="1988745" y="20011"/>
                  </a:lnTo>
                  <a:lnTo>
                    <a:pt x="2000583" y="17117"/>
                  </a:lnTo>
                  <a:lnTo>
                    <a:pt x="2012421" y="14628"/>
                  </a:lnTo>
                  <a:lnTo>
                    <a:pt x="2024258" y="12489"/>
                  </a:lnTo>
                  <a:lnTo>
                    <a:pt x="2036096" y="10654"/>
                  </a:lnTo>
                  <a:lnTo>
                    <a:pt x="2047934" y="9082"/>
                  </a:lnTo>
                  <a:lnTo>
                    <a:pt x="2059772" y="7736"/>
                  </a:lnTo>
                  <a:lnTo>
                    <a:pt x="2071609" y="6585"/>
                  </a:lnTo>
                  <a:lnTo>
                    <a:pt x="2083447" y="5602"/>
                  </a:lnTo>
                  <a:lnTo>
                    <a:pt x="2095285" y="4762"/>
                  </a:lnTo>
                  <a:lnTo>
                    <a:pt x="2107123" y="4045"/>
                  </a:lnTo>
                  <a:lnTo>
                    <a:pt x="2118961" y="3433"/>
                  </a:lnTo>
                  <a:lnTo>
                    <a:pt x="2130798" y="2912"/>
                  </a:lnTo>
                  <a:lnTo>
                    <a:pt x="2142636" y="2467"/>
                  </a:lnTo>
                  <a:lnTo>
                    <a:pt x="2154474" y="2088"/>
                  </a:lnTo>
                  <a:lnTo>
                    <a:pt x="2166312" y="1766"/>
                  </a:lnTo>
                  <a:lnTo>
                    <a:pt x="2178149" y="1491"/>
                  </a:lnTo>
                  <a:lnTo>
                    <a:pt x="2189987" y="1257"/>
                  </a:lnTo>
                  <a:lnTo>
                    <a:pt x="2201825" y="1057"/>
                  </a:lnTo>
                  <a:lnTo>
                    <a:pt x="2213663" y="887"/>
                  </a:lnTo>
                  <a:lnTo>
                    <a:pt x="2225500" y="743"/>
                  </a:lnTo>
                  <a:lnTo>
                    <a:pt x="2237338" y="620"/>
                  </a:lnTo>
                  <a:lnTo>
                    <a:pt x="2249176" y="515"/>
                  </a:lnTo>
                  <a:lnTo>
                    <a:pt x="2261014" y="426"/>
                  </a:lnTo>
                  <a:lnTo>
                    <a:pt x="2272852" y="350"/>
                  </a:lnTo>
                  <a:lnTo>
                    <a:pt x="2284689" y="286"/>
                  </a:lnTo>
                  <a:lnTo>
                    <a:pt x="2296527" y="231"/>
                  </a:lnTo>
                  <a:lnTo>
                    <a:pt x="2308365" y="184"/>
                  </a:lnTo>
                  <a:lnTo>
                    <a:pt x="2320203" y="144"/>
                  </a:lnTo>
                  <a:lnTo>
                    <a:pt x="2332040" y="110"/>
                  </a:lnTo>
                  <a:lnTo>
                    <a:pt x="2343878" y="82"/>
                  </a:lnTo>
                  <a:lnTo>
                    <a:pt x="2343878" y="0"/>
                  </a:lnTo>
                  <a:lnTo>
                    <a:pt x="2355716" y="14"/>
                  </a:lnTo>
                  <a:lnTo>
                    <a:pt x="2367554" y="31"/>
                  </a:lnTo>
                  <a:lnTo>
                    <a:pt x="2379391" y="51"/>
                  </a:lnTo>
                  <a:lnTo>
                    <a:pt x="2391229" y="74"/>
                  </a:lnTo>
                  <a:lnTo>
                    <a:pt x="2403067" y="102"/>
                  </a:lnTo>
                  <a:lnTo>
                    <a:pt x="2414905" y="134"/>
                  </a:lnTo>
                  <a:lnTo>
                    <a:pt x="2426743" y="172"/>
                  </a:lnTo>
                  <a:lnTo>
                    <a:pt x="2438580" y="216"/>
                  </a:lnTo>
                  <a:lnTo>
                    <a:pt x="2450418" y="269"/>
                  </a:lnTo>
                  <a:lnTo>
                    <a:pt x="2462256" y="330"/>
                  </a:lnTo>
                  <a:lnTo>
                    <a:pt x="2474094" y="402"/>
                  </a:lnTo>
                  <a:lnTo>
                    <a:pt x="2485931" y="487"/>
                  </a:lnTo>
                  <a:lnTo>
                    <a:pt x="2497769" y="587"/>
                  </a:lnTo>
                  <a:lnTo>
                    <a:pt x="2509607" y="704"/>
                  </a:lnTo>
                  <a:lnTo>
                    <a:pt x="2521445" y="842"/>
                  </a:lnTo>
                  <a:lnTo>
                    <a:pt x="2533283" y="1003"/>
                  </a:lnTo>
                  <a:lnTo>
                    <a:pt x="2545120" y="1192"/>
                  </a:lnTo>
                  <a:lnTo>
                    <a:pt x="2556958" y="1415"/>
                  </a:lnTo>
                  <a:lnTo>
                    <a:pt x="2568796" y="1675"/>
                  </a:lnTo>
                  <a:lnTo>
                    <a:pt x="2580634" y="1981"/>
                  </a:lnTo>
                  <a:lnTo>
                    <a:pt x="2592471" y="2340"/>
                  </a:lnTo>
                  <a:lnTo>
                    <a:pt x="2604309" y="2759"/>
                  </a:lnTo>
                  <a:lnTo>
                    <a:pt x="2616147" y="3251"/>
                  </a:lnTo>
                  <a:lnTo>
                    <a:pt x="2627985" y="3827"/>
                  </a:lnTo>
                  <a:lnTo>
                    <a:pt x="2639822" y="4500"/>
                  </a:lnTo>
                  <a:lnTo>
                    <a:pt x="2651660" y="5286"/>
                  </a:lnTo>
                  <a:lnTo>
                    <a:pt x="2663498" y="6203"/>
                  </a:lnTo>
                  <a:lnTo>
                    <a:pt x="2675336" y="7273"/>
                  </a:lnTo>
                  <a:lnTo>
                    <a:pt x="2687174" y="8517"/>
                  </a:lnTo>
                  <a:lnTo>
                    <a:pt x="2699011" y="9964"/>
                  </a:lnTo>
                  <a:lnTo>
                    <a:pt x="2710849" y="11642"/>
                  </a:lnTo>
                  <a:lnTo>
                    <a:pt x="2722687" y="13584"/>
                  </a:lnTo>
                  <a:lnTo>
                    <a:pt x="2734525" y="15825"/>
                  </a:lnTo>
                  <a:lnTo>
                    <a:pt x="2746362" y="18405"/>
                  </a:lnTo>
                  <a:lnTo>
                    <a:pt x="2758200" y="21364"/>
                  </a:lnTo>
                  <a:lnTo>
                    <a:pt x="2770038" y="24744"/>
                  </a:lnTo>
                  <a:lnTo>
                    <a:pt x="2781876" y="28589"/>
                  </a:lnTo>
                  <a:lnTo>
                    <a:pt x="2793713" y="32940"/>
                  </a:lnTo>
                  <a:lnTo>
                    <a:pt x="2805551" y="37835"/>
                  </a:lnTo>
                  <a:lnTo>
                    <a:pt x="2817389" y="43308"/>
                  </a:lnTo>
                  <a:lnTo>
                    <a:pt x="2829227" y="49381"/>
                  </a:lnTo>
                  <a:lnTo>
                    <a:pt x="2841065" y="56068"/>
                  </a:lnTo>
                  <a:lnTo>
                    <a:pt x="2852902" y="63365"/>
                  </a:lnTo>
                  <a:lnTo>
                    <a:pt x="2864740" y="71252"/>
                  </a:lnTo>
                  <a:lnTo>
                    <a:pt x="2876578" y="79688"/>
                  </a:lnTo>
                  <a:lnTo>
                    <a:pt x="2888416" y="88612"/>
                  </a:lnTo>
                  <a:lnTo>
                    <a:pt x="2900253" y="97941"/>
                  </a:lnTo>
                  <a:lnTo>
                    <a:pt x="2912091" y="107576"/>
                  </a:lnTo>
                  <a:lnTo>
                    <a:pt x="2923929" y="117399"/>
                  </a:lnTo>
                  <a:lnTo>
                    <a:pt x="2935767" y="127287"/>
                  </a:lnTo>
                  <a:lnTo>
                    <a:pt x="2947604" y="137110"/>
                  </a:lnTo>
                  <a:lnTo>
                    <a:pt x="2959442" y="146744"/>
                  </a:lnTo>
                  <a:lnTo>
                    <a:pt x="2971280" y="156074"/>
                  </a:lnTo>
                  <a:lnTo>
                    <a:pt x="2983118" y="164997"/>
                  </a:lnTo>
                  <a:lnTo>
                    <a:pt x="2994956" y="173434"/>
                  </a:lnTo>
                  <a:lnTo>
                    <a:pt x="3006793" y="181321"/>
                  </a:lnTo>
                  <a:lnTo>
                    <a:pt x="3018631" y="188618"/>
                  </a:lnTo>
                  <a:lnTo>
                    <a:pt x="3030469" y="195304"/>
                  </a:lnTo>
                  <a:lnTo>
                    <a:pt x="3042307" y="201378"/>
                  </a:lnTo>
                  <a:lnTo>
                    <a:pt x="3054144" y="206850"/>
                  </a:lnTo>
                  <a:lnTo>
                    <a:pt x="3065982" y="211746"/>
                  </a:lnTo>
                  <a:lnTo>
                    <a:pt x="3077820" y="216097"/>
                  </a:lnTo>
                  <a:lnTo>
                    <a:pt x="3089658" y="219942"/>
                  </a:lnTo>
                  <a:lnTo>
                    <a:pt x="3101496" y="223322"/>
                  </a:lnTo>
                  <a:lnTo>
                    <a:pt x="3113333" y="226281"/>
                  </a:lnTo>
                  <a:lnTo>
                    <a:pt x="3125171" y="228860"/>
                  </a:lnTo>
                  <a:lnTo>
                    <a:pt x="3137009" y="231102"/>
                  </a:lnTo>
                  <a:lnTo>
                    <a:pt x="3148847" y="233044"/>
                  </a:lnTo>
                  <a:lnTo>
                    <a:pt x="3160684" y="234722"/>
                  </a:lnTo>
                  <a:lnTo>
                    <a:pt x="3172522" y="236168"/>
                  </a:lnTo>
                  <a:lnTo>
                    <a:pt x="3184360" y="237413"/>
                  </a:lnTo>
                  <a:lnTo>
                    <a:pt x="3196198" y="238483"/>
                  </a:lnTo>
                  <a:lnTo>
                    <a:pt x="3208035" y="239400"/>
                  </a:lnTo>
                  <a:lnTo>
                    <a:pt x="3219873" y="240186"/>
                  </a:lnTo>
                  <a:lnTo>
                    <a:pt x="3231711" y="240859"/>
                  </a:lnTo>
                  <a:lnTo>
                    <a:pt x="3243549" y="241434"/>
                  </a:lnTo>
                  <a:lnTo>
                    <a:pt x="3255387" y="241926"/>
                  </a:lnTo>
                  <a:lnTo>
                    <a:pt x="3267224" y="242346"/>
                  </a:lnTo>
                  <a:lnTo>
                    <a:pt x="3279062" y="242705"/>
                  </a:lnTo>
                  <a:lnTo>
                    <a:pt x="3290900" y="243010"/>
                  </a:lnTo>
                  <a:lnTo>
                    <a:pt x="3302738" y="243271"/>
                  </a:lnTo>
                  <a:lnTo>
                    <a:pt x="3314575" y="243493"/>
                  </a:lnTo>
                  <a:lnTo>
                    <a:pt x="3326413" y="243683"/>
                  </a:lnTo>
                  <a:lnTo>
                    <a:pt x="3338251" y="243844"/>
                  </a:lnTo>
                  <a:lnTo>
                    <a:pt x="3350089" y="243982"/>
                  </a:lnTo>
                  <a:lnTo>
                    <a:pt x="3361926" y="244099"/>
                  </a:lnTo>
                  <a:lnTo>
                    <a:pt x="3373764" y="244198"/>
                  </a:lnTo>
                  <a:lnTo>
                    <a:pt x="3385602" y="244283"/>
                  </a:lnTo>
                  <a:lnTo>
                    <a:pt x="3397440" y="244355"/>
                  </a:lnTo>
                  <a:lnTo>
                    <a:pt x="3409278" y="244417"/>
                  </a:lnTo>
                  <a:lnTo>
                    <a:pt x="3421115" y="244469"/>
                  </a:lnTo>
                  <a:lnTo>
                    <a:pt x="3432953" y="244514"/>
                  </a:lnTo>
                  <a:lnTo>
                    <a:pt x="3444791" y="244552"/>
                  </a:lnTo>
                  <a:lnTo>
                    <a:pt x="3456629" y="244584"/>
                  </a:lnTo>
                  <a:lnTo>
                    <a:pt x="3468466" y="244612"/>
                  </a:lnTo>
                  <a:lnTo>
                    <a:pt x="3480304" y="244635"/>
                  </a:lnTo>
                  <a:lnTo>
                    <a:pt x="3492142" y="244655"/>
                  </a:lnTo>
                  <a:lnTo>
                    <a:pt x="3503980" y="244672"/>
                  </a:lnTo>
                  <a:lnTo>
                    <a:pt x="3515818" y="244686"/>
                  </a:lnTo>
                  <a:lnTo>
                    <a:pt x="3515818" y="244686"/>
                  </a:lnTo>
                  <a:lnTo>
                    <a:pt x="3527655" y="244672"/>
                  </a:lnTo>
                  <a:lnTo>
                    <a:pt x="3539493" y="244655"/>
                  </a:lnTo>
                  <a:lnTo>
                    <a:pt x="3551331" y="244635"/>
                  </a:lnTo>
                  <a:lnTo>
                    <a:pt x="3563169" y="244612"/>
                  </a:lnTo>
                  <a:lnTo>
                    <a:pt x="3575006" y="244584"/>
                  </a:lnTo>
                  <a:lnTo>
                    <a:pt x="3586844" y="244552"/>
                  </a:lnTo>
                  <a:lnTo>
                    <a:pt x="3598682" y="244514"/>
                  </a:lnTo>
                  <a:lnTo>
                    <a:pt x="3610520" y="244469"/>
                  </a:lnTo>
                  <a:lnTo>
                    <a:pt x="3622357" y="244417"/>
                  </a:lnTo>
                  <a:lnTo>
                    <a:pt x="3634195" y="244355"/>
                  </a:lnTo>
                  <a:lnTo>
                    <a:pt x="3646033" y="244283"/>
                  </a:lnTo>
                  <a:lnTo>
                    <a:pt x="3657871" y="244198"/>
                  </a:lnTo>
                  <a:lnTo>
                    <a:pt x="3669709" y="244099"/>
                  </a:lnTo>
                  <a:lnTo>
                    <a:pt x="3681546" y="243982"/>
                  </a:lnTo>
                  <a:lnTo>
                    <a:pt x="3693384" y="243844"/>
                  </a:lnTo>
                  <a:lnTo>
                    <a:pt x="3705222" y="243683"/>
                  </a:lnTo>
                  <a:lnTo>
                    <a:pt x="3717060" y="243493"/>
                  </a:lnTo>
                  <a:lnTo>
                    <a:pt x="3728897" y="243271"/>
                  </a:lnTo>
                  <a:lnTo>
                    <a:pt x="3740735" y="243010"/>
                  </a:lnTo>
                  <a:lnTo>
                    <a:pt x="3752573" y="242705"/>
                  </a:lnTo>
                  <a:lnTo>
                    <a:pt x="3764411" y="242346"/>
                  </a:lnTo>
                  <a:lnTo>
                    <a:pt x="3776248" y="241926"/>
                  </a:lnTo>
                  <a:lnTo>
                    <a:pt x="3788086" y="241434"/>
                  </a:lnTo>
                  <a:lnTo>
                    <a:pt x="3799924" y="240859"/>
                  </a:lnTo>
                  <a:lnTo>
                    <a:pt x="3811762" y="240186"/>
                  </a:lnTo>
                  <a:lnTo>
                    <a:pt x="3823600" y="239400"/>
                  </a:lnTo>
                  <a:lnTo>
                    <a:pt x="3835437" y="238483"/>
                  </a:lnTo>
                  <a:lnTo>
                    <a:pt x="3847275" y="237413"/>
                  </a:lnTo>
                  <a:lnTo>
                    <a:pt x="3859113" y="236168"/>
                  </a:lnTo>
                  <a:lnTo>
                    <a:pt x="3870951" y="234722"/>
                  </a:lnTo>
                  <a:lnTo>
                    <a:pt x="3882788" y="233044"/>
                  </a:lnTo>
                  <a:lnTo>
                    <a:pt x="3894626" y="231102"/>
                  </a:lnTo>
                  <a:lnTo>
                    <a:pt x="3906464" y="228860"/>
                  </a:lnTo>
                  <a:lnTo>
                    <a:pt x="3918302" y="226281"/>
                  </a:lnTo>
                  <a:lnTo>
                    <a:pt x="3930139" y="223322"/>
                  </a:lnTo>
                  <a:lnTo>
                    <a:pt x="3941977" y="219942"/>
                  </a:lnTo>
                  <a:lnTo>
                    <a:pt x="3953815" y="216097"/>
                  </a:lnTo>
                  <a:lnTo>
                    <a:pt x="3965653" y="211746"/>
                  </a:lnTo>
                  <a:lnTo>
                    <a:pt x="3977491" y="206850"/>
                  </a:lnTo>
                  <a:lnTo>
                    <a:pt x="3989328" y="201378"/>
                  </a:lnTo>
                  <a:lnTo>
                    <a:pt x="4001166" y="195304"/>
                  </a:lnTo>
                  <a:lnTo>
                    <a:pt x="4013004" y="188618"/>
                  </a:lnTo>
                  <a:lnTo>
                    <a:pt x="4024842" y="181321"/>
                  </a:lnTo>
                  <a:lnTo>
                    <a:pt x="4036679" y="173434"/>
                  </a:lnTo>
                  <a:lnTo>
                    <a:pt x="4048517" y="164997"/>
                  </a:lnTo>
                  <a:lnTo>
                    <a:pt x="4060355" y="156074"/>
                  </a:lnTo>
                  <a:lnTo>
                    <a:pt x="4072193" y="146744"/>
                  </a:lnTo>
                  <a:lnTo>
                    <a:pt x="4084031" y="137110"/>
                  </a:lnTo>
                  <a:lnTo>
                    <a:pt x="4095868" y="127287"/>
                  </a:lnTo>
                  <a:lnTo>
                    <a:pt x="4107706" y="117399"/>
                  </a:lnTo>
                  <a:lnTo>
                    <a:pt x="4119544" y="107576"/>
                  </a:lnTo>
                  <a:lnTo>
                    <a:pt x="4131382" y="97941"/>
                  </a:lnTo>
                  <a:lnTo>
                    <a:pt x="4143219" y="88612"/>
                  </a:lnTo>
                  <a:lnTo>
                    <a:pt x="4155057" y="79688"/>
                  </a:lnTo>
                  <a:lnTo>
                    <a:pt x="4166895" y="71252"/>
                  </a:lnTo>
                  <a:lnTo>
                    <a:pt x="4178733" y="63365"/>
                  </a:lnTo>
                  <a:lnTo>
                    <a:pt x="4190570" y="56068"/>
                  </a:lnTo>
                  <a:lnTo>
                    <a:pt x="4202408" y="49381"/>
                  </a:lnTo>
                  <a:lnTo>
                    <a:pt x="4214246" y="43308"/>
                  </a:lnTo>
                  <a:lnTo>
                    <a:pt x="4226084" y="37835"/>
                  </a:lnTo>
                  <a:lnTo>
                    <a:pt x="4237922" y="32940"/>
                  </a:lnTo>
                  <a:lnTo>
                    <a:pt x="4249759" y="28589"/>
                  </a:lnTo>
                  <a:lnTo>
                    <a:pt x="4261597" y="24744"/>
                  </a:lnTo>
                  <a:lnTo>
                    <a:pt x="4273435" y="21364"/>
                  </a:lnTo>
                  <a:lnTo>
                    <a:pt x="4285273" y="18405"/>
                  </a:lnTo>
                  <a:lnTo>
                    <a:pt x="4297110" y="15825"/>
                  </a:lnTo>
                  <a:lnTo>
                    <a:pt x="4308948" y="13584"/>
                  </a:lnTo>
                  <a:lnTo>
                    <a:pt x="4320786" y="11642"/>
                  </a:lnTo>
                  <a:lnTo>
                    <a:pt x="4332624" y="9964"/>
                  </a:lnTo>
                  <a:lnTo>
                    <a:pt x="4344461" y="8517"/>
                  </a:lnTo>
                  <a:lnTo>
                    <a:pt x="4356299" y="7273"/>
                  </a:lnTo>
                  <a:lnTo>
                    <a:pt x="4368137" y="6203"/>
                  </a:lnTo>
                  <a:lnTo>
                    <a:pt x="4379975" y="5286"/>
                  </a:lnTo>
                  <a:lnTo>
                    <a:pt x="4391813" y="4500"/>
                  </a:lnTo>
                  <a:lnTo>
                    <a:pt x="4403650" y="3827"/>
                  </a:lnTo>
                  <a:lnTo>
                    <a:pt x="4415488" y="3251"/>
                  </a:lnTo>
                  <a:lnTo>
                    <a:pt x="4427326" y="2759"/>
                  </a:lnTo>
                  <a:lnTo>
                    <a:pt x="4439164" y="2340"/>
                  </a:lnTo>
                  <a:lnTo>
                    <a:pt x="4451001" y="1981"/>
                  </a:lnTo>
                  <a:lnTo>
                    <a:pt x="4462839" y="1675"/>
                  </a:lnTo>
                  <a:lnTo>
                    <a:pt x="4474677" y="1415"/>
                  </a:lnTo>
                  <a:lnTo>
                    <a:pt x="4486515" y="1192"/>
                  </a:lnTo>
                  <a:lnTo>
                    <a:pt x="4498352" y="1003"/>
                  </a:lnTo>
                  <a:lnTo>
                    <a:pt x="4510190" y="842"/>
                  </a:lnTo>
                  <a:lnTo>
                    <a:pt x="4522028" y="704"/>
                  </a:lnTo>
                  <a:lnTo>
                    <a:pt x="4533866" y="587"/>
                  </a:lnTo>
                  <a:lnTo>
                    <a:pt x="4545704" y="487"/>
                  </a:lnTo>
                  <a:lnTo>
                    <a:pt x="4557541" y="402"/>
                  </a:lnTo>
                  <a:lnTo>
                    <a:pt x="4569379" y="330"/>
                  </a:lnTo>
                  <a:lnTo>
                    <a:pt x="4581217" y="269"/>
                  </a:lnTo>
                  <a:lnTo>
                    <a:pt x="4593055" y="216"/>
                  </a:lnTo>
                  <a:lnTo>
                    <a:pt x="4604892" y="172"/>
                  </a:lnTo>
                  <a:lnTo>
                    <a:pt x="4616730" y="134"/>
                  </a:lnTo>
                  <a:lnTo>
                    <a:pt x="4628568" y="102"/>
                  </a:lnTo>
                  <a:lnTo>
                    <a:pt x="4640406" y="74"/>
                  </a:lnTo>
                  <a:lnTo>
                    <a:pt x="4652244" y="51"/>
                  </a:lnTo>
                  <a:lnTo>
                    <a:pt x="4664081" y="31"/>
                  </a:lnTo>
                  <a:lnTo>
                    <a:pt x="4675919" y="14"/>
                  </a:lnTo>
                  <a:lnTo>
                    <a:pt x="4687757" y="0"/>
                  </a:lnTo>
                </a:path>
              </a:pathLst>
            </a:custGeom>
            <a:ln w="40651" cap="flat">
              <a:solidFill>
                <a:srgbClr val="E8E8E8">
                  <a:alpha val="100000"/>
                </a:srgbClr>
              </a:solidFill>
              <a:prstDash val="solid"/>
              <a:round/>
            </a:ln>
          </p:spPr>
          <p:txBody>
            <a:bodyPr/>
            <a:lstStyle/>
            <a:p/>
          </p:txBody>
        </p:sp>
        <p:sp>
          <p:nvSpPr>
            <p:cNvPr id="28" name="pl28"/>
            <p:cNvSpPr/>
            <p:nvPr/>
          </p:nvSpPr>
          <p:spPr>
            <a:xfrm>
              <a:off x="2482252" y="4577913"/>
              <a:ext cx="4687757" cy="489537"/>
            </a:xfrm>
            <a:custGeom>
              <a:avLst/>
              <a:pathLst>
                <a:path w="4687757" h="489537">
                  <a:moveTo>
                    <a:pt x="0" y="0"/>
                  </a:moveTo>
                  <a:lnTo>
                    <a:pt x="11837" y="14"/>
                  </a:lnTo>
                  <a:lnTo>
                    <a:pt x="23675" y="31"/>
                  </a:lnTo>
                  <a:lnTo>
                    <a:pt x="35513" y="51"/>
                  </a:lnTo>
                  <a:lnTo>
                    <a:pt x="47351" y="74"/>
                  </a:lnTo>
                  <a:lnTo>
                    <a:pt x="59188" y="102"/>
                  </a:lnTo>
                  <a:lnTo>
                    <a:pt x="71026" y="134"/>
                  </a:lnTo>
                  <a:lnTo>
                    <a:pt x="82864" y="172"/>
                  </a:lnTo>
                  <a:lnTo>
                    <a:pt x="94702" y="216"/>
                  </a:lnTo>
                  <a:lnTo>
                    <a:pt x="106539" y="269"/>
                  </a:lnTo>
                  <a:lnTo>
                    <a:pt x="118377" y="330"/>
                  </a:lnTo>
                  <a:lnTo>
                    <a:pt x="130215" y="402"/>
                  </a:lnTo>
                  <a:lnTo>
                    <a:pt x="142053" y="487"/>
                  </a:lnTo>
                  <a:lnTo>
                    <a:pt x="153891" y="587"/>
                  </a:lnTo>
                  <a:lnTo>
                    <a:pt x="165728" y="704"/>
                  </a:lnTo>
                  <a:lnTo>
                    <a:pt x="177566" y="842"/>
                  </a:lnTo>
                  <a:lnTo>
                    <a:pt x="189404" y="1003"/>
                  </a:lnTo>
                  <a:lnTo>
                    <a:pt x="201242" y="1192"/>
                  </a:lnTo>
                  <a:lnTo>
                    <a:pt x="213079" y="1415"/>
                  </a:lnTo>
                  <a:lnTo>
                    <a:pt x="224917" y="1675"/>
                  </a:lnTo>
                  <a:lnTo>
                    <a:pt x="236755" y="1981"/>
                  </a:lnTo>
                  <a:lnTo>
                    <a:pt x="248593" y="2340"/>
                  </a:lnTo>
                  <a:lnTo>
                    <a:pt x="260430" y="2759"/>
                  </a:lnTo>
                  <a:lnTo>
                    <a:pt x="272268" y="3251"/>
                  </a:lnTo>
                  <a:lnTo>
                    <a:pt x="284106" y="3827"/>
                  </a:lnTo>
                  <a:lnTo>
                    <a:pt x="295944" y="4500"/>
                  </a:lnTo>
                  <a:lnTo>
                    <a:pt x="307782" y="5286"/>
                  </a:lnTo>
                  <a:lnTo>
                    <a:pt x="319619" y="6203"/>
                  </a:lnTo>
                  <a:lnTo>
                    <a:pt x="331457" y="7273"/>
                  </a:lnTo>
                  <a:lnTo>
                    <a:pt x="343295" y="8517"/>
                  </a:lnTo>
                  <a:lnTo>
                    <a:pt x="355133" y="9964"/>
                  </a:lnTo>
                  <a:lnTo>
                    <a:pt x="366970" y="11642"/>
                  </a:lnTo>
                  <a:lnTo>
                    <a:pt x="378808" y="13584"/>
                  </a:lnTo>
                  <a:lnTo>
                    <a:pt x="390646" y="15825"/>
                  </a:lnTo>
                  <a:lnTo>
                    <a:pt x="402484" y="18405"/>
                  </a:lnTo>
                  <a:lnTo>
                    <a:pt x="414321" y="21364"/>
                  </a:lnTo>
                  <a:lnTo>
                    <a:pt x="426159" y="24744"/>
                  </a:lnTo>
                  <a:lnTo>
                    <a:pt x="437997" y="28589"/>
                  </a:lnTo>
                  <a:lnTo>
                    <a:pt x="449835" y="32940"/>
                  </a:lnTo>
                  <a:lnTo>
                    <a:pt x="461673" y="37835"/>
                  </a:lnTo>
                  <a:lnTo>
                    <a:pt x="473510" y="43308"/>
                  </a:lnTo>
                  <a:lnTo>
                    <a:pt x="485348" y="49381"/>
                  </a:lnTo>
                  <a:lnTo>
                    <a:pt x="497186" y="56068"/>
                  </a:lnTo>
                  <a:lnTo>
                    <a:pt x="509024" y="63365"/>
                  </a:lnTo>
                  <a:lnTo>
                    <a:pt x="520861" y="71252"/>
                  </a:lnTo>
                  <a:lnTo>
                    <a:pt x="532699" y="79688"/>
                  </a:lnTo>
                  <a:lnTo>
                    <a:pt x="544537" y="88612"/>
                  </a:lnTo>
                  <a:lnTo>
                    <a:pt x="556375" y="97941"/>
                  </a:lnTo>
                  <a:lnTo>
                    <a:pt x="568213" y="107576"/>
                  </a:lnTo>
                  <a:lnTo>
                    <a:pt x="580050" y="117399"/>
                  </a:lnTo>
                  <a:lnTo>
                    <a:pt x="591888" y="127287"/>
                  </a:lnTo>
                  <a:lnTo>
                    <a:pt x="603726" y="137110"/>
                  </a:lnTo>
                  <a:lnTo>
                    <a:pt x="615564" y="146744"/>
                  </a:lnTo>
                  <a:lnTo>
                    <a:pt x="627401" y="156074"/>
                  </a:lnTo>
                  <a:lnTo>
                    <a:pt x="639239" y="164997"/>
                  </a:lnTo>
                  <a:lnTo>
                    <a:pt x="651077" y="173434"/>
                  </a:lnTo>
                  <a:lnTo>
                    <a:pt x="662915" y="181321"/>
                  </a:lnTo>
                  <a:lnTo>
                    <a:pt x="674752" y="188618"/>
                  </a:lnTo>
                  <a:lnTo>
                    <a:pt x="686590" y="195304"/>
                  </a:lnTo>
                  <a:lnTo>
                    <a:pt x="698428" y="201378"/>
                  </a:lnTo>
                  <a:lnTo>
                    <a:pt x="710266" y="206850"/>
                  </a:lnTo>
                  <a:lnTo>
                    <a:pt x="722104" y="211746"/>
                  </a:lnTo>
                  <a:lnTo>
                    <a:pt x="733941" y="216097"/>
                  </a:lnTo>
                  <a:lnTo>
                    <a:pt x="745779" y="219942"/>
                  </a:lnTo>
                  <a:lnTo>
                    <a:pt x="757617" y="223322"/>
                  </a:lnTo>
                  <a:lnTo>
                    <a:pt x="769455" y="226281"/>
                  </a:lnTo>
                  <a:lnTo>
                    <a:pt x="781292" y="228860"/>
                  </a:lnTo>
                  <a:lnTo>
                    <a:pt x="793130" y="231102"/>
                  </a:lnTo>
                  <a:lnTo>
                    <a:pt x="804968" y="233044"/>
                  </a:lnTo>
                  <a:lnTo>
                    <a:pt x="816806" y="234722"/>
                  </a:lnTo>
                  <a:lnTo>
                    <a:pt x="828643" y="236168"/>
                  </a:lnTo>
                  <a:lnTo>
                    <a:pt x="840481" y="237413"/>
                  </a:lnTo>
                  <a:lnTo>
                    <a:pt x="852319" y="238483"/>
                  </a:lnTo>
                  <a:lnTo>
                    <a:pt x="864157" y="239400"/>
                  </a:lnTo>
                  <a:lnTo>
                    <a:pt x="875995" y="240186"/>
                  </a:lnTo>
                  <a:lnTo>
                    <a:pt x="887832" y="240859"/>
                  </a:lnTo>
                  <a:lnTo>
                    <a:pt x="899670" y="241434"/>
                  </a:lnTo>
                  <a:lnTo>
                    <a:pt x="911508" y="241926"/>
                  </a:lnTo>
                  <a:lnTo>
                    <a:pt x="923346" y="242346"/>
                  </a:lnTo>
                  <a:lnTo>
                    <a:pt x="935183" y="242705"/>
                  </a:lnTo>
                  <a:lnTo>
                    <a:pt x="947021" y="243010"/>
                  </a:lnTo>
                  <a:lnTo>
                    <a:pt x="958859" y="243271"/>
                  </a:lnTo>
                  <a:lnTo>
                    <a:pt x="970697" y="243493"/>
                  </a:lnTo>
                  <a:lnTo>
                    <a:pt x="982534" y="243683"/>
                  </a:lnTo>
                  <a:lnTo>
                    <a:pt x="994372" y="243844"/>
                  </a:lnTo>
                  <a:lnTo>
                    <a:pt x="1006210" y="243982"/>
                  </a:lnTo>
                  <a:lnTo>
                    <a:pt x="1018048" y="244099"/>
                  </a:lnTo>
                  <a:lnTo>
                    <a:pt x="1029886" y="244198"/>
                  </a:lnTo>
                  <a:lnTo>
                    <a:pt x="1041723" y="244283"/>
                  </a:lnTo>
                  <a:lnTo>
                    <a:pt x="1053561" y="244355"/>
                  </a:lnTo>
                  <a:lnTo>
                    <a:pt x="1065399" y="244417"/>
                  </a:lnTo>
                  <a:lnTo>
                    <a:pt x="1077237" y="244469"/>
                  </a:lnTo>
                  <a:lnTo>
                    <a:pt x="1089074" y="244514"/>
                  </a:lnTo>
                  <a:lnTo>
                    <a:pt x="1100912" y="244552"/>
                  </a:lnTo>
                  <a:lnTo>
                    <a:pt x="1112750" y="244584"/>
                  </a:lnTo>
                  <a:lnTo>
                    <a:pt x="1124588" y="244612"/>
                  </a:lnTo>
                  <a:lnTo>
                    <a:pt x="1136426" y="244635"/>
                  </a:lnTo>
                  <a:lnTo>
                    <a:pt x="1148263" y="244655"/>
                  </a:lnTo>
                  <a:lnTo>
                    <a:pt x="1160101" y="244672"/>
                  </a:lnTo>
                  <a:lnTo>
                    <a:pt x="1171939" y="244686"/>
                  </a:lnTo>
                  <a:lnTo>
                    <a:pt x="1171939" y="244850"/>
                  </a:lnTo>
                  <a:lnTo>
                    <a:pt x="1183777" y="244865"/>
                  </a:lnTo>
                  <a:lnTo>
                    <a:pt x="1195614" y="244882"/>
                  </a:lnTo>
                  <a:lnTo>
                    <a:pt x="1207452" y="244902"/>
                  </a:lnTo>
                  <a:lnTo>
                    <a:pt x="1219290" y="244925"/>
                  </a:lnTo>
                  <a:lnTo>
                    <a:pt x="1231128" y="244952"/>
                  </a:lnTo>
                  <a:lnTo>
                    <a:pt x="1242965" y="244985"/>
                  </a:lnTo>
                  <a:lnTo>
                    <a:pt x="1254803" y="245023"/>
                  </a:lnTo>
                  <a:lnTo>
                    <a:pt x="1266641" y="245067"/>
                  </a:lnTo>
                  <a:lnTo>
                    <a:pt x="1278479" y="245120"/>
                  </a:lnTo>
                  <a:lnTo>
                    <a:pt x="1290317" y="245181"/>
                  </a:lnTo>
                  <a:lnTo>
                    <a:pt x="1302154" y="245253"/>
                  </a:lnTo>
                  <a:lnTo>
                    <a:pt x="1313992" y="245338"/>
                  </a:lnTo>
                  <a:lnTo>
                    <a:pt x="1325830" y="245438"/>
                  </a:lnTo>
                  <a:lnTo>
                    <a:pt x="1337668" y="245555"/>
                  </a:lnTo>
                  <a:lnTo>
                    <a:pt x="1349505" y="245692"/>
                  </a:lnTo>
                  <a:lnTo>
                    <a:pt x="1361343" y="245854"/>
                  </a:lnTo>
                  <a:lnTo>
                    <a:pt x="1373181" y="246043"/>
                  </a:lnTo>
                  <a:lnTo>
                    <a:pt x="1385019" y="246265"/>
                  </a:lnTo>
                  <a:lnTo>
                    <a:pt x="1396856" y="246526"/>
                  </a:lnTo>
                  <a:lnTo>
                    <a:pt x="1408694" y="246832"/>
                  </a:lnTo>
                  <a:lnTo>
                    <a:pt x="1420532" y="247190"/>
                  </a:lnTo>
                  <a:lnTo>
                    <a:pt x="1432370" y="247610"/>
                  </a:lnTo>
                  <a:lnTo>
                    <a:pt x="1444208" y="248102"/>
                  </a:lnTo>
                  <a:lnTo>
                    <a:pt x="1456045" y="248677"/>
                  </a:lnTo>
                  <a:lnTo>
                    <a:pt x="1467883" y="249350"/>
                  </a:lnTo>
                  <a:lnTo>
                    <a:pt x="1479721" y="250136"/>
                  </a:lnTo>
                  <a:lnTo>
                    <a:pt x="1491559" y="251054"/>
                  </a:lnTo>
                  <a:lnTo>
                    <a:pt x="1503396" y="252123"/>
                  </a:lnTo>
                  <a:lnTo>
                    <a:pt x="1515234" y="253368"/>
                  </a:lnTo>
                  <a:lnTo>
                    <a:pt x="1527072" y="254815"/>
                  </a:lnTo>
                  <a:lnTo>
                    <a:pt x="1538910" y="256493"/>
                  </a:lnTo>
                  <a:lnTo>
                    <a:pt x="1550748" y="258435"/>
                  </a:lnTo>
                  <a:lnTo>
                    <a:pt x="1562585" y="260676"/>
                  </a:lnTo>
                  <a:lnTo>
                    <a:pt x="1574423" y="263256"/>
                  </a:lnTo>
                  <a:lnTo>
                    <a:pt x="1586261" y="266215"/>
                  </a:lnTo>
                  <a:lnTo>
                    <a:pt x="1598099" y="269595"/>
                  </a:lnTo>
                  <a:lnTo>
                    <a:pt x="1609936" y="273440"/>
                  </a:lnTo>
                  <a:lnTo>
                    <a:pt x="1621774" y="277791"/>
                  </a:lnTo>
                  <a:lnTo>
                    <a:pt x="1633612" y="282686"/>
                  </a:lnTo>
                  <a:lnTo>
                    <a:pt x="1645450" y="288159"/>
                  </a:lnTo>
                  <a:lnTo>
                    <a:pt x="1657287" y="294232"/>
                  </a:lnTo>
                  <a:lnTo>
                    <a:pt x="1669125" y="300919"/>
                  </a:lnTo>
                  <a:lnTo>
                    <a:pt x="1680963" y="308216"/>
                  </a:lnTo>
                  <a:lnTo>
                    <a:pt x="1692801" y="316103"/>
                  </a:lnTo>
                  <a:lnTo>
                    <a:pt x="1704639" y="324539"/>
                  </a:lnTo>
                  <a:lnTo>
                    <a:pt x="1716476" y="333463"/>
                  </a:lnTo>
                  <a:lnTo>
                    <a:pt x="1728314" y="342792"/>
                  </a:lnTo>
                  <a:lnTo>
                    <a:pt x="1740152" y="352426"/>
                  </a:lnTo>
                  <a:lnTo>
                    <a:pt x="1751990" y="362250"/>
                  </a:lnTo>
                  <a:lnTo>
                    <a:pt x="1763827" y="372137"/>
                  </a:lnTo>
                  <a:lnTo>
                    <a:pt x="1775665" y="381961"/>
                  </a:lnTo>
                  <a:lnTo>
                    <a:pt x="1787503" y="391595"/>
                  </a:lnTo>
                  <a:lnTo>
                    <a:pt x="1799341" y="400924"/>
                  </a:lnTo>
                  <a:lnTo>
                    <a:pt x="1811178" y="409848"/>
                  </a:lnTo>
                  <a:lnTo>
                    <a:pt x="1823016" y="418284"/>
                  </a:lnTo>
                  <a:lnTo>
                    <a:pt x="1834854" y="426171"/>
                  </a:lnTo>
                  <a:lnTo>
                    <a:pt x="1846692" y="433468"/>
                  </a:lnTo>
                  <a:lnTo>
                    <a:pt x="1858530" y="440155"/>
                  </a:lnTo>
                  <a:lnTo>
                    <a:pt x="1870367" y="446229"/>
                  </a:lnTo>
                  <a:lnTo>
                    <a:pt x="1882205" y="451701"/>
                  </a:lnTo>
                  <a:lnTo>
                    <a:pt x="1894043" y="456597"/>
                  </a:lnTo>
                  <a:lnTo>
                    <a:pt x="1905881" y="460948"/>
                  </a:lnTo>
                  <a:lnTo>
                    <a:pt x="1917718" y="464792"/>
                  </a:lnTo>
                  <a:lnTo>
                    <a:pt x="1929556" y="468173"/>
                  </a:lnTo>
                  <a:lnTo>
                    <a:pt x="1941394" y="471132"/>
                  </a:lnTo>
                  <a:lnTo>
                    <a:pt x="1953232" y="473711"/>
                  </a:lnTo>
                  <a:lnTo>
                    <a:pt x="1965069" y="475953"/>
                  </a:lnTo>
                  <a:lnTo>
                    <a:pt x="1976907" y="477895"/>
                  </a:lnTo>
                  <a:lnTo>
                    <a:pt x="1988745" y="479572"/>
                  </a:lnTo>
                  <a:lnTo>
                    <a:pt x="2000583" y="481019"/>
                  </a:lnTo>
                  <a:lnTo>
                    <a:pt x="2012421" y="482264"/>
                  </a:lnTo>
                  <a:lnTo>
                    <a:pt x="2024258" y="483333"/>
                  </a:lnTo>
                  <a:lnTo>
                    <a:pt x="2036096" y="484251"/>
                  </a:lnTo>
                  <a:lnTo>
                    <a:pt x="2047934" y="485037"/>
                  </a:lnTo>
                  <a:lnTo>
                    <a:pt x="2059772" y="485710"/>
                  </a:lnTo>
                  <a:lnTo>
                    <a:pt x="2071609" y="486285"/>
                  </a:lnTo>
                  <a:lnTo>
                    <a:pt x="2083447" y="486777"/>
                  </a:lnTo>
                  <a:lnTo>
                    <a:pt x="2095285" y="487197"/>
                  </a:lnTo>
                  <a:lnTo>
                    <a:pt x="2107123" y="487555"/>
                  </a:lnTo>
                  <a:lnTo>
                    <a:pt x="2118961" y="487861"/>
                  </a:lnTo>
                  <a:lnTo>
                    <a:pt x="2130798" y="488122"/>
                  </a:lnTo>
                  <a:lnTo>
                    <a:pt x="2142636" y="488344"/>
                  </a:lnTo>
                  <a:lnTo>
                    <a:pt x="2154474" y="488534"/>
                  </a:lnTo>
                  <a:lnTo>
                    <a:pt x="2166312" y="488695"/>
                  </a:lnTo>
                  <a:lnTo>
                    <a:pt x="2178149" y="488832"/>
                  </a:lnTo>
                  <a:lnTo>
                    <a:pt x="2189987" y="488950"/>
                  </a:lnTo>
                  <a:lnTo>
                    <a:pt x="2201825" y="489049"/>
                  </a:lnTo>
                  <a:lnTo>
                    <a:pt x="2213663" y="489134"/>
                  </a:lnTo>
                  <a:lnTo>
                    <a:pt x="2225500" y="489206"/>
                  </a:lnTo>
                  <a:lnTo>
                    <a:pt x="2237338" y="489268"/>
                  </a:lnTo>
                  <a:lnTo>
                    <a:pt x="2249176" y="489320"/>
                  </a:lnTo>
                  <a:lnTo>
                    <a:pt x="2261014" y="489365"/>
                  </a:lnTo>
                  <a:lnTo>
                    <a:pt x="2272852" y="489403"/>
                  </a:lnTo>
                  <a:lnTo>
                    <a:pt x="2284689" y="489435"/>
                  </a:lnTo>
                  <a:lnTo>
                    <a:pt x="2296527" y="489462"/>
                  </a:lnTo>
                  <a:lnTo>
                    <a:pt x="2308365" y="489486"/>
                  </a:lnTo>
                  <a:lnTo>
                    <a:pt x="2320203" y="489506"/>
                  </a:lnTo>
                  <a:lnTo>
                    <a:pt x="2332040" y="489523"/>
                  </a:lnTo>
                  <a:lnTo>
                    <a:pt x="2343878" y="489537"/>
                  </a:lnTo>
                  <a:lnTo>
                    <a:pt x="2343878" y="489537"/>
                  </a:lnTo>
                  <a:lnTo>
                    <a:pt x="2355716" y="489523"/>
                  </a:lnTo>
                  <a:lnTo>
                    <a:pt x="2367554" y="489506"/>
                  </a:lnTo>
                  <a:lnTo>
                    <a:pt x="2379391" y="489486"/>
                  </a:lnTo>
                  <a:lnTo>
                    <a:pt x="2391229" y="489462"/>
                  </a:lnTo>
                  <a:lnTo>
                    <a:pt x="2403067" y="489435"/>
                  </a:lnTo>
                  <a:lnTo>
                    <a:pt x="2414905" y="489403"/>
                  </a:lnTo>
                  <a:lnTo>
                    <a:pt x="2426743" y="489365"/>
                  </a:lnTo>
                  <a:lnTo>
                    <a:pt x="2438580" y="489320"/>
                  </a:lnTo>
                  <a:lnTo>
                    <a:pt x="2450418" y="489268"/>
                  </a:lnTo>
                  <a:lnTo>
                    <a:pt x="2462256" y="489206"/>
                  </a:lnTo>
                  <a:lnTo>
                    <a:pt x="2474094" y="489134"/>
                  </a:lnTo>
                  <a:lnTo>
                    <a:pt x="2485931" y="489049"/>
                  </a:lnTo>
                  <a:lnTo>
                    <a:pt x="2497769" y="488950"/>
                  </a:lnTo>
                  <a:lnTo>
                    <a:pt x="2509607" y="488832"/>
                  </a:lnTo>
                  <a:lnTo>
                    <a:pt x="2521445" y="488695"/>
                  </a:lnTo>
                  <a:lnTo>
                    <a:pt x="2533283" y="488534"/>
                  </a:lnTo>
                  <a:lnTo>
                    <a:pt x="2545120" y="488344"/>
                  </a:lnTo>
                  <a:lnTo>
                    <a:pt x="2556958" y="488122"/>
                  </a:lnTo>
                  <a:lnTo>
                    <a:pt x="2568796" y="487861"/>
                  </a:lnTo>
                  <a:lnTo>
                    <a:pt x="2580634" y="487555"/>
                  </a:lnTo>
                  <a:lnTo>
                    <a:pt x="2592471" y="487197"/>
                  </a:lnTo>
                  <a:lnTo>
                    <a:pt x="2604309" y="486777"/>
                  </a:lnTo>
                  <a:lnTo>
                    <a:pt x="2616147" y="486285"/>
                  </a:lnTo>
                  <a:lnTo>
                    <a:pt x="2627985" y="485710"/>
                  </a:lnTo>
                  <a:lnTo>
                    <a:pt x="2639822" y="485037"/>
                  </a:lnTo>
                  <a:lnTo>
                    <a:pt x="2651660" y="484251"/>
                  </a:lnTo>
                  <a:lnTo>
                    <a:pt x="2663498" y="483333"/>
                  </a:lnTo>
                  <a:lnTo>
                    <a:pt x="2675336" y="482264"/>
                  </a:lnTo>
                  <a:lnTo>
                    <a:pt x="2687174" y="481019"/>
                  </a:lnTo>
                  <a:lnTo>
                    <a:pt x="2699011" y="479572"/>
                  </a:lnTo>
                  <a:lnTo>
                    <a:pt x="2710849" y="477895"/>
                  </a:lnTo>
                  <a:lnTo>
                    <a:pt x="2722687" y="475953"/>
                  </a:lnTo>
                  <a:lnTo>
                    <a:pt x="2734525" y="473711"/>
                  </a:lnTo>
                  <a:lnTo>
                    <a:pt x="2746362" y="471132"/>
                  </a:lnTo>
                  <a:lnTo>
                    <a:pt x="2758200" y="468173"/>
                  </a:lnTo>
                  <a:lnTo>
                    <a:pt x="2770038" y="464792"/>
                  </a:lnTo>
                  <a:lnTo>
                    <a:pt x="2781876" y="460948"/>
                  </a:lnTo>
                  <a:lnTo>
                    <a:pt x="2793713" y="456597"/>
                  </a:lnTo>
                  <a:lnTo>
                    <a:pt x="2805551" y="451701"/>
                  </a:lnTo>
                  <a:lnTo>
                    <a:pt x="2817389" y="446229"/>
                  </a:lnTo>
                  <a:lnTo>
                    <a:pt x="2829227" y="440155"/>
                  </a:lnTo>
                  <a:lnTo>
                    <a:pt x="2841065" y="433468"/>
                  </a:lnTo>
                  <a:lnTo>
                    <a:pt x="2852902" y="426171"/>
                  </a:lnTo>
                  <a:lnTo>
                    <a:pt x="2864740" y="418284"/>
                  </a:lnTo>
                  <a:lnTo>
                    <a:pt x="2876578" y="409848"/>
                  </a:lnTo>
                  <a:lnTo>
                    <a:pt x="2888416" y="400924"/>
                  </a:lnTo>
                  <a:lnTo>
                    <a:pt x="2900253" y="391595"/>
                  </a:lnTo>
                  <a:lnTo>
                    <a:pt x="2912091" y="381961"/>
                  </a:lnTo>
                  <a:lnTo>
                    <a:pt x="2923929" y="372137"/>
                  </a:lnTo>
                  <a:lnTo>
                    <a:pt x="2935767" y="362250"/>
                  </a:lnTo>
                  <a:lnTo>
                    <a:pt x="2947604" y="352426"/>
                  </a:lnTo>
                  <a:lnTo>
                    <a:pt x="2959442" y="342792"/>
                  </a:lnTo>
                  <a:lnTo>
                    <a:pt x="2971280" y="333463"/>
                  </a:lnTo>
                  <a:lnTo>
                    <a:pt x="2983118" y="324539"/>
                  </a:lnTo>
                  <a:lnTo>
                    <a:pt x="2994956" y="316103"/>
                  </a:lnTo>
                  <a:lnTo>
                    <a:pt x="3006793" y="308216"/>
                  </a:lnTo>
                  <a:lnTo>
                    <a:pt x="3018631" y="300919"/>
                  </a:lnTo>
                  <a:lnTo>
                    <a:pt x="3030469" y="294232"/>
                  </a:lnTo>
                  <a:lnTo>
                    <a:pt x="3042307" y="288159"/>
                  </a:lnTo>
                  <a:lnTo>
                    <a:pt x="3054144" y="282686"/>
                  </a:lnTo>
                  <a:lnTo>
                    <a:pt x="3065982" y="277791"/>
                  </a:lnTo>
                  <a:lnTo>
                    <a:pt x="3077820" y="273440"/>
                  </a:lnTo>
                  <a:lnTo>
                    <a:pt x="3089658" y="269595"/>
                  </a:lnTo>
                  <a:lnTo>
                    <a:pt x="3101496" y="266215"/>
                  </a:lnTo>
                  <a:lnTo>
                    <a:pt x="3113333" y="263256"/>
                  </a:lnTo>
                  <a:lnTo>
                    <a:pt x="3125171" y="260676"/>
                  </a:lnTo>
                  <a:lnTo>
                    <a:pt x="3137009" y="258435"/>
                  </a:lnTo>
                  <a:lnTo>
                    <a:pt x="3148847" y="256493"/>
                  </a:lnTo>
                  <a:lnTo>
                    <a:pt x="3160684" y="254815"/>
                  </a:lnTo>
                  <a:lnTo>
                    <a:pt x="3172522" y="253368"/>
                  </a:lnTo>
                  <a:lnTo>
                    <a:pt x="3184360" y="252123"/>
                  </a:lnTo>
                  <a:lnTo>
                    <a:pt x="3196198" y="251054"/>
                  </a:lnTo>
                  <a:lnTo>
                    <a:pt x="3208035" y="250136"/>
                  </a:lnTo>
                  <a:lnTo>
                    <a:pt x="3219873" y="249350"/>
                  </a:lnTo>
                  <a:lnTo>
                    <a:pt x="3231711" y="248677"/>
                  </a:lnTo>
                  <a:lnTo>
                    <a:pt x="3243549" y="248102"/>
                  </a:lnTo>
                  <a:lnTo>
                    <a:pt x="3255387" y="247610"/>
                  </a:lnTo>
                  <a:lnTo>
                    <a:pt x="3267224" y="247190"/>
                  </a:lnTo>
                  <a:lnTo>
                    <a:pt x="3279062" y="246832"/>
                  </a:lnTo>
                  <a:lnTo>
                    <a:pt x="3290900" y="246526"/>
                  </a:lnTo>
                  <a:lnTo>
                    <a:pt x="3302738" y="246265"/>
                  </a:lnTo>
                  <a:lnTo>
                    <a:pt x="3314575" y="246043"/>
                  </a:lnTo>
                  <a:lnTo>
                    <a:pt x="3326413" y="245854"/>
                  </a:lnTo>
                  <a:lnTo>
                    <a:pt x="3338251" y="245692"/>
                  </a:lnTo>
                  <a:lnTo>
                    <a:pt x="3350089" y="245555"/>
                  </a:lnTo>
                  <a:lnTo>
                    <a:pt x="3361926" y="245438"/>
                  </a:lnTo>
                  <a:lnTo>
                    <a:pt x="3373764" y="245338"/>
                  </a:lnTo>
                  <a:lnTo>
                    <a:pt x="3385602" y="245253"/>
                  </a:lnTo>
                  <a:lnTo>
                    <a:pt x="3397440" y="245181"/>
                  </a:lnTo>
                  <a:lnTo>
                    <a:pt x="3409278" y="245120"/>
                  </a:lnTo>
                  <a:lnTo>
                    <a:pt x="3421115" y="245067"/>
                  </a:lnTo>
                  <a:lnTo>
                    <a:pt x="3432953" y="245023"/>
                  </a:lnTo>
                  <a:lnTo>
                    <a:pt x="3444791" y="244985"/>
                  </a:lnTo>
                  <a:lnTo>
                    <a:pt x="3456629" y="244952"/>
                  </a:lnTo>
                  <a:lnTo>
                    <a:pt x="3468466" y="244925"/>
                  </a:lnTo>
                  <a:lnTo>
                    <a:pt x="3480304" y="244902"/>
                  </a:lnTo>
                  <a:lnTo>
                    <a:pt x="3492142" y="244882"/>
                  </a:lnTo>
                  <a:lnTo>
                    <a:pt x="3503980" y="244865"/>
                  </a:lnTo>
                  <a:lnTo>
                    <a:pt x="3515818" y="244850"/>
                  </a:lnTo>
                  <a:lnTo>
                    <a:pt x="3515818" y="244850"/>
                  </a:lnTo>
                  <a:lnTo>
                    <a:pt x="3527655" y="244865"/>
                  </a:lnTo>
                  <a:lnTo>
                    <a:pt x="3539493" y="244882"/>
                  </a:lnTo>
                  <a:lnTo>
                    <a:pt x="3551331" y="244902"/>
                  </a:lnTo>
                  <a:lnTo>
                    <a:pt x="3563169" y="244925"/>
                  </a:lnTo>
                  <a:lnTo>
                    <a:pt x="3575006" y="244952"/>
                  </a:lnTo>
                  <a:lnTo>
                    <a:pt x="3586844" y="244985"/>
                  </a:lnTo>
                  <a:lnTo>
                    <a:pt x="3598682" y="245023"/>
                  </a:lnTo>
                  <a:lnTo>
                    <a:pt x="3610520" y="245067"/>
                  </a:lnTo>
                  <a:lnTo>
                    <a:pt x="3622357" y="245120"/>
                  </a:lnTo>
                  <a:lnTo>
                    <a:pt x="3634195" y="245181"/>
                  </a:lnTo>
                  <a:lnTo>
                    <a:pt x="3646033" y="245253"/>
                  </a:lnTo>
                  <a:lnTo>
                    <a:pt x="3657871" y="245338"/>
                  </a:lnTo>
                  <a:lnTo>
                    <a:pt x="3669709" y="245438"/>
                  </a:lnTo>
                  <a:lnTo>
                    <a:pt x="3681546" y="245555"/>
                  </a:lnTo>
                  <a:lnTo>
                    <a:pt x="3693384" y="245692"/>
                  </a:lnTo>
                  <a:lnTo>
                    <a:pt x="3705222" y="245854"/>
                  </a:lnTo>
                  <a:lnTo>
                    <a:pt x="3717060" y="246043"/>
                  </a:lnTo>
                  <a:lnTo>
                    <a:pt x="3728897" y="246265"/>
                  </a:lnTo>
                  <a:lnTo>
                    <a:pt x="3740735" y="246526"/>
                  </a:lnTo>
                  <a:lnTo>
                    <a:pt x="3752573" y="246832"/>
                  </a:lnTo>
                  <a:lnTo>
                    <a:pt x="3764411" y="247190"/>
                  </a:lnTo>
                  <a:lnTo>
                    <a:pt x="3776248" y="247610"/>
                  </a:lnTo>
                  <a:lnTo>
                    <a:pt x="3788086" y="248102"/>
                  </a:lnTo>
                  <a:lnTo>
                    <a:pt x="3799924" y="248677"/>
                  </a:lnTo>
                  <a:lnTo>
                    <a:pt x="3811762" y="249350"/>
                  </a:lnTo>
                  <a:lnTo>
                    <a:pt x="3823600" y="250136"/>
                  </a:lnTo>
                  <a:lnTo>
                    <a:pt x="3835437" y="251054"/>
                  </a:lnTo>
                  <a:lnTo>
                    <a:pt x="3847275" y="252123"/>
                  </a:lnTo>
                  <a:lnTo>
                    <a:pt x="3859113" y="253368"/>
                  </a:lnTo>
                  <a:lnTo>
                    <a:pt x="3870951" y="254815"/>
                  </a:lnTo>
                  <a:lnTo>
                    <a:pt x="3882788" y="256493"/>
                  </a:lnTo>
                  <a:lnTo>
                    <a:pt x="3894626" y="258435"/>
                  </a:lnTo>
                  <a:lnTo>
                    <a:pt x="3906464" y="260676"/>
                  </a:lnTo>
                  <a:lnTo>
                    <a:pt x="3918302" y="263256"/>
                  </a:lnTo>
                  <a:lnTo>
                    <a:pt x="3930139" y="266215"/>
                  </a:lnTo>
                  <a:lnTo>
                    <a:pt x="3941977" y="269595"/>
                  </a:lnTo>
                  <a:lnTo>
                    <a:pt x="3953815" y="273440"/>
                  </a:lnTo>
                  <a:lnTo>
                    <a:pt x="3965653" y="277791"/>
                  </a:lnTo>
                  <a:lnTo>
                    <a:pt x="3977491" y="282686"/>
                  </a:lnTo>
                  <a:lnTo>
                    <a:pt x="3989328" y="288159"/>
                  </a:lnTo>
                  <a:lnTo>
                    <a:pt x="4001166" y="294232"/>
                  </a:lnTo>
                  <a:lnTo>
                    <a:pt x="4013004" y="300919"/>
                  </a:lnTo>
                  <a:lnTo>
                    <a:pt x="4024842" y="308216"/>
                  </a:lnTo>
                  <a:lnTo>
                    <a:pt x="4036679" y="316103"/>
                  </a:lnTo>
                  <a:lnTo>
                    <a:pt x="4048517" y="324539"/>
                  </a:lnTo>
                  <a:lnTo>
                    <a:pt x="4060355" y="333463"/>
                  </a:lnTo>
                  <a:lnTo>
                    <a:pt x="4072193" y="342792"/>
                  </a:lnTo>
                  <a:lnTo>
                    <a:pt x="4084031" y="352426"/>
                  </a:lnTo>
                  <a:lnTo>
                    <a:pt x="4095868" y="362250"/>
                  </a:lnTo>
                  <a:lnTo>
                    <a:pt x="4107706" y="372137"/>
                  </a:lnTo>
                  <a:lnTo>
                    <a:pt x="4119544" y="381961"/>
                  </a:lnTo>
                  <a:lnTo>
                    <a:pt x="4131382" y="391595"/>
                  </a:lnTo>
                  <a:lnTo>
                    <a:pt x="4143219" y="400924"/>
                  </a:lnTo>
                  <a:lnTo>
                    <a:pt x="4155057" y="409848"/>
                  </a:lnTo>
                  <a:lnTo>
                    <a:pt x="4166895" y="418284"/>
                  </a:lnTo>
                  <a:lnTo>
                    <a:pt x="4178733" y="426171"/>
                  </a:lnTo>
                  <a:lnTo>
                    <a:pt x="4190570" y="433468"/>
                  </a:lnTo>
                  <a:lnTo>
                    <a:pt x="4202408" y="440155"/>
                  </a:lnTo>
                  <a:lnTo>
                    <a:pt x="4214246" y="446229"/>
                  </a:lnTo>
                  <a:lnTo>
                    <a:pt x="4226084" y="451701"/>
                  </a:lnTo>
                  <a:lnTo>
                    <a:pt x="4237922" y="456597"/>
                  </a:lnTo>
                  <a:lnTo>
                    <a:pt x="4249759" y="460948"/>
                  </a:lnTo>
                  <a:lnTo>
                    <a:pt x="4261597" y="464792"/>
                  </a:lnTo>
                  <a:lnTo>
                    <a:pt x="4273435" y="468173"/>
                  </a:lnTo>
                  <a:lnTo>
                    <a:pt x="4285273" y="471132"/>
                  </a:lnTo>
                  <a:lnTo>
                    <a:pt x="4297110" y="473711"/>
                  </a:lnTo>
                  <a:lnTo>
                    <a:pt x="4308948" y="475953"/>
                  </a:lnTo>
                  <a:lnTo>
                    <a:pt x="4320786" y="477895"/>
                  </a:lnTo>
                  <a:lnTo>
                    <a:pt x="4332624" y="479572"/>
                  </a:lnTo>
                  <a:lnTo>
                    <a:pt x="4344461" y="481019"/>
                  </a:lnTo>
                  <a:lnTo>
                    <a:pt x="4356299" y="482264"/>
                  </a:lnTo>
                  <a:lnTo>
                    <a:pt x="4368137" y="483333"/>
                  </a:lnTo>
                  <a:lnTo>
                    <a:pt x="4379975" y="484251"/>
                  </a:lnTo>
                  <a:lnTo>
                    <a:pt x="4391813" y="485037"/>
                  </a:lnTo>
                  <a:lnTo>
                    <a:pt x="4403650" y="485710"/>
                  </a:lnTo>
                  <a:lnTo>
                    <a:pt x="4415488" y="486285"/>
                  </a:lnTo>
                  <a:lnTo>
                    <a:pt x="4427326" y="486777"/>
                  </a:lnTo>
                  <a:lnTo>
                    <a:pt x="4439164" y="487197"/>
                  </a:lnTo>
                  <a:lnTo>
                    <a:pt x="4451001" y="487555"/>
                  </a:lnTo>
                  <a:lnTo>
                    <a:pt x="4462839" y="487861"/>
                  </a:lnTo>
                  <a:lnTo>
                    <a:pt x="4474677" y="488122"/>
                  </a:lnTo>
                  <a:lnTo>
                    <a:pt x="4486515" y="488344"/>
                  </a:lnTo>
                  <a:lnTo>
                    <a:pt x="4498352" y="488534"/>
                  </a:lnTo>
                  <a:lnTo>
                    <a:pt x="4510190" y="488695"/>
                  </a:lnTo>
                  <a:lnTo>
                    <a:pt x="4522028" y="488832"/>
                  </a:lnTo>
                  <a:lnTo>
                    <a:pt x="4533866" y="488950"/>
                  </a:lnTo>
                  <a:lnTo>
                    <a:pt x="4545704" y="489049"/>
                  </a:lnTo>
                  <a:lnTo>
                    <a:pt x="4557541" y="489134"/>
                  </a:lnTo>
                  <a:lnTo>
                    <a:pt x="4569379" y="489206"/>
                  </a:lnTo>
                  <a:lnTo>
                    <a:pt x="4581217" y="489268"/>
                  </a:lnTo>
                  <a:lnTo>
                    <a:pt x="4593055" y="489320"/>
                  </a:lnTo>
                  <a:lnTo>
                    <a:pt x="4604892" y="489365"/>
                  </a:lnTo>
                  <a:lnTo>
                    <a:pt x="4616730" y="489403"/>
                  </a:lnTo>
                  <a:lnTo>
                    <a:pt x="4628568" y="489435"/>
                  </a:lnTo>
                  <a:lnTo>
                    <a:pt x="4640406" y="489462"/>
                  </a:lnTo>
                  <a:lnTo>
                    <a:pt x="4652244" y="489486"/>
                  </a:lnTo>
                  <a:lnTo>
                    <a:pt x="4664081" y="489506"/>
                  </a:lnTo>
                  <a:lnTo>
                    <a:pt x="4675919" y="489523"/>
                  </a:lnTo>
                  <a:lnTo>
                    <a:pt x="4687757" y="489537"/>
                  </a:lnTo>
                </a:path>
              </a:pathLst>
            </a:custGeom>
            <a:ln w="40651" cap="flat">
              <a:solidFill>
                <a:srgbClr val="E8E8E8">
                  <a:alpha val="100000"/>
                </a:srgbClr>
              </a:solidFill>
              <a:prstDash val="solid"/>
              <a:round/>
            </a:ln>
          </p:spPr>
          <p:txBody>
            <a:bodyPr/>
            <a:lstStyle/>
            <a:p/>
          </p:txBody>
        </p:sp>
        <p:sp>
          <p:nvSpPr>
            <p:cNvPr id="29" name="pl29"/>
            <p:cNvSpPr/>
            <p:nvPr/>
          </p:nvSpPr>
          <p:spPr>
            <a:xfrm>
              <a:off x="2482252" y="5312384"/>
              <a:ext cx="4687757" cy="244768"/>
            </a:xfrm>
            <a:custGeom>
              <a:avLst/>
              <a:pathLst>
                <a:path w="4687757" h="244768">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82"/>
                  </a:lnTo>
                  <a:lnTo>
                    <a:pt x="1183777" y="96"/>
                  </a:lnTo>
                  <a:lnTo>
                    <a:pt x="1195614" y="113"/>
                  </a:lnTo>
                  <a:lnTo>
                    <a:pt x="1207452" y="133"/>
                  </a:lnTo>
                  <a:lnTo>
                    <a:pt x="1219290" y="156"/>
                  </a:lnTo>
                  <a:lnTo>
                    <a:pt x="1231128" y="184"/>
                  </a:lnTo>
                  <a:lnTo>
                    <a:pt x="1242965" y="216"/>
                  </a:lnTo>
                  <a:lnTo>
                    <a:pt x="1254803" y="254"/>
                  </a:lnTo>
                  <a:lnTo>
                    <a:pt x="1266641" y="298"/>
                  </a:lnTo>
                  <a:lnTo>
                    <a:pt x="1278479" y="351"/>
                  </a:lnTo>
                  <a:lnTo>
                    <a:pt x="1290317" y="412"/>
                  </a:lnTo>
                  <a:lnTo>
                    <a:pt x="1302154" y="485"/>
                  </a:lnTo>
                  <a:lnTo>
                    <a:pt x="1313992" y="569"/>
                  </a:lnTo>
                  <a:lnTo>
                    <a:pt x="1325830" y="669"/>
                  </a:lnTo>
                  <a:lnTo>
                    <a:pt x="1337668" y="786"/>
                  </a:lnTo>
                  <a:lnTo>
                    <a:pt x="1349505" y="924"/>
                  </a:lnTo>
                  <a:lnTo>
                    <a:pt x="1361343" y="1085"/>
                  </a:lnTo>
                  <a:lnTo>
                    <a:pt x="1373181" y="1274"/>
                  </a:lnTo>
                  <a:lnTo>
                    <a:pt x="1385019" y="1497"/>
                  </a:lnTo>
                  <a:lnTo>
                    <a:pt x="1396856" y="1757"/>
                  </a:lnTo>
                  <a:lnTo>
                    <a:pt x="1408694" y="2063"/>
                  </a:lnTo>
                  <a:lnTo>
                    <a:pt x="1420532" y="2422"/>
                  </a:lnTo>
                  <a:lnTo>
                    <a:pt x="1432370" y="2842"/>
                  </a:lnTo>
                  <a:lnTo>
                    <a:pt x="1444208" y="3333"/>
                  </a:lnTo>
                  <a:lnTo>
                    <a:pt x="1456045" y="3909"/>
                  </a:lnTo>
                  <a:lnTo>
                    <a:pt x="1467883" y="4582"/>
                  </a:lnTo>
                  <a:lnTo>
                    <a:pt x="1479721" y="5368"/>
                  </a:lnTo>
                  <a:lnTo>
                    <a:pt x="1491559" y="6285"/>
                  </a:lnTo>
                  <a:lnTo>
                    <a:pt x="1503396" y="7355"/>
                  </a:lnTo>
                  <a:lnTo>
                    <a:pt x="1515234" y="8600"/>
                  </a:lnTo>
                  <a:lnTo>
                    <a:pt x="1527072" y="10046"/>
                  </a:lnTo>
                  <a:lnTo>
                    <a:pt x="1538910" y="11724"/>
                  </a:lnTo>
                  <a:lnTo>
                    <a:pt x="1550748" y="13666"/>
                  </a:lnTo>
                  <a:lnTo>
                    <a:pt x="1562585" y="15907"/>
                  </a:lnTo>
                  <a:lnTo>
                    <a:pt x="1574423" y="18487"/>
                  </a:lnTo>
                  <a:lnTo>
                    <a:pt x="1586261" y="21446"/>
                  </a:lnTo>
                  <a:lnTo>
                    <a:pt x="1598099" y="24826"/>
                  </a:lnTo>
                  <a:lnTo>
                    <a:pt x="1609936" y="28671"/>
                  </a:lnTo>
                  <a:lnTo>
                    <a:pt x="1621774" y="33022"/>
                  </a:lnTo>
                  <a:lnTo>
                    <a:pt x="1633612" y="37917"/>
                  </a:lnTo>
                  <a:lnTo>
                    <a:pt x="1645450" y="43390"/>
                  </a:lnTo>
                  <a:lnTo>
                    <a:pt x="1657287" y="49463"/>
                  </a:lnTo>
                  <a:lnTo>
                    <a:pt x="1669125" y="56150"/>
                  </a:lnTo>
                  <a:lnTo>
                    <a:pt x="1680963" y="63447"/>
                  </a:lnTo>
                  <a:lnTo>
                    <a:pt x="1692801" y="71334"/>
                  </a:lnTo>
                  <a:lnTo>
                    <a:pt x="1704639" y="79770"/>
                  </a:lnTo>
                  <a:lnTo>
                    <a:pt x="1716476" y="88694"/>
                  </a:lnTo>
                  <a:lnTo>
                    <a:pt x="1728314" y="98024"/>
                  </a:lnTo>
                  <a:lnTo>
                    <a:pt x="1740152" y="107658"/>
                  </a:lnTo>
                  <a:lnTo>
                    <a:pt x="1751990" y="117481"/>
                  </a:lnTo>
                  <a:lnTo>
                    <a:pt x="1763827" y="127369"/>
                  </a:lnTo>
                  <a:lnTo>
                    <a:pt x="1775665" y="137192"/>
                  </a:lnTo>
                  <a:lnTo>
                    <a:pt x="1787503" y="146826"/>
                  </a:lnTo>
                  <a:lnTo>
                    <a:pt x="1799341" y="156156"/>
                  </a:lnTo>
                  <a:lnTo>
                    <a:pt x="1811178" y="165080"/>
                  </a:lnTo>
                  <a:lnTo>
                    <a:pt x="1823016" y="173516"/>
                  </a:lnTo>
                  <a:lnTo>
                    <a:pt x="1834854" y="181403"/>
                  </a:lnTo>
                  <a:lnTo>
                    <a:pt x="1846692" y="188700"/>
                  </a:lnTo>
                  <a:lnTo>
                    <a:pt x="1858530" y="195386"/>
                  </a:lnTo>
                  <a:lnTo>
                    <a:pt x="1870367" y="201460"/>
                  </a:lnTo>
                  <a:lnTo>
                    <a:pt x="1882205" y="206932"/>
                  </a:lnTo>
                  <a:lnTo>
                    <a:pt x="1894043" y="211828"/>
                  </a:lnTo>
                  <a:lnTo>
                    <a:pt x="1905881" y="216179"/>
                  </a:lnTo>
                  <a:lnTo>
                    <a:pt x="1917718" y="220024"/>
                  </a:lnTo>
                  <a:lnTo>
                    <a:pt x="1929556" y="223404"/>
                  </a:lnTo>
                  <a:lnTo>
                    <a:pt x="1941394" y="226363"/>
                  </a:lnTo>
                  <a:lnTo>
                    <a:pt x="1953232" y="228943"/>
                  </a:lnTo>
                  <a:lnTo>
                    <a:pt x="1965069" y="231184"/>
                  </a:lnTo>
                  <a:lnTo>
                    <a:pt x="1976907" y="233126"/>
                  </a:lnTo>
                  <a:lnTo>
                    <a:pt x="1988745" y="234804"/>
                  </a:lnTo>
                  <a:lnTo>
                    <a:pt x="2000583" y="236250"/>
                  </a:lnTo>
                  <a:lnTo>
                    <a:pt x="2012421" y="237495"/>
                  </a:lnTo>
                  <a:lnTo>
                    <a:pt x="2024258" y="238565"/>
                  </a:lnTo>
                  <a:lnTo>
                    <a:pt x="2036096" y="239482"/>
                  </a:lnTo>
                  <a:lnTo>
                    <a:pt x="2047934" y="240268"/>
                  </a:lnTo>
                  <a:lnTo>
                    <a:pt x="2059772" y="240941"/>
                  </a:lnTo>
                  <a:lnTo>
                    <a:pt x="2071609" y="241517"/>
                  </a:lnTo>
                  <a:lnTo>
                    <a:pt x="2083447" y="242008"/>
                  </a:lnTo>
                  <a:lnTo>
                    <a:pt x="2095285" y="242428"/>
                  </a:lnTo>
                  <a:lnTo>
                    <a:pt x="2107123" y="242787"/>
                  </a:lnTo>
                  <a:lnTo>
                    <a:pt x="2118961" y="243092"/>
                  </a:lnTo>
                  <a:lnTo>
                    <a:pt x="2130798" y="243353"/>
                  </a:lnTo>
                  <a:lnTo>
                    <a:pt x="2142636" y="243575"/>
                  </a:lnTo>
                  <a:lnTo>
                    <a:pt x="2154474" y="243765"/>
                  </a:lnTo>
                  <a:lnTo>
                    <a:pt x="2166312" y="243926"/>
                  </a:lnTo>
                  <a:lnTo>
                    <a:pt x="2178149" y="244064"/>
                  </a:lnTo>
                  <a:lnTo>
                    <a:pt x="2189987" y="244181"/>
                  </a:lnTo>
                  <a:lnTo>
                    <a:pt x="2201825" y="244280"/>
                  </a:lnTo>
                  <a:lnTo>
                    <a:pt x="2213663" y="244365"/>
                  </a:lnTo>
                  <a:lnTo>
                    <a:pt x="2225500" y="244438"/>
                  </a:lnTo>
                  <a:lnTo>
                    <a:pt x="2237338" y="244499"/>
                  </a:lnTo>
                  <a:lnTo>
                    <a:pt x="2249176" y="244551"/>
                  </a:lnTo>
                  <a:lnTo>
                    <a:pt x="2261014" y="244596"/>
                  </a:lnTo>
                  <a:lnTo>
                    <a:pt x="2272852" y="244634"/>
                  </a:lnTo>
                  <a:lnTo>
                    <a:pt x="2284689" y="244666"/>
                  </a:lnTo>
                  <a:lnTo>
                    <a:pt x="2296527" y="244694"/>
                  </a:lnTo>
                  <a:lnTo>
                    <a:pt x="2308365" y="244717"/>
                  </a:lnTo>
                  <a:lnTo>
                    <a:pt x="2320203" y="244737"/>
                  </a:lnTo>
                  <a:lnTo>
                    <a:pt x="2332040" y="244754"/>
                  </a:lnTo>
                  <a:lnTo>
                    <a:pt x="2343878" y="244768"/>
                  </a:lnTo>
                  <a:lnTo>
                    <a:pt x="2343878" y="244768"/>
                  </a:lnTo>
                  <a:lnTo>
                    <a:pt x="2355716" y="244754"/>
                  </a:lnTo>
                  <a:lnTo>
                    <a:pt x="2367554" y="244737"/>
                  </a:lnTo>
                  <a:lnTo>
                    <a:pt x="2379391" y="244717"/>
                  </a:lnTo>
                  <a:lnTo>
                    <a:pt x="2391229" y="244694"/>
                  </a:lnTo>
                  <a:lnTo>
                    <a:pt x="2403067" y="244666"/>
                  </a:lnTo>
                  <a:lnTo>
                    <a:pt x="2414905" y="244634"/>
                  </a:lnTo>
                  <a:lnTo>
                    <a:pt x="2426743" y="244596"/>
                  </a:lnTo>
                  <a:lnTo>
                    <a:pt x="2438580" y="244551"/>
                  </a:lnTo>
                  <a:lnTo>
                    <a:pt x="2450418" y="244499"/>
                  </a:lnTo>
                  <a:lnTo>
                    <a:pt x="2462256" y="244438"/>
                  </a:lnTo>
                  <a:lnTo>
                    <a:pt x="2474094" y="244365"/>
                  </a:lnTo>
                  <a:lnTo>
                    <a:pt x="2485931" y="244280"/>
                  </a:lnTo>
                  <a:lnTo>
                    <a:pt x="2497769" y="244181"/>
                  </a:lnTo>
                  <a:lnTo>
                    <a:pt x="2509607" y="244064"/>
                  </a:lnTo>
                  <a:lnTo>
                    <a:pt x="2521445" y="243926"/>
                  </a:lnTo>
                  <a:lnTo>
                    <a:pt x="2533283" y="243765"/>
                  </a:lnTo>
                  <a:lnTo>
                    <a:pt x="2545120" y="243575"/>
                  </a:lnTo>
                  <a:lnTo>
                    <a:pt x="2556958" y="243353"/>
                  </a:lnTo>
                  <a:lnTo>
                    <a:pt x="2568796" y="243092"/>
                  </a:lnTo>
                  <a:lnTo>
                    <a:pt x="2580634" y="242787"/>
                  </a:lnTo>
                  <a:lnTo>
                    <a:pt x="2592471" y="242428"/>
                  </a:lnTo>
                  <a:lnTo>
                    <a:pt x="2604309" y="242008"/>
                  </a:lnTo>
                  <a:lnTo>
                    <a:pt x="2616147" y="241517"/>
                  </a:lnTo>
                  <a:lnTo>
                    <a:pt x="2627985" y="240941"/>
                  </a:lnTo>
                  <a:lnTo>
                    <a:pt x="2639822" y="240268"/>
                  </a:lnTo>
                  <a:lnTo>
                    <a:pt x="2651660" y="239482"/>
                  </a:lnTo>
                  <a:lnTo>
                    <a:pt x="2663498" y="238565"/>
                  </a:lnTo>
                  <a:lnTo>
                    <a:pt x="2675336" y="237495"/>
                  </a:lnTo>
                  <a:lnTo>
                    <a:pt x="2687174" y="236250"/>
                  </a:lnTo>
                  <a:lnTo>
                    <a:pt x="2699011" y="234804"/>
                  </a:lnTo>
                  <a:lnTo>
                    <a:pt x="2710849" y="233126"/>
                  </a:lnTo>
                  <a:lnTo>
                    <a:pt x="2722687" y="231184"/>
                  </a:lnTo>
                  <a:lnTo>
                    <a:pt x="2734525" y="228943"/>
                  </a:lnTo>
                  <a:lnTo>
                    <a:pt x="2746362" y="226363"/>
                  </a:lnTo>
                  <a:lnTo>
                    <a:pt x="2758200" y="223404"/>
                  </a:lnTo>
                  <a:lnTo>
                    <a:pt x="2770038" y="220024"/>
                  </a:lnTo>
                  <a:lnTo>
                    <a:pt x="2781876" y="216179"/>
                  </a:lnTo>
                  <a:lnTo>
                    <a:pt x="2793713" y="211828"/>
                  </a:lnTo>
                  <a:lnTo>
                    <a:pt x="2805551" y="206932"/>
                  </a:lnTo>
                  <a:lnTo>
                    <a:pt x="2817389" y="201460"/>
                  </a:lnTo>
                  <a:lnTo>
                    <a:pt x="2829227" y="195386"/>
                  </a:lnTo>
                  <a:lnTo>
                    <a:pt x="2841065" y="188700"/>
                  </a:lnTo>
                  <a:lnTo>
                    <a:pt x="2852902" y="181403"/>
                  </a:lnTo>
                  <a:lnTo>
                    <a:pt x="2864740" y="173516"/>
                  </a:lnTo>
                  <a:lnTo>
                    <a:pt x="2876578" y="165080"/>
                  </a:lnTo>
                  <a:lnTo>
                    <a:pt x="2888416" y="156156"/>
                  </a:lnTo>
                  <a:lnTo>
                    <a:pt x="2900253" y="146826"/>
                  </a:lnTo>
                  <a:lnTo>
                    <a:pt x="2912091" y="137192"/>
                  </a:lnTo>
                  <a:lnTo>
                    <a:pt x="2923929" y="127369"/>
                  </a:lnTo>
                  <a:lnTo>
                    <a:pt x="2935767" y="117481"/>
                  </a:lnTo>
                  <a:lnTo>
                    <a:pt x="2947604" y="107658"/>
                  </a:lnTo>
                  <a:lnTo>
                    <a:pt x="2959442" y="98024"/>
                  </a:lnTo>
                  <a:lnTo>
                    <a:pt x="2971280" y="88694"/>
                  </a:lnTo>
                  <a:lnTo>
                    <a:pt x="2983118" y="79770"/>
                  </a:lnTo>
                  <a:lnTo>
                    <a:pt x="2994956" y="71334"/>
                  </a:lnTo>
                  <a:lnTo>
                    <a:pt x="3006793" y="63447"/>
                  </a:lnTo>
                  <a:lnTo>
                    <a:pt x="3018631" y="56150"/>
                  </a:lnTo>
                  <a:lnTo>
                    <a:pt x="3030469" y="49463"/>
                  </a:lnTo>
                  <a:lnTo>
                    <a:pt x="3042307" y="43390"/>
                  </a:lnTo>
                  <a:lnTo>
                    <a:pt x="3054144" y="37917"/>
                  </a:lnTo>
                  <a:lnTo>
                    <a:pt x="3065982" y="33022"/>
                  </a:lnTo>
                  <a:lnTo>
                    <a:pt x="3077820" y="28671"/>
                  </a:lnTo>
                  <a:lnTo>
                    <a:pt x="3089658" y="24826"/>
                  </a:lnTo>
                  <a:lnTo>
                    <a:pt x="3101496" y="21446"/>
                  </a:lnTo>
                  <a:lnTo>
                    <a:pt x="3113333" y="18487"/>
                  </a:lnTo>
                  <a:lnTo>
                    <a:pt x="3125171" y="15907"/>
                  </a:lnTo>
                  <a:lnTo>
                    <a:pt x="3137009" y="13666"/>
                  </a:lnTo>
                  <a:lnTo>
                    <a:pt x="3148847" y="11724"/>
                  </a:lnTo>
                  <a:lnTo>
                    <a:pt x="3160684" y="10046"/>
                  </a:lnTo>
                  <a:lnTo>
                    <a:pt x="3172522" y="8600"/>
                  </a:lnTo>
                  <a:lnTo>
                    <a:pt x="3184360" y="7355"/>
                  </a:lnTo>
                  <a:lnTo>
                    <a:pt x="3196198" y="6285"/>
                  </a:lnTo>
                  <a:lnTo>
                    <a:pt x="3208035" y="5368"/>
                  </a:lnTo>
                  <a:lnTo>
                    <a:pt x="3219873" y="4582"/>
                  </a:lnTo>
                  <a:lnTo>
                    <a:pt x="3231711" y="3909"/>
                  </a:lnTo>
                  <a:lnTo>
                    <a:pt x="3243549" y="3333"/>
                  </a:lnTo>
                  <a:lnTo>
                    <a:pt x="3255387" y="2842"/>
                  </a:lnTo>
                  <a:lnTo>
                    <a:pt x="3267224" y="2422"/>
                  </a:lnTo>
                  <a:lnTo>
                    <a:pt x="3279062" y="2063"/>
                  </a:lnTo>
                  <a:lnTo>
                    <a:pt x="3290900" y="1757"/>
                  </a:lnTo>
                  <a:lnTo>
                    <a:pt x="3302738" y="1497"/>
                  </a:lnTo>
                  <a:lnTo>
                    <a:pt x="3314575" y="1274"/>
                  </a:lnTo>
                  <a:lnTo>
                    <a:pt x="3326413" y="1085"/>
                  </a:lnTo>
                  <a:lnTo>
                    <a:pt x="3338251" y="924"/>
                  </a:lnTo>
                  <a:lnTo>
                    <a:pt x="3350089" y="786"/>
                  </a:lnTo>
                  <a:lnTo>
                    <a:pt x="3361926" y="669"/>
                  </a:lnTo>
                  <a:lnTo>
                    <a:pt x="3373764" y="569"/>
                  </a:lnTo>
                  <a:lnTo>
                    <a:pt x="3385602" y="485"/>
                  </a:lnTo>
                  <a:lnTo>
                    <a:pt x="3397440" y="412"/>
                  </a:lnTo>
                  <a:lnTo>
                    <a:pt x="3409278" y="351"/>
                  </a:lnTo>
                  <a:lnTo>
                    <a:pt x="3421115" y="298"/>
                  </a:lnTo>
                  <a:lnTo>
                    <a:pt x="3432953" y="254"/>
                  </a:lnTo>
                  <a:lnTo>
                    <a:pt x="3444791" y="216"/>
                  </a:lnTo>
                  <a:lnTo>
                    <a:pt x="3456629" y="184"/>
                  </a:lnTo>
                  <a:lnTo>
                    <a:pt x="3468466" y="156"/>
                  </a:lnTo>
                  <a:lnTo>
                    <a:pt x="3480304" y="133"/>
                  </a:lnTo>
                  <a:lnTo>
                    <a:pt x="3492142" y="113"/>
                  </a:lnTo>
                  <a:lnTo>
                    <a:pt x="3503980" y="96"/>
                  </a:lnTo>
                  <a:lnTo>
                    <a:pt x="3515818" y="82"/>
                  </a:lnTo>
                  <a:lnTo>
                    <a:pt x="3515818" y="82"/>
                  </a:lnTo>
                  <a:lnTo>
                    <a:pt x="3527655" y="96"/>
                  </a:lnTo>
                  <a:lnTo>
                    <a:pt x="3539493" y="113"/>
                  </a:lnTo>
                  <a:lnTo>
                    <a:pt x="3551331" y="133"/>
                  </a:lnTo>
                  <a:lnTo>
                    <a:pt x="3563169" y="156"/>
                  </a:lnTo>
                  <a:lnTo>
                    <a:pt x="3575006" y="184"/>
                  </a:lnTo>
                  <a:lnTo>
                    <a:pt x="3586844" y="216"/>
                  </a:lnTo>
                  <a:lnTo>
                    <a:pt x="3598682" y="254"/>
                  </a:lnTo>
                  <a:lnTo>
                    <a:pt x="3610520" y="298"/>
                  </a:lnTo>
                  <a:lnTo>
                    <a:pt x="3622357" y="351"/>
                  </a:lnTo>
                  <a:lnTo>
                    <a:pt x="3634195" y="412"/>
                  </a:lnTo>
                  <a:lnTo>
                    <a:pt x="3646033" y="485"/>
                  </a:lnTo>
                  <a:lnTo>
                    <a:pt x="3657871" y="569"/>
                  </a:lnTo>
                  <a:lnTo>
                    <a:pt x="3669709" y="669"/>
                  </a:lnTo>
                  <a:lnTo>
                    <a:pt x="3681546" y="786"/>
                  </a:lnTo>
                  <a:lnTo>
                    <a:pt x="3693384" y="924"/>
                  </a:lnTo>
                  <a:lnTo>
                    <a:pt x="3705222" y="1085"/>
                  </a:lnTo>
                  <a:lnTo>
                    <a:pt x="3717060" y="1274"/>
                  </a:lnTo>
                  <a:lnTo>
                    <a:pt x="3728897" y="1497"/>
                  </a:lnTo>
                  <a:lnTo>
                    <a:pt x="3740735" y="1757"/>
                  </a:lnTo>
                  <a:lnTo>
                    <a:pt x="3752573" y="2063"/>
                  </a:lnTo>
                  <a:lnTo>
                    <a:pt x="3764411" y="2422"/>
                  </a:lnTo>
                  <a:lnTo>
                    <a:pt x="3776248" y="2842"/>
                  </a:lnTo>
                  <a:lnTo>
                    <a:pt x="3788086" y="3333"/>
                  </a:lnTo>
                  <a:lnTo>
                    <a:pt x="3799924" y="3909"/>
                  </a:lnTo>
                  <a:lnTo>
                    <a:pt x="3811762" y="4582"/>
                  </a:lnTo>
                  <a:lnTo>
                    <a:pt x="3823600" y="5368"/>
                  </a:lnTo>
                  <a:lnTo>
                    <a:pt x="3835437" y="6285"/>
                  </a:lnTo>
                  <a:lnTo>
                    <a:pt x="3847275" y="7355"/>
                  </a:lnTo>
                  <a:lnTo>
                    <a:pt x="3859113" y="8600"/>
                  </a:lnTo>
                  <a:lnTo>
                    <a:pt x="3870951" y="10046"/>
                  </a:lnTo>
                  <a:lnTo>
                    <a:pt x="3882788" y="11724"/>
                  </a:lnTo>
                  <a:lnTo>
                    <a:pt x="3894626" y="13666"/>
                  </a:lnTo>
                  <a:lnTo>
                    <a:pt x="3906464" y="15907"/>
                  </a:lnTo>
                  <a:lnTo>
                    <a:pt x="3918302" y="18487"/>
                  </a:lnTo>
                  <a:lnTo>
                    <a:pt x="3930139" y="21446"/>
                  </a:lnTo>
                  <a:lnTo>
                    <a:pt x="3941977" y="24826"/>
                  </a:lnTo>
                  <a:lnTo>
                    <a:pt x="3953815" y="28671"/>
                  </a:lnTo>
                  <a:lnTo>
                    <a:pt x="3965653" y="33022"/>
                  </a:lnTo>
                  <a:lnTo>
                    <a:pt x="3977491" y="37917"/>
                  </a:lnTo>
                  <a:lnTo>
                    <a:pt x="3989328" y="43390"/>
                  </a:lnTo>
                  <a:lnTo>
                    <a:pt x="4001166" y="49463"/>
                  </a:lnTo>
                  <a:lnTo>
                    <a:pt x="4013004" y="56150"/>
                  </a:lnTo>
                  <a:lnTo>
                    <a:pt x="4024842" y="63447"/>
                  </a:lnTo>
                  <a:lnTo>
                    <a:pt x="4036679" y="71334"/>
                  </a:lnTo>
                  <a:lnTo>
                    <a:pt x="4048517" y="79770"/>
                  </a:lnTo>
                  <a:lnTo>
                    <a:pt x="4060355" y="88694"/>
                  </a:lnTo>
                  <a:lnTo>
                    <a:pt x="4072193" y="98024"/>
                  </a:lnTo>
                  <a:lnTo>
                    <a:pt x="4084031" y="107658"/>
                  </a:lnTo>
                  <a:lnTo>
                    <a:pt x="4095868" y="117481"/>
                  </a:lnTo>
                  <a:lnTo>
                    <a:pt x="4107706" y="127369"/>
                  </a:lnTo>
                  <a:lnTo>
                    <a:pt x="4119544" y="137192"/>
                  </a:lnTo>
                  <a:lnTo>
                    <a:pt x="4131382" y="146826"/>
                  </a:lnTo>
                  <a:lnTo>
                    <a:pt x="4143219" y="156156"/>
                  </a:lnTo>
                  <a:lnTo>
                    <a:pt x="4155057" y="165080"/>
                  </a:lnTo>
                  <a:lnTo>
                    <a:pt x="4166895" y="173516"/>
                  </a:lnTo>
                  <a:lnTo>
                    <a:pt x="4178733" y="181403"/>
                  </a:lnTo>
                  <a:lnTo>
                    <a:pt x="4190570" y="188700"/>
                  </a:lnTo>
                  <a:lnTo>
                    <a:pt x="4202408" y="195386"/>
                  </a:lnTo>
                  <a:lnTo>
                    <a:pt x="4214246" y="201460"/>
                  </a:lnTo>
                  <a:lnTo>
                    <a:pt x="4226084" y="206932"/>
                  </a:lnTo>
                  <a:lnTo>
                    <a:pt x="4237922" y="211828"/>
                  </a:lnTo>
                  <a:lnTo>
                    <a:pt x="4249759" y="216179"/>
                  </a:lnTo>
                  <a:lnTo>
                    <a:pt x="4261597" y="220024"/>
                  </a:lnTo>
                  <a:lnTo>
                    <a:pt x="4273435" y="223404"/>
                  </a:lnTo>
                  <a:lnTo>
                    <a:pt x="4285273" y="226363"/>
                  </a:lnTo>
                  <a:lnTo>
                    <a:pt x="4297110" y="228943"/>
                  </a:lnTo>
                  <a:lnTo>
                    <a:pt x="4308948" y="231184"/>
                  </a:lnTo>
                  <a:lnTo>
                    <a:pt x="4320786" y="233126"/>
                  </a:lnTo>
                  <a:lnTo>
                    <a:pt x="4332624" y="234804"/>
                  </a:lnTo>
                  <a:lnTo>
                    <a:pt x="4344461" y="236250"/>
                  </a:lnTo>
                  <a:lnTo>
                    <a:pt x="4356299" y="237495"/>
                  </a:lnTo>
                  <a:lnTo>
                    <a:pt x="4368137" y="238565"/>
                  </a:lnTo>
                  <a:lnTo>
                    <a:pt x="4379975" y="239482"/>
                  </a:lnTo>
                  <a:lnTo>
                    <a:pt x="4391813" y="240268"/>
                  </a:lnTo>
                  <a:lnTo>
                    <a:pt x="4403650" y="240941"/>
                  </a:lnTo>
                  <a:lnTo>
                    <a:pt x="4415488" y="241517"/>
                  </a:lnTo>
                  <a:lnTo>
                    <a:pt x="4427326" y="242008"/>
                  </a:lnTo>
                  <a:lnTo>
                    <a:pt x="4439164" y="242428"/>
                  </a:lnTo>
                  <a:lnTo>
                    <a:pt x="4451001" y="242787"/>
                  </a:lnTo>
                  <a:lnTo>
                    <a:pt x="4462839" y="243092"/>
                  </a:lnTo>
                  <a:lnTo>
                    <a:pt x="4474677" y="243353"/>
                  </a:lnTo>
                  <a:lnTo>
                    <a:pt x="4486515" y="243575"/>
                  </a:lnTo>
                  <a:lnTo>
                    <a:pt x="4498352" y="243765"/>
                  </a:lnTo>
                  <a:lnTo>
                    <a:pt x="4510190" y="243926"/>
                  </a:lnTo>
                  <a:lnTo>
                    <a:pt x="4522028" y="244064"/>
                  </a:lnTo>
                  <a:lnTo>
                    <a:pt x="4533866" y="244181"/>
                  </a:lnTo>
                  <a:lnTo>
                    <a:pt x="4545704" y="244280"/>
                  </a:lnTo>
                  <a:lnTo>
                    <a:pt x="4557541" y="244365"/>
                  </a:lnTo>
                  <a:lnTo>
                    <a:pt x="4569379" y="244438"/>
                  </a:lnTo>
                  <a:lnTo>
                    <a:pt x="4581217" y="244499"/>
                  </a:lnTo>
                  <a:lnTo>
                    <a:pt x="4593055" y="244551"/>
                  </a:lnTo>
                  <a:lnTo>
                    <a:pt x="4604892" y="244596"/>
                  </a:lnTo>
                  <a:lnTo>
                    <a:pt x="4616730" y="244634"/>
                  </a:lnTo>
                  <a:lnTo>
                    <a:pt x="4628568" y="244666"/>
                  </a:lnTo>
                  <a:lnTo>
                    <a:pt x="4640406" y="244694"/>
                  </a:lnTo>
                  <a:lnTo>
                    <a:pt x="4652244" y="244717"/>
                  </a:lnTo>
                  <a:lnTo>
                    <a:pt x="4664081" y="244737"/>
                  </a:lnTo>
                  <a:lnTo>
                    <a:pt x="4675919" y="244754"/>
                  </a:lnTo>
                  <a:lnTo>
                    <a:pt x="4687757" y="244768"/>
                  </a:lnTo>
                </a:path>
              </a:pathLst>
            </a:custGeom>
            <a:ln w="40651" cap="flat">
              <a:solidFill>
                <a:srgbClr val="E8E8E8">
                  <a:alpha val="100000"/>
                </a:srgbClr>
              </a:solidFill>
              <a:prstDash val="solid"/>
              <a:round/>
            </a:ln>
          </p:spPr>
          <p:txBody>
            <a:bodyPr/>
            <a:lstStyle/>
            <a:p/>
          </p:txBody>
        </p:sp>
        <p:sp>
          <p:nvSpPr>
            <p:cNvPr id="30" name="pl30"/>
            <p:cNvSpPr/>
            <p:nvPr/>
          </p:nvSpPr>
          <p:spPr>
            <a:xfrm>
              <a:off x="2482252" y="5067779"/>
              <a:ext cx="4687757" cy="734142"/>
            </a:xfrm>
            <a:custGeom>
              <a:avLst/>
              <a:pathLst>
                <a:path w="4687757" h="734142">
                  <a:moveTo>
                    <a:pt x="0" y="0"/>
                  </a:moveTo>
                  <a:lnTo>
                    <a:pt x="11837" y="43"/>
                  </a:lnTo>
                  <a:lnTo>
                    <a:pt x="23675" y="93"/>
                  </a:lnTo>
                  <a:lnTo>
                    <a:pt x="35513" y="153"/>
                  </a:lnTo>
                  <a:lnTo>
                    <a:pt x="47351" y="223"/>
                  </a:lnTo>
                  <a:lnTo>
                    <a:pt x="59188" y="306"/>
                  </a:lnTo>
                  <a:lnTo>
                    <a:pt x="71026" y="402"/>
                  </a:lnTo>
                  <a:lnTo>
                    <a:pt x="82864" y="516"/>
                  </a:lnTo>
                  <a:lnTo>
                    <a:pt x="94702" y="650"/>
                  </a:lnTo>
                  <a:lnTo>
                    <a:pt x="106539" y="807"/>
                  </a:lnTo>
                  <a:lnTo>
                    <a:pt x="118377" y="991"/>
                  </a:lnTo>
                  <a:lnTo>
                    <a:pt x="130215" y="1208"/>
                  </a:lnTo>
                  <a:lnTo>
                    <a:pt x="142053" y="1463"/>
                  </a:lnTo>
                  <a:lnTo>
                    <a:pt x="153891" y="1762"/>
                  </a:lnTo>
                  <a:lnTo>
                    <a:pt x="165728" y="2113"/>
                  </a:lnTo>
                  <a:lnTo>
                    <a:pt x="177566" y="2526"/>
                  </a:lnTo>
                  <a:lnTo>
                    <a:pt x="189404" y="3010"/>
                  </a:lnTo>
                  <a:lnTo>
                    <a:pt x="201242" y="3578"/>
                  </a:lnTo>
                  <a:lnTo>
                    <a:pt x="213079" y="4245"/>
                  </a:lnTo>
                  <a:lnTo>
                    <a:pt x="224917" y="5027"/>
                  </a:lnTo>
                  <a:lnTo>
                    <a:pt x="236755" y="5944"/>
                  </a:lnTo>
                  <a:lnTo>
                    <a:pt x="248593" y="7020"/>
                  </a:lnTo>
                  <a:lnTo>
                    <a:pt x="260430" y="8279"/>
                  </a:lnTo>
                  <a:lnTo>
                    <a:pt x="272268" y="9755"/>
                  </a:lnTo>
                  <a:lnTo>
                    <a:pt x="284106" y="11481"/>
                  </a:lnTo>
                  <a:lnTo>
                    <a:pt x="295944" y="13500"/>
                  </a:lnTo>
                  <a:lnTo>
                    <a:pt x="307782" y="15858"/>
                  </a:lnTo>
                  <a:lnTo>
                    <a:pt x="319619" y="18610"/>
                  </a:lnTo>
                  <a:lnTo>
                    <a:pt x="331457" y="21819"/>
                  </a:lnTo>
                  <a:lnTo>
                    <a:pt x="343295" y="25553"/>
                  </a:lnTo>
                  <a:lnTo>
                    <a:pt x="355133" y="29893"/>
                  </a:lnTo>
                  <a:lnTo>
                    <a:pt x="366970" y="34927"/>
                  </a:lnTo>
                  <a:lnTo>
                    <a:pt x="378808" y="40752"/>
                  </a:lnTo>
                  <a:lnTo>
                    <a:pt x="390646" y="47476"/>
                  </a:lnTo>
                  <a:lnTo>
                    <a:pt x="402484" y="55215"/>
                  </a:lnTo>
                  <a:lnTo>
                    <a:pt x="414321" y="64092"/>
                  </a:lnTo>
                  <a:lnTo>
                    <a:pt x="426159" y="74233"/>
                  </a:lnTo>
                  <a:lnTo>
                    <a:pt x="437997" y="85768"/>
                  </a:lnTo>
                  <a:lnTo>
                    <a:pt x="449835" y="98821"/>
                  </a:lnTo>
                  <a:lnTo>
                    <a:pt x="461673" y="113507"/>
                  </a:lnTo>
                  <a:lnTo>
                    <a:pt x="473510" y="129925"/>
                  </a:lnTo>
                  <a:lnTo>
                    <a:pt x="485348" y="148145"/>
                  </a:lnTo>
                  <a:lnTo>
                    <a:pt x="497186" y="168205"/>
                  </a:lnTo>
                  <a:lnTo>
                    <a:pt x="509024" y="190096"/>
                  </a:lnTo>
                  <a:lnTo>
                    <a:pt x="520861" y="213757"/>
                  </a:lnTo>
                  <a:lnTo>
                    <a:pt x="532699" y="239066"/>
                  </a:lnTo>
                  <a:lnTo>
                    <a:pt x="544537" y="265837"/>
                  </a:lnTo>
                  <a:lnTo>
                    <a:pt x="556375" y="293825"/>
                  </a:lnTo>
                  <a:lnTo>
                    <a:pt x="568213" y="322728"/>
                  </a:lnTo>
                  <a:lnTo>
                    <a:pt x="580050" y="352198"/>
                  </a:lnTo>
                  <a:lnTo>
                    <a:pt x="591888" y="381861"/>
                  </a:lnTo>
                  <a:lnTo>
                    <a:pt x="603726" y="411331"/>
                  </a:lnTo>
                  <a:lnTo>
                    <a:pt x="615564" y="440234"/>
                  </a:lnTo>
                  <a:lnTo>
                    <a:pt x="627401" y="468222"/>
                  </a:lnTo>
                  <a:lnTo>
                    <a:pt x="639239" y="494993"/>
                  </a:lnTo>
                  <a:lnTo>
                    <a:pt x="651077" y="520302"/>
                  </a:lnTo>
                  <a:lnTo>
                    <a:pt x="662915" y="543963"/>
                  </a:lnTo>
                  <a:lnTo>
                    <a:pt x="674752" y="565854"/>
                  </a:lnTo>
                  <a:lnTo>
                    <a:pt x="686590" y="585914"/>
                  </a:lnTo>
                  <a:lnTo>
                    <a:pt x="698428" y="604134"/>
                  </a:lnTo>
                  <a:lnTo>
                    <a:pt x="710266" y="620552"/>
                  </a:lnTo>
                  <a:lnTo>
                    <a:pt x="722104" y="635238"/>
                  </a:lnTo>
                  <a:lnTo>
                    <a:pt x="733941" y="648291"/>
                  </a:lnTo>
                  <a:lnTo>
                    <a:pt x="745779" y="659826"/>
                  </a:lnTo>
                  <a:lnTo>
                    <a:pt x="757617" y="669967"/>
                  </a:lnTo>
                  <a:lnTo>
                    <a:pt x="769455" y="678843"/>
                  </a:lnTo>
                  <a:lnTo>
                    <a:pt x="781292" y="686582"/>
                  </a:lnTo>
                  <a:lnTo>
                    <a:pt x="793130" y="693307"/>
                  </a:lnTo>
                  <a:lnTo>
                    <a:pt x="804968" y="699132"/>
                  </a:lnTo>
                  <a:lnTo>
                    <a:pt x="816806" y="704166"/>
                  </a:lnTo>
                  <a:lnTo>
                    <a:pt x="828643" y="708506"/>
                  </a:lnTo>
                  <a:lnTo>
                    <a:pt x="840481" y="712240"/>
                  </a:lnTo>
                  <a:lnTo>
                    <a:pt x="852319" y="715449"/>
                  </a:lnTo>
                  <a:lnTo>
                    <a:pt x="864157" y="718201"/>
                  </a:lnTo>
                  <a:lnTo>
                    <a:pt x="875995" y="720559"/>
                  </a:lnTo>
                  <a:lnTo>
                    <a:pt x="887832" y="722578"/>
                  </a:lnTo>
                  <a:lnTo>
                    <a:pt x="899670" y="724304"/>
                  </a:lnTo>
                  <a:lnTo>
                    <a:pt x="911508" y="725780"/>
                  </a:lnTo>
                  <a:lnTo>
                    <a:pt x="923346" y="727039"/>
                  </a:lnTo>
                  <a:lnTo>
                    <a:pt x="935183" y="728115"/>
                  </a:lnTo>
                  <a:lnTo>
                    <a:pt x="947021" y="729032"/>
                  </a:lnTo>
                  <a:lnTo>
                    <a:pt x="958859" y="729814"/>
                  </a:lnTo>
                  <a:lnTo>
                    <a:pt x="970697" y="730481"/>
                  </a:lnTo>
                  <a:lnTo>
                    <a:pt x="982534" y="731049"/>
                  </a:lnTo>
                  <a:lnTo>
                    <a:pt x="994372" y="731533"/>
                  </a:lnTo>
                  <a:lnTo>
                    <a:pt x="1006210" y="731946"/>
                  </a:lnTo>
                  <a:lnTo>
                    <a:pt x="1018048" y="732297"/>
                  </a:lnTo>
                  <a:lnTo>
                    <a:pt x="1029886" y="732596"/>
                  </a:lnTo>
                  <a:lnTo>
                    <a:pt x="1041723" y="732851"/>
                  </a:lnTo>
                  <a:lnTo>
                    <a:pt x="1053561" y="733067"/>
                  </a:lnTo>
                  <a:lnTo>
                    <a:pt x="1065399" y="733252"/>
                  </a:lnTo>
                  <a:lnTo>
                    <a:pt x="1077237" y="733409"/>
                  </a:lnTo>
                  <a:lnTo>
                    <a:pt x="1089074" y="733543"/>
                  </a:lnTo>
                  <a:lnTo>
                    <a:pt x="1100912" y="733656"/>
                  </a:lnTo>
                  <a:lnTo>
                    <a:pt x="1112750" y="733753"/>
                  </a:lnTo>
                  <a:lnTo>
                    <a:pt x="1124588" y="733836"/>
                  </a:lnTo>
                  <a:lnTo>
                    <a:pt x="1136426" y="733906"/>
                  </a:lnTo>
                  <a:lnTo>
                    <a:pt x="1148263" y="733965"/>
                  </a:lnTo>
                  <a:lnTo>
                    <a:pt x="1160101" y="734016"/>
                  </a:lnTo>
                  <a:lnTo>
                    <a:pt x="1171939" y="734059"/>
                  </a:lnTo>
                  <a:lnTo>
                    <a:pt x="1171939" y="734142"/>
                  </a:lnTo>
                  <a:lnTo>
                    <a:pt x="1183777" y="734113"/>
                  </a:lnTo>
                  <a:lnTo>
                    <a:pt x="1195614" y="734079"/>
                  </a:lnTo>
                  <a:lnTo>
                    <a:pt x="1207452" y="734039"/>
                  </a:lnTo>
                  <a:lnTo>
                    <a:pt x="1219290" y="733992"/>
                  </a:lnTo>
                  <a:lnTo>
                    <a:pt x="1231128" y="733937"/>
                  </a:lnTo>
                  <a:lnTo>
                    <a:pt x="1242965" y="733873"/>
                  </a:lnTo>
                  <a:lnTo>
                    <a:pt x="1254803" y="733797"/>
                  </a:lnTo>
                  <a:lnTo>
                    <a:pt x="1266641" y="733708"/>
                  </a:lnTo>
                  <a:lnTo>
                    <a:pt x="1278479" y="733603"/>
                  </a:lnTo>
                  <a:lnTo>
                    <a:pt x="1290317" y="733480"/>
                  </a:lnTo>
                  <a:lnTo>
                    <a:pt x="1302154" y="733336"/>
                  </a:lnTo>
                  <a:lnTo>
                    <a:pt x="1313992" y="733166"/>
                  </a:lnTo>
                  <a:lnTo>
                    <a:pt x="1325830" y="732967"/>
                  </a:lnTo>
                  <a:lnTo>
                    <a:pt x="1337668" y="732732"/>
                  </a:lnTo>
                  <a:lnTo>
                    <a:pt x="1349505" y="732457"/>
                  </a:lnTo>
                  <a:lnTo>
                    <a:pt x="1361343" y="732135"/>
                  </a:lnTo>
                  <a:lnTo>
                    <a:pt x="1373181" y="731756"/>
                  </a:lnTo>
                  <a:lnTo>
                    <a:pt x="1385019" y="731311"/>
                  </a:lnTo>
                  <a:lnTo>
                    <a:pt x="1396856" y="730790"/>
                  </a:lnTo>
                  <a:lnTo>
                    <a:pt x="1408694" y="730178"/>
                  </a:lnTo>
                  <a:lnTo>
                    <a:pt x="1420532" y="729461"/>
                  </a:lnTo>
                  <a:lnTo>
                    <a:pt x="1432370" y="728622"/>
                  </a:lnTo>
                  <a:lnTo>
                    <a:pt x="1444208" y="727638"/>
                  </a:lnTo>
                  <a:lnTo>
                    <a:pt x="1456045" y="726487"/>
                  </a:lnTo>
                  <a:lnTo>
                    <a:pt x="1467883" y="725142"/>
                  </a:lnTo>
                  <a:lnTo>
                    <a:pt x="1479721" y="723569"/>
                  </a:lnTo>
                  <a:lnTo>
                    <a:pt x="1491559" y="721734"/>
                  </a:lnTo>
                  <a:lnTo>
                    <a:pt x="1503396" y="719595"/>
                  </a:lnTo>
                  <a:lnTo>
                    <a:pt x="1515234" y="717106"/>
                  </a:lnTo>
                  <a:lnTo>
                    <a:pt x="1527072" y="714212"/>
                  </a:lnTo>
                  <a:lnTo>
                    <a:pt x="1538910" y="710857"/>
                  </a:lnTo>
                  <a:lnTo>
                    <a:pt x="1550748" y="706973"/>
                  </a:lnTo>
                  <a:lnTo>
                    <a:pt x="1562585" y="702490"/>
                  </a:lnTo>
                  <a:lnTo>
                    <a:pt x="1574423" y="697331"/>
                  </a:lnTo>
                  <a:lnTo>
                    <a:pt x="1586261" y="691413"/>
                  </a:lnTo>
                  <a:lnTo>
                    <a:pt x="1598099" y="684652"/>
                  </a:lnTo>
                  <a:lnTo>
                    <a:pt x="1609936" y="676963"/>
                  </a:lnTo>
                  <a:lnTo>
                    <a:pt x="1621774" y="668261"/>
                  </a:lnTo>
                  <a:lnTo>
                    <a:pt x="1633612" y="658470"/>
                  </a:lnTo>
                  <a:lnTo>
                    <a:pt x="1645450" y="647525"/>
                  </a:lnTo>
                  <a:lnTo>
                    <a:pt x="1657287" y="635378"/>
                  </a:lnTo>
                  <a:lnTo>
                    <a:pt x="1669125" y="622004"/>
                  </a:lnTo>
                  <a:lnTo>
                    <a:pt x="1680963" y="607410"/>
                  </a:lnTo>
                  <a:lnTo>
                    <a:pt x="1692801" y="591636"/>
                  </a:lnTo>
                  <a:lnTo>
                    <a:pt x="1704639" y="574764"/>
                  </a:lnTo>
                  <a:lnTo>
                    <a:pt x="1716476" y="556916"/>
                  </a:lnTo>
                  <a:lnTo>
                    <a:pt x="1728314" y="538258"/>
                  </a:lnTo>
                  <a:lnTo>
                    <a:pt x="1740152" y="518989"/>
                  </a:lnTo>
                  <a:lnTo>
                    <a:pt x="1751990" y="499342"/>
                  </a:lnTo>
                  <a:lnTo>
                    <a:pt x="1763827" y="479567"/>
                  </a:lnTo>
                  <a:lnTo>
                    <a:pt x="1775665" y="459921"/>
                  </a:lnTo>
                  <a:lnTo>
                    <a:pt x="1787503" y="440652"/>
                  </a:lnTo>
                  <a:lnTo>
                    <a:pt x="1799341" y="421993"/>
                  </a:lnTo>
                  <a:lnTo>
                    <a:pt x="1811178" y="404146"/>
                  </a:lnTo>
                  <a:lnTo>
                    <a:pt x="1823016" y="387273"/>
                  </a:lnTo>
                  <a:lnTo>
                    <a:pt x="1834854" y="371500"/>
                  </a:lnTo>
                  <a:lnTo>
                    <a:pt x="1846692" y="356905"/>
                  </a:lnTo>
                  <a:lnTo>
                    <a:pt x="1858530" y="343532"/>
                  </a:lnTo>
                  <a:lnTo>
                    <a:pt x="1870367" y="331385"/>
                  </a:lnTo>
                  <a:lnTo>
                    <a:pt x="1882205" y="320440"/>
                  </a:lnTo>
                  <a:lnTo>
                    <a:pt x="1894043" y="310649"/>
                  </a:lnTo>
                  <a:lnTo>
                    <a:pt x="1905881" y="301947"/>
                  </a:lnTo>
                  <a:lnTo>
                    <a:pt x="1917718" y="294257"/>
                  </a:lnTo>
                  <a:lnTo>
                    <a:pt x="1929556" y="287497"/>
                  </a:lnTo>
                  <a:lnTo>
                    <a:pt x="1941394" y="281579"/>
                  </a:lnTo>
                  <a:lnTo>
                    <a:pt x="1953232" y="276420"/>
                  </a:lnTo>
                  <a:lnTo>
                    <a:pt x="1965069" y="271937"/>
                  </a:lnTo>
                  <a:lnTo>
                    <a:pt x="1976907" y="268053"/>
                  </a:lnTo>
                  <a:lnTo>
                    <a:pt x="1988745" y="264697"/>
                  </a:lnTo>
                  <a:lnTo>
                    <a:pt x="2000583" y="261804"/>
                  </a:lnTo>
                  <a:lnTo>
                    <a:pt x="2012421" y="259314"/>
                  </a:lnTo>
                  <a:lnTo>
                    <a:pt x="2024258" y="257175"/>
                  </a:lnTo>
                  <a:lnTo>
                    <a:pt x="2036096" y="255341"/>
                  </a:lnTo>
                  <a:lnTo>
                    <a:pt x="2047934" y="253768"/>
                  </a:lnTo>
                  <a:lnTo>
                    <a:pt x="2059772" y="252423"/>
                  </a:lnTo>
                  <a:lnTo>
                    <a:pt x="2071609" y="251272"/>
                  </a:lnTo>
                  <a:lnTo>
                    <a:pt x="2083447" y="250288"/>
                  </a:lnTo>
                  <a:lnTo>
                    <a:pt x="2095285" y="249448"/>
                  </a:lnTo>
                  <a:lnTo>
                    <a:pt x="2107123" y="248731"/>
                  </a:lnTo>
                  <a:lnTo>
                    <a:pt x="2118961" y="248120"/>
                  </a:lnTo>
                  <a:lnTo>
                    <a:pt x="2130798" y="247598"/>
                  </a:lnTo>
                  <a:lnTo>
                    <a:pt x="2142636" y="247154"/>
                  </a:lnTo>
                  <a:lnTo>
                    <a:pt x="2154474" y="246775"/>
                  </a:lnTo>
                  <a:lnTo>
                    <a:pt x="2166312" y="246452"/>
                  </a:lnTo>
                  <a:lnTo>
                    <a:pt x="2178149" y="246177"/>
                  </a:lnTo>
                  <a:lnTo>
                    <a:pt x="2189987" y="245943"/>
                  </a:lnTo>
                  <a:lnTo>
                    <a:pt x="2201825" y="245744"/>
                  </a:lnTo>
                  <a:lnTo>
                    <a:pt x="2213663" y="245574"/>
                  </a:lnTo>
                  <a:lnTo>
                    <a:pt x="2225500" y="245430"/>
                  </a:lnTo>
                  <a:lnTo>
                    <a:pt x="2237338" y="245307"/>
                  </a:lnTo>
                  <a:lnTo>
                    <a:pt x="2249176" y="245202"/>
                  </a:lnTo>
                  <a:lnTo>
                    <a:pt x="2261014" y="245113"/>
                  </a:lnTo>
                  <a:lnTo>
                    <a:pt x="2272852" y="245037"/>
                  </a:lnTo>
                  <a:lnTo>
                    <a:pt x="2284689" y="244972"/>
                  </a:lnTo>
                  <a:lnTo>
                    <a:pt x="2296527" y="244917"/>
                  </a:lnTo>
                  <a:lnTo>
                    <a:pt x="2308365" y="244871"/>
                  </a:lnTo>
                  <a:lnTo>
                    <a:pt x="2320203" y="244831"/>
                  </a:lnTo>
                  <a:lnTo>
                    <a:pt x="2332040" y="244797"/>
                  </a:lnTo>
                  <a:lnTo>
                    <a:pt x="2343878" y="244768"/>
                  </a:lnTo>
                  <a:lnTo>
                    <a:pt x="2343878" y="244686"/>
                  </a:lnTo>
                  <a:lnTo>
                    <a:pt x="2355716" y="244701"/>
                  </a:lnTo>
                  <a:lnTo>
                    <a:pt x="2367554" y="244717"/>
                  </a:lnTo>
                  <a:lnTo>
                    <a:pt x="2379391" y="244737"/>
                  </a:lnTo>
                  <a:lnTo>
                    <a:pt x="2391229" y="244761"/>
                  </a:lnTo>
                  <a:lnTo>
                    <a:pt x="2403067" y="244788"/>
                  </a:lnTo>
                  <a:lnTo>
                    <a:pt x="2414905" y="244820"/>
                  </a:lnTo>
                  <a:lnTo>
                    <a:pt x="2426743" y="244858"/>
                  </a:lnTo>
                  <a:lnTo>
                    <a:pt x="2438580" y="244903"/>
                  </a:lnTo>
                  <a:lnTo>
                    <a:pt x="2450418" y="244955"/>
                  </a:lnTo>
                  <a:lnTo>
                    <a:pt x="2462256" y="245017"/>
                  </a:lnTo>
                  <a:lnTo>
                    <a:pt x="2474094" y="245089"/>
                  </a:lnTo>
                  <a:lnTo>
                    <a:pt x="2485931" y="245174"/>
                  </a:lnTo>
                  <a:lnTo>
                    <a:pt x="2497769" y="245274"/>
                  </a:lnTo>
                  <a:lnTo>
                    <a:pt x="2509607" y="245391"/>
                  </a:lnTo>
                  <a:lnTo>
                    <a:pt x="2521445" y="245528"/>
                  </a:lnTo>
                  <a:lnTo>
                    <a:pt x="2533283" y="245690"/>
                  </a:lnTo>
                  <a:lnTo>
                    <a:pt x="2545120" y="245879"/>
                  </a:lnTo>
                  <a:lnTo>
                    <a:pt x="2556958" y="246101"/>
                  </a:lnTo>
                  <a:lnTo>
                    <a:pt x="2568796" y="246362"/>
                  </a:lnTo>
                  <a:lnTo>
                    <a:pt x="2580634" y="246668"/>
                  </a:lnTo>
                  <a:lnTo>
                    <a:pt x="2592471" y="247026"/>
                  </a:lnTo>
                  <a:lnTo>
                    <a:pt x="2604309" y="247446"/>
                  </a:lnTo>
                  <a:lnTo>
                    <a:pt x="2616147" y="247938"/>
                  </a:lnTo>
                  <a:lnTo>
                    <a:pt x="2627985" y="248513"/>
                  </a:lnTo>
                  <a:lnTo>
                    <a:pt x="2639822" y="249186"/>
                  </a:lnTo>
                  <a:lnTo>
                    <a:pt x="2651660" y="249972"/>
                  </a:lnTo>
                  <a:lnTo>
                    <a:pt x="2663498" y="250890"/>
                  </a:lnTo>
                  <a:lnTo>
                    <a:pt x="2675336" y="251959"/>
                  </a:lnTo>
                  <a:lnTo>
                    <a:pt x="2687174" y="253204"/>
                  </a:lnTo>
                  <a:lnTo>
                    <a:pt x="2699011" y="254651"/>
                  </a:lnTo>
                  <a:lnTo>
                    <a:pt x="2710849" y="256329"/>
                  </a:lnTo>
                  <a:lnTo>
                    <a:pt x="2722687" y="258270"/>
                  </a:lnTo>
                  <a:lnTo>
                    <a:pt x="2734525" y="260512"/>
                  </a:lnTo>
                  <a:lnTo>
                    <a:pt x="2746362" y="263091"/>
                  </a:lnTo>
                  <a:lnTo>
                    <a:pt x="2758200" y="266050"/>
                  </a:lnTo>
                  <a:lnTo>
                    <a:pt x="2770038" y="269431"/>
                  </a:lnTo>
                  <a:lnTo>
                    <a:pt x="2781876" y="273276"/>
                  </a:lnTo>
                  <a:lnTo>
                    <a:pt x="2793713" y="277627"/>
                  </a:lnTo>
                  <a:lnTo>
                    <a:pt x="2805551" y="282522"/>
                  </a:lnTo>
                  <a:lnTo>
                    <a:pt x="2817389" y="287994"/>
                  </a:lnTo>
                  <a:lnTo>
                    <a:pt x="2829227" y="294068"/>
                  </a:lnTo>
                  <a:lnTo>
                    <a:pt x="2841065" y="300755"/>
                  </a:lnTo>
                  <a:lnTo>
                    <a:pt x="2852902" y="308052"/>
                  </a:lnTo>
                  <a:lnTo>
                    <a:pt x="2864740" y="315939"/>
                  </a:lnTo>
                  <a:lnTo>
                    <a:pt x="2876578" y="324375"/>
                  </a:lnTo>
                  <a:lnTo>
                    <a:pt x="2888416" y="333299"/>
                  </a:lnTo>
                  <a:lnTo>
                    <a:pt x="2900253" y="342628"/>
                  </a:lnTo>
                  <a:lnTo>
                    <a:pt x="2912091" y="352262"/>
                  </a:lnTo>
                  <a:lnTo>
                    <a:pt x="2923929" y="362086"/>
                  </a:lnTo>
                  <a:lnTo>
                    <a:pt x="2935767" y="371973"/>
                  </a:lnTo>
                  <a:lnTo>
                    <a:pt x="2947604" y="381797"/>
                  </a:lnTo>
                  <a:lnTo>
                    <a:pt x="2959442" y="391431"/>
                  </a:lnTo>
                  <a:lnTo>
                    <a:pt x="2971280" y="400760"/>
                  </a:lnTo>
                  <a:lnTo>
                    <a:pt x="2983118" y="409684"/>
                  </a:lnTo>
                  <a:lnTo>
                    <a:pt x="2994956" y="418120"/>
                  </a:lnTo>
                  <a:lnTo>
                    <a:pt x="3006793" y="426007"/>
                  </a:lnTo>
                  <a:lnTo>
                    <a:pt x="3018631" y="433304"/>
                  </a:lnTo>
                  <a:lnTo>
                    <a:pt x="3030469" y="439991"/>
                  </a:lnTo>
                  <a:lnTo>
                    <a:pt x="3042307" y="446064"/>
                  </a:lnTo>
                  <a:lnTo>
                    <a:pt x="3054144" y="451537"/>
                  </a:lnTo>
                  <a:lnTo>
                    <a:pt x="3065982" y="456432"/>
                  </a:lnTo>
                  <a:lnTo>
                    <a:pt x="3077820" y="460783"/>
                  </a:lnTo>
                  <a:lnTo>
                    <a:pt x="3089658" y="464628"/>
                  </a:lnTo>
                  <a:lnTo>
                    <a:pt x="3101496" y="468009"/>
                  </a:lnTo>
                  <a:lnTo>
                    <a:pt x="3113333" y="470967"/>
                  </a:lnTo>
                  <a:lnTo>
                    <a:pt x="3125171" y="473547"/>
                  </a:lnTo>
                  <a:lnTo>
                    <a:pt x="3137009" y="475789"/>
                  </a:lnTo>
                  <a:lnTo>
                    <a:pt x="3148847" y="477730"/>
                  </a:lnTo>
                  <a:lnTo>
                    <a:pt x="3160684" y="479408"/>
                  </a:lnTo>
                  <a:lnTo>
                    <a:pt x="3172522" y="480855"/>
                  </a:lnTo>
                  <a:lnTo>
                    <a:pt x="3184360" y="482100"/>
                  </a:lnTo>
                  <a:lnTo>
                    <a:pt x="3196198" y="483169"/>
                  </a:lnTo>
                  <a:lnTo>
                    <a:pt x="3208035" y="484087"/>
                  </a:lnTo>
                  <a:lnTo>
                    <a:pt x="3219873" y="484873"/>
                  </a:lnTo>
                  <a:lnTo>
                    <a:pt x="3231711" y="485546"/>
                  </a:lnTo>
                  <a:lnTo>
                    <a:pt x="3243549" y="486121"/>
                  </a:lnTo>
                  <a:lnTo>
                    <a:pt x="3255387" y="486613"/>
                  </a:lnTo>
                  <a:lnTo>
                    <a:pt x="3267224" y="487033"/>
                  </a:lnTo>
                  <a:lnTo>
                    <a:pt x="3279062" y="487391"/>
                  </a:lnTo>
                  <a:lnTo>
                    <a:pt x="3290900" y="487697"/>
                  </a:lnTo>
                  <a:lnTo>
                    <a:pt x="3302738" y="487958"/>
                  </a:lnTo>
                  <a:lnTo>
                    <a:pt x="3314575" y="488180"/>
                  </a:lnTo>
                  <a:lnTo>
                    <a:pt x="3326413" y="488369"/>
                  </a:lnTo>
                  <a:lnTo>
                    <a:pt x="3338251" y="488531"/>
                  </a:lnTo>
                  <a:lnTo>
                    <a:pt x="3350089" y="488668"/>
                  </a:lnTo>
                  <a:lnTo>
                    <a:pt x="3361926" y="488785"/>
                  </a:lnTo>
                  <a:lnTo>
                    <a:pt x="3373764" y="488885"/>
                  </a:lnTo>
                  <a:lnTo>
                    <a:pt x="3385602" y="488970"/>
                  </a:lnTo>
                  <a:lnTo>
                    <a:pt x="3397440" y="489042"/>
                  </a:lnTo>
                  <a:lnTo>
                    <a:pt x="3409278" y="489104"/>
                  </a:lnTo>
                  <a:lnTo>
                    <a:pt x="3421115" y="489156"/>
                  </a:lnTo>
                  <a:lnTo>
                    <a:pt x="3432953" y="489201"/>
                  </a:lnTo>
                  <a:lnTo>
                    <a:pt x="3444791" y="489238"/>
                  </a:lnTo>
                  <a:lnTo>
                    <a:pt x="3456629" y="489271"/>
                  </a:lnTo>
                  <a:lnTo>
                    <a:pt x="3468466" y="489298"/>
                  </a:lnTo>
                  <a:lnTo>
                    <a:pt x="3480304" y="489322"/>
                  </a:lnTo>
                  <a:lnTo>
                    <a:pt x="3492142" y="489341"/>
                  </a:lnTo>
                  <a:lnTo>
                    <a:pt x="3503980" y="489358"/>
                  </a:lnTo>
                  <a:lnTo>
                    <a:pt x="3515818" y="489373"/>
                  </a:lnTo>
                  <a:lnTo>
                    <a:pt x="3515818" y="489373"/>
                  </a:lnTo>
                  <a:lnTo>
                    <a:pt x="3527655" y="489358"/>
                  </a:lnTo>
                  <a:lnTo>
                    <a:pt x="3539493" y="489341"/>
                  </a:lnTo>
                  <a:lnTo>
                    <a:pt x="3551331" y="489322"/>
                  </a:lnTo>
                  <a:lnTo>
                    <a:pt x="3563169" y="489298"/>
                  </a:lnTo>
                  <a:lnTo>
                    <a:pt x="3575006" y="489271"/>
                  </a:lnTo>
                  <a:lnTo>
                    <a:pt x="3586844" y="489238"/>
                  </a:lnTo>
                  <a:lnTo>
                    <a:pt x="3598682" y="489201"/>
                  </a:lnTo>
                  <a:lnTo>
                    <a:pt x="3610520" y="489156"/>
                  </a:lnTo>
                  <a:lnTo>
                    <a:pt x="3622357" y="489104"/>
                  </a:lnTo>
                  <a:lnTo>
                    <a:pt x="3634195" y="489042"/>
                  </a:lnTo>
                  <a:lnTo>
                    <a:pt x="3646033" y="488970"/>
                  </a:lnTo>
                  <a:lnTo>
                    <a:pt x="3657871" y="488885"/>
                  </a:lnTo>
                  <a:lnTo>
                    <a:pt x="3669709" y="488785"/>
                  </a:lnTo>
                  <a:lnTo>
                    <a:pt x="3681546" y="488668"/>
                  </a:lnTo>
                  <a:lnTo>
                    <a:pt x="3693384" y="488531"/>
                  </a:lnTo>
                  <a:lnTo>
                    <a:pt x="3705222" y="488369"/>
                  </a:lnTo>
                  <a:lnTo>
                    <a:pt x="3717060" y="488180"/>
                  </a:lnTo>
                  <a:lnTo>
                    <a:pt x="3728897" y="487958"/>
                  </a:lnTo>
                  <a:lnTo>
                    <a:pt x="3740735" y="487697"/>
                  </a:lnTo>
                  <a:lnTo>
                    <a:pt x="3752573" y="487391"/>
                  </a:lnTo>
                  <a:lnTo>
                    <a:pt x="3764411" y="487033"/>
                  </a:lnTo>
                  <a:lnTo>
                    <a:pt x="3776248" y="486613"/>
                  </a:lnTo>
                  <a:lnTo>
                    <a:pt x="3788086" y="486121"/>
                  </a:lnTo>
                  <a:lnTo>
                    <a:pt x="3799924" y="485546"/>
                  </a:lnTo>
                  <a:lnTo>
                    <a:pt x="3811762" y="484873"/>
                  </a:lnTo>
                  <a:lnTo>
                    <a:pt x="3823600" y="484087"/>
                  </a:lnTo>
                  <a:lnTo>
                    <a:pt x="3835437" y="483169"/>
                  </a:lnTo>
                  <a:lnTo>
                    <a:pt x="3847275" y="482100"/>
                  </a:lnTo>
                  <a:lnTo>
                    <a:pt x="3859113" y="480855"/>
                  </a:lnTo>
                  <a:lnTo>
                    <a:pt x="3870951" y="479408"/>
                  </a:lnTo>
                  <a:lnTo>
                    <a:pt x="3882788" y="477730"/>
                  </a:lnTo>
                  <a:lnTo>
                    <a:pt x="3894626" y="475789"/>
                  </a:lnTo>
                  <a:lnTo>
                    <a:pt x="3906464" y="473547"/>
                  </a:lnTo>
                  <a:lnTo>
                    <a:pt x="3918302" y="470967"/>
                  </a:lnTo>
                  <a:lnTo>
                    <a:pt x="3930139" y="468009"/>
                  </a:lnTo>
                  <a:lnTo>
                    <a:pt x="3941977" y="464628"/>
                  </a:lnTo>
                  <a:lnTo>
                    <a:pt x="3953815" y="460783"/>
                  </a:lnTo>
                  <a:lnTo>
                    <a:pt x="3965653" y="456432"/>
                  </a:lnTo>
                  <a:lnTo>
                    <a:pt x="3977491" y="451537"/>
                  </a:lnTo>
                  <a:lnTo>
                    <a:pt x="3989328" y="446064"/>
                  </a:lnTo>
                  <a:lnTo>
                    <a:pt x="4001166" y="439991"/>
                  </a:lnTo>
                  <a:lnTo>
                    <a:pt x="4013004" y="433304"/>
                  </a:lnTo>
                  <a:lnTo>
                    <a:pt x="4024842" y="426007"/>
                  </a:lnTo>
                  <a:lnTo>
                    <a:pt x="4036679" y="418120"/>
                  </a:lnTo>
                  <a:lnTo>
                    <a:pt x="4048517" y="409684"/>
                  </a:lnTo>
                  <a:lnTo>
                    <a:pt x="4060355" y="400760"/>
                  </a:lnTo>
                  <a:lnTo>
                    <a:pt x="4072193" y="391431"/>
                  </a:lnTo>
                  <a:lnTo>
                    <a:pt x="4084031" y="381797"/>
                  </a:lnTo>
                  <a:lnTo>
                    <a:pt x="4095868" y="371973"/>
                  </a:lnTo>
                  <a:lnTo>
                    <a:pt x="4107706" y="362086"/>
                  </a:lnTo>
                  <a:lnTo>
                    <a:pt x="4119544" y="352262"/>
                  </a:lnTo>
                  <a:lnTo>
                    <a:pt x="4131382" y="342628"/>
                  </a:lnTo>
                  <a:lnTo>
                    <a:pt x="4143219" y="333299"/>
                  </a:lnTo>
                  <a:lnTo>
                    <a:pt x="4155057" y="324375"/>
                  </a:lnTo>
                  <a:lnTo>
                    <a:pt x="4166895" y="315939"/>
                  </a:lnTo>
                  <a:lnTo>
                    <a:pt x="4178733" y="308052"/>
                  </a:lnTo>
                  <a:lnTo>
                    <a:pt x="4190570" y="300755"/>
                  </a:lnTo>
                  <a:lnTo>
                    <a:pt x="4202408" y="294068"/>
                  </a:lnTo>
                  <a:lnTo>
                    <a:pt x="4214246" y="287994"/>
                  </a:lnTo>
                  <a:lnTo>
                    <a:pt x="4226084" y="282522"/>
                  </a:lnTo>
                  <a:lnTo>
                    <a:pt x="4237922" y="277627"/>
                  </a:lnTo>
                  <a:lnTo>
                    <a:pt x="4249759" y="273276"/>
                  </a:lnTo>
                  <a:lnTo>
                    <a:pt x="4261597" y="269431"/>
                  </a:lnTo>
                  <a:lnTo>
                    <a:pt x="4273435" y="266050"/>
                  </a:lnTo>
                  <a:lnTo>
                    <a:pt x="4285273" y="263091"/>
                  </a:lnTo>
                  <a:lnTo>
                    <a:pt x="4297110" y="260512"/>
                  </a:lnTo>
                  <a:lnTo>
                    <a:pt x="4308948" y="258270"/>
                  </a:lnTo>
                  <a:lnTo>
                    <a:pt x="4320786" y="256329"/>
                  </a:lnTo>
                  <a:lnTo>
                    <a:pt x="4332624" y="254651"/>
                  </a:lnTo>
                  <a:lnTo>
                    <a:pt x="4344461" y="253204"/>
                  </a:lnTo>
                  <a:lnTo>
                    <a:pt x="4356299" y="251959"/>
                  </a:lnTo>
                  <a:lnTo>
                    <a:pt x="4368137" y="250890"/>
                  </a:lnTo>
                  <a:lnTo>
                    <a:pt x="4379975" y="249972"/>
                  </a:lnTo>
                  <a:lnTo>
                    <a:pt x="4391813" y="249186"/>
                  </a:lnTo>
                  <a:lnTo>
                    <a:pt x="4403650" y="248513"/>
                  </a:lnTo>
                  <a:lnTo>
                    <a:pt x="4415488" y="247938"/>
                  </a:lnTo>
                  <a:lnTo>
                    <a:pt x="4427326" y="247446"/>
                  </a:lnTo>
                  <a:lnTo>
                    <a:pt x="4439164" y="247026"/>
                  </a:lnTo>
                  <a:lnTo>
                    <a:pt x="4451001" y="246668"/>
                  </a:lnTo>
                  <a:lnTo>
                    <a:pt x="4462839" y="246362"/>
                  </a:lnTo>
                  <a:lnTo>
                    <a:pt x="4474677" y="246101"/>
                  </a:lnTo>
                  <a:lnTo>
                    <a:pt x="4486515" y="245879"/>
                  </a:lnTo>
                  <a:lnTo>
                    <a:pt x="4498352" y="245690"/>
                  </a:lnTo>
                  <a:lnTo>
                    <a:pt x="4510190" y="245528"/>
                  </a:lnTo>
                  <a:lnTo>
                    <a:pt x="4522028" y="245391"/>
                  </a:lnTo>
                  <a:lnTo>
                    <a:pt x="4533866" y="245274"/>
                  </a:lnTo>
                  <a:lnTo>
                    <a:pt x="4545704" y="245174"/>
                  </a:lnTo>
                  <a:lnTo>
                    <a:pt x="4557541" y="245089"/>
                  </a:lnTo>
                  <a:lnTo>
                    <a:pt x="4569379" y="245017"/>
                  </a:lnTo>
                  <a:lnTo>
                    <a:pt x="4581217" y="244955"/>
                  </a:lnTo>
                  <a:lnTo>
                    <a:pt x="4593055" y="244903"/>
                  </a:lnTo>
                  <a:lnTo>
                    <a:pt x="4604892" y="244858"/>
                  </a:lnTo>
                  <a:lnTo>
                    <a:pt x="4616730" y="244820"/>
                  </a:lnTo>
                  <a:lnTo>
                    <a:pt x="4628568" y="244788"/>
                  </a:lnTo>
                  <a:lnTo>
                    <a:pt x="4640406" y="244761"/>
                  </a:lnTo>
                  <a:lnTo>
                    <a:pt x="4652244" y="244737"/>
                  </a:lnTo>
                  <a:lnTo>
                    <a:pt x="4664081" y="244717"/>
                  </a:lnTo>
                  <a:lnTo>
                    <a:pt x="4675919" y="244701"/>
                  </a:lnTo>
                  <a:lnTo>
                    <a:pt x="4687757" y="244686"/>
                  </a:lnTo>
                </a:path>
              </a:pathLst>
            </a:custGeom>
            <a:ln w="40651" cap="flat">
              <a:solidFill>
                <a:srgbClr val="F26A21">
                  <a:alpha val="100000"/>
                </a:srgbClr>
              </a:solidFill>
              <a:prstDash val="solid"/>
              <a:round/>
            </a:ln>
          </p:spPr>
          <p:txBody>
            <a:bodyPr/>
            <a:lstStyle/>
            <a:p/>
          </p:txBody>
        </p:sp>
        <p:sp>
          <p:nvSpPr>
            <p:cNvPr id="31" name="pl31"/>
            <p:cNvSpPr/>
            <p:nvPr/>
          </p:nvSpPr>
          <p:spPr>
            <a:xfrm>
              <a:off x="2482252" y="905068"/>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32" name="pl32"/>
            <p:cNvSpPr/>
            <p:nvPr/>
          </p:nvSpPr>
          <p:spPr>
            <a:xfrm>
              <a:off x="2482252" y="2374256"/>
              <a:ext cx="4687757" cy="1958560"/>
            </a:xfrm>
            <a:custGeom>
              <a:avLst/>
              <a:pathLst>
                <a:path w="4687757" h="1958560">
                  <a:moveTo>
                    <a:pt x="0" y="1958560"/>
                  </a:moveTo>
                  <a:lnTo>
                    <a:pt x="11837" y="1958531"/>
                  </a:lnTo>
                  <a:lnTo>
                    <a:pt x="23675" y="1958497"/>
                  </a:lnTo>
                  <a:lnTo>
                    <a:pt x="35513" y="1958458"/>
                  </a:lnTo>
                  <a:lnTo>
                    <a:pt x="47351" y="1958411"/>
                  </a:lnTo>
                  <a:lnTo>
                    <a:pt x="59188" y="1958356"/>
                  </a:lnTo>
                  <a:lnTo>
                    <a:pt x="71026" y="1958291"/>
                  </a:lnTo>
                  <a:lnTo>
                    <a:pt x="82864" y="1958216"/>
                  </a:lnTo>
                  <a:lnTo>
                    <a:pt x="94702" y="1958126"/>
                  </a:lnTo>
                  <a:lnTo>
                    <a:pt x="106539" y="1958022"/>
                  </a:lnTo>
                  <a:lnTo>
                    <a:pt x="118377" y="1957899"/>
                  </a:lnTo>
                  <a:lnTo>
                    <a:pt x="130215" y="1957754"/>
                  </a:lnTo>
                  <a:lnTo>
                    <a:pt x="142053" y="1957584"/>
                  </a:lnTo>
                  <a:lnTo>
                    <a:pt x="153891" y="1957385"/>
                  </a:lnTo>
                  <a:lnTo>
                    <a:pt x="165728" y="1957151"/>
                  </a:lnTo>
                  <a:lnTo>
                    <a:pt x="177566" y="1956876"/>
                  </a:lnTo>
                  <a:lnTo>
                    <a:pt x="189404" y="1956553"/>
                  </a:lnTo>
                  <a:lnTo>
                    <a:pt x="201242" y="1956174"/>
                  </a:lnTo>
                  <a:lnTo>
                    <a:pt x="213079" y="1955730"/>
                  </a:lnTo>
                  <a:lnTo>
                    <a:pt x="224917" y="1955208"/>
                  </a:lnTo>
                  <a:lnTo>
                    <a:pt x="236755" y="1954597"/>
                  </a:lnTo>
                  <a:lnTo>
                    <a:pt x="248593" y="1953880"/>
                  </a:lnTo>
                  <a:lnTo>
                    <a:pt x="260430" y="1953040"/>
                  </a:lnTo>
                  <a:lnTo>
                    <a:pt x="272268" y="1952057"/>
                  </a:lnTo>
                  <a:lnTo>
                    <a:pt x="284106" y="1950906"/>
                  </a:lnTo>
                  <a:lnTo>
                    <a:pt x="295944" y="1949560"/>
                  </a:lnTo>
                  <a:lnTo>
                    <a:pt x="307782" y="1947988"/>
                  </a:lnTo>
                  <a:lnTo>
                    <a:pt x="319619" y="1946153"/>
                  </a:lnTo>
                  <a:lnTo>
                    <a:pt x="331457" y="1944014"/>
                  </a:lnTo>
                  <a:lnTo>
                    <a:pt x="343295" y="1941524"/>
                  </a:lnTo>
                  <a:lnTo>
                    <a:pt x="355133" y="1938631"/>
                  </a:lnTo>
                  <a:lnTo>
                    <a:pt x="366970" y="1935275"/>
                  </a:lnTo>
                  <a:lnTo>
                    <a:pt x="378808" y="1931392"/>
                  </a:lnTo>
                  <a:lnTo>
                    <a:pt x="390646" y="1926909"/>
                  </a:lnTo>
                  <a:lnTo>
                    <a:pt x="402484" y="1921749"/>
                  </a:lnTo>
                  <a:lnTo>
                    <a:pt x="414321" y="1915832"/>
                  </a:lnTo>
                  <a:lnTo>
                    <a:pt x="426159" y="1909071"/>
                  </a:lnTo>
                  <a:lnTo>
                    <a:pt x="437997" y="1901381"/>
                  </a:lnTo>
                  <a:lnTo>
                    <a:pt x="449835" y="1892679"/>
                  </a:lnTo>
                  <a:lnTo>
                    <a:pt x="461673" y="1882888"/>
                  </a:lnTo>
                  <a:lnTo>
                    <a:pt x="473510" y="1871943"/>
                  </a:lnTo>
                  <a:lnTo>
                    <a:pt x="485348" y="1859796"/>
                  </a:lnTo>
                  <a:lnTo>
                    <a:pt x="497186" y="1846423"/>
                  </a:lnTo>
                  <a:lnTo>
                    <a:pt x="509024" y="1831829"/>
                  </a:lnTo>
                  <a:lnTo>
                    <a:pt x="520861" y="1816055"/>
                  </a:lnTo>
                  <a:lnTo>
                    <a:pt x="532699" y="1799183"/>
                  </a:lnTo>
                  <a:lnTo>
                    <a:pt x="544537" y="1781335"/>
                  </a:lnTo>
                  <a:lnTo>
                    <a:pt x="556375" y="1762676"/>
                  </a:lnTo>
                  <a:lnTo>
                    <a:pt x="568213" y="1743408"/>
                  </a:lnTo>
                  <a:lnTo>
                    <a:pt x="580050" y="1723761"/>
                  </a:lnTo>
                  <a:lnTo>
                    <a:pt x="591888" y="1703986"/>
                  </a:lnTo>
                  <a:lnTo>
                    <a:pt x="603726" y="1684339"/>
                  </a:lnTo>
                  <a:lnTo>
                    <a:pt x="615564" y="1665071"/>
                  </a:lnTo>
                  <a:lnTo>
                    <a:pt x="627401" y="1646412"/>
                  </a:lnTo>
                  <a:lnTo>
                    <a:pt x="639239" y="1628564"/>
                  </a:lnTo>
                  <a:lnTo>
                    <a:pt x="651077" y="1611692"/>
                  </a:lnTo>
                  <a:lnTo>
                    <a:pt x="662915" y="1595918"/>
                  </a:lnTo>
                  <a:lnTo>
                    <a:pt x="674752" y="1581324"/>
                  </a:lnTo>
                  <a:lnTo>
                    <a:pt x="686590" y="1567950"/>
                  </a:lnTo>
                  <a:lnTo>
                    <a:pt x="698428" y="1555803"/>
                  </a:lnTo>
                  <a:lnTo>
                    <a:pt x="710266" y="1544858"/>
                  </a:lnTo>
                  <a:lnTo>
                    <a:pt x="722104" y="1535068"/>
                  </a:lnTo>
                  <a:lnTo>
                    <a:pt x="733941" y="1526366"/>
                  </a:lnTo>
                  <a:lnTo>
                    <a:pt x="745779" y="1518676"/>
                  </a:lnTo>
                  <a:lnTo>
                    <a:pt x="757617" y="1511915"/>
                  </a:lnTo>
                  <a:lnTo>
                    <a:pt x="769455" y="1505997"/>
                  </a:lnTo>
                  <a:lnTo>
                    <a:pt x="781292" y="1500838"/>
                  </a:lnTo>
                  <a:lnTo>
                    <a:pt x="793130" y="1496355"/>
                  </a:lnTo>
                  <a:lnTo>
                    <a:pt x="804968" y="1492472"/>
                  </a:lnTo>
                  <a:lnTo>
                    <a:pt x="816806" y="1489116"/>
                  </a:lnTo>
                  <a:lnTo>
                    <a:pt x="828643" y="1486223"/>
                  </a:lnTo>
                  <a:lnTo>
                    <a:pt x="840481" y="1483733"/>
                  </a:lnTo>
                  <a:lnTo>
                    <a:pt x="852319" y="1481594"/>
                  </a:lnTo>
                  <a:lnTo>
                    <a:pt x="864157" y="1479759"/>
                  </a:lnTo>
                  <a:lnTo>
                    <a:pt x="875995" y="1478187"/>
                  </a:lnTo>
                  <a:lnTo>
                    <a:pt x="887832" y="1476841"/>
                  </a:lnTo>
                  <a:lnTo>
                    <a:pt x="899670" y="1475690"/>
                  </a:lnTo>
                  <a:lnTo>
                    <a:pt x="911508" y="1474707"/>
                  </a:lnTo>
                  <a:lnTo>
                    <a:pt x="923346" y="1473867"/>
                  </a:lnTo>
                  <a:lnTo>
                    <a:pt x="935183" y="1473150"/>
                  </a:lnTo>
                  <a:lnTo>
                    <a:pt x="947021" y="1472538"/>
                  </a:lnTo>
                  <a:lnTo>
                    <a:pt x="958859" y="1472017"/>
                  </a:lnTo>
                  <a:lnTo>
                    <a:pt x="970697" y="1471572"/>
                  </a:lnTo>
                  <a:lnTo>
                    <a:pt x="982534" y="1471194"/>
                  </a:lnTo>
                  <a:lnTo>
                    <a:pt x="994372" y="1470871"/>
                  </a:lnTo>
                  <a:lnTo>
                    <a:pt x="1006210" y="1470596"/>
                  </a:lnTo>
                  <a:lnTo>
                    <a:pt x="1018048" y="1470362"/>
                  </a:lnTo>
                  <a:lnTo>
                    <a:pt x="1029886" y="1470162"/>
                  </a:lnTo>
                  <a:lnTo>
                    <a:pt x="1041723" y="1469993"/>
                  </a:lnTo>
                  <a:lnTo>
                    <a:pt x="1053561" y="1469848"/>
                  </a:lnTo>
                  <a:lnTo>
                    <a:pt x="1065399" y="1469725"/>
                  </a:lnTo>
                  <a:lnTo>
                    <a:pt x="1077237" y="1469620"/>
                  </a:lnTo>
                  <a:lnTo>
                    <a:pt x="1089074" y="1469531"/>
                  </a:lnTo>
                  <a:lnTo>
                    <a:pt x="1100912" y="1469455"/>
                  </a:lnTo>
                  <a:lnTo>
                    <a:pt x="1112750" y="1469391"/>
                  </a:lnTo>
                  <a:lnTo>
                    <a:pt x="1124588" y="1469336"/>
                  </a:lnTo>
                  <a:lnTo>
                    <a:pt x="1136426" y="1469289"/>
                  </a:lnTo>
                  <a:lnTo>
                    <a:pt x="1148263" y="1469249"/>
                  </a:lnTo>
                  <a:lnTo>
                    <a:pt x="1160101" y="1469216"/>
                  </a:lnTo>
                  <a:lnTo>
                    <a:pt x="1171939" y="1469187"/>
                  </a:lnTo>
                  <a:lnTo>
                    <a:pt x="1171939" y="1468858"/>
                  </a:lnTo>
                  <a:lnTo>
                    <a:pt x="1183777" y="1468830"/>
                  </a:lnTo>
                  <a:lnTo>
                    <a:pt x="1195614" y="1468796"/>
                  </a:lnTo>
                  <a:lnTo>
                    <a:pt x="1207452" y="1468756"/>
                  </a:lnTo>
                  <a:lnTo>
                    <a:pt x="1219290" y="1468709"/>
                  </a:lnTo>
                  <a:lnTo>
                    <a:pt x="1231128" y="1468654"/>
                  </a:lnTo>
                  <a:lnTo>
                    <a:pt x="1242965" y="1468590"/>
                  </a:lnTo>
                  <a:lnTo>
                    <a:pt x="1254803" y="1468514"/>
                  </a:lnTo>
                  <a:lnTo>
                    <a:pt x="1266641" y="1468425"/>
                  </a:lnTo>
                  <a:lnTo>
                    <a:pt x="1278479" y="1468320"/>
                  </a:lnTo>
                  <a:lnTo>
                    <a:pt x="1290317" y="1468197"/>
                  </a:lnTo>
                  <a:lnTo>
                    <a:pt x="1302154" y="1468053"/>
                  </a:lnTo>
                  <a:lnTo>
                    <a:pt x="1313992" y="1467883"/>
                  </a:lnTo>
                  <a:lnTo>
                    <a:pt x="1325830" y="1467683"/>
                  </a:lnTo>
                  <a:lnTo>
                    <a:pt x="1337668" y="1467449"/>
                  </a:lnTo>
                  <a:lnTo>
                    <a:pt x="1349505" y="1467174"/>
                  </a:lnTo>
                  <a:lnTo>
                    <a:pt x="1361343" y="1466852"/>
                  </a:lnTo>
                  <a:lnTo>
                    <a:pt x="1373181" y="1466473"/>
                  </a:lnTo>
                  <a:lnTo>
                    <a:pt x="1385019" y="1466028"/>
                  </a:lnTo>
                  <a:lnTo>
                    <a:pt x="1396856" y="1465507"/>
                  </a:lnTo>
                  <a:lnTo>
                    <a:pt x="1408694" y="1464895"/>
                  </a:lnTo>
                  <a:lnTo>
                    <a:pt x="1420532" y="1464178"/>
                  </a:lnTo>
                  <a:lnTo>
                    <a:pt x="1432370" y="1463338"/>
                  </a:lnTo>
                  <a:lnTo>
                    <a:pt x="1444208" y="1462355"/>
                  </a:lnTo>
                  <a:lnTo>
                    <a:pt x="1456045" y="1461204"/>
                  </a:lnTo>
                  <a:lnTo>
                    <a:pt x="1467883" y="1459858"/>
                  </a:lnTo>
                  <a:lnTo>
                    <a:pt x="1479721" y="1458286"/>
                  </a:lnTo>
                  <a:lnTo>
                    <a:pt x="1491559" y="1456451"/>
                  </a:lnTo>
                  <a:lnTo>
                    <a:pt x="1503396" y="1454312"/>
                  </a:lnTo>
                  <a:lnTo>
                    <a:pt x="1515234" y="1451823"/>
                  </a:lnTo>
                  <a:lnTo>
                    <a:pt x="1527072" y="1448929"/>
                  </a:lnTo>
                  <a:lnTo>
                    <a:pt x="1538910" y="1445574"/>
                  </a:lnTo>
                  <a:lnTo>
                    <a:pt x="1550748" y="1441690"/>
                  </a:lnTo>
                  <a:lnTo>
                    <a:pt x="1562585" y="1437207"/>
                  </a:lnTo>
                  <a:lnTo>
                    <a:pt x="1574423" y="1432048"/>
                  </a:lnTo>
                  <a:lnTo>
                    <a:pt x="1586261" y="1426130"/>
                  </a:lnTo>
                  <a:lnTo>
                    <a:pt x="1598099" y="1419369"/>
                  </a:lnTo>
                  <a:lnTo>
                    <a:pt x="1609936" y="1411679"/>
                  </a:lnTo>
                  <a:lnTo>
                    <a:pt x="1621774" y="1402977"/>
                  </a:lnTo>
                  <a:lnTo>
                    <a:pt x="1633612" y="1393187"/>
                  </a:lnTo>
                  <a:lnTo>
                    <a:pt x="1645450" y="1382242"/>
                  </a:lnTo>
                  <a:lnTo>
                    <a:pt x="1657287" y="1370095"/>
                  </a:lnTo>
                  <a:lnTo>
                    <a:pt x="1669125" y="1356721"/>
                  </a:lnTo>
                  <a:lnTo>
                    <a:pt x="1680963" y="1342127"/>
                  </a:lnTo>
                  <a:lnTo>
                    <a:pt x="1692801" y="1326353"/>
                  </a:lnTo>
                  <a:lnTo>
                    <a:pt x="1704639" y="1309481"/>
                  </a:lnTo>
                  <a:lnTo>
                    <a:pt x="1716476" y="1291633"/>
                  </a:lnTo>
                  <a:lnTo>
                    <a:pt x="1728314" y="1272974"/>
                  </a:lnTo>
                  <a:lnTo>
                    <a:pt x="1740152" y="1253706"/>
                  </a:lnTo>
                  <a:lnTo>
                    <a:pt x="1751990" y="1234059"/>
                  </a:lnTo>
                  <a:lnTo>
                    <a:pt x="1763827" y="1214284"/>
                  </a:lnTo>
                  <a:lnTo>
                    <a:pt x="1775665" y="1194637"/>
                  </a:lnTo>
                  <a:lnTo>
                    <a:pt x="1787503" y="1175369"/>
                  </a:lnTo>
                  <a:lnTo>
                    <a:pt x="1799341" y="1156710"/>
                  </a:lnTo>
                  <a:lnTo>
                    <a:pt x="1811178" y="1138862"/>
                  </a:lnTo>
                  <a:lnTo>
                    <a:pt x="1823016" y="1121990"/>
                  </a:lnTo>
                  <a:lnTo>
                    <a:pt x="1834854" y="1106216"/>
                  </a:lnTo>
                  <a:lnTo>
                    <a:pt x="1846692" y="1091622"/>
                  </a:lnTo>
                  <a:lnTo>
                    <a:pt x="1858530" y="1078249"/>
                  </a:lnTo>
                  <a:lnTo>
                    <a:pt x="1870367" y="1066102"/>
                  </a:lnTo>
                  <a:lnTo>
                    <a:pt x="1882205" y="1055157"/>
                  </a:lnTo>
                  <a:lnTo>
                    <a:pt x="1894043" y="1045366"/>
                  </a:lnTo>
                  <a:lnTo>
                    <a:pt x="1905881" y="1036664"/>
                  </a:lnTo>
                  <a:lnTo>
                    <a:pt x="1917718" y="1028974"/>
                  </a:lnTo>
                  <a:lnTo>
                    <a:pt x="1929556" y="1022213"/>
                  </a:lnTo>
                  <a:lnTo>
                    <a:pt x="1941394" y="1016296"/>
                  </a:lnTo>
                  <a:lnTo>
                    <a:pt x="1953232" y="1011136"/>
                  </a:lnTo>
                  <a:lnTo>
                    <a:pt x="1965069" y="1006653"/>
                  </a:lnTo>
                  <a:lnTo>
                    <a:pt x="1976907" y="1002770"/>
                  </a:lnTo>
                  <a:lnTo>
                    <a:pt x="1988745" y="999414"/>
                  </a:lnTo>
                  <a:lnTo>
                    <a:pt x="2000583" y="996521"/>
                  </a:lnTo>
                  <a:lnTo>
                    <a:pt x="2012421" y="994031"/>
                  </a:lnTo>
                  <a:lnTo>
                    <a:pt x="2024258" y="991892"/>
                  </a:lnTo>
                  <a:lnTo>
                    <a:pt x="2036096" y="990057"/>
                  </a:lnTo>
                  <a:lnTo>
                    <a:pt x="2047934" y="988485"/>
                  </a:lnTo>
                  <a:lnTo>
                    <a:pt x="2059772" y="987139"/>
                  </a:lnTo>
                  <a:lnTo>
                    <a:pt x="2071609" y="985988"/>
                  </a:lnTo>
                  <a:lnTo>
                    <a:pt x="2083447" y="985005"/>
                  </a:lnTo>
                  <a:lnTo>
                    <a:pt x="2095285" y="984165"/>
                  </a:lnTo>
                  <a:lnTo>
                    <a:pt x="2107123" y="983448"/>
                  </a:lnTo>
                  <a:lnTo>
                    <a:pt x="2118961" y="982837"/>
                  </a:lnTo>
                  <a:lnTo>
                    <a:pt x="2130798" y="982315"/>
                  </a:lnTo>
                  <a:lnTo>
                    <a:pt x="2142636" y="981871"/>
                  </a:lnTo>
                  <a:lnTo>
                    <a:pt x="2154474" y="981492"/>
                  </a:lnTo>
                  <a:lnTo>
                    <a:pt x="2166312" y="981169"/>
                  </a:lnTo>
                  <a:lnTo>
                    <a:pt x="2178149" y="980894"/>
                  </a:lnTo>
                  <a:lnTo>
                    <a:pt x="2189987" y="980660"/>
                  </a:lnTo>
                  <a:lnTo>
                    <a:pt x="2201825" y="980461"/>
                  </a:lnTo>
                  <a:lnTo>
                    <a:pt x="2213663" y="980291"/>
                  </a:lnTo>
                  <a:lnTo>
                    <a:pt x="2225500" y="980146"/>
                  </a:lnTo>
                  <a:lnTo>
                    <a:pt x="2237338" y="980023"/>
                  </a:lnTo>
                  <a:lnTo>
                    <a:pt x="2249176" y="979919"/>
                  </a:lnTo>
                  <a:lnTo>
                    <a:pt x="2261014" y="979830"/>
                  </a:lnTo>
                  <a:lnTo>
                    <a:pt x="2272852" y="979754"/>
                  </a:lnTo>
                  <a:lnTo>
                    <a:pt x="2284689" y="979689"/>
                  </a:lnTo>
                  <a:lnTo>
                    <a:pt x="2296527" y="979634"/>
                  </a:lnTo>
                  <a:lnTo>
                    <a:pt x="2308365" y="979587"/>
                  </a:lnTo>
                  <a:lnTo>
                    <a:pt x="2320203" y="979548"/>
                  </a:lnTo>
                  <a:lnTo>
                    <a:pt x="2332040" y="979514"/>
                  </a:lnTo>
                  <a:lnTo>
                    <a:pt x="2343878" y="979485"/>
                  </a:lnTo>
                  <a:lnTo>
                    <a:pt x="2343878" y="979075"/>
                  </a:lnTo>
                  <a:lnTo>
                    <a:pt x="2355716" y="979031"/>
                  </a:lnTo>
                  <a:lnTo>
                    <a:pt x="2367554" y="978981"/>
                  </a:lnTo>
                  <a:lnTo>
                    <a:pt x="2379391" y="978921"/>
                  </a:lnTo>
                  <a:lnTo>
                    <a:pt x="2391229" y="978851"/>
                  </a:lnTo>
                  <a:lnTo>
                    <a:pt x="2403067" y="978768"/>
                  </a:lnTo>
                  <a:lnTo>
                    <a:pt x="2414905" y="978672"/>
                  </a:lnTo>
                  <a:lnTo>
                    <a:pt x="2426743" y="978558"/>
                  </a:lnTo>
                  <a:lnTo>
                    <a:pt x="2438580" y="978424"/>
                  </a:lnTo>
                  <a:lnTo>
                    <a:pt x="2450418" y="978267"/>
                  </a:lnTo>
                  <a:lnTo>
                    <a:pt x="2462256" y="978083"/>
                  </a:lnTo>
                  <a:lnTo>
                    <a:pt x="2474094" y="977866"/>
                  </a:lnTo>
                  <a:lnTo>
                    <a:pt x="2485931" y="977611"/>
                  </a:lnTo>
                  <a:lnTo>
                    <a:pt x="2497769" y="977312"/>
                  </a:lnTo>
                  <a:lnTo>
                    <a:pt x="2509607" y="976961"/>
                  </a:lnTo>
                  <a:lnTo>
                    <a:pt x="2521445" y="976548"/>
                  </a:lnTo>
                  <a:lnTo>
                    <a:pt x="2533283" y="976064"/>
                  </a:lnTo>
                  <a:lnTo>
                    <a:pt x="2545120" y="975496"/>
                  </a:lnTo>
                  <a:lnTo>
                    <a:pt x="2556958" y="974829"/>
                  </a:lnTo>
                  <a:lnTo>
                    <a:pt x="2568796" y="974047"/>
                  </a:lnTo>
                  <a:lnTo>
                    <a:pt x="2580634" y="973130"/>
                  </a:lnTo>
                  <a:lnTo>
                    <a:pt x="2592471" y="972054"/>
                  </a:lnTo>
                  <a:lnTo>
                    <a:pt x="2604309" y="970795"/>
                  </a:lnTo>
                  <a:lnTo>
                    <a:pt x="2616147" y="969319"/>
                  </a:lnTo>
                  <a:lnTo>
                    <a:pt x="2627985" y="967593"/>
                  </a:lnTo>
                  <a:lnTo>
                    <a:pt x="2639822" y="965574"/>
                  </a:lnTo>
                  <a:lnTo>
                    <a:pt x="2651660" y="963216"/>
                  </a:lnTo>
                  <a:lnTo>
                    <a:pt x="2663498" y="960464"/>
                  </a:lnTo>
                  <a:lnTo>
                    <a:pt x="2675336" y="957255"/>
                  </a:lnTo>
                  <a:lnTo>
                    <a:pt x="2687174" y="953521"/>
                  </a:lnTo>
                  <a:lnTo>
                    <a:pt x="2699011" y="949181"/>
                  </a:lnTo>
                  <a:lnTo>
                    <a:pt x="2710849" y="944147"/>
                  </a:lnTo>
                  <a:lnTo>
                    <a:pt x="2722687" y="938322"/>
                  </a:lnTo>
                  <a:lnTo>
                    <a:pt x="2734525" y="931598"/>
                  </a:lnTo>
                  <a:lnTo>
                    <a:pt x="2746362" y="923859"/>
                  </a:lnTo>
                  <a:lnTo>
                    <a:pt x="2758200" y="914982"/>
                  </a:lnTo>
                  <a:lnTo>
                    <a:pt x="2770038" y="904841"/>
                  </a:lnTo>
                  <a:lnTo>
                    <a:pt x="2781876" y="893306"/>
                  </a:lnTo>
                  <a:lnTo>
                    <a:pt x="2793713" y="880253"/>
                  </a:lnTo>
                  <a:lnTo>
                    <a:pt x="2805551" y="865567"/>
                  </a:lnTo>
                  <a:lnTo>
                    <a:pt x="2817389" y="849149"/>
                  </a:lnTo>
                  <a:lnTo>
                    <a:pt x="2829227" y="830929"/>
                  </a:lnTo>
                  <a:lnTo>
                    <a:pt x="2841065" y="810869"/>
                  </a:lnTo>
                  <a:lnTo>
                    <a:pt x="2852902" y="788978"/>
                  </a:lnTo>
                  <a:lnTo>
                    <a:pt x="2864740" y="765317"/>
                  </a:lnTo>
                  <a:lnTo>
                    <a:pt x="2876578" y="740008"/>
                  </a:lnTo>
                  <a:lnTo>
                    <a:pt x="2888416" y="713237"/>
                  </a:lnTo>
                  <a:lnTo>
                    <a:pt x="2900253" y="685249"/>
                  </a:lnTo>
                  <a:lnTo>
                    <a:pt x="2912091" y="656346"/>
                  </a:lnTo>
                  <a:lnTo>
                    <a:pt x="2923929" y="626876"/>
                  </a:lnTo>
                  <a:lnTo>
                    <a:pt x="2935767" y="597213"/>
                  </a:lnTo>
                  <a:lnTo>
                    <a:pt x="2947604" y="567743"/>
                  </a:lnTo>
                  <a:lnTo>
                    <a:pt x="2959442" y="538840"/>
                  </a:lnTo>
                  <a:lnTo>
                    <a:pt x="2971280" y="510852"/>
                  </a:lnTo>
                  <a:lnTo>
                    <a:pt x="2983118" y="484081"/>
                  </a:lnTo>
                  <a:lnTo>
                    <a:pt x="2994956" y="458772"/>
                  </a:lnTo>
                  <a:lnTo>
                    <a:pt x="3006793" y="435111"/>
                  </a:lnTo>
                  <a:lnTo>
                    <a:pt x="3018631" y="413220"/>
                  </a:lnTo>
                  <a:lnTo>
                    <a:pt x="3030469" y="393160"/>
                  </a:lnTo>
                  <a:lnTo>
                    <a:pt x="3042307" y="374940"/>
                  </a:lnTo>
                  <a:lnTo>
                    <a:pt x="3054144" y="358522"/>
                  </a:lnTo>
                  <a:lnTo>
                    <a:pt x="3065982" y="343836"/>
                  </a:lnTo>
                  <a:lnTo>
                    <a:pt x="3077820" y="330783"/>
                  </a:lnTo>
                  <a:lnTo>
                    <a:pt x="3089658" y="319248"/>
                  </a:lnTo>
                  <a:lnTo>
                    <a:pt x="3101496" y="309107"/>
                  </a:lnTo>
                  <a:lnTo>
                    <a:pt x="3113333" y="300231"/>
                  </a:lnTo>
                  <a:lnTo>
                    <a:pt x="3125171" y="292492"/>
                  </a:lnTo>
                  <a:lnTo>
                    <a:pt x="3137009" y="285767"/>
                  </a:lnTo>
                  <a:lnTo>
                    <a:pt x="3148847" y="279942"/>
                  </a:lnTo>
                  <a:lnTo>
                    <a:pt x="3160684" y="274908"/>
                  </a:lnTo>
                  <a:lnTo>
                    <a:pt x="3172522" y="270568"/>
                  </a:lnTo>
                  <a:lnTo>
                    <a:pt x="3184360" y="266834"/>
                  </a:lnTo>
                  <a:lnTo>
                    <a:pt x="3196198" y="263625"/>
                  </a:lnTo>
                  <a:lnTo>
                    <a:pt x="3208035" y="260873"/>
                  </a:lnTo>
                  <a:lnTo>
                    <a:pt x="3219873" y="258515"/>
                  </a:lnTo>
                  <a:lnTo>
                    <a:pt x="3231711" y="256496"/>
                  </a:lnTo>
                  <a:lnTo>
                    <a:pt x="3243549" y="254770"/>
                  </a:lnTo>
                  <a:lnTo>
                    <a:pt x="3255387" y="253294"/>
                  </a:lnTo>
                  <a:lnTo>
                    <a:pt x="3267224" y="252035"/>
                  </a:lnTo>
                  <a:lnTo>
                    <a:pt x="3279062" y="250959"/>
                  </a:lnTo>
                  <a:lnTo>
                    <a:pt x="3290900" y="250042"/>
                  </a:lnTo>
                  <a:lnTo>
                    <a:pt x="3302738" y="249260"/>
                  </a:lnTo>
                  <a:lnTo>
                    <a:pt x="3314575" y="248593"/>
                  </a:lnTo>
                  <a:lnTo>
                    <a:pt x="3326413" y="248025"/>
                  </a:lnTo>
                  <a:lnTo>
                    <a:pt x="3338251" y="247541"/>
                  </a:lnTo>
                  <a:lnTo>
                    <a:pt x="3350089" y="247128"/>
                  </a:lnTo>
                  <a:lnTo>
                    <a:pt x="3361926" y="246777"/>
                  </a:lnTo>
                  <a:lnTo>
                    <a:pt x="3373764" y="246478"/>
                  </a:lnTo>
                  <a:lnTo>
                    <a:pt x="3385602" y="246223"/>
                  </a:lnTo>
                  <a:lnTo>
                    <a:pt x="3397440" y="246007"/>
                  </a:lnTo>
                  <a:lnTo>
                    <a:pt x="3409278" y="245822"/>
                  </a:lnTo>
                  <a:lnTo>
                    <a:pt x="3421115" y="245665"/>
                  </a:lnTo>
                  <a:lnTo>
                    <a:pt x="3432953" y="245531"/>
                  </a:lnTo>
                  <a:lnTo>
                    <a:pt x="3444791" y="245418"/>
                  </a:lnTo>
                  <a:lnTo>
                    <a:pt x="3456629" y="245321"/>
                  </a:lnTo>
                  <a:lnTo>
                    <a:pt x="3468466" y="245238"/>
                  </a:lnTo>
                  <a:lnTo>
                    <a:pt x="3480304" y="245168"/>
                  </a:lnTo>
                  <a:lnTo>
                    <a:pt x="3492142" y="245109"/>
                  </a:lnTo>
                  <a:lnTo>
                    <a:pt x="3503980" y="245058"/>
                  </a:lnTo>
                  <a:lnTo>
                    <a:pt x="3515818" y="245015"/>
                  </a:lnTo>
                  <a:lnTo>
                    <a:pt x="3515818" y="244686"/>
                  </a:lnTo>
                  <a:lnTo>
                    <a:pt x="3527655" y="244672"/>
                  </a:lnTo>
                  <a:lnTo>
                    <a:pt x="3539493" y="244655"/>
                  </a:lnTo>
                  <a:lnTo>
                    <a:pt x="3551331" y="244635"/>
                  </a:lnTo>
                  <a:lnTo>
                    <a:pt x="3563169" y="244612"/>
                  </a:lnTo>
                  <a:lnTo>
                    <a:pt x="3575006" y="244584"/>
                  </a:lnTo>
                  <a:lnTo>
                    <a:pt x="3586844" y="244552"/>
                  </a:lnTo>
                  <a:lnTo>
                    <a:pt x="3598682" y="244514"/>
                  </a:lnTo>
                  <a:lnTo>
                    <a:pt x="3610520" y="244469"/>
                  </a:lnTo>
                  <a:lnTo>
                    <a:pt x="3622357" y="244417"/>
                  </a:lnTo>
                  <a:lnTo>
                    <a:pt x="3634195" y="244355"/>
                  </a:lnTo>
                  <a:lnTo>
                    <a:pt x="3646033" y="244283"/>
                  </a:lnTo>
                  <a:lnTo>
                    <a:pt x="3657871" y="244198"/>
                  </a:lnTo>
                  <a:lnTo>
                    <a:pt x="3669709" y="244099"/>
                  </a:lnTo>
                  <a:lnTo>
                    <a:pt x="3681546" y="243982"/>
                  </a:lnTo>
                  <a:lnTo>
                    <a:pt x="3693384" y="243844"/>
                  </a:lnTo>
                  <a:lnTo>
                    <a:pt x="3705222" y="243683"/>
                  </a:lnTo>
                  <a:lnTo>
                    <a:pt x="3717060" y="243493"/>
                  </a:lnTo>
                  <a:lnTo>
                    <a:pt x="3728897" y="243271"/>
                  </a:lnTo>
                  <a:lnTo>
                    <a:pt x="3740735" y="243010"/>
                  </a:lnTo>
                  <a:lnTo>
                    <a:pt x="3752573" y="242705"/>
                  </a:lnTo>
                  <a:lnTo>
                    <a:pt x="3764411" y="242346"/>
                  </a:lnTo>
                  <a:lnTo>
                    <a:pt x="3776248" y="241926"/>
                  </a:lnTo>
                  <a:lnTo>
                    <a:pt x="3788086" y="241434"/>
                  </a:lnTo>
                  <a:lnTo>
                    <a:pt x="3799924" y="240859"/>
                  </a:lnTo>
                  <a:lnTo>
                    <a:pt x="3811762" y="240186"/>
                  </a:lnTo>
                  <a:lnTo>
                    <a:pt x="3823600" y="239400"/>
                  </a:lnTo>
                  <a:lnTo>
                    <a:pt x="3835437" y="238483"/>
                  </a:lnTo>
                  <a:lnTo>
                    <a:pt x="3847275" y="237413"/>
                  </a:lnTo>
                  <a:lnTo>
                    <a:pt x="3859113" y="236168"/>
                  </a:lnTo>
                  <a:lnTo>
                    <a:pt x="3870951" y="234722"/>
                  </a:lnTo>
                  <a:lnTo>
                    <a:pt x="3882788" y="233044"/>
                  </a:lnTo>
                  <a:lnTo>
                    <a:pt x="3894626" y="231102"/>
                  </a:lnTo>
                  <a:lnTo>
                    <a:pt x="3906464" y="228860"/>
                  </a:lnTo>
                  <a:lnTo>
                    <a:pt x="3918302" y="226281"/>
                  </a:lnTo>
                  <a:lnTo>
                    <a:pt x="3930139" y="223322"/>
                  </a:lnTo>
                  <a:lnTo>
                    <a:pt x="3941977" y="219942"/>
                  </a:lnTo>
                  <a:lnTo>
                    <a:pt x="3953815" y="216097"/>
                  </a:lnTo>
                  <a:lnTo>
                    <a:pt x="3965653" y="211746"/>
                  </a:lnTo>
                  <a:lnTo>
                    <a:pt x="3977491" y="206850"/>
                  </a:lnTo>
                  <a:lnTo>
                    <a:pt x="3989328" y="201378"/>
                  </a:lnTo>
                  <a:lnTo>
                    <a:pt x="4001166" y="195304"/>
                  </a:lnTo>
                  <a:lnTo>
                    <a:pt x="4013004" y="188618"/>
                  </a:lnTo>
                  <a:lnTo>
                    <a:pt x="4024842" y="181321"/>
                  </a:lnTo>
                  <a:lnTo>
                    <a:pt x="4036679" y="173434"/>
                  </a:lnTo>
                  <a:lnTo>
                    <a:pt x="4048517" y="164997"/>
                  </a:lnTo>
                  <a:lnTo>
                    <a:pt x="4060355" y="156074"/>
                  </a:lnTo>
                  <a:lnTo>
                    <a:pt x="4072193" y="146744"/>
                  </a:lnTo>
                  <a:lnTo>
                    <a:pt x="4084031" y="137110"/>
                  </a:lnTo>
                  <a:lnTo>
                    <a:pt x="4095868" y="127287"/>
                  </a:lnTo>
                  <a:lnTo>
                    <a:pt x="4107706" y="117399"/>
                  </a:lnTo>
                  <a:lnTo>
                    <a:pt x="4119544" y="107576"/>
                  </a:lnTo>
                  <a:lnTo>
                    <a:pt x="4131382" y="97941"/>
                  </a:lnTo>
                  <a:lnTo>
                    <a:pt x="4143219" y="88612"/>
                  </a:lnTo>
                  <a:lnTo>
                    <a:pt x="4155057" y="79688"/>
                  </a:lnTo>
                  <a:lnTo>
                    <a:pt x="4166895" y="71252"/>
                  </a:lnTo>
                  <a:lnTo>
                    <a:pt x="4178733" y="63365"/>
                  </a:lnTo>
                  <a:lnTo>
                    <a:pt x="4190570" y="56068"/>
                  </a:lnTo>
                  <a:lnTo>
                    <a:pt x="4202408" y="49381"/>
                  </a:lnTo>
                  <a:lnTo>
                    <a:pt x="4214246" y="43308"/>
                  </a:lnTo>
                  <a:lnTo>
                    <a:pt x="4226084" y="37835"/>
                  </a:lnTo>
                  <a:lnTo>
                    <a:pt x="4237922" y="32940"/>
                  </a:lnTo>
                  <a:lnTo>
                    <a:pt x="4249759" y="28589"/>
                  </a:lnTo>
                  <a:lnTo>
                    <a:pt x="4261597" y="24744"/>
                  </a:lnTo>
                  <a:lnTo>
                    <a:pt x="4273435" y="21364"/>
                  </a:lnTo>
                  <a:lnTo>
                    <a:pt x="4285273" y="18405"/>
                  </a:lnTo>
                  <a:lnTo>
                    <a:pt x="4297110" y="15825"/>
                  </a:lnTo>
                  <a:lnTo>
                    <a:pt x="4308948" y="13584"/>
                  </a:lnTo>
                  <a:lnTo>
                    <a:pt x="4320786" y="11642"/>
                  </a:lnTo>
                  <a:lnTo>
                    <a:pt x="4332624" y="9964"/>
                  </a:lnTo>
                  <a:lnTo>
                    <a:pt x="4344461" y="8517"/>
                  </a:lnTo>
                  <a:lnTo>
                    <a:pt x="4356299" y="7273"/>
                  </a:lnTo>
                  <a:lnTo>
                    <a:pt x="4368137" y="6203"/>
                  </a:lnTo>
                  <a:lnTo>
                    <a:pt x="4379975" y="5286"/>
                  </a:lnTo>
                  <a:lnTo>
                    <a:pt x="4391813" y="4500"/>
                  </a:lnTo>
                  <a:lnTo>
                    <a:pt x="4403650" y="3827"/>
                  </a:lnTo>
                  <a:lnTo>
                    <a:pt x="4415488" y="3251"/>
                  </a:lnTo>
                  <a:lnTo>
                    <a:pt x="4427326" y="2759"/>
                  </a:lnTo>
                  <a:lnTo>
                    <a:pt x="4439164" y="2340"/>
                  </a:lnTo>
                  <a:lnTo>
                    <a:pt x="4451001" y="1981"/>
                  </a:lnTo>
                  <a:lnTo>
                    <a:pt x="4462839" y="1675"/>
                  </a:lnTo>
                  <a:lnTo>
                    <a:pt x="4474677" y="1415"/>
                  </a:lnTo>
                  <a:lnTo>
                    <a:pt x="4486515" y="1192"/>
                  </a:lnTo>
                  <a:lnTo>
                    <a:pt x="4498352" y="1003"/>
                  </a:lnTo>
                  <a:lnTo>
                    <a:pt x="4510190" y="842"/>
                  </a:lnTo>
                  <a:lnTo>
                    <a:pt x="4522028" y="704"/>
                  </a:lnTo>
                  <a:lnTo>
                    <a:pt x="4533866" y="587"/>
                  </a:lnTo>
                  <a:lnTo>
                    <a:pt x="4545704" y="487"/>
                  </a:lnTo>
                  <a:lnTo>
                    <a:pt x="4557541" y="402"/>
                  </a:lnTo>
                  <a:lnTo>
                    <a:pt x="4569379" y="330"/>
                  </a:lnTo>
                  <a:lnTo>
                    <a:pt x="4581217" y="269"/>
                  </a:lnTo>
                  <a:lnTo>
                    <a:pt x="4593055" y="216"/>
                  </a:lnTo>
                  <a:lnTo>
                    <a:pt x="4604892" y="172"/>
                  </a:lnTo>
                  <a:lnTo>
                    <a:pt x="4616730" y="134"/>
                  </a:lnTo>
                  <a:lnTo>
                    <a:pt x="4628568" y="102"/>
                  </a:lnTo>
                  <a:lnTo>
                    <a:pt x="4640406" y="74"/>
                  </a:lnTo>
                  <a:lnTo>
                    <a:pt x="4652244" y="51"/>
                  </a:lnTo>
                  <a:lnTo>
                    <a:pt x="4664081" y="31"/>
                  </a:lnTo>
                  <a:lnTo>
                    <a:pt x="4675919" y="14"/>
                  </a:lnTo>
                  <a:lnTo>
                    <a:pt x="4687757" y="0"/>
                  </a:lnTo>
                </a:path>
              </a:pathLst>
            </a:custGeom>
            <a:ln w="40651" cap="flat">
              <a:solidFill>
                <a:srgbClr val="E8E8E8">
                  <a:alpha val="100000"/>
                </a:srgbClr>
              </a:solidFill>
              <a:prstDash val="solid"/>
              <a:round/>
            </a:ln>
          </p:spPr>
          <p:txBody>
            <a:bodyPr/>
            <a:lstStyle/>
            <a:p/>
          </p:txBody>
        </p:sp>
        <p:sp>
          <p:nvSpPr>
            <p:cNvPr id="33" name="pl33"/>
            <p:cNvSpPr/>
            <p:nvPr/>
          </p:nvSpPr>
          <p:spPr>
            <a:xfrm>
              <a:off x="2482252" y="4577913"/>
              <a:ext cx="4687757" cy="979157"/>
            </a:xfrm>
            <a:custGeom>
              <a:avLst/>
              <a:pathLst>
                <a:path w="4687757" h="979157">
                  <a:moveTo>
                    <a:pt x="0" y="979157"/>
                  </a:moveTo>
                  <a:lnTo>
                    <a:pt x="11837" y="979128"/>
                  </a:lnTo>
                  <a:lnTo>
                    <a:pt x="23675" y="979094"/>
                  </a:lnTo>
                  <a:lnTo>
                    <a:pt x="35513" y="979054"/>
                  </a:lnTo>
                  <a:lnTo>
                    <a:pt x="47351" y="979007"/>
                  </a:lnTo>
                  <a:lnTo>
                    <a:pt x="59188" y="978953"/>
                  </a:lnTo>
                  <a:lnTo>
                    <a:pt x="71026" y="978888"/>
                  </a:lnTo>
                  <a:lnTo>
                    <a:pt x="82864" y="978812"/>
                  </a:lnTo>
                  <a:lnTo>
                    <a:pt x="94702" y="978723"/>
                  </a:lnTo>
                  <a:lnTo>
                    <a:pt x="106539" y="978618"/>
                  </a:lnTo>
                  <a:lnTo>
                    <a:pt x="118377" y="978495"/>
                  </a:lnTo>
                  <a:lnTo>
                    <a:pt x="130215" y="978351"/>
                  </a:lnTo>
                  <a:lnTo>
                    <a:pt x="142053" y="978181"/>
                  </a:lnTo>
                  <a:lnTo>
                    <a:pt x="153891" y="977982"/>
                  </a:lnTo>
                  <a:lnTo>
                    <a:pt x="165728" y="977747"/>
                  </a:lnTo>
                  <a:lnTo>
                    <a:pt x="177566" y="977473"/>
                  </a:lnTo>
                  <a:lnTo>
                    <a:pt x="189404" y="977150"/>
                  </a:lnTo>
                  <a:lnTo>
                    <a:pt x="201242" y="976771"/>
                  </a:lnTo>
                  <a:lnTo>
                    <a:pt x="213079" y="976326"/>
                  </a:lnTo>
                  <a:lnTo>
                    <a:pt x="224917" y="975805"/>
                  </a:lnTo>
                  <a:lnTo>
                    <a:pt x="236755" y="975193"/>
                  </a:lnTo>
                  <a:lnTo>
                    <a:pt x="248593" y="974477"/>
                  </a:lnTo>
                  <a:lnTo>
                    <a:pt x="260430" y="973637"/>
                  </a:lnTo>
                  <a:lnTo>
                    <a:pt x="272268" y="972653"/>
                  </a:lnTo>
                  <a:lnTo>
                    <a:pt x="284106" y="971502"/>
                  </a:lnTo>
                  <a:lnTo>
                    <a:pt x="295944" y="970157"/>
                  </a:lnTo>
                  <a:lnTo>
                    <a:pt x="307782" y="968584"/>
                  </a:lnTo>
                  <a:lnTo>
                    <a:pt x="319619" y="966749"/>
                  </a:lnTo>
                  <a:lnTo>
                    <a:pt x="331457" y="964611"/>
                  </a:lnTo>
                  <a:lnTo>
                    <a:pt x="343295" y="962121"/>
                  </a:lnTo>
                  <a:lnTo>
                    <a:pt x="355133" y="959228"/>
                  </a:lnTo>
                  <a:lnTo>
                    <a:pt x="366970" y="955872"/>
                  </a:lnTo>
                  <a:lnTo>
                    <a:pt x="378808" y="951988"/>
                  </a:lnTo>
                  <a:lnTo>
                    <a:pt x="390646" y="947505"/>
                  </a:lnTo>
                  <a:lnTo>
                    <a:pt x="402484" y="942346"/>
                  </a:lnTo>
                  <a:lnTo>
                    <a:pt x="414321" y="936428"/>
                  </a:lnTo>
                  <a:lnTo>
                    <a:pt x="426159" y="929667"/>
                  </a:lnTo>
                  <a:lnTo>
                    <a:pt x="437997" y="921978"/>
                  </a:lnTo>
                  <a:lnTo>
                    <a:pt x="449835" y="913276"/>
                  </a:lnTo>
                  <a:lnTo>
                    <a:pt x="461673" y="903485"/>
                  </a:lnTo>
                  <a:lnTo>
                    <a:pt x="473510" y="892540"/>
                  </a:lnTo>
                  <a:lnTo>
                    <a:pt x="485348" y="880393"/>
                  </a:lnTo>
                  <a:lnTo>
                    <a:pt x="497186" y="867020"/>
                  </a:lnTo>
                  <a:lnTo>
                    <a:pt x="509024" y="852425"/>
                  </a:lnTo>
                  <a:lnTo>
                    <a:pt x="520861" y="836652"/>
                  </a:lnTo>
                  <a:lnTo>
                    <a:pt x="532699" y="819779"/>
                  </a:lnTo>
                  <a:lnTo>
                    <a:pt x="544537" y="801931"/>
                  </a:lnTo>
                  <a:lnTo>
                    <a:pt x="556375" y="783273"/>
                  </a:lnTo>
                  <a:lnTo>
                    <a:pt x="568213" y="764004"/>
                  </a:lnTo>
                  <a:lnTo>
                    <a:pt x="580050" y="744358"/>
                  </a:lnTo>
                  <a:lnTo>
                    <a:pt x="591888" y="724582"/>
                  </a:lnTo>
                  <a:lnTo>
                    <a:pt x="603726" y="704936"/>
                  </a:lnTo>
                  <a:lnTo>
                    <a:pt x="615564" y="685667"/>
                  </a:lnTo>
                  <a:lnTo>
                    <a:pt x="627401" y="667008"/>
                  </a:lnTo>
                  <a:lnTo>
                    <a:pt x="639239" y="649161"/>
                  </a:lnTo>
                  <a:lnTo>
                    <a:pt x="651077" y="632288"/>
                  </a:lnTo>
                  <a:lnTo>
                    <a:pt x="662915" y="616515"/>
                  </a:lnTo>
                  <a:lnTo>
                    <a:pt x="674752" y="601920"/>
                  </a:lnTo>
                  <a:lnTo>
                    <a:pt x="686590" y="588547"/>
                  </a:lnTo>
                  <a:lnTo>
                    <a:pt x="698428" y="576400"/>
                  </a:lnTo>
                  <a:lnTo>
                    <a:pt x="710266" y="565455"/>
                  </a:lnTo>
                  <a:lnTo>
                    <a:pt x="722104" y="555664"/>
                  </a:lnTo>
                  <a:lnTo>
                    <a:pt x="733941" y="546962"/>
                  </a:lnTo>
                  <a:lnTo>
                    <a:pt x="745779" y="539272"/>
                  </a:lnTo>
                  <a:lnTo>
                    <a:pt x="757617" y="532512"/>
                  </a:lnTo>
                  <a:lnTo>
                    <a:pt x="769455" y="526594"/>
                  </a:lnTo>
                  <a:lnTo>
                    <a:pt x="781292" y="521435"/>
                  </a:lnTo>
                  <a:lnTo>
                    <a:pt x="793130" y="516952"/>
                  </a:lnTo>
                  <a:lnTo>
                    <a:pt x="804968" y="513068"/>
                  </a:lnTo>
                  <a:lnTo>
                    <a:pt x="816806" y="509712"/>
                  </a:lnTo>
                  <a:lnTo>
                    <a:pt x="828643" y="506819"/>
                  </a:lnTo>
                  <a:lnTo>
                    <a:pt x="840481" y="504329"/>
                  </a:lnTo>
                  <a:lnTo>
                    <a:pt x="852319" y="502191"/>
                  </a:lnTo>
                  <a:lnTo>
                    <a:pt x="864157" y="500356"/>
                  </a:lnTo>
                  <a:lnTo>
                    <a:pt x="875995" y="498783"/>
                  </a:lnTo>
                  <a:lnTo>
                    <a:pt x="887832" y="497438"/>
                  </a:lnTo>
                  <a:lnTo>
                    <a:pt x="899670" y="496287"/>
                  </a:lnTo>
                  <a:lnTo>
                    <a:pt x="911508" y="495303"/>
                  </a:lnTo>
                  <a:lnTo>
                    <a:pt x="923346" y="494463"/>
                  </a:lnTo>
                  <a:lnTo>
                    <a:pt x="935183" y="493747"/>
                  </a:lnTo>
                  <a:lnTo>
                    <a:pt x="947021" y="493135"/>
                  </a:lnTo>
                  <a:lnTo>
                    <a:pt x="958859" y="492614"/>
                  </a:lnTo>
                  <a:lnTo>
                    <a:pt x="970697" y="492169"/>
                  </a:lnTo>
                  <a:lnTo>
                    <a:pt x="982534" y="491790"/>
                  </a:lnTo>
                  <a:lnTo>
                    <a:pt x="994372" y="491467"/>
                  </a:lnTo>
                  <a:lnTo>
                    <a:pt x="1006210" y="491192"/>
                  </a:lnTo>
                  <a:lnTo>
                    <a:pt x="1018048" y="490958"/>
                  </a:lnTo>
                  <a:lnTo>
                    <a:pt x="1029886" y="490759"/>
                  </a:lnTo>
                  <a:lnTo>
                    <a:pt x="1041723" y="490589"/>
                  </a:lnTo>
                  <a:lnTo>
                    <a:pt x="1053561" y="490445"/>
                  </a:lnTo>
                  <a:lnTo>
                    <a:pt x="1065399" y="490322"/>
                  </a:lnTo>
                  <a:lnTo>
                    <a:pt x="1077237" y="490217"/>
                  </a:lnTo>
                  <a:lnTo>
                    <a:pt x="1089074" y="490128"/>
                  </a:lnTo>
                  <a:lnTo>
                    <a:pt x="1100912" y="490052"/>
                  </a:lnTo>
                  <a:lnTo>
                    <a:pt x="1112750" y="489987"/>
                  </a:lnTo>
                  <a:lnTo>
                    <a:pt x="1124588" y="489932"/>
                  </a:lnTo>
                  <a:lnTo>
                    <a:pt x="1136426" y="489886"/>
                  </a:lnTo>
                  <a:lnTo>
                    <a:pt x="1148263" y="489846"/>
                  </a:lnTo>
                  <a:lnTo>
                    <a:pt x="1160101" y="489812"/>
                  </a:lnTo>
                  <a:lnTo>
                    <a:pt x="1171939" y="489783"/>
                  </a:lnTo>
                  <a:lnTo>
                    <a:pt x="1171939" y="489537"/>
                  </a:lnTo>
                  <a:lnTo>
                    <a:pt x="1183777" y="489523"/>
                  </a:lnTo>
                  <a:lnTo>
                    <a:pt x="1195614" y="489506"/>
                  </a:lnTo>
                  <a:lnTo>
                    <a:pt x="1207452" y="489486"/>
                  </a:lnTo>
                  <a:lnTo>
                    <a:pt x="1219290" y="489462"/>
                  </a:lnTo>
                  <a:lnTo>
                    <a:pt x="1231128" y="489435"/>
                  </a:lnTo>
                  <a:lnTo>
                    <a:pt x="1242965" y="489403"/>
                  </a:lnTo>
                  <a:lnTo>
                    <a:pt x="1254803" y="489365"/>
                  </a:lnTo>
                  <a:lnTo>
                    <a:pt x="1266641" y="489320"/>
                  </a:lnTo>
                  <a:lnTo>
                    <a:pt x="1278479" y="489268"/>
                  </a:lnTo>
                  <a:lnTo>
                    <a:pt x="1290317" y="489206"/>
                  </a:lnTo>
                  <a:lnTo>
                    <a:pt x="1302154" y="489134"/>
                  </a:lnTo>
                  <a:lnTo>
                    <a:pt x="1313992" y="489049"/>
                  </a:lnTo>
                  <a:lnTo>
                    <a:pt x="1325830" y="488950"/>
                  </a:lnTo>
                  <a:lnTo>
                    <a:pt x="1337668" y="488832"/>
                  </a:lnTo>
                  <a:lnTo>
                    <a:pt x="1349505" y="488695"/>
                  </a:lnTo>
                  <a:lnTo>
                    <a:pt x="1361343" y="488534"/>
                  </a:lnTo>
                  <a:lnTo>
                    <a:pt x="1373181" y="488344"/>
                  </a:lnTo>
                  <a:lnTo>
                    <a:pt x="1385019" y="488122"/>
                  </a:lnTo>
                  <a:lnTo>
                    <a:pt x="1396856" y="487861"/>
                  </a:lnTo>
                  <a:lnTo>
                    <a:pt x="1408694" y="487555"/>
                  </a:lnTo>
                  <a:lnTo>
                    <a:pt x="1420532" y="487197"/>
                  </a:lnTo>
                  <a:lnTo>
                    <a:pt x="1432370" y="486777"/>
                  </a:lnTo>
                  <a:lnTo>
                    <a:pt x="1444208" y="486285"/>
                  </a:lnTo>
                  <a:lnTo>
                    <a:pt x="1456045" y="485710"/>
                  </a:lnTo>
                  <a:lnTo>
                    <a:pt x="1467883" y="485037"/>
                  </a:lnTo>
                  <a:lnTo>
                    <a:pt x="1479721" y="484251"/>
                  </a:lnTo>
                  <a:lnTo>
                    <a:pt x="1491559" y="483333"/>
                  </a:lnTo>
                  <a:lnTo>
                    <a:pt x="1503396" y="482264"/>
                  </a:lnTo>
                  <a:lnTo>
                    <a:pt x="1515234" y="481019"/>
                  </a:lnTo>
                  <a:lnTo>
                    <a:pt x="1527072" y="479572"/>
                  </a:lnTo>
                  <a:lnTo>
                    <a:pt x="1538910" y="477895"/>
                  </a:lnTo>
                  <a:lnTo>
                    <a:pt x="1550748" y="475953"/>
                  </a:lnTo>
                  <a:lnTo>
                    <a:pt x="1562585" y="473711"/>
                  </a:lnTo>
                  <a:lnTo>
                    <a:pt x="1574423" y="471132"/>
                  </a:lnTo>
                  <a:lnTo>
                    <a:pt x="1586261" y="468173"/>
                  </a:lnTo>
                  <a:lnTo>
                    <a:pt x="1598099" y="464792"/>
                  </a:lnTo>
                  <a:lnTo>
                    <a:pt x="1609936" y="460948"/>
                  </a:lnTo>
                  <a:lnTo>
                    <a:pt x="1621774" y="456597"/>
                  </a:lnTo>
                  <a:lnTo>
                    <a:pt x="1633612" y="451701"/>
                  </a:lnTo>
                  <a:lnTo>
                    <a:pt x="1645450" y="446229"/>
                  </a:lnTo>
                  <a:lnTo>
                    <a:pt x="1657287" y="440155"/>
                  </a:lnTo>
                  <a:lnTo>
                    <a:pt x="1669125" y="433468"/>
                  </a:lnTo>
                  <a:lnTo>
                    <a:pt x="1680963" y="426171"/>
                  </a:lnTo>
                  <a:lnTo>
                    <a:pt x="1692801" y="418284"/>
                  </a:lnTo>
                  <a:lnTo>
                    <a:pt x="1704639" y="409848"/>
                  </a:lnTo>
                  <a:lnTo>
                    <a:pt x="1716476" y="400924"/>
                  </a:lnTo>
                  <a:lnTo>
                    <a:pt x="1728314" y="391595"/>
                  </a:lnTo>
                  <a:lnTo>
                    <a:pt x="1740152" y="381961"/>
                  </a:lnTo>
                  <a:lnTo>
                    <a:pt x="1751990" y="372137"/>
                  </a:lnTo>
                  <a:lnTo>
                    <a:pt x="1763827" y="362250"/>
                  </a:lnTo>
                  <a:lnTo>
                    <a:pt x="1775665" y="352426"/>
                  </a:lnTo>
                  <a:lnTo>
                    <a:pt x="1787503" y="342792"/>
                  </a:lnTo>
                  <a:lnTo>
                    <a:pt x="1799341" y="333463"/>
                  </a:lnTo>
                  <a:lnTo>
                    <a:pt x="1811178" y="324539"/>
                  </a:lnTo>
                  <a:lnTo>
                    <a:pt x="1823016" y="316103"/>
                  </a:lnTo>
                  <a:lnTo>
                    <a:pt x="1834854" y="308216"/>
                  </a:lnTo>
                  <a:lnTo>
                    <a:pt x="1846692" y="300919"/>
                  </a:lnTo>
                  <a:lnTo>
                    <a:pt x="1858530" y="294232"/>
                  </a:lnTo>
                  <a:lnTo>
                    <a:pt x="1870367" y="288159"/>
                  </a:lnTo>
                  <a:lnTo>
                    <a:pt x="1882205" y="282686"/>
                  </a:lnTo>
                  <a:lnTo>
                    <a:pt x="1894043" y="277791"/>
                  </a:lnTo>
                  <a:lnTo>
                    <a:pt x="1905881" y="273440"/>
                  </a:lnTo>
                  <a:lnTo>
                    <a:pt x="1917718" y="269595"/>
                  </a:lnTo>
                  <a:lnTo>
                    <a:pt x="1929556" y="266215"/>
                  </a:lnTo>
                  <a:lnTo>
                    <a:pt x="1941394" y="263256"/>
                  </a:lnTo>
                  <a:lnTo>
                    <a:pt x="1953232" y="260676"/>
                  </a:lnTo>
                  <a:lnTo>
                    <a:pt x="1965069" y="258435"/>
                  </a:lnTo>
                  <a:lnTo>
                    <a:pt x="1976907" y="256493"/>
                  </a:lnTo>
                  <a:lnTo>
                    <a:pt x="1988745" y="254815"/>
                  </a:lnTo>
                  <a:lnTo>
                    <a:pt x="2000583" y="253368"/>
                  </a:lnTo>
                  <a:lnTo>
                    <a:pt x="2012421" y="252123"/>
                  </a:lnTo>
                  <a:lnTo>
                    <a:pt x="2024258" y="251054"/>
                  </a:lnTo>
                  <a:lnTo>
                    <a:pt x="2036096" y="250136"/>
                  </a:lnTo>
                  <a:lnTo>
                    <a:pt x="2047934" y="249350"/>
                  </a:lnTo>
                  <a:lnTo>
                    <a:pt x="2059772" y="248677"/>
                  </a:lnTo>
                  <a:lnTo>
                    <a:pt x="2071609" y="248102"/>
                  </a:lnTo>
                  <a:lnTo>
                    <a:pt x="2083447" y="247610"/>
                  </a:lnTo>
                  <a:lnTo>
                    <a:pt x="2095285" y="247190"/>
                  </a:lnTo>
                  <a:lnTo>
                    <a:pt x="2107123" y="246832"/>
                  </a:lnTo>
                  <a:lnTo>
                    <a:pt x="2118961" y="246526"/>
                  </a:lnTo>
                  <a:lnTo>
                    <a:pt x="2130798" y="246265"/>
                  </a:lnTo>
                  <a:lnTo>
                    <a:pt x="2142636" y="246043"/>
                  </a:lnTo>
                  <a:lnTo>
                    <a:pt x="2154474" y="245854"/>
                  </a:lnTo>
                  <a:lnTo>
                    <a:pt x="2166312" y="245692"/>
                  </a:lnTo>
                  <a:lnTo>
                    <a:pt x="2178149" y="245555"/>
                  </a:lnTo>
                  <a:lnTo>
                    <a:pt x="2189987" y="245438"/>
                  </a:lnTo>
                  <a:lnTo>
                    <a:pt x="2201825" y="245338"/>
                  </a:lnTo>
                  <a:lnTo>
                    <a:pt x="2213663" y="245253"/>
                  </a:lnTo>
                  <a:lnTo>
                    <a:pt x="2225500" y="245181"/>
                  </a:lnTo>
                  <a:lnTo>
                    <a:pt x="2237338" y="245120"/>
                  </a:lnTo>
                  <a:lnTo>
                    <a:pt x="2249176" y="245067"/>
                  </a:lnTo>
                  <a:lnTo>
                    <a:pt x="2261014" y="245023"/>
                  </a:lnTo>
                  <a:lnTo>
                    <a:pt x="2272852" y="244985"/>
                  </a:lnTo>
                  <a:lnTo>
                    <a:pt x="2284689" y="244952"/>
                  </a:lnTo>
                  <a:lnTo>
                    <a:pt x="2296527" y="244925"/>
                  </a:lnTo>
                  <a:lnTo>
                    <a:pt x="2308365" y="244902"/>
                  </a:lnTo>
                  <a:lnTo>
                    <a:pt x="2320203" y="244882"/>
                  </a:lnTo>
                  <a:lnTo>
                    <a:pt x="2332040" y="244865"/>
                  </a:lnTo>
                  <a:lnTo>
                    <a:pt x="2343878" y="244850"/>
                  </a:lnTo>
                  <a:lnTo>
                    <a:pt x="2343878" y="244686"/>
                  </a:lnTo>
                  <a:lnTo>
                    <a:pt x="2355716" y="244672"/>
                  </a:lnTo>
                  <a:lnTo>
                    <a:pt x="2367554" y="244655"/>
                  </a:lnTo>
                  <a:lnTo>
                    <a:pt x="2379391" y="244635"/>
                  </a:lnTo>
                  <a:lnTo>
                    <a:pt x="2391229" y="244612"/>
                  </a:lnTo>
                  <a:lnTo>
                    <a:pt x="2403067" y="244584"/>
                  </a:lnTo>
                  <a:lnTo>
                    <a:pt x="2414905" y="244552"/>
                  </a:lnTo>
                  <a:lnTo>
                    <a:pt x="2426743" y="244514"/>
                  </a:lnTo>
                  <a:lnTo>
                    <a:pt x="2438580" y="244469"/>
                  </a:lnTo>
                  <a:lnTo>
                    <a:pt x="2450418" y="244417"/>
                  </a:lnTo>
                  <a:lnTo>
                    <a:pt x="2462256" y="244355"/>
                  </a:lnTo>
                  <a:lnTo>
                    <a:pt x="2474094" y="244283"/>
                  </a:lnTo>
                  <a:lnTo>
                    <a:pt x="2485931" y="244198"/>
                  </a:lnTo>
                  <a:lnTo>
                    <a:pt x="2497769" y="244099"/>
                  </a:lnTo>
                  <a:lnTo>
                    <a:pt x="2509607" y="243982"/>
                  </a:lnTo>
                  <a:lnTo>
                    <a:pt x="2521445" y="243844"/>
                  </a:lnTo>
                  <a:lnTo>
                    <a:pt x="2533283" y="243683"/>
                  </a:lnTo>
                  <a:lnTo>
                    <a:pt x="2545120" y="243493"/>
                  </a:lnTo>
                  <a:lnTo>
                    <a:pt x="2556958" y="243271"/>
                  </a:lnTo>
                  <a:lnTo>
                    <a:pt x="2568796" y="243010"/>
                  </a:lnTo>
                  <a:lnTo>
                    <a:pt x="2580634" y="242705"/>
                  </a:lnTo>
                  <a:lnTo>
                    <a:pt x="2592471" y="242346"/>
                  </a:lnTo>
                  <a:lnTo>
                    <a:pt x="2604309" y="241926"/>
                  </a:lnTo>
                  <a:lnTo>
                    <a:pt x="2616147" y="241434"/>
                  </a:lnTo>
                  <a:lnTo>
                    <a:pt x="2627985" y="240859"/>
                  </a:lnTo>
                  <a:lnTo>
                    <a:pt x="2639822" y="240186"/>
                  </a:lnTo>
                  <a:lnTo>
                    <a:pt x="2651660" y="239400"/>
                  </a:lnTo>
                  <a:lnTo>
                    <a:pt x="2663498" y="238483"/>
                  </a:lnTo>
                  <a:lnTo>
                    <a:pt x="2675336" y="237413"/>
                  </a:lnTo>
                  <a:lnTo>
                    <a:pt x="2687174" y="236168"/>
                  </a:lnTo>
                  <a:lnTo>
                    <a:pt x="2699011" y="234722"/>
                  </a:lnTo>
                  <a:lnTo>
                    <a:pt x="2710849" y="233044"/>
                  </a:lnTo>
                  <a:lnTo>
                    <a:pt x="2722687" y="231102"/>
                  </a:lnTo>
                  <a:lnTo>
                    <a:pt x="2734525" y="228860"/>
                  </a:lnTo>
                  <a:lnTo>
                    <a:pt x="2746362" y="226281"/>
                  </a:lnTo>
                  <a:lnTo>
                    <a:pt x="2758200" y="223322"/>
                  </a:lnTo>
                  <a:lnTo>
                    <a:pt x="2770038" y="219942"/>
                  </a:lnTo>
                  <a:lnTo>
                    <a:pt x="2781876" y="216097"/>
                  </a:lnTo>
                  <a:lnTo>
                    <a:pt x="2793713" y="211746"/>
                  </a:lnTo>
                  <a:lnTo>
                    <a:pt x="2805551" y="206850"/>
                  </a:lnTo>
                  <a:lnTo>
                    <a:pt x="2817389" y="201378"/>
                  </a:lnTo>
                  <a:lnTo>
                    <a:pt x="2829227" y="195304"/>
                  </a:lnTo>
                  <a:lnTo>
                    <a:pt x="2841065" y="188618"/>
                  </a:lnTo>
                  <a:lnTo>
                    <a:pt x="2852902" y="181321"/>
                  </a:lnTo>
                  <a:lnTo>
                    <a:pt x="2864740" y="173434"/>
                  </a:lnTo>
                  <a:lnTo>
                    <a:pt x="2876578" y="164997"/>
                  </a:lnTo>
                  <a:lnTo>
                    <a:pt x="2888416" y="156074"/>
                  </a:lnTo>
                  <a:lnTo>
                    <a:pt x="2900253" y="146744"/>
                  </a:lnTo>
                  <a:lnTo>
                    <a:pt x="2912091" y="137110"/>
                  </a:lnTo>
                  <a:lnTo>
                    <a:pt x="2923929" y="127287"/>
                  </a:lnTo>
                  <a:lnTo>
                    <a:pt x="2935767" y="117399"/>
                  </a:lnTo>
                  <a:lnTo>
                    <a:pt x="2947604" y="107576"/>
                  </a:lnTo>
                  <a:lnTo>
                    <a:pt x="2959442" y="97941"/>
                  </a:lnTo>
                  <a:lnTo>
                    <a:pt x="2971280" y="88612"/>
                  </a:lnTo>
                  <a:lnTo>
                    <a:pt x="2983118" y="79688"/>
                  </a:lnTo>
                  <a:lnTo>
                    <a:pt x="2994956" y="71252"/>
                  </a:lnTo>
                  <a:lnTo>
                    <a:pt x="3006793" y="63365"/>
                  </a:lnTo>
                  <a:lnTo>
                    <a:pt x="3018631" y="56068"/>
                  </a:lnTo>
                  <a:lnTo>
                    <a:pt x="3030469" y="49381"/>
                  </a:lnTo>
                  <a:lnTo>
                    <a:pt x="3042307" y="43308"/>
                  </a:lnTo>
                  <a:lnTo>
                    <a:pt x="3054144" y="37835"/>
                  </a:lnTo>
                  <a:lnTo>
                    <a:pt x="3065982" y="32940"/>
                  </a:lnTo>
                  <a:lnTo>
                    <a:pt x="3077820" y="28589"/>
                  </a:lnTo>
                  <a:lnTo>
                    <a:pt x="3089658" y="24744"/>
                  </a:lnTo>
                  <a:lnTo>
                    <a:pt x="3101496" y="21364"/>
                  </a:lnTo>
                  <a:lnTo>
                    <a:pt x="3113333" y="18405"/>
                  </a:lnTo>
                  <a:lnTo>
                    <a:pt x="3125171" y="15825"/>
                  </a:lnTo>
                  <a:lnTo>
                    <a:pt x="3137009" y="13584"/>
                  </a:lnTo>
                  <a:lnTo>
                    <a:pt x="3148847" y="11642"/>
                  </a:lnTo>
                  <a:lnTo>
                    <a:pt x="3160684" y="9964"/>
                  </a:lnTo>
                  <a:lnTo>
                    <a:pt x="3172522" y="8517"/>
                  </a:lnTo>
                  <a:lnTo>
                    <a:pt x="3184360" y="7273"/>
                  </a:lnTo>
                  <a:lnTo>
                    <a:pt x="3196198" y="6203"/>
                  </a:lnTo>
                  <a:lnTo>
                    <a:pt x="3208035" y="5286"/>
                  </a:lnTo>
                  <a:lnTo>
                    <a:pt x="3219873" y="4500"/>
                  </a:lnTo>
                  <a:lnTo>
                    <a:pt x="3231711" y="3827"/>
                  </a:lnTo>
                  <a:lnTo>
                    <a:pt x="3243549" y="3251"/>
                  </a:lnTo>
                  <a:lnTo>
                    <a:pt x="3255387" y="2759"/>
                  </a:lnTo>
                  <a:lnTo>
                    <a:pt x="3267224" y="2340"/>
                  </a:lnTo>
                  <a:lnTo>
                    <a:pt x="3279062" y="1981"/>
                  </a:lnTo>
                  <a:lnTo>
                    <a:pt x="3290900" y="1675"/>
                  </a:lnTo>
                  <a:lnTo>
                    <a:pt x="3302738" y="1415"/>
                  </a:lnTo>
                  <a:lnTo>
                    <a:pt x="3314575" y="1192"/>
                  </a:lnTo>
                  <a:lnTo>
                    <a:pt x="3326413" y="1003"/>
                  </a:lnTo>
                  <a:lnTo>
                    <a:pt x="3338251" y="842"/>
                  </a:lnTo>
                  <a:lnTo>
                    <a:pt x="3350089" y="704"/>
                  </a:lnTo>
                  <a:lnTo>
                    <a:pt x="3361926" y="587"/>
                  </a:lnTo>
                  <a:lnTo>
                    <a:pt x="3373764" y="487"/>
                  </a:lnTo>
                  <a:lnTo>
                    <a:pt x="3385602" y="402"/>
                  </a:lnTo>
                  <a:lnTo>
                    <a:pt x="3397440" y="330"/>
                  </a:lnTo>
                  <a:lnTo>
                    <a:pt x="3409278" y="269"/>
                  </a:lnTo>
                  <a:lnTo>
                    <a:pt x="3421115" y="216"/>
                  </a:lnTo>
                  <a:lnTo>
                    <a:pt x="3432953" y="172"/>
                  </a:lnTo>
                  <a:lnTo>
                    <a:pt x="3444791" y="134"/>
                  </a:lnTo>
                  <a:lnTo>
                    <a:pt x="3456629" y="102"/>
                  </a:lnTo>
                  <a:lnTo>
                    <a:pt x="3468466" y="74"/>
                  </a:lnTo>
                  <a:lnTo>
                    <a:pt x="3480304" y="51"/>
                  </a:lnTo>
                  <a:lnTo>
                    <a:pt x="3492142" y="31"/>
                  </a:lnTo>
                  <a:lnTo>
                    <a:pt x="3503980" y="14"/>
                  </a:lnTo>
                  <a:lnTo>
                    <a:pt x="3515818" y="0"/>
                  </a:lnTo>
                  <a:lnTo>
                    <a:pt x="3515818" y="0"/>
                  </a:lnTo>
                  <a:lnTo>
                    <a:pt x="3527655" y="14"/>
                  </a:lnTo>
                  <a:lnTo>
                    <a:pt x="3539493" y="31"/>
                  </a:lnTo>
                  <a:lnTo>
                    <a:pt x="3551331" y="51"/>
                  </a:lnTo>
                  <a:lnTo>
                    <a:pt x="3563169" y="74"/>
                  </a:lnTo>
                  <a:lnTo>
                    <a:pt x="3575006" y="102"/>
                  </a:lnTo>
                  <a:lnTo>
                    <a:pt x="3586844" y="134"/>
                  </a:lnTo>
                  <a:lnTo>
                    <a:pt x="3598682" y="172"/>
                  </a:lnTo>
                  <a:lnTo>
                    <a:pt x="3610520" y="216"/>
                  </a:lnTo>
                  <a:lnTo>
                    <a:pt x="3622357" y="269"/>
                  </a:lnTo>
                  <a:lnTo>
                    <a:pt x="3634195" y="330"/>
                  </a:lnTo>
                  <a:lnTo>
                    <a:pt x="3646033" y="402"/>
                  </a:lnTo>
                  <a:lnTo>
                    <a:pt x="3657871" y="487"/>
                  </a:lnTo>
                  <a:lnTo>
                    <a:pt x="3669709" y="587"/>
                  </a:lnTo>
                  <a:lnTo>
                    <a:pt x="3681546" y="704"/>
                  </a:lnTo>
                  <a:lnTo>
                    <a:pt x="3693384" y="842"/>
                  </a:lnTo>
                  <a:lnTo>
                    <a:pt x="3705222" y="1003"/>
                  </a:lnTo>
                  <a:lnTo>
                    <a:pt x="3717060" y="1192"/>
                  </a:lnTo>
                  <a:lnTo>
                    <a:pt x="3728897" y="1415"/>
                  </a:lnTo>
                  <a:lnTo>
                    <a:pt x="3740735" y="1675"/>
                  </a:lnTo>
                  <a:lnTo>
                    <a:pt x="3752573" y="1981"/>
                  </a:lnTo>
                  <a:lnTo>
                    <a:pt x="3764411" y="2340"/>
                  </a:lnTo>
                  <a:lnTo>
                    <a:pt x="3776248" y="2759"/>
                  </a:lnTo>
                  <a:lnTo>
                    <a:pt x="3788086" y="3251"/>
                  </a:lnTo>
                  <a:lnTo>
                    <a:pt x="3799924" y="3827"/>
                  </a:lnTo>
                  <a:lnTo>
                    <a:pt x="3811762" y="4500"/>
                  </a:lnTo>
                  <a:lnTo>
                    <a:pt x="3823600" y="5286"/>
                  </a:lnTo>
                  <a:lnTo>
                    <a:pt x="3835437" y="6203"/>
                  </a:lnTo>
                  <a:lnTo>
                    <a:pt x="3847275" y="7273"/>
                  </a:lnTo>
                  <a:lnTo>
                    <a:pt x="3859113" y="8517"/>
                  </a:lnTo>
                  <a:lnTo>
                    <a:pt x="3870951" y="9964"/>
                  </a:lnTo>
                  <a:lnTo>
                    <a:pt x="3882788" y="11642"/>
                  </a:lnTo>
                  <a:lnTo>
                    <a:pt x="3894626" y="13584"/>
                  </a:lnTo>
                  <a:lnTo>
                    <a:pt x="3906464" y="15825"/>
                  </a:lnTo>
                  <a:lnTo>
                    <a:pt x="3918302" y="18405"/>
                  </a:lnTo>
                  <a:lnTo>
                    <a:pt x="3930139" y="21364"/>
                  </a:lnTo>
                  <a:lnTo>
                    <a:pt x="3941977" y="24744"/>
                  </a:lnTo>
                  <a:lnTo>
                    <a:pt x="3953815" y="28589"/>
                  </a:lnTo>
                  <a:lnTo>
                    <a:pt x="3965653" y="32940"/>
                  </a:lnTo>
                  <a:lnTo>
                    <a:pt x="3977491" y="37835"/>
                  </a:lnTo>
                  <a:lnTo>
                    <a:pt x="3989328" y="43308"/>
                  </a:lnTo>
                  <a:lnTo>
                    <a:pt x="4001166" y="49381"/>
                  </a:lnTo>
                  <a:lnTo>
                    <a:pt x="4013004" y="56068"/>
                  </a:lnTo>
                  <a:lnTo>
                    <a:pt x="4024842" y="63365"/>
                  </a:lnTo>
                  <a:lnTo>
                    <a:pt x="4036679" y="71252"/>
                  </a:lnTo>
                  <a:lnTo>
                    <a:pt x="4048517" y="79688"/>
                  </a:lnTo>
                  <a:lnTo>
                    <a:pt x="4060355" y="88612"/>
                  </a:lnTo>
                  <a:lnTo>
                    <a:pt x="4072193" y="97941"/>
                  </a:lnTo>
                  <a:lnTo>
                    <a:pt x="4084031" y="107576"/>
                  </a:lnTo>
                  <a:lnTo>
                    <a:pt x="4095868" y="117399"/>
                  </a:lnTo>
                  <a:lnTo>
                    <a:pt x="4107706" y="127287"/>
                  </a:lnTo>
                  <a:lnTo>
                    <a:pt x="4119544" y="137110"/>
                  </a:lnTo>
                  <a:lnTo>
                    <a:pt x="4131382" y="146744"/>
                  </a:lnTo>
                  <a:lnTo>
                    <a:pt x="4143219" y="156074"/>
                  </a:lnTo>
                  <a:lnTo>
                    <a:pt x="4155057" y="164997"/>
                  </a:lnTo>
                  <a:lnTo>
                    <a:pt x="4166895" y="173434"/>
                  </a:lnTo>
                  <a:lnTo>
                    <a:pt x="4178733" y="181321"/>
                  </a:lnTo>
                  <a:lnTo>
                    <a:pt x="4190570" y="188618"/>
                  </a:lnTo>
                  <a:lnTo>
                    <a:pt x="4202408" y="195304"/>
                  </a:lnTo>
                  <a:lnTo>
                    <a:pt x="4214246" y="201378"/>
                  </a:lnTo>
                  <a:lnTo>
                    <a:pt x="4226084" y="206850"/>
                  </a:lnTo>
                  <a:lnTo>
                    <a:pt x="4237922" y="211746"/>
                  </a:lnTo>
                  <a:lnTo>
                    <a:pt x="4249759" y="216097"/>
                  </a:lnTo>
                  <a:lnTo>
                    <a:pt x="4261597" y="219942"/>
                  </a:lnTo>
                  <a:lnTo>
                    <a:pt x="4273435" y="223322"/>
                  </a:lnTo>
                  <a:lnTo>
                    <a:pt x="4285273" y="226281"/>
                  </a:lnTo>
                  <a:lnTo>
                    <a:pt x="4297110" y="228860"/>
                  </a:lnTo>
                  <a:lnTo>
                    <a:pt x="4308948" y="231102"/>
                  </a:lnTo>
                  <a:lnTo>
                    <a:pt x="4320786" y="233044"/>
                  </a:lnTo>
                  <a:lnTo>
                    <a:pt x="4332624" y="234722"/>
                  </a:lnTo>
                  <a:lnTo>
                    <a:pt x="4344461" y="236168"/>
                  </a:lnTo>
                  <a:lnTo>
                    <a:pt x="4356299" y="237413"/>
                  </a:lnTo>
                  <a:lnTo>
                    <a:pt x="4368137" y="238483"/>
                  </a:lnTo>
                  <a:lnTo>
                    <a:pt x="4379975" y="239400"/>
                  </a:lnTo>
                  <a:lnTo>
                    <a:pt x="4391813" y="240186"/>
                  </a:lnTo>
                  <a:lnTo>
                    <a:pt x="4403650" y="240859"/>
                  </a:lnTo>
                  <a:lnTo>
                    <a:pt x="4415488" y="241434"/>
                  </a:lnTo>
                  <a:lnTo>
                    <a:pt x="4427326" y="241926"/>
                  </a:lnTo>
                  <a:lnTo>
                    <a:pt x="4439164" y="242346"/>
                  </a:lnTo>
                  <a:lnTo>
                    <a:pt x="4451001" y="242705"/>
                  </a:lnTo>
                  <a:lnTo>
                    <a:pt x="4462839" y="243010"/>
                  </a:lnTo>
                  <a:lnTo>
                    <a:pt x="4474677" y="243271"/>
                  </a:lnTo>
                  <a:lnTo>
                    <a:pt x="4486515" y="243493"/>
                  </a:lnTo>
                  <a:lnTo>
                    <a:pt x="4498352" y="243683"/>
                  </a:lnTo>
                  <a:lnTo>
                    <a:pt x="4510190" y="243844"/>
                  </a:lnTo>
                  <a:lnTo>
                    <a:pt x="4522028" y="243982"/>
                  </a:lnTo>
                  <a:lnTo>
                    <a:pt x="4533866" y="244099"/>
                  </a:lnTo>
                  <a:lnTo>
                    <a:pt x="4545704" y="244198"/>
                  </a:lnTo>
                  <a:lnTo>
                    <a:pt x="4557541" y="244283"/>
                  </a:lnTo>
                  <a:lnTo>
                    <a:pt x="4569379" y="244355"/>
                  </a:lnTo>
                  <a:lnTo>
                    <a:pt x="4581217" y="244417"/>
                  </a:lnTo>
                  <a:lnTo>
                    <a:pt x="4593055" y="244469"/>
                  </a:lnTo>
                  <a:lnTo>
                    <a:pt x="4604892" y="244514"/>
                  </a:lnTo>
                  <a:lnTo>
                    <a:pt x="4616730" y="244552"/>
                  </a:lnTo>
                  <a:lnTo>
                    <a:pt x="4628568" y="244584"/>
                  </a:lnTo>
                  <a:lnTo>
                    <a:pt x="4640406" y="244612"/>
                  </a:lnTo>
                  <a:lnTo>
                    <a:pt x="4652244" y="244635"/>
                  </a:lnTo>
                  <a:lnTo>
                    <a:pt x="4664081" y="244655"/>
                  </a:lnTo>
                  <a:lnTo>
                    <a:pt x="4675919" y="244672"/>
                  </a:lnTo>
                  <a:lnTo>
                    <a:pt x="4687757" y="244686"/>
                  </a:lnTo>
                </a:path>
              </a:pathLst>
            </a:custGeom>
            <a:ln w="40651" cap="flat">
              <a:solidFill>
                <a:srgbClr val="E8E8E8">
                  <a:alpha val="100000"/>
                </a:srgbClr>
              </a:solidFill>
              <a:prstDash val="solid"/>
              <a:round/>
            </a:ln>
          </p:spPr>
          <p:txBody>
            <a:bodyPr/>
            <a:lstStyle/>
            <a:p/>
          </p:txBody>
        </p:sp>
        <p:sp>
          <p:nvSpPr>
            <p:cNvPr id="34" name="pl34"/>
            <p:cNvSpPr/>
            <p:nvPr/>
          </p:nvSpPr>
          <p:spPr>
            <a:xfrm>
              <a:off x="2482252" y="1394770"/>
              <a:ext cx="4687757" cy="489619"/>
            </a:xfrm>
            <a:custGeom>
              <a:avLst/>
              <a:pathLst>
                <a:path w="4687757" h="489619">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82"/>
                  </a:lnTo>
                  <a:lnTo>
                    <a:pt x="1183777" y="96"/>
                  </a:lnTo>
                  <a:lnTo>
                    <a:pt x="1195614" y="113"/>
                  </a:lnTo>
                  <a:lnTo>
                    <a:pt x="1207452" y="133"/>
                  </a:lnTo>
                  <a:lnTo>
                    <a:pt x="1219290" y="156"/>
                  </a:lnTo>
                  <a:lnTo>
                    <a:pt x="1231128" y="184"/>
                  </a:lnTo>
                  <a:lnTo>
                    <a:pt x="1242965" y="216"/>
                  </a:lnTo>
                  <a:lnTo>
                    <a:pt x="1254803" y="254"/>
                  </a:lnTo>
                  <a:lnTo>
                    <a:pt x="1266641" y="298"/>
                  </a:lnTo>
                  <a:lnTo>
                    <a:pt x="1278479" y="351"/>
                  </a:lnTo>
                  <a:lnTo>
                    <a:pt x="1290317" y="412"/>
                  </a:lnTo>
                  <a:lnTo>
                    <a:pt x="1302154" y="485"/>
                  </a:lnTo>
                  <a:lnTo>
                    <a:pt x="1313992" y="569"/>
                  </a:lnTo>
                  <a:lnTo>
                    <a:pt x="1325830" y="669"/>
                  </a:lnTo>
                  <a:lnTo>
                    <a:pt x="1337668" y="786"/>
                  </a:lnTo>
                  <a:lnTo>
                    <a:pt x="1349505" y="924"/>
                  </a:lnTo>
                  <a:lnTo>
                    <a:pt x="1361343" y="1085"/>
                  </a:lnTo>
                  <a:lnTo>
                    <a:pt x="1373181" y="1274"/>
                  </a:lnTo>
                  <a:lnTo>
                    <a:pt x="1385019" y="1497"/>
                  </a:lnTo>
                  <a:lnTo>
                    <a:pt x="1396856" y="1757"/>
                  </a:lnTo>
                  <a:lnTo>
                    <a:pt x="1408694" y="2063"/>
                  </a:lnTo>
                  <a:lnTo>
                    <a:pt x="1420532" y="2422"/>
                  </a:lnTo>
                  <a:lnTo>
                    <a:pt x="1432370" y="2842"/>
                  </a:lnTo>
                  <a:lnTo>
                    <a:pt x="1444208" y="3333"/>
                  </a:lnTo>
                  <a:lnTo>
                    <a:pt x="1456045" y="3909"/>
                  </a:lnTo>
                  <a:lnTo>
                    <a:pt x="1467883" y="4582"/>
                  </a:lnTo>
                  <a:lnTo>
                    <a:pt x="1479721" y="5368"/>
                  </a:lnTo>
                  <a:lnTo>
                    <a:pt x="1491559" y="6285"/>
                  </a:lnTo>
                  <a:lnTo>
                    <a:pt x="1503396" y="7355"/>
                  </a:lnTo>
                  <a:lnTo>
                    <a:pt x="1515234" y="8600"/>
                  </a:lnTo>
                  <a:lnTo>
                    <a:pt x="1527072" y="10046"/>
                  </a:lnTo>
                  <a:lnTo>
                    <a:pt x="1538910" y="11724"/>
                  </a:lnTo>
                  <a:lnTo>
                    <a:pt x="1550748" y="13666"/>
                  </a:lnTo>
                  <a:lnTo>
                    <a:pt x="1562585" y="15907"/>
                  </a:lnTo>
                  <a:lnTo>
                    <a:pt x="1574423" y="18487"/>
                  </a:lnTo>
                  <a:lnTo>
                    <a:pt x="1586261" y="21446"/>
                  </a:lnTo>
                  <a:lnTo>
                    <a:pt x="1598099" y="24826"/>
                  </a:lnTo>
                  <a:lnTo>
                    <a:pt x="1609936" y="28671"/>
                  </a:lnTo>
                  <a:lnTo>
                    <a:pt x="1621774" y="33022"/>
                  </a:lnTo>
                  <a:lnTo>
                    <a:pt x="1633612" y="37917"/>
                  </a:lnTo>
                  <a:lnTo>
                    <a:pt x="1645450" y="43390"/>
                  </a:lnTo>
                  <a:lnTo>
                    <a:pt x="1657287" y="49463"/>
                  </a:lnTo>
                  <a:lnTo>
                    <a:pt x="1669125" y="56150"/>
                  </a:lnTo>
                  <a:lnTo>
                    <a:pt x="1680963" y="63447"/>
                  </a:lnTo>
                  <a:lnTo>
                    <a:pt x="1692801" y="71334"/>
                  </a:lnTo>
                  <a:lnTo>
                    <a:pt x="1704639" y="79770"/>
                  </a:lnTo>
                  <a:lnTo>
                    <a:pt x="1716476" y="88694"/>
                  </a:lnTo>
                  <a:lnTo>
                    <a:pt x="1728314" y="98024"/>
                  </a:lnTo>
                  <a:lnTo>
                    <a:pt x="1740152" y="107658"/>
                  </a:lnTo>
                  <a:lnTo>
                    <a:pt x="1751990" y="117481"/>
                  </a:lnTo>
                  <a:lnTo>
                    <a:pt x="1763827" y="127369"/>
                  </a:lnTo>
                  <a:lnTo>
                    <a:pt x="1775665" y="137192"/>
                  </a:lnTo>
                  <a:lnTo>
                    <a:pt x="1787503" y="146826"/>
                  </a:lnTo>
                  <a:lnTo>
                    <a:pt x="1799341" y="156156"/>
                  </a:lnTo>
                  <a:lnTo>
                    <a:pt x="1811178" y="165080"/>
                  </a:lnTo>
                  <a:lnTo>
                    <a:pt x="1823016" y="173516"/>
                  </a:lnTo>
                  <a:lnTo>
                    <a:pt x="1834854" y="181403"/>
                  </a:lnTo>
                  <a:lnTo>
                    <a:pt x="1846692" y="188700"/>
                  </a:lnTo>
                  <a:lnTo>
                    <a:pt x="1858530" y="195386"/>
                  </a:lnTo>
                  <a:lnTo>
                    <a:pt x="1870367" y="201460"/>
                  </a:lnTo>
                  <a:lnTo>
                    <a:pt x="1882205" y="206932"/>
                  </a:lnTo>
                  <a:lnTo>
                    <a:pt x="1894043" y="211828"/>
                  </a:lnTo>
                  <a:lnTo>
                    <a:pt x="1905881" y="216179"/>
                  </a:lnTo>
                  <a:lnTo>
                    <a:pt x="1917718" y="220024"/>
                  </a:lnTo>
                  <a:lnTo>
                    <a:pt x="1929556" y="223404"/>
                  </a:lnTo>
                  <a:lnTo>
                    <a:pt x="1941394" y="226363"/>
                  </a:lnTo>
                  <a:lnTo>
                    <a:pt x="1953232" y="228943"/>
                  </a:lnTo>
                  <a:lnTo>
                    <a:pt x="1965069" y="231184"/>
                  </a:lnTo>
                  <a:lnTo>
                    <a:pt x="1976907" y="233126"/>
                  </a:lnTo>
                  <a:lnTo>
                    <a:pt x="1988745" y="234804"/>
                  </a:lnTo>
                  <a:lnTo>
                    <a:pt x="2000583" y="236250"/>
                  </a:lnTo>
                  <a:lnTo>
                    <a:pt x="2012421" y="237495"/>
                  </a:lnTo>
                  <a:lnTo>
                    <a:pt x="2024258" y="238565"/>
                  </a:lnTo>
                  <a:lnTo>
                    <a:pt x="2036096" y="239482"/>
                  </a:lnTo>
                  <a:lnTo>
                    <a:pt x="2047934" y="240268"/>
                  </a:lnTo>
                  <a:lnTo>
                    <a:pt x="2059772" y="240941"/>
                  </a:lnTo>
                  <a:lnTo>
                    <a:pt x="2071609" y="241517"/>
                  </a:lnTo>
                  <a:lnTo>
                    <a:pt x="2083447" y="242008"/>
                  </a:lnTo>
                  <a:lnTo>
                    <a:pt x="2095285" y="242428"/>
                  </a:lnTo>
                  <a:lnTo>
                    <a:pt x="2107123" y="242787"/>
                  </a:lnTo>
                  <a:lnTo>
                    <a:pt x="2118961" y="243092"/>
                  </a:lnTo>
                  <a:lnTo>
                    <a:pt x="2130798" y="243353"/>
                  </a:lnTo>
                  <a:lnTo>
                    <a:pt x="2142636" y="243575"/>
                  </a:lnTo>
                  <a:lnTo>
                    <a:pt x="2154474" y="243765"/>
                  </a:lnTo>
                  <a:lnTo>
                    <a:pt x="2166312" y="243926"/>
                  </a:lnTo>
                  <a:lnTo>
                    <a:pt x="2178149" y="244064"/>
                  </a:lnTo>
                  <a:lnTo>
                    <a:pt x="2189987" y="244181"/>
                  </a:lnTo>
                  <a:lnTo>
                    <a:pt x="2201825" y="244280"/>
                  </a:lnTo>
                  <a:lnTo>
                    <a:pt x="2213663" y="244365"/>
                  </a:lnTo>
                  <a:lnTo>
                    <a:pt x="2225500" y="244438"/>
                  </a:lnTo>
                  <a:lnTo>
                    <a:pt x="2237338" y="244499"/>
                  </a:lnTo>
                  <a:lnTo>
                    <a:pt x="2249176" y="244551"/>
                  </a:lnTo>
                  <a:lnTo>
                    <a:pt x="2261014" y="244596"/>
                  </a:lnTo>
                  <a:lnTo>
                    <a:pt x="2272852" y="244634"/>
                  </a:lnTo>
                  <a:lnTo>
                    <a:pt x="2284689" y="244666"/>
                  </a:lnTo>
                  <a:lnTo>
                    <a:pt x="2296527" y="244694"/>
                  </a:lnTo>
                  <a:lnTo>
                    <a:pt x="2308365" y="244717"/>
                  </a:lnTo>
                  <a:lnTo>
                    <a:pt x="2320203" y="244737"/>
                  </a:lnTo>
                  <a:lnTo>
                    <a:pt x="2332040" y="244754"/>
                  </a:lnTo>
                  <a:lnTo>
                    <a:pt x="2343878" y="244768"/>
                  </a:lnTo>
                  <a:lnTo>
                    <a:pt x="2343878" y="244850"/>
                  </a:lnTo>
                  <a:lnTo>
                    <a:pt x="2355716" y="244850"/>
                  </a:lnTo>
                  <a:lnTo>
                    <a:pt x="2367554" y="244850"/>
                  </a:lnTo>
                  <a:lnTo>
                    <a:pt x="2379391" y="244850"/>
                  </a:lnTo>
                  <a:lnTo>
                    <a:pt x="2391229" y="244850"/>
                  </a:lnTo>
                  <a:lnTo>
                    <a:pt x="2403067" y="244850"/>
                  </a:lnTo>
                  <a:lnTo>
                    <a:pt x="2414905" y="244850"/>
                  </a:lnTo>
                  <a:lnTo>
                    <a:pt x="2426743" y="244850"/>
                  </a:lnTo>
                  <a:lnTo>
                    <a:pt x="2438580" y="244850"/>
                  </a:lnTo>
                  <a:lnTo>
                    <a:pt x="2450418" y="244850"/>
                  </a:lnTo>
                  <a:lnTo>
                    <a:pt x="2462256" y="244850"/>
                  </a:lnTo>
                  <a:lnTo>
                    <a:pt x="2474094" y="244850"/>
                  </a:lnTo>
                  <a:lnTo>
                    <a:pt x="2485931" y="244850"/>
                  </a:lnTo>
                  <a:lnTo>
                    <a:pt x="2497769" y="244850"/>
                  </a:lnTo>
                  <a:lnTo>
                    <a:pt x="2509607" y="244850"/>
                  </a:lnTo>
                  <a:lnTo>
                    <a:pt x="2521445" y="244850"/>
                  </a:lnTo>
                  <a:lnTo>
                    <a:pt x="2533283" y="244850"/>
                  </a:lnTo>
                  <a:lnTo>
                    <a:pt x="2545120" y="244850"/>
                  </a:lnTo>
                  <a:lnTo>
                    <a:pt x="2556958" y="244850"/>
                  </a:lnTo>
                  <a:lnTo>
                    <a:pt x="2568796" y="244850"/>
                  </a:lnTo>
                  <a:lnTo>
                    <a:pt x="2580634" y="244850"/>
                  </a:lnTo>
                  <a:lnTo>
                    <a:pt x="2592471" y="244850"/>
                  </a:lnTo>
                  <a:lnTo>
                    <a:pt x="2604309" y="244850"/>
                  </a:lnTo>
                  <a:lnTo>
                    <a:pt x="2616147" y="244850"/>
                  </a:lnTo>
                  <a:lnTo>
                    <a:pt x="2627985" y="244850"/>
                  </a:lnTo>
                  <a:lnTo>
                    <a:pt x="2639822" y="244850"/>
                  </a:lnTo>
                  <a:lnTo>
                    <a:pt x="2651660" y="244850"/>
                  </a:lnTo>
                  <a:lnTo>
                    <a:pt x="2663498" y="244850"/>
                  </a:lnTo>
                  <a:lnTo>
                    <a:pt x="2675336" y="244850"/>
                  </a:lnTo>
                  <a:lnTo>
                    <a:pt x="2687174" y="244850"/>
                  </a:lnTo>
                  <a:lnTo>
                    <a:pt x="2699011" y="244850"/>
                  </a:lnTo>
                  <a:lnTo>
                    <a:pt x="2710849" y="244850"/>
                  </a:lnTo>
                  <a:lnTo>
                    <a:pt x="2722687" y="244850"/>
                  </a:lnTo>
                  <a:lnTo>
                    <a:pt x="2734525" y="244850"/>
                  </a:lnTo>
                  <a:lnTo>
                    <a:pt x="2746362" y="244850"/>
                  </a:lnTo>
                  <a:lnTo>
                    <a:pt x="2758200" y="244850"/>
                  </a:lnTo>
                  <a:lnTo>
                    <a:pt x="2770038" y="244850"/>
                  </a:lnTo>
                  <a:lnTo>
                    <a:pt x="2781876" y="244850"/>
                  </a:lnTo>
                  <a:lnTo>
                    <a:pt x="2793713" y="244850"/>
                  </a:lnTo>
                  <a:lnTo>
                    <a:pt x="2805551" y="244850"/>
                  </a:lnTo>
                  <a:lnTo>
                    <a:pt x="2817389" y="244850"/>
                  </a:lnTo>
                  <a:lnTo>
                    <a:pt x="2829227" y="244850"/>
                  </a:lnTo>
                  <a:lnTo>
                    <a:pt x="2841065" y="244850"/>
                  </a:lnTo>
                  <a:lnTo>
                    <a:pt x="2852902" y="244850"/>
                  </a:lnTo>
                  <a:lnTo>
                    <a:pt x="2864740" y="244850"/>
                  </a:lnTo>
                  <a:lnTo>
                    <a:pt x="2876578" y="244850"/>
                  </a:lnTo>
                  <a:lnTo>
                    <a:pt x="2888416" y="244850"/>
                  </a:lnTo>
                  <a:lnTo>
                    <a:pt x="2900253" y="244850"/>
                  </a:lnTo>
                  <a:lnTo>
                    <a:pt x="2912091" y="244850"/>
                  </a:lnTo>
                  <a:lnTo>
                    <a:pt x="2923929" y="244850"/>
                  </a:lnTo>
                  <a:lnTo>
                    <a:pt x="2935767" y="244850"/>
                  </a:lnTo>
                  <a:lnTo>
                    <a:pt x="2947604" y="244850"/>
                  </a:lnTo>
                  <a:lnTo>
                    <a:pt x="2959442" y="244850"/>
                  </a:lnTo>
                  <a:lnTo>
                    <a:pt x="2971280" y="244850"/>
                  </a:lnTo>
                  <a:lnTo>
                    <a:pt x="2983118" y="244850"/>
                  </a:lnTo>
                  <a:lnTo>
                    <a:pt x="2994956" y="244850"/>
                  </a:lnTo>
                  <a:lnTo>
                    <a:pt x="3006793" y="244850"/>
                  </a:lnTo>
                  <a:lnTo>
                    <a:pt x="3018631" y="244850"/>
                  </a:lnTo>
                  <a:lnTo>
                    <a:pt x="3030469" y="244850"/>
                  </a:lnTo>
                  <a:lnTo>
                    <a:pt x="3042307" y="244850"/>
                  </a:lnTo>
                  <a:lnTo>
                    <a:pt x="3054144" y="244850"/>
                  </a:lnTo>
                  <a:lnTo>
                    <a:pt x="3065982" y="244850"/>
                  </a:lnTo>
                  <a:lnTo>
                    <a:pt x="3077820" y="244850"/>
                  </a:lnTo>
                  <a:lnTo>
                    <a:pt x="3089658" y="244850"/>
                  </a:lnTo>
                  <a:lnTo>
                    <a:pt x="3101496" y="244850"/>
                  </a:lnTo>
                  <a:lnTo>
                    <a:pt x="3113333" y="244850"/>
                  </a:lnTo>
                  <a:lnTo>
                    <a:pt x="3125171" y="244850"/>
                  </a:lnTo>
                  <a:lnTo>
                    <a:pt x="3137009" y="244850"/>
                  </a:lnTo>
                  <a:lnTo>
                    <a:pt x="3148847" y="244850"/>
                  </a:lnTo>
                  <a:lnTo>
                    <a:pt x="3160684" y="244850"/>
                  </a:lnTo>
                  <a:lnTo>
                    <a:pt x="3172522" y="244850"/>
                  </a:lnTo>
                  <a:lnTo>
                    <a:pt x="3184360" y="244850"/>
                  </a:lnTo>
                  <a:lnTo>
                    <a:pt x="3196198" y="244850"/>
                  </a:lnTo>
                  <a:lnTo>
                    <a:pt x="3208035" y="244850"/>
                  </a:lnTo>
                  <a:lnTo>
                    <a:pt x="3219873" y="244850"/>
                  </a:lnTo>
                  <a:lnTo>
                    <a:pt x="3231711" y="244850"/>
                  </a:lnTo>
                  <a:lnTo>
                    <a:pt x="3243549" y="244850"/>
                  </a:lnTo>
                  <a:lnTo>
                    <a:pt x="3255387" y="244850"/>
                  </a:lnTo>
                  <a:lnTo>
                    <a:pt x="3267224" y="244850"/>
                  </a:lnTo>
                  <a:lnTo>
                    <a:pt x="3279062" y="244850"/>
                  </a:lnTo>
                  <a:lnTo>
                    <a:pt x="3290900" y="244850"/>
                  </a:lnTo>
                  <a:lnTo>
                    <a:pt x="3302738" y="244850"/>
                  </a:lnTo>
                  <a:lnTo>
                    <a:pt x="3314575" y="244850"/>
                  </a:lnTo>
                  <a:lnTo>
                    <a:pt x="3326413" y="244850"/>
                  </a:lnTo>
                  <a:lnTo>
                    <a:pt x="3338251" y="244850"/>
                  </a:lnTo>
                  <a:lnTo>
                    <a:pt x="3350089" y="244850"/>
                  </a:lnTo>
                  <a:lnTo>
                    <a:pt x="3361926" y="244850"/>
                  </a:lnTo>
                  <a:lnTo>
                    <a:pt x="3373764" y="244850"/>
                  </a:lnTo>
                  <a:lnTo>
                    <a:pt x="3385602" y="244850"/>
                  </a:lnTo>
                  <a:lnTo>
                    <a:pt x="3397440" y="244850"/>
                  </a:lnTo>
                  <a:lnTo>
                    <a:pt x="3409278" y="244850"/>
                  </a:lnTo>
                  <a:lnTo>
                    <a:pt x="3421115" y="244850"/>
                  </a:lnTo>
                  <a:lnTo>
                    <a:pt x="3432953" y="244850"/>
                  </a:lnTo>
                  <a:lnTo>
                    <a:pt x="3444791" y="244850"/>
                  </a:lnTo>
                  <a:lnTo>
                    <a:pt x="3456629" y="244850"/>
                  </a:lnTo>
                  <a:lnTo>
                    <a:pt x="3468466" y="244850"/>
                  </a:lnTo>
                  <a:lnTo>
                    <a:pt x="3480304" y="244850"/>
                  </a:lnTo>
                  <a:lnTo>
                    <a:pt x="3492142" y="244850"/>
                  </a:lnTo>
                  <a:lnTo>
                    <a:pt x="3503980" y="244850"/>
                  </a:lnTo>
                  <a:lnTo>
                    <a:pt x="3515818" y="244850"/>
                  </a:lnTo>
                  <a:lnTo>
                    <a:pt x="3515818" y="244932"/>
                  </a:lnTo>
                  <a:lnTo>
                    <a:pt x="3527655" y="244947"/>
                  </a:lnTo>
                  <a:lnTo>
                    <a:pt x="3539493" y="244964"/>
                  </a:lnTo>
                  <a:lnTo>
                    <a:pt x="3551331" y="244984"/>
                  </a:lnTo>
                  <a:lnTo>
                    <a:pt x="3563169" y="245007"/>
                  </a:lnTo>
                  <a:lnTo>
                    <a:pt x="3575006" y="245035"/>
                  </a:lnTo>
                  <a:lnTo>
                    <a:pt x="3586844" y="245067"/>
                  </a:lnTo>
                  <a:lnTo>
                    <a:pt x="3598682" y="245105"/>
                  </a:lnTo>
                  <a:lnTo>
                    <a:pt x="3610520" y="245149"/>
                  </a:lnTo>
                  <a:lnTo>
                    <a:pt x="3622357" y="245202"/>
                  </a:lnTo>
                  <a:lnTo>
                    <a:pt x="3634195" y="245263"/>
                  </a:lnTo>
                  <a:lnTo>
                    <a:pt x="3646033" y="245335"/>
                  </a:lnTo>
                  <a:lnTo>
                    <a:pt x="3657871" y="245420"/>
                  </a:lnTo>
                  <a:lnTo>
                    <a:pt x="3669709" y="245520"/>
                  </a:lnTo>
                  <a:lnTo>
                    <a:pt x="3681546" y="245637"/>
                  </a:lnTo>
                  <a:lnTo>
                    <a:pt x="3693384" y="245775"/>
                  </a:lnTo>
                  <a:lnTo>
                    <a:pt x="3705222" y="245936"/>
                  </a:lnTo>
                  <a:lnTo>
                    <a:pt x="3717060" y="246125"/>
                  </a:lnTo>
                  <a:lnTo>
                    <a:pt x="3728897" y="246348"/>
                  </a:lnTo>
                  <a:lnTo>
                    <a:pt x="3740735" y="246608"/>
                  </a:lnTo>
                  <a:lnTo>
                    <a:pt x="3752573" y="246914"/>
                  </a:lnTo>
                  <a:lnTo>
                    <a:pt x="3764411" y="247272"/>
                  </a:lnTo>
                  <a:lnTo>
                    <a:pt x="3776248" y="247692"/>
                  </a:lnTo>
                  <a:lnTo>
                    <a:pt x="3788086" y="248184"/>
                  </a:lnTo>
                  <a:lnTo>
                    <a:pt x="3799924" y="248760"/>
                  </a:lnTo>
                  <a:lnTo>
                    <a:pt x="3811762" y="249432"/>
                  </a:lnTo>
                  <a:lnTo>
                    <a:pt x="3823600" y="250219"/>
                  </a:lnTo>
                  <a:lnTo>
                    <a:pt x="3835437" y="251136"/>
                  </a:lnTo>
                  <a:lnTo>
                    <a:pt x="3847275" y="252206"/>
                  </a:lnTo>
                  <a:lnTo>
                    <a:pt x="3859113" y="253450"/>
                  </a:lnTo>
                  <a:lnTo>
                    <a:pt x="3870951" y="254897"/>
                  </a:lnTo>
                  <a:lnTo>
                    <a:pt x="3882788" y="256575"/>
                  </a:lnTo>
                  <a:lnTo>
                    <a:pt x="3894626" y="258517"/>
                  </a:lnTo>
                  <a:lnTo>
                    <a:pt x="3906464" y="260758"/>
                  </a:lnTo>
                  <a:lnTo>
                    <a:pt x="3918302" y="263338"/>
                  </a:lnTo>
                  <a:lnTo>
                    <a:pt x="3930139" y="266297"/>
                  </a:lnTo>
                  <a:lnTo>
                    <a:pt x="3941977" y="269677"/>
                  </a:lnTo>
                  <a:lnTo>
                    <a:pt x="3953815" y="273522"/>
                  </a:lnTo>
                  <a:lnTo>
                    <a:pt x="3965653" y="277873"/>
                  </a:lnTo>
                  <a:lnTo>
                    <a:pt x="3977491" y="282768"/>
                  </a:lnTo>
                  <a:lnTo>
                    <a:pt x="3989328" y="288241"/>
                  </a:lnTo>
                  <a:lnTo>
                    <a:pt x="4001166" y="294314"/>
                  </a:lnTo>
                  <a:lnTo>
                    <a:pt x="4013004" y="301001"/>
                  </a:lnTo>
                  <a:lnTo>
                    <a:pt x="4024842" y="308298"/>
                  </a:lnTo>
                  <a:lnTo>
                    <a:pt x="4036679" y="316185"/>
                  </a:lnTo>
                  <a:lnTo>
                    <a:pt x="4048517" y="324621"/>
                  </a:lnTo>
                  <a:lnTo>
                    <a:pt x="4060355" y="333545"/>
                  </a:lnTo>
                  <a:lnTo>
                    <a:pt x="4072193" y="342874"/>
                  </a:lnTo>
                  <a:lnTo>
                    <a:pt x="4084031" y="352509"/>
                  </a:lnTo>
                  <a:lnTo>
                    <a:pt x="4095868" y="362332"/>
                  </a:lnTo>
                  <a:lnTo>
                    <a:pt x="4107706" y="372220"/>
                  </a:lnTo>
                  <a:lnTo>
                    <a:pt x="4119544" y="382043"/>
                  </a:lnTo>
                  <a:lnTo>
                    <a:pt x="4131382" y="391677"/>
                  </a:lnTo>
                  <a:lnTo>
                    <a:pt x="4143219" y="401007"/>
                  </a:lnTo>
                  <a:lnTo>
                    <a:pt x="4155057" y="409930"/>
                  </a:lnTo>
                  <a:lnTo>
                    <a:pt x="4166895" y="418367"/>
                  </a:lnTo>
                  <a:lnTo>
                    <a:pt x="4178733" y="426253"/>
                  </a:lnTo>
                  <a:lnTo>
                    <a:pt x="4190570" y="433551"/>
                  </a:lnTo>
                  <a:lnTo>
                    <a:pt x="4202408" y="440237"/>
                  </a:lnTo>
                  <a:lnTo>
                    <a:pt x="4214246" y="446311"/>
                  </a:lnTo>
                  <a:lnTo>
                    <a:pt x="4226084" y="451783"/>
                  </a:lnTo>
                  <a:lnTo>
                    <a:pt x="4237922" y="456679"/>
                  </a:lnTo>
                  <a:lnTo>
                    <a:pt x="4249759" y="461030"/>
                  </a:lnTo>
                  <a:lnTo>
                    <a:pt x="4261597" y="464875"/>
                  </a:lnTo>
                  <a:lnTo>
                    <a:pt x="4273435" y="468255"/>
                  </a:lnTo>
                  <a:lnTo>
                    <a:pt x="4285273" y="471214"/>
                  </a:lnTo>
                  <a:lnTo>
                    <a:pt x="4297110" y="473793"/>
                  </a:lnTo>
                  <a:lnTo>
                    <a:pt x="4308948" y="476035"/>
                  </a:lnTo>
                  <a:lnTo>
                    <a:pt x="4320786" y="477977"/>
                  </a:lnTo>
                  <a:lnTo>
                    <a:pt x="4332624" y="479655"/>
                  </a:lnTo>
                  <a:lnTo>
                    <a:pt x="4344461" y="481101"/>
                  </a:lnTo>
                  <a:lnTo>
                    <a:pt x="4356299" y="482346"/>
                  </a:lnTo>
                  <a:lnTo>
                    <a:pt x="4368137" y="483416"/>
                  </a:lnTo>
                  <a:lnTo>
                    <a:pt x="4379975" y="484333"/>
                  </a:lnTo>
                  <a:lnTo>
                    <a:pt x="4391813" y="485119"/>
                  </a:lnTo>
                  <a:lnTo>
                    <a:pt x="4403650" y="485792"/>
                  </a:lnTo>
                  <a:lnTo>
                    <a:pt x="4415488" y="486367"/>
                  </a:lnTo>
                  <a:lnTo>
                    <a:pt x="4427326" y="486859"/>
                  </a:lnTo>
                  <a:lnTo>
                    <a:pt x="4439164" y="487279"/>
                  </a:lnTo>
                  <a:lnTo>
                    <a:pt x="4451001" y="487638"/>
                  </a:lnTo>
                  <a:lnTo>
                    <a:pt x="4462839" y="487943"/>
                  </a:lnTo>
                  <a:lnTo>
                    <a:pt x="4474677" y="488204"/>
                  </a:lnTo>
                  <a:lnTo>
                    <a:pt x="4486515" y="488426"/>
                  </a:lnTo>
                  <a:lnTo>
                    <a:pt x="4498352" y="488616"/>
                  </a:lnTo>
                  <a:lnTo>
                    <a:pt x="4510190" y="488777"/>
                  </a:lnTo>
                  <a:lnTo>
                    <a:pt x="4522028" y="488915"/>
                  </a:lnTo>
                  <a:lnTo>
                    <a:pt x="4533866" y="489032"/>
                  </a:lnTo>
                  <a:lnTo>
                    <a:pt x="4545704" y="489131"/>
                  </a:lnTo>
                  <a:lnTo>
                    <a:pt x="4557541" y="489216"/>
                  </a:lnTo>
                  <a:lnTo>
                    <a:pt x="4569379" y="489288"/>
                  </a:lnTo>
                  <a:lnTo>
                    <a:pt x="4581217" y="489350"/>
                  </a:lnTo>
                  <a:lnTo>
                    <a:pt x="4593055" y="489402"/>
                  </a:lnTo>
                  <a:lnTo>
                    <a:pt x="4604892" y="489447"/>
                  </a:lnTo>
                  <a:lnTo>
                    <a:pt x="4616730" y="489485"/>
                  </a:lnTo>
                  <a:lnTo>
                    <a:pt x="4628568" y="489517"/>
                  </a:lnTo>
                  <a:lnTo>
                    <a:pt x="4640406" y="489545"/>
                  </a:lnTo>
                  <a:lnTo>
                    <a:pt x="4652244" y="489568"/>
                  </a:lnTo>
                  <a:lnTo>
                    <a:pt x="4664081" y="489588"/>
                  </a:lnTo>
                  <a:lnTo>
                    <a:pt x="4675919" y="489605"/>
                  </a:lnTo>
                  <a:lnTo>
                    <a:pt x="4687757" y="489619"/>
                  </a:lnTo>
                </a:path>
              </a:pathLst>
            </a:custGeom>
            <a:ln w="40651" cap="flat">
              <a:solidFill>
                <a:srgbClr val="E8E8E8">
                  <a:alpha val="100000"/>
                </a:srgbClr>
              </a:solidFill>
              <a:prstDash val="solid"/>
              <a:round/>
            </a:ln>
          </p:spPr>
          <p:txBody>
            <a:bodyPr/>
            <a:lstStyle/>
            <a:p/>
          </p:txBody>
        </p:sp>
        <p:sp>
          <p:nvSpPr>
            <p:cNvPr id="35" name="pl35"/>
            <p:cNvSpPr/>
            <p:nvPr/>
          </p:nvSpPr>
          <p:spPr>
            <a:xfrm>
              <a:off x="2482252" y="3108890"/>
              <a:ext cx="4687757" cy="979157"/>
            </a:xfrm>
            <a:custGeom>
              <a:avLst/>
              <a:pathLst>
                <a:path w="4687757" h="979157">
                  <a:moveTo>
                    <a:pt x="0" y="489373"/>
                  </a:moveTo>
                  <a:lnTo>
                    <a:pt x="11837" y="489344"/>
                  </a:lnTo>
                  <a:lnTo>
                    <a:pt x="23675" y="489310"/>
                  </a:lnTo>
                  <a:lnTo>
                    <a:pt x="35513" y="489270"/>
                  </a:lnTo>
                  <a:lnTo>
                    <a:pt x="47351" y="489224"/>
                  </a:lnTo>
                  <a:lnTo>
                    <a:pt x="59188" y="489169"/>
                  </a:lnTo>
                  <a:lnTo>
                    <a:pt x="71026" y="489104"/>
                  </a:lnTo>
                  <a:lnTo>
                    <a:pt x="82864" y="489028"/>
                  </a:lnTo>
                  <a:lnTo>
                    <a:pt x="94702" y="488939"/>
                  </a:lnTo>
                  <a:lnTo>
                    <a:pt x="106539" y="488834"/>
                  </a:lnTo>
                  <a:lnTo>
                    <a:pt x="118377" y="488711"/>
                  </a:lnTo>
                  <a:lnTo>
                    <a:pt x="130215" y="488567"/>
                  </a:lnTo>
                  <a:lnTo>
                    <a:pt x="142053" y="488397"/>
                  </a:lnTo>
                  <a:lnTo>
                    <a:pt x="153891" y="488198"/>
                  </a:lnTo>
                  <a:lnTo>
                    <a:pt x="165728" y="487964"/>
                  </a:lnTo>
                  <a:lnTo>
                    <a:pt x="177566" y="487689"/>
                  </a:lnTo>
                  <a:lnTo>
                    <a:pt x="189404" y="487366"/>
                  </a:lnTo>
                  <a:lnTo>
                    <a:pt x="201242" y="486987"/>
                  </a:lnTo>
                  <a:lnTo>
                    <a:pt x="213079" y="486543"/>
                  </a:lnTo>
                  <a:lnTo>
                    <a:pt x="224917" y="486021"/>
                  </a:lnTo>
                  <a:lnTo>
                    <a:pt x="236755" y="485410"/>
                  </a:lnTo>
                  <a:lnTo>
                    <a:pt x="248593" y="484693"/>
                  </a:lnTo>
                  <a:lnTo>
                    <a:pt x="260430" y="483853"/>
                  </a:lnTo>
                  <a:lnTo>
                    <a:pt x="272268" y="482869"/>
                  </a:lnTo>
                  <a:lnTo>
                    <a:pt x="284106" y="481719"/>
                  </a:lnTo>
                  <a:lnTo>
                    <a:pt x="295944" y="480373"/>
                  </a:lnTo>
                  <a:lnTo>
                    <a:pt x="307782" y="478801"/>
                  </a:lnTo>
                  <a:lnTo>
                    <a:pt x="319619" y="476966"/>
                  </a:lnTo>
                  <a:lnTo>
                    <a:pt x="331457" y="474827"/>
                  </a:lnTo>
                  <a:lnTo>
                    <a:pt x="343295" y="472337"/>
                  </a:lnTo>
                  <a:lnTo>
                    <a:pt x="355133" y="469444"/>
                  </a:lnTo>
                  <a:lnTo>
                    <a:pt x="366970" y="466088"/>
                  </a:lnTo>
                  <a:lnTo>
                    <a:pt x="378808" y="462204"/>
                  </a:lnTo>
                  <a:lnTo>
                    <a:pt x="390646" y="457721"/>
                  </a:lnTo>
                  <a:lnTo>
                    <a:pt x="402484" y="452562"/>
                  </a:lnTo>
                  <a:lnTo>
                    <a:pt x="414321" y="446644"/>
                  </a:lnTo>
                  <a:lnTo>
                    <a:pt x="426159" y="439884"/>
                  </a:lnTo>
                  <a:lnTo>
                    <a:pt x="437997" y="432194"/>
                  </a:lnTo>
                  <a:lnTo>
                    <a:pt x="449835" y="423492"/>
                  </a:lnTo>
                  <a:lnTo>
                    <a:pt x="461673" y="413701"/>
                  </a:lnTo>
                  <a:lnTo>
                    <a:pt x="473510" y="402756"/>
                  </a:lnTo>
                  <a:lnTo>
                    <a:pt x="485348" y="390609"/>
                  </a:lnTo>
                  <a:lnTo>
                    <a:pt x="497186" y="377236"/>
                  </a:lnTo>
                  <a:lnTo>
                    <a:pt x="509024" y="362642"/>
                  </a:lnTo>
                  <a:lnTo>
                    <a:pt x="520861" y="346868"/>
                  </a:lnTo>
                  <a:lnTo>
                    <a:pt x="532699" y="329995"/>
                  </a:lnTo>
                  <a:lnTo>
                    <a:pt x="544537" y="312148"/>
                  </a:lnTo>
                  <a:lnTo>
                    <a:pt x="556375" y="293489"/>
                  </a:lnTo>
                  <a:lnTo>
                    <a:pt x="568213" y="274221"/>
                  </a:lnTo>
                  <a:lnTo>
                    <a:pt x="580050" y="254574"/>
                  </a:lnTo>
                  <a:lnTo>
                    <a:pt x="591888" y="234799"/>
                  </a:lnTo>
                  <a:lnTo>
                    <a:pt x="603726" y="215152"/>
                  </a:lnTo>
                  <a:lnTo>
                    <a:pt x="615564" y="195883"/>
                  </a:lnTo>
                  <a:lnTo>
                    <a:pt x="627401" y="177225"/>
                  </a:lnTo>
                  <a:lnTo>
                    <a:pt x="639239" y="159377"/>
                  </a:lnTo>
                  <a:lnTo>
                    <a:pt x="651077" y="142505"/>
                  </a:lnTo>
                  <a:lnTo>
                    <a:pt x="662915" y="126731"/>
                  </a:lnTo>
                  <a:lnTo>
                    <a:pt x="674752" y="112137"/>
                  </a:lnTo>
                  <a:lnTo>
                    <a:pt x="686590" y="98763"/>
                  </a:lnTo>
                  <a:lnTo>
                    <a:pt x="698428" y="86616"/>
                  </a:lnTo>
                  <a:lnTo>
                    <a:pt x="710266" y="75671"/>
                  </a:lnTo>
                  <a:lnTo>
                    <a:pt x="722104" y="65880"/>
                  </a:lnTo>
                  <a:lnTo>
                    <a:pt x="733941" y="57178"/>
                  </a:lnTo>
                  <a:lnTo>
                    <a:pt x="745779" y="49489"/>
                  </a:lnTo>
                  <a:lnTo>
                    <a:pt x="757617" y="42728"/>
                  </a:lnTo>
                  <a:lnTo>
                    <a:pt x="769455" y="36810"/>
                  </a:lnTo>
                  <a:lnTo>
                    <a:pt x="781292" y="31651"/>
                  </a:lnTo>
                  <a:lnTo>
                    <a:pt x="793130" y="27168"/>
                  </a:lnTo>
                  <a:lnTo>
                    <a:pt x="804968" y="23284"/>
                  </a:lnTo>
                  <a:lnTo>
                    <a:pt x="816806" y="19929"/>
                  </a:lnTo>
                  <a:lnTo>
                    <a:pt x="828643" y="17035"/>
                  </a:lnTo>
                  <a:lnTo>
                    <a:pt x="840481" y="14546"/>
                  </a:lnTo>
                  <a:lnTo>
                    <a:pt x="852319" y="12407"/>
                  </a:lnTo>
                  <a:lnTo>
                    <a:pt x="864157" y="10572"/>
                  </a:lnTo>
                  <a:lnTo>
                    <a:pt x="875995" y="9000"/>
                  </a:lnTo>
                  <a:lnTo>
                    <a:pt x="887832" y="7654"/>
                  </a:lnTo>
                  <a:lnTo>
                    <a:pt x="899670" y="6503"/>
                  </a:lnTo>
                  <a:lnTo>
                    <a:pt x="911508" y="5519"/>
                  </a:lnTo>
                  <a:lnTo>
                    <a:pt x="923346" y="4680"/>
                  </a:lnTo>
                  <a:lnTo>
                    <a:pt x="935183" y="3963"/>
                  </a:lnTo>
                  <a:lnTo>
                    <a:pt x="947021" y="3351"/>
                  </a:lnTo>
                  <a:lnTo>
                    <a:pt x="958859" y="2830"/>
                  </a:lnTo>
                  <a:lnTo>
                    <a:pt x="970697" y="2385"/>
                  </a:lnTo>
                  <a:lnTo>
                    <a:pt x="982534" y="2006"/>
                  </a:lnTo>
                  <a:lnTo>
                    <a:pt x="994372" y="1684"/>
                  </a:lnTo>
                  <a:lnTo>
                    <a:pt x="1006210" y="1409"/>
                  </a:lnTo>
                  <a:lnTo>
                    <a:pt x="1018048" y="1174"/>
                  </a:lnTo>
                  <a:lnTo>
                    <a:pt x="1029886" y="975"/>
                  </a:lnTo>
                  <a:lnTo>
                    <a:pt x="1041723" y="805"/>
                  </a:lnTo>
                  <a:lnTo>
                    <a:pt x="1053561" y="661"/>
                  </a:lnTo>
                  <a:lnTo>
                    <a:pt x="1065399" y="538"/>
                  </a:lnTo>
                  <a:lnTo>
                    <a:pt x="1077237" y="433"/>
                  </a:lnTo>
                  <a:lnTo>
                    <a:pt x="1089074" y="344"/>
                  </a:lnTo>
                  <a:lnTo>
                    <a:pt x="1100912" y="268"/>
                  </a:lnTo>
                  <a:lnTo>
                    <a:pt x="1112750" y="204"/>
                  </a:lnTo>
                  <a:lnTo>
                    <a:pt x="1124588" y="149"/>
                  </a:lnTo>
                  <a:lnTo>
                    <a:pt x="1136426" y="102"/>
                  </a:lnTo>
                  <a:lnTo>
                    <a:pt x="1148263" y="62"/>
                  </a:lnTo>
                  <a:lnTo>
                    <a:pt x="1160101" y="28"/>
                  </a:lnTo>
                  <a:lnTo>
                    <a:pt x="1171939" y="0"/>
                  </a:lnTo>
                  <a:lnTo>
                    <a:pt x="1171939" y="164"/>
                  </a:lnTo>
                  <a:lnTo>
                    <a:pt x="1183777" y="221"/>
                  </a:lnTo>
                  <a:lnTo>
                    <a:pt x="1195614" y="289"/>
                  </a:lnTo>
                  <a:lnTo>
                    <a:pt x="1207452" y="369"/>
                  </a:lnTo>
                  <a:lnTo>
                    <a:pt x="1219290" y="462"/>
                  </a:lnTo>
                  <a:lnTo>
                    <a:pt x="1231128" y="572"/>
                  </a:lnTo>
                  <a:lnTo>
                    <a:pt x="1242965" y="701"/>
                  </a:lnTo>
                  <a:lnTo>
                    <a:pt x="1254803" y="853"/>
                  </a:lnTo>
                  <a:lnTo>
                    <a:pt x="1266641" y="1031"/>
                  </a:lnTo>
                  <a:lnTo>
                    <a:pt x="1278479" y="1240"/>
                  </a:lnTo>
                  <a:lnTo>
                    <a:pt x="1290317" y="1486"/>
                  </a:lnTo>
                  <a:lnTo>
                    <a:pt x="1302154" y="1775"/>
                  </a:lnTo>
                  <a:lnTo>
                    <a:pt x="1313992" y="2115"/>
                  </a:lnTo>
                  <a:lnTo>
                    <a:pt x="1325830" y="2514"/>
                  </a:lnTo>
                  <a:lnTo>
                    <a:pt x="1337668" y="2982"/>
                  </a:lnTo>
                  <a:lnTo>
                    <a:pt x="1349505" y="3532"/>
                  </a:lnTo>
                  <a:lnTo>
                    <a:pt x="1361343" y="4177"/>
                  </a:lnTo>
                  <a:lnTo>
                    <a:pt x="1373181" y="4935"/>
                  </a:lnTo>
                  <a:lnTo>
                    <a:pt x="1385019" y="5824"/>
                  </a:lnTo>
                  <a:lnTo>
                    <a:pt x="1396856" y="6867"/>
                  </a:lnTo>
                  <a:lnTo>
                    <a:pt x="1408694" y="8090"/>
                  </a:lnTo>
                  <a:lnTo>
                    <a:pt x="1420532" y="9524"/>
                  </a:lnTo>
                  <a:lnTo>
                    <a:pt x="1432370" y="11204"/>
                  </a:lnTo>
                  <a:lnTo>
                    <a:pt x="1444208" y="13170"/>
                  </a:lnTo>
                  <a:lnTo>
                    <a:pt x="1456045" y="15472"/>
                  </a:lnTo>
                  <a:lnTo>
                    <a:pt x="1467883" y="18164"/>
                  </a:lnTo>
                  <a:lnTo>
                    <a:pt x="1479721" y="21308"/>
                  </a:lnTo>
                  <a:lnTo>
                    <a:pt x="1491559" y="24978"/>
                  </a:lnTo>
                  <a:lnTo>
                    <a:pt x="1503396" y="29256"/>
                  </a:lnTo>
                  <a:lnTo>
                    <a:pt x="1515234" y="34235"/>
                  </a:lnTo>
                  <a:lnTo>
                    <a:pt x="1527072" y="40022"/>
                  </a:lnTo>
                  <a:lnTo>
                    <a:pt x="1538910" y="46733"/>
                  </a:lnTo>
                  <a:lnTo>
                    <a:pt x="1550748" y="54501"/>
                  </a:lnTo>
                  <a:lnTo>
                    <a:pt x="1562585" y="63466"/>
                  </a:lnTo>
                  <a:lnTo>
                    <a:pt x="1574423" y="73785"/>
                  </a:lnTo>
                  <a:lnTo>
                    <a:pt x="1586261" y="85620"/>
                  </a:lnTo>
                  <a:lnTo>
                    <a:pt x="1598099" y="99142"/>
                  </a:lnTo>
                  <a:lnTo>
                    <a:pt x="1609936" y="114522"/>
                  </a:lnTo>
                  <a:lnTo>
                    <a:pt x="1621774" y="131925"/>
                  </a:lnTo>
                  <a:lnTo>
                    <a:pt x="1633612" y="151507"/>
                  </a:lnTo>
                  <a:lnTo>
                    <a:pt x="1645450" y="173397"/>
                  </a:lnTo>
                  <a:lnTo>
                    <a:pt x="1657287" y="197691"/>
                  </a:lnTo>
                  <a:lnTo>
                    <a:pt x="1669125" y="224438"/>
                  </a:lnTo>
                  <a:lnTo>
                    <a:pt x="1680963" y="253626"/>
                  </a:lnTo>
                  <a:lnTo>
                    <a:pt x="1692801" y="285174"/>
                  </a:lnTo>
                  <a:lnTo>
                    <a:pt x="1704639" y="318919"/>
                  </a:lnTo>
                  <a:lnTo>
                    <a:pt x="1716476" y="354614"/>
                  </a:lnTo>
                  <a:lnTo>
                    <a:pt x="1728314" y="391932"/>
                  </a:lnTo>
                  <a:lnTo>
                    <a:pt x="1740152" y="430468"/>
                  </a:lnTo>
                  <a:lnTo>
                    <a:pt x="1751990" y="469762"/>
                  </a:lnTo>
                  <a:lnTo>
                    <a:pt x="1763827" y="509312"/>
                  </a:lnTo>
                  <a:lnTo>
                    <a:pt x="1775665" y="548606"/>
                  </a:lnTo>
                  <a:lnTo>
                    <a:pt x="1787503" y="587142"/>
                  </a:lnTo>
                  <a:lnTo>
                    <a:pt x="1799341" y="624460"/>
                  </a:lnTo>
                  <a:lnTo>
                    <a:pt x="1811178" y="660155"/>
                  </a:lnTo>
                  <a:lnTo>
                    <a:pt x="1823016" y="693900"/>
                  </a:lnTo>
                  <a:lnTo>
                    <a:pt x="1834854" y="725448"/>
                  </a:lnTo>
                  <a:lnTo>
                    <a:pt x="1846692" y="754636"/>
                  </a:lnTo>
                  <a:lnTo>
                    <a:pt x="1858530" y="781383"/>
                  </a:lnTo>
                  <a:lnTo>
                    <a:pt x="1870367" y="805677"/>
                  </a:lnTo>
                  <a:lnTo>
                    <a:pt x="1882205" y="827567"/>
                  </a:lnTo>
                  <a:lnTo>
                    <a:pt x="1894043" y="847149"/>
                  </a:lnTo>
                  <a:lnTo>
                    <a:pt x="1905881" y="864552"/>
                  </a:lnTo>
                  <a:lnTo>
                    <a:pt x="1917718" y="879932"/>
                  </a:lnTo>
                  <a:lnTo>
                    <a:pt x="1929556" y="893454"/>
                  </a:lnTo>
                  <a:lnTo>
                    <a:pt x="1941394" y="905289"/>
                  </a:lnTo>
                  <a:lnTo>
                    <a:pt x="1953232" y="915608"/>
                  </a:lnTo>
                  <a:lnTo>
                    <a:pt x="1965069" y="924573"/>
                  </a:lnTo>
                  <a:lnTo>
                    <a:pt x="1976907" y="932341"/>
                  </a:lnTo>
                  <a:lnTo>
                    <a:pt x="1988745" y="939052"/>
                  </a:lnTo>
                  <a:lnTo>
                    <a:pt x="2000583" y="944839"/>
                  </a:lnTo>
                  <a:lnTo>
                    <a:pt x="2012421" y="949818"/>
                  </a:lnTo>
                  <a:lnTo>
                    <a:pt x="2024258" y="954096"/>
                  </a:lnTo>
                  <a:lnTo>
                    <a:pt x="2036096" y="957766"/>
                  </a:lnTo>
                  <a:lnTo>
                    <a:pt x="2047934" y="960910"/>
                  </a:lnTo>
                  <a:lnTo>
                    <a:pt x="2059772" y="963602"/>
                  </a:lnTo>
                  <a:lnTo>
                    <a:pt x="2071609" y="965904"/>
                  </a:lnTo>
                  <a:lnTo>
                    <a:pt x="2083447" y="967870"/>
                  </a:lnTo>
                  <a:lnTo>
                    <a:pt x="2095285" y="969550"/>
                  </a:lnTo>
                  <a:lnTo>
                    <a:pt x="2107123" y="970984"/>
                  </a:lnTo>
                  <a:lnTo>
                    <a:pt x="2118961" y="972207"/>
                  </a:lnTo>
                  <a:lnTo>
                    <a:pt x="2130798" y="973250"/>
                  </a:lnTo>
                  <a:lnTo>
                    <a:pt x="2142636" y="974139"/>
                  </a:lnTo>
                  <a:lnTo>
                    <a:pt x="2154474" y="974897"/>
                  </a:lnTo>
                  <a:lnTo>
                    <a:pt x="2166312" y="975542"/>
                  </a:lnTo>
                  <a:lnTo>
                    <a:pt x="2178149" y="976092"/>
                  </a:lnTo>
                  <a:lnTo>
                    <a:pt x="2189987" y="976560"/>
                  </a:lnTo>
                  <a:lnTo>
                    <a:pt x="2201825" y="976959"/>
                  </a:lnTo>
                  <a:lnTo>
                    <a:pt x="2213663" y="977299"/>
                  </a:lnTo>
                  <a:lnTo>
                    <a:pt x="2225500" y="977588"/>
                  </a:lnTo>
                  <a:lnTo>
                    <a:pt x="2237338" y="977834"/>
                  </a:lnTo>
                  <a:lnTo>
                    <a:pt x="2249176" y="978043"/>
                  </a:lnTo>
                  <a:lnTo>
                    <a:pt x="2261014" y="978221"/>
                  </a:lnTo>
                  <a:lnTo>
                    <a:pt x="2272852" y="978373"/>
                  </a:lnTo>
                  <a:lnTo>
                    <a:pt x="2284689" y="978502"/>
                  </a:lnTo>
                  <a:lnTo>
                    <a:pt x="2296527" y="978612"/>
                  </a:lnTo>
                  <a:lnTo>
                    <a:pt x="2308365" y="978705"/>
                  </a:lnTo>
                  <a:lnTo>
                    <a:pt x="2320203" y="978785"/>
                  </a:lnTo>
                  <a:lnTo>
                    <a:pt x="2332040" y="978853"/>
                  </a:lnTo>
                  <a:lnTo>
                    <a:pt x="2343878" y="978910"/>
                  </a:lnTo>
                  <a:lnTo>
                    <a:pt x="2343878" y="979157"/>
                  </a:lnTo>
                  <a:lnTo>
                    <a:pt x="2355716" y="979142"/>
                  </a:lnTo>
                  <a:lnTo>
                    <a:pt x="2367554" y="979125"/>
                  </a:lnTo>
                  <a:lnTo>
                    <a:pt x="2379391" y="979105"/>
                  </a:lnTo>
                  <a:lnTo>
                    <a:pt x="2391229" y="979082"/>
                  </a:lnTo>
                  <a:lnTo>
                    <a:pt x="2403067" y="979055"/>
                  </a:lnTo>
                  <a:lnTo>
                    <a:pt x="2414905" y="979022"/>
                  </a:lnTo>
                  <a:lnTo>
                    <a:pt x="2426743" y="978984"/>
                  </a:lnTo>
                  <a:lnTo>
                    <a:pt x="2438580" y="978940"/>
                  </a:lnTo>
                  <a:lnTo>
                    <a:pt x="2450418" y="978887"/>
                  </a:lnTo>
                  <a:lnTo>
                    <a:pt x="2462256" y="978826"/>
                  </a:lnTo>
                  <a:lnTo>
                    <a:pt x="2474094" y="978754"/>
                  </a:lnTo>
                  <a:lnTo>
                    <a:pt x="2485931" y="978669"/>
                  </a:lnTo>
                  <a:lnTo>
                    <a:pt x="2497769" y="978569"/>
                  </a:lnTo>
                  <a:lnTo>
                    <a:pt x="2509607" y="978452"/>
                  </a:lnTo>
                  <a:lnTo>
                    <a:pt x="2521445" y="978315"/>
                  </a:lnTo>
                  <a:lnTo>
                    <a:pt x="2533283" y="978153"/>
                  </a:lnTo>
                  <a:lnTo>
                    <a:pt x="2545120" y="977964"/>
                  </a:lnTo>
                  <a:lnTo>
                    <a:pt x="2556958" y="977742"/>
                  </a:lnTo>
                  <a:lnTo>
                    <a:pt x="2568796" y="977481"/>
                  </a:lnTo>
                  <a:lnTo>
                    <a:pt x="2580634" y="977175"/>
                  </a:lnTo>
                  <a:lnTo>
                    <a:pt x="2592471" y="976817"/>
                  </a:lnTo>
                  <a:lnTo>
                    <a:pt x="2604309" y="976397"/>
                  </a:lnTo>
                  <a:lnTo>
                    <a:pt x="2616147" y="975905"/>
                  </a:lnTo>
                  <a:lnTo>
                    <a:pt x="2627985" y="975329"/>
                  </a:lnTo>
                  <a:lnTo>
                    <a:pt x="2639822" y="974657"/>
                  </a:lnTo>
                  <a:lnTo>
                    <a:pt x="2651660" y="973870"/>
                  </a:lnTo>
                  <a:lnTo>
                    <a:pt x="2663498" y="972953"/>
                  </a:lnTo>
                  <a:lnTo>
                    <a:pt x="2675336" y="971884"/>
                  </a:lnTo>
                  <a:lnTo>
                    <a:pt x="2687174" y="970639"/>
                  </a:lnTo>
                  <a:lnTo>
                    <a:pt x="2699011" y="969192"/>
                  </a:lnTo>
                  <a:lnTo>
                    <a:pt x="2710849" y="967514"/>
                  </a:lnTo>
                  <a:lnTo>
                    <a:pt x="2722687" y="965572"/>
                  </a:lnTo>
                  <a:lnTo>
                    <a:pt x="2734525" y="963331"/>
                  </a:lnTo>
                  <a:lnTo>
                    <a:pt x="2746362" y="960751"/>
                  </a:lnTo>
                  <a:lnTo>
                    <a:pt x="2758200" y="957792"/>
                  </a:lnTo>
                  <a:lnTo>
                    <a:pt x="2770038" y="954412"/>
                  </a:lnTo>
                  <a:lnTo>
                    <a:pt x="2781876" y="950567"/>
                  </a:lnTo>
                  <a:lnTo>
                    <a:pt x="2793713" y="946216"/>
                  </a:lnTo>
                  <a:lnTo>
                    <a:pt x="2805551" y="941321"/>
                  </a:lnTo>
                  <a:lnTo>
                    <a:pt x="2817389" y="935848"/>
                  </a:lnTo>
                  <a:lnTo>
                    <a:pt x="2829227" y="929775"/>
                  </a:lnTo>
                  <a:lnTo>
                    <a:pt x="2841065" y="923088"/>
                  </a:lnTo>
                  <a:lnTo>
                    <a:pt x="2852902" y="915791"/>
                  </a:lnTo>
                  <a:lnTo>
                    <a:pt x="2864740" y="907904"/>
                  </a:lnTo>
                  <a:lnTo>
                    <a:pt x="2876578" y="899468"/>
                  </a:lnTo>
                  <a:lnTo>
                    <a:pt x="2888416" y="890544"/>
                  </a:lnTo>
                  <a:lnTo>
                    <a:pt x="2900253" y="881215"/>
                  </a:lnTo>
                  <a:lnTo>
                    <a:pt x="2912091" y="871580"/>
                  </a:lnTo>
                  <a:lnTo>
                    <a:pt x="2923929" y="861757"/>
                  </a:lnTo>
                  <a:lnTo>
                    <a:pt x="2935767" y="851870"/>
                  </a:lnTo>
                  <a:lnTo>
                    <a:pt x="2947604" y="842046"/>
                  </a:lnTo>
                  <a:lnTo>
                    <a:pt x="2959442" y="832412"/>
                  </a:lnTo>
                  <a:lnTo>
                    <a:pt x="2971280" y="823083"/>
                  </a:lnTo>
                  <a:lnTo>
                    <a:pt x="2983118" y="814159"/>
                  </a:lnTo>
                  <a:lnTo>
                    <a:pt x="2994956" y="805723"/>
                  </a:lnTo>
                  <a:lnTo>
                    <a:pt x="3006793" y="797836"/>
                  </a:lnTo>
                  <a:lnTo>
                    <a:pt x="3018631" y="790539"/>
                  </a:lnTo>
                  <a:lnTo>
                    <a:pt x="3030469" y="783852"/>
                  </a:lnTo>
                  <a:lnTo>
                    <a:pt x="3042307" y="777778"/>
                  </a:lnTo>
                  <a:lnTo>
                    <a:pt x="3054144" y="772306"/>
                  </a:lnTo>
                  <a:lnTo>
                    <a:pt x="3065982" y="767410"/>
                  </a:lnTo>
                  <a:lnTo>
                    <a:pt x="3077820" y="763059"/>
                  </a:lnTo>
                  <a:lnTo>
                    <a:pt x="3089658" y="759215"/>
                  </a:lnTo>
                  <a:lnTo>
                    <a:pt x="3101496" y="755834"/>
                  </a:lnTo>
                  <a:lnTo>
                    <a:pt x="3113333" y="752875"/>
                  </a:lnTo>
                  <a:lnTo>
                    <a:pt x="3125171" y="750296"/>
                  </a:lnTo>
                  <a:lnTo>
                    <a:pt x="3137009" y="748054"/>
                  </a:lnTo>
                  <a:lnTo>
                    <a:pt x="3148847" y="746112"/>
                  </a:lnTo>
                  <a:lnTo>
                    <a:pt x="3160684" y="744434"/>
                  </a:lnTo>
                  <a:lnTo>
                    <a:pt x="3172522" y="742988"/>
                  </a:lnTo>
                  <a:lnTo>
                    <a:pt x="3184360" y="741743"/>
                  </a:lnTo>
                  <a:lnTo>
                    <a:pt x="3196198" y="740674"/>
                  </a:lnTo>
                  <a:lnTo>
                    <a:pt x="3208035" y="739756"/>
                  </a:lnTo>
                  <a:lnTo>
                    <a:pt x="3219873" y="738970"/>
                  </a:lnTo>
                  <a:lnTo>
                    <a:pt x="3231711" y="738297"/>
                  </a:lnTo>
                  <a:lnTo>
                    <a:pt x="3243549" y="737722"/>
                  </a:lnTo>
                  <a:lnTo>
                    <a:pt x="3255387" y="737230"/>
                  </a:lnTo>
                  <a:lnTo>
                    <a:pt x="3267224" y="736810"/>
                  </a:lnTo>
                  <a:lnTo>
                    <a:pt x="3279062" y="736452"/>
                  </a:lnTo>
                  <a:lnTo>
                    <a:pt x="3290900" y="736146"/>
                  </a:lnTo>
                  <a:lnTo>
                    <a:pt x="3302738" y="735885"/>
                  </a:lnTo>
                  <a:lnTo>
                    <a:pt x="3314575" y="735663"/>
                  </a:lnTo>
                  <a:lnTo>
                    <a:pt x="3326413" y="735473"/>
                  </a:lnTo>
                  <a:lnTo>
                    <a:pt x="3338251" y="735312"/>
                  </a:lnTo>
                  <a:lnTo>
                    <a:pt x="3350089" y="735175"/>
                  </a:lnTo>
                  <a:lnTo>
                    <a:pt x="3361926" y="735057"/>
                  </a:lnTo>
                  <a:lnTo>
                    <a:pt x="3373764" y="734958"/>
                  </a:lnTo>
                  <a:lnTo>
                    <a:pt x="3385602" y="734873"/>
                  </a:lnTo>
                  <a:lnTo>
                    <a:pt x="3397440" y="734801"/>
                  </a:lnTo>
                  <a:lnTo>
                    <a:pt x="3409278" y="734739"/>
                  </a:lnTo>
                  <a:lnTo>
                    <a:pt x="3421115" y="734687"/>
                  </a:lnTo>
                  <a:lnTo>
                    <a:pt x="3432953" y="734642"/>
                  </a:lnTo>
                  <a:lnTo>
                    <a:pt x="3444791" y="734604"/>
                  </a:lnTo>
                  <a:lnTo>
                    <a:pt x="3456629" y="734572"/>
                  </a:lnTo>
                  <a:lnTo>
                    <a:pt x="3468466" y="734545"/>
                  </a:lnTo>
                  <a:lnTo>
                    <a:pt x="3480304" y="734521"/>
                  </a:lnTo>
                  <a:lnTo>
                    <a:pt x="3492142" y="734501"/>
                  </a:lnTo>
                  <a:lnTo>
                    <a:pt x="3503980" y="734484"/>
                  </a:lnTo>
                  <a:lnTo>
                    <a:pt x="3515818" y="734470"/>
                  </a:lnTo>
                  <a:lnTo>
                    <a:pt x="3515818" y="734224"/>
                  </a:lnTo>
                  <a:lnTo>
                    <a:pt x="3527655" y="734195"/>
                  </a:lnTo>
                  <a:lnTo>
                    <a:pt x="3539493" y="734161"/>
                  </a:lnTo>
                  <a:lnTo>
                    <a:pt x="3551331" y="734121"/>
                  </a:lnTo>
                  <a:lnTo>
                    <a:pt x="3563169" y="734074"/>
                  </a:lnTo>
                  <a:lnTo>
                    <a:pt x="3575006" y="734020"/>
                  </a:lnTo>
                  <a:lnTo>
                    <a:pt x="3586844" y="733955"/>
                  </a:lnTo>
                  <a:lnTo>
                    <a:pt x="3598682" y="733879"/>
                  </a:lnTo>
                  <a:lnTo>
                    <a:pt x="3610520" y="733790"/>
                  </a:lnTo>
                  <a:lnTo>
                    <a:pt x="3622357" y="733685"/>
                  </a:lnTo>
                  <a:lnTo>
                    <a:pt x="3634195" y="733562"/>
                  </a:lnTo>
                  <a:lnTo>
                    <a:pt x="3646033" y="733418"/>
                  </a:lnTo>
                  <a:lnTo>
                    <a:pt x="3657871" y="733248"/>
                  </a:lnTo>
                  <a:lnTo>
                    <a:pt x="3669709" y="733049"/>
                  </a:lnTo>
                  <a:lnTo>
                    <a:pt x="3681546" y="732815"/>
                  </a:lnTo>
                  <a:lnTo>
                    <a:pt x="3693384" y="732540"/>
                  </a:lnTo>
                  <a:lnTo>
                    <a:pt x="3705222" y="732217"/>
                  </a:lnTo>
                  <a:lnTo>
                    <a:pt x="3717060" y="731838"/>
                  </a:lnTo>
                  <a:lnTo>
                    <a:pt x="3728897" y="731393"/>
                  </a:lnTo>
                  <a:lnTo>
                    <a:pt x="3740735" y="730872"/>
                  </a:lnTo>
                  <a:lnTo>
                    <a:pt x="3752573" y="730260"/>
                  </a:lnTo>
                  <a:lnTo>
                    <a:pt x="3764411" y="729544"/>
                  </a:lnTo>
                  <a:lnTo>
                    <a:pt x="3776248" y="728704"/>
                  </a:lnTo>
                  <a:lnTo>
                    <a:pt x="3788086" y="727720"/>
                  </a:lnTo>
                  <a:lnTo>
                    <a:pt x="3799924" y="726569"/>
                  </a:lnTo>
                  <a:lnTo>
                    <a:pt x="3811762" y="725224"/>
                  </a:lnTo>
                  <a:lnTo>
                    <a:pt x="3823600" y="723651"/>
                  </a:lnTo>
                  <a:lnTo>
                    <a:pt x="3835437" y="721816"/>
                  </a:lnTo>
                  <a:lnTo>
                    <a:pt x="3847275" y="719678"/>
                  </a:lnTo>
                  <a:lnTo>
                    <a:pt x="3859113" y="717188"/>
                  </a:lnTo>
                  <a:lnTo>
                    <a:pt x="3870951" y="714295"/>
                  </a:lnTo>
                  <a:lnTo>
                    <a:pt x="3882788" y="710939"/>
                  </a:lnTo>
                  <a:lnTo>
                    <a:pt x="3894626" y="707055"/>
                  </a:lnTo>
                  <a:lnTo>
                    <a:pt x="3906464" y="702572"/>
                  </a:lnTo>
                  <a:lnTo>
                    <a:pt x="3918302" y="697413"/>
                  </a:lnTo>
                  <a:lnTo>
                    <a:pt x="3930139" y="691495"/>
                  </a:lnTo>
                  <a:lnTo>
                    <a:pt x="3941977" y="684734"/>
                  </a:lnTo>
                  <a:lnTo>
                    <a:pt x="3953815" y="677045"/>
                  </a:lnTo>
                  <a:lnTo>
                    <a:pt x="3965653" y="668343"/>
                  </a:lnTo>
                  <a:lnTo>
                    <a:pt x="3977491" y="658552"/>
                  </a:lnTo>
                  <a:lnTo>
                    <a:pt x="3989328" y="647607"/>
                  </a:lnTo>
                  <a:lnTo>
                    <a:pt x="4001166" y="635460"/>
                  </a:lnTo>
                  <a:lnTo>
                    <a:pt x="4013004" y="622087"/>
                  </a:lnTo>
                  <a:lnTo>
                    <a:pt x="4024842" y="607492"/>
                  </a:lnTo>
                  <a:lnTo>
                    <a:pt x="4036679" y="591719"/>
                  </a:lnTo>
                  <a:lnTo>
                    <a:pt x="4048517" y="574846"/>
                  </a:lnTo>
                  <a:lnTo>
                    <a:pt x="4060355" y="556998"/>
                  </a:lnTo>
                  <a:lnTo>
                    <a:pt x="4072193" y="538340"/>
                  </a:lnTo>
                  <a:lnTo>
                    <a:pt x="4084031" y="519071"/>
                  </a:lnTo>
                  <a:lnTo>
                    <a:pt x="4095868" y="499425"/>
                  </a:lnTo>
                  <a:lnTo>
                    <a:pt x="4107706" y="479649"/>
                  </a:lnTo>
                  <a:lnTo>
                    <a:pt x="4119544" y="460003"/>
                  </a:lnTo>
                  <a:lnTo>
                    <a:pt x="4131382" y="440734"/>
                  </a:lnTo>
                  <a:lnTo>
                    <a:pt x="4143219" y="422076"/>
                  </a:lnTo>
                  <a:lnTo>
                    <a:pt x="4155057" y="404228"/>
                  </a:lnTo>
                  <a:lnTo>
                    <a:pt x="4166895" y="387355"/>
                  </a:lnTo>
                  <a:lnTo>
                    <a:pt x="4178733" y="371582"/>
                  </a:lnTo>
                  <a:lnTo>
                    <a:pt x="4190570" y="356987"/>
                  </a:lnTo>
                  <a:lnTo>
                    <a:pt x="4202408" y="343614"/>
                  </a:lnTo>
                  <a:lnTo>
                    <a:pt x="4214246" y="331467"/>
                  </a:lnTo>
                  <a:lnTo>
                    <a:pt x="4226084" y="320522"/>
                  </a:lnTo>
                  <a:lnTo>
                    <a:pt x="4237922" y="310731"/>
                  </a:lnTo>
                  <a:lnTo>
                    <a:pt x="4249759" y="302029"/>
                  </a:lnTo>
                  <a:lnTo>
                    <a:pt x="4261597" y="294340"/>
                  </a:lnTo>
                  <a:lnTo>
                    <a:pt x="4273435" y="287579"/>
                  </a:lnTo>
                  <a:lnTo>
                    <a:pt x="4285273" y="281661"/>
                  </a:lnTo>
                  <a:lnTo>
                    <a:pt x="4297110" y="276502"/>
                  </a:lnTo>
                  <a:lnTo>
                    <a:pt x="4308948" y="272019"/>
                  </a:lnTo>
                  <a:lnTo>
                    <a:pt x="4320786" y="268135"/>
                  </a:lnTo>
                  <a:lnTo>
                    <a:pt x="4332624" y="264779"/>
                  </a:lnTo>
                  <a:lnTo>
                    <a:pt x="4344461" y="261886"/>
                  </a:lnTo>
                  <a:lnTo>
                    <a:pt x="4356299" y="259396"/>
                  </a:lnTo>
                  <a:lnTo>
                    <a:pt x="4368137" y="257258"/>
                  </a:lnTo>
                  <a:lnTo>
                    <a:pt x="4379975" y="255423"/>
                  </a:lnTo>
                  <a:lnTo>
                    <a:pt x="4391813" y="253850"/>
                  </a:lnTo>
                  <a:lnTo>
                    <a:pt x="4403650" y="252505"/>
                  </a:lnTo>
                  <a:lnTo>
                    <a:pt x="4415488" y="251354"/>
                  </a:lnTo>
                  <a:lnTo>
                    <a:pt x="4427326" y="250370"/>
                  </a:lnTo>
                  <a:lnTo>
                    <a:pt x="4439164" y="249530"/>
                  </a:lnTo>
                  <a:lnTo>
                    <a:pt x="4451001" y="248814"/>
                  </a:lnTo>
                  <a:lnTo>
                    <a:pt x="4462839" y="248202"/>
                  </a:lnTo>
                  <a:lnTo>
                    <a:pt x="4474677" y="247681"/>
                  </a:lnTo>
                  <a:lnTo>
                    <a:pt x="4486515" y="247236"/>
                  </a:lnTo>
                  <a:lnTo>
                    <a:pt x="4498352" y="246857"/>
                  </a:lnTo>
                  <a:lnTo>
                    <a:pt x="4510190" y="246534"/>
                  </a:lnTo>
                  <a:lnTo>
                    <a:pt x="4522028" y="246259"/>
                  </a:lnTo>
                  <a:lnTo>
                    <a:pt x="4533866" y="246025"/>
                  </a:lnTo>
                  <a:lnTo>
                    <a:pt x="4545704" y="245826"/>
                  </a:lnTo>
                  <a:lnTo>
                    <a:pt x="4557541" y="245656"/>
                  </a:lnTo>
                  <a:lnTo>
                    <a:pt x="4569379" y="245512"/>
                  </a:lnTo>
                  <a:lnTo>
                    <a:pt x="4581217" y="245389"/>
                  </a:lnTo>
                  <a:lnTo>
                    <a:pt x="4593055" y="245284"/>
                  </a:lnTo>
                  <a:lnTo>
                    <a:pt x="4604892" y="245195"/>
                  </a:lnTo>
                  <a:lnTo>
                    <a:pt x="4616730" y="245119"/>
                  </a:lnTo>
                  <a:lnTo>
                    <a:pt x="4628568" y="245054"/>
                  </a:lnTo>
                  <a:lnTo>
                    <a:pt x="4640406" y="245000"/>
                  </a:lnTo>
                  <a:lnTo>
                    <a:pt x="4652244" y="244953"/>
                  </a:lnTo>
                  <a:lnTo>
                    <a:pt x="4664081" y="244913"/>
                  </a:lnTo>
                  <a:lnTo>
                    <a:pt x="4675919" y="244879"/>
                  </a:lnTo>
                  <a:lnTo>
                    <a:pt x="4687757" y="244850"/>
                  </a:lnTo>
                </a:path>
              </a:pathLst>
            </a:custGeom>
            <a:ln w="40651" cap="flat">
              <a:solidFill>
                <a:srgbClr val="E8E8E8">
                  <a:alpha val="100000"/>
                </a:srgbClr>
              </a:solidFill>
              <a:prstDash val="solid"/>
              <a:round/>
            </a:ln>
          </p:spPr>
          <p:txBody>
            <a:bodyPr/>
            <a:lstStyle/>
            <a:p/>
          </p:txBody>
        </p:sp>
        <p:sp>
          <p:nvSpPr>
            <p:cNvPr id="36" name="pl36"/>
            <p:cNvSpPr/>
            <p:nvPr/>
          </p:nvSpPr>
          <p:spPr>
            <a:xfrm>
              <a:off x="2482252" y="1639621"/>
              <a:ext cx="4687757" cy="979321"/>
            </a:xfrm>
            <a:custGeom>
              <a:avLst/>
              <a:pathLst>
                <a:path w="4687757" h="979321">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246"/>
                  </a:lnTo>
                  <a:lnTo>
                    <a:pt x="1183777" y="289"/>
                  </a:lnTo>
                  <a:lnTo>
                    <a:pt x="1195614" y="340"/>
                  </a:lnTo>
                  <a:lnTo>
                    <a:pt x="1207452" y="399"/>
                  </a:lnTo>
                  <a:lnTo>
                    <a:pt x="1219290" y="470"/>
                  </a:lnTo>
                  <a:lnTo>
                    <a:pt x="1231128" y="552"/>
                  </a:lnTo>
                  <a:lnTo>
                    <a:pt x="1242965" y="649"/>
                  </a:lnTo>
                  <a:lnTo>
                    <a:pt x="1254803" y="763"/>
                  </a:lnTo>
                  <a:lnTo>
                    <a:pt x="1266641" y="896"/>
                  </a:lnTo>
                  <a:lnTo>
                    <a:pt x="1278479" y="1053"/>
                  </a:lnTo>
                  <a:lnTo>
                    <a:pt x="1290317" y="1238"/>
                  </a:lnTo>
                  <a:lnTo>
                    <a:pt x="1302154" y="1455"/>
                  </a:lnTo>
                  <a:lnTo>
                    <a:pt x="1313992" y="1709"/>
                  </a:lnTo>
                  <a:lnTo>
                    <a:pt x="1325830" y="2008"/>
                  </a:lnTo>
                  <a:lnTo>
                    <a:pt x="1337668" y="2360"/>
                  </a:lnTo>
                  <a:lnTo>
                    <a:pt x="1349505" y="2772"/>
                  </a:lnTo>
                  <a:lnTo>
                    <a:pt x="1361343" y="3256"/>
                  </a:lnTo>
                  <a:lnTo>
                    <a:pt x="1373181" y="3824"/>
                  </a:lnTo>
                  <a:lnTo>
                    <a:pt x="1385019" y="4491"/>
                  </a:lnTo>
                  <a:lnTo>
                    <a:pt x="1396856" y="5273"/>
                  </a:lnTo>
                  <a:lnTo>
                    <a:pt x="1408694" y="6191"/>
                  </a:lnTo>
                  <a:lnTo>
                    <a:pt x="1420532" y="7266"/>
                  </a:lnTo>
                  <a:lnTo>
                    <a:pt x="1432370" y="8526"/>
                  </a:lnTo>
                  <a:lnTo>
                    <a:pt x="1444208" y="10001"/>
                  </a:lnTo>
                  <a:lnTo>
                    <a:pt x="1456045" y="11727"/>
                  </a:lnTo>
                  <a:lnTo>
                    <a:pt x="1467883" y="13746"/>
                  </a:lnTo>
                  <a:lnTo>
                    <a:pt x="1479721" y="16104"/>
                  </a:lnTo>
                  <a:lnTo>
                    <a:pt x="1491559" y="18857"/>
                  </a:lnTo>
                  <a:lnTo>
                    <a:pt x="1503396" y="22065"/>
                  </a:lnTo>
                  <a:lnTo>
                    <a:pt x="1515234" y="25800"/>
                  </a:lnTo>
                  <a:lnTo>
                    <a:pt x="1527072" y="30139"/>
                  </a:lnTo>
                  <a:lnTo>
                    <a:pt x="1538910" y="35173"/>
                  </a:lnTo>
                  <a:lnTo>
                    <a:pt x="1550748" y="40998"/>
                  </a:lnTo>
                  <a:lnTo>
                    <a:pt x="1562585" y="47723"/>
                  </a:lnTo>
                  <a:lnTo>
                    <a:pt x="1574423" y="55462"/>
                  </a:lnTo>
                  <a:lnTo>
                    <a:pt x="1586261" y="64338"/>
                  </a:lnTo>
                  <a:lnTo>
                    <a:pt x="1598099" y="74480"/>
                  </a:lnTo>
                  <a:lnTo>
                    <a:pt x="1609936" y="86014"/>
                  </a:lnTo>
                  <a:lnTo>
                    <a:pt x="1621774" y="99067"/>
                  </a:lnTo>
                  <a:lnTo>
                    <a:pt x="1633612" y="113753"/>
                  </a:lnTo>
                  <a:lnTo>
                    <a:pt x="1645450" y="130171"/>
                  </a:lnTo>
                  <a:lnTo>
                    <a:pt x="1657287" y="148391"/>
                  </a:lnTo>
                  <a:lnTo>
                    <a:pt x="1669125" y="168451"/>
                  </a:lnTo>
                  <a:lnTo>
                    <a:pt x="1680963" y="190343"/>
                  </a:lnTo>
                  <a:lnTo>
                    <a:pt x="1692801" y="214003"/>
                  </a:lnTo>
                  <a:lnTo>
                    <a:pt x="1704639" y="239312"/>
                  </a:lnTo>
                  <a:lnTo>
                    <a:pt x="1716476" y="266084"/>
                  </a:lnTo>
                  <a:lnTo>
                    <a:pt x="1728314" y="294072"/>
                  </a:lnTo>
                  <a:lnTo>
                    <a:pt x="1740152" y="322974"/>
                  </a:lnTo>
                  <a:lnTo>
                    <a:pt x="1751990" y="352444"/>
                  </a:lnTo>
                  <a:lnTo>
                    <a:pt x="1763827" y="382107"/>
                  </a:lnTo>
                  <a:lnTo>
                    <a:pt x="1775665" y="411577"/>
                  </a:lnTo>
                  <a:lnTo>
                    <a:pt x="1787503" y="440480"/>
                  </a:lnTo>
                  <a:lnTo>
                    <a:pt x="1799341" y="468468"/>
                  </a:lnTo>
                  <a:lnTo>
                    <a:pt x="1811178" y="495240"/>
                  </a:lnTo>
                  <a:lnTo>
                    <a:pt x="1823016" y="520548"/>
                  </a:lnTo>
                  <a:lnTo>
                    <a:pt x="1834854" y="544209"/>
                  </a:lnTo>
                  <a:lnTo>
                    <a:pt x="1846692" y="566100"/>
                  </a:lnTo>
                  <a:lnTo>
                    <a:pt x="1858530" y="586160"/>
                  </a:lnTo>
                  <a:lnTo>
                    <a:pt x="1870367" y="604381"/>
                  </a:lnTo>
                  <a:lnTo>
                    <a:pt x="1882205" y="620798"/>
                  </a:lnTo>
                  <a:lnTo>
                    <a:pt x="1894043" y="635484"/>
                  </a:lnTo>
                  <a:lnTo>
                    <a:pt x="1905881" y="648537"/>
                  </a:lnTo>
                  <a:lnTo>
                    <a:pt x="1917718" y="660072"/>
                  </a:lnTo>
                  <a:lnTo>
                    <a:pt x="1929556" y="670213"/>
                  </a:lnTo>
                  <a:lnTo>
                    <a:pt x="1941394" y="679090"/>
                  </a:lnTo>
                  <a:lnTo>
                    <a:pt x="1953232" y="686829"/>
                  </a:lnTo>
                  <a:lnTo>
                    <a:pt x="1965069" y="693553"/>
                  </a:lnTo>
                  <a:lnTo>
                    <a:pt x="1976907" y="699379"/>
                  </a:lnTo>
                  <a:lnTo>
                    <a:pt x="1988745" y="704412"/>
                  </a:lnTo>
                  <a:lnTo>
                    <a:pt x="2000583" y="708752"/>
                  </a:lnTo>
                  <a:lnTo>
                    <a:pt x="2012421" y="712487"/>
                  </a:lnTo>
                  <a:lnTo>
                    <a:pt x="2024258" y="715695"/>
                  </a:lnTo>
                  <a:lnTo>
                    <a:pt x="2036096" y="718447"/>
                  </a:lnTo>
                  <a:lnTo>
                    <a:pt x="2047934" y="720806"/>
                  </a:lnTo>
                  <a:lnTo>
                    <a:pt x="2059772" y="722824"/>
                  </a:lnTo>
                  <a:lnTo>
                    <a:pt x="2071609" y="724551"/>
                  </a:lnTo>
                  <a:lnTo>
                    <a:pt x="2083447" y="726026"/>
                  </a:lnTo>
                  <a:lnTo>
                    <a:pt x="2095285" y="727286"/>
                  </a:lnTo>
                  <a:lnTo>
                    <a:pt x="2107123" y="728361"/>
                  </a:lnTo>
                  <a:lnTo>
                    <a:pt x="2118961" y="729278"/>
                  </a:lnTo>
                  <a:lnTo>
                    <a:pt x="2130798" y="730060"/>
                  </a:lnTo>
                  <a:lnTo>
                    <a:pt x="2142636" y="730727"/>
                  </a:lnTo>
                  <a:lnTo>
                    <a:pt x="2154474" y="731296"/>
                  </a:lnTo>
                  <a:lnTo>
                    <a:pt x="2166312" y="731780"/>
                  </a:lnTo>
                  <a:lnTo>
                    <a:pt x="2178149" y="732192"/>
                  </a:lnTo>
                  <a:lnTo>
                    <a:pt x="2189987" y="732543"/>
                  </a:lnTo>
                  <a:lnTo>
                    <a:pt x="2201825" y="732842"/>
                  </a:lnTo>
                  <a:lnTo>
                    <a:pt x="2213663" y="733097"/>
                  </a:lnTo>
                  <a:lnTo>
                    <a:pt x="2225500" y="733314"/>
                  </a:lnTo>
                  <a:lnTo>
                    <a:pt x="2237338" y="733498"/>
                  </a:lnTo>
                  <a:lnTo>
                    <a:pt x="2249176" y="733655"/>
                  </a:lnTo>
                  <a:lnTo>
                    <a:pt x="2261014" y="733789"/>
                  </a:lnTo>
                  <a:lnTo>
                    <a:pt x="2272852" y="733903"/>
                  </a:lnTo>
                  <a:lnTo>
                    <a:pt x="2284689" y="734000"/>
                  </a:lnTo>
                  <a:lnTo>
                    <a:pt x="2296527" y="734082"/>
                  </a:lnTo>
                  <a:lnTo>
                    <a:pt x="2308365" y="734152"/>
                  </a:lnTo>
                  <a:lnTo>
                    <a:pt x="2320203" y="734212"/>
                  </a:lnTo>
                  <a:lnTo>
                    <a:pt x="2332040" y="734263"/>
                  </a:lnTo>
                  <a:lnTo>
                    <a:pt x="2343878" y="734306"/>
                  </a:lnTo>
                  <a:lnTo>
                    <a:pt x="2343878" y="734552"/>
                  </a:lnTo>
                  <a:lnTo>
                    <a:pt x="2355716" y="734552"/>
                  </a:lnTo>
                  <a:lnTo>
                    <a:pt x="2367554" y="734552"/>
                  </a:lnTo>
                  <a:lnTo>
                    <a:pt x="2379391" y="734552"/>
                  </a:lnTo>
                  <a:lnTo>
                    <a:pt x="2391229" y="734552"/>
                  </a:lnTo>
                  <a:lnTo>
                    <a:pt x="2403067" y="734552"/>
                  </a:lnTo>
                  <a:lnTo>
                    <a:pt x="2414905" y="734552"/>
                  </a:lnTo>
                  <a:lnTo>
                    <a:pt x="2426743" y="734552"/>
                  </a:lnTo>
                  <a:lnTo>
                    <a:pt x="2438580" y="734552"/>
                  </a:lnTo>
                  <a:lnTo>
                    <a:pt x="2450418" y="734552"/>
                  </a:lnTo>
                  <a:lnTo>
                    <a:pt x="2462256" y="734552"/>
                  </a:lnTo>
                  <a:lnTo>
                    <a:pt x="2474094" y="734552"/>
                  </a:lnTo>
                  <a:lnTo>
                    <a:pt x="2485931" y="734552"/>
                  </a:lnTo>
                  <a:lnTo>
                    <a:pt x="2497769" y="734552"/>
                  </a:lnTo>
                  <a:lnTo>
                    <a:pt x="2509607" y="734552"/>
                  </a:lnTo>
                  <a:lnTo>
                    <a:pt x="2521445" y="734552"/>
                  </a:lnTo>
                  <a:lnTo>
                    <a:pt x="2533283" y="734552"/>
                  </a:lnTo>
                  <a:lnTo>
                    <a:pt x="2545120" y="734552"/>
                  </a:lnTo>
                  <a:lnTo>
                    <a:pt x="2556958" y="734552"/>
                  </a:lnTo>
                  <a:lnTo>
                    <a:pt x="2568796" y="734552"/>
                  </a:lnTo>
                  <a:lnTo>
                    <a:pt x="2580634" y="734552"/>
                  </a:lnTo>
                  <a:lnTo>
                    <a:pt x="2592471" y="734552"/>
                  </a:lnTo>
                  <a:lnTo>
                    <a:pt x="2604309" y="734552"/>
                  </a:lnTo>
                  <a:lnTo>
                    <a:pt x="2616147" y="734552"/>
                  </a:lnTo>
                  <a:lnTo>
                    <a:pt x="2627985" y="734552"/>
                  </a:lnTo>
                  <a:lnTo>
                    <a:pt x="2639822" y="734552"/>
                  </a:lnTo>
                  <a:lnTo>
                    <a:pt x="2651660" y="734552"/>
                  </a:lnTo>
                  <a:lnTo>
                    <a:pt x="2663498" y="734552"/>
                  </a:lnTo>
                  <a:lnTo>
                    <a:pt x="2675336" y="734552"/>
                  </a:lnTo>
                  <a:lnTo>
                    <a:pt x="2687174" y="734552"/>
                  </a:lnTo>
                  <a:lnTo>
                    <a:pt x="2699011" y="734552"/>
                  </a:lnTo>
                  <a:lnTo>
                    <a:pt x="2710849" y="734552"/>
                  </a:lnTo>
                  <a:lnTo>
                    <a:pt x="2722687" y="734552"/>
                  </a:lnTo>
                  <a:lnTo>
                    <a:pt x="2734525" y="734552"/>
                  </a:lnTo>
                  <a:lnTo>
                    <a:pt x="2746362" y="734552"/>
                  </a:lnTo>
                  <a:lnTo>
                    <a:pt x="2758200" y="734552"/>
                  </a:lnTo>
                  <a:lnTo>
                    <a:pt x="2770038" y="734552"/>
                  </a:lnTo>
                  <a:lnTo>
                    <a:pt x="2781876" y="734552"/>
                  </a:lnTo>
                  <a:lnTo>
                    <a:pt x="2793713" y="734552"/>
                  </a:lnTo>
                  <a:lnTo>
                    <a:pt x="2805551" y="734552"/>
                  </a:lnTo>
                  <a:lnTo>
                    <a:pt x="2817389" y="734552"/>
                  </a:lnTo>
                  <a:lnTo>
                    <a:pt x="2829227" y="734552"/>
                  </a:lnTo>
                  <a:lnTo>
                    <a:pt x="2841065" y="734552"/>
                  </a:lnTo>
                  <a:lnTo>
                    <a:pt x="2852902" y="734552"/>
                  </a:lnTo>
                  <a:lnTo>
                    <a:pt x="2864740" y="734552"/>
                  </a:lnTo>
                  <a:lnTo>
                    <a:pt x="2876578" y="734552"/>
                  </a:lnTo>
                  <a:lnTo>
                    <a:pt x="2888416" y="734552"/>
                  </a:lnTo>
                  <a:lnTo>
                    <a:pt x="2900253" y="734552"/>
                  </a:lnTo>
                  <a:lnTo>
                    <a:pt x="2912091" y="734552"/>
                  </a:lnTo>
                  <a:lnTo>
                    <a:pt x="2923929" y="734552"/>
                  </a:lnTo>
                  <a:lnTo>
                    <a:pt x="2935767" y="734552"/>
                  </a:lnTo>
                  <a:lnTo>
                    <a:pt x="2947604" y="734552"/>
                  </a:lnTo>
                  <a:lnTo>
                    <a:pt x="2959442" y="734552"/>
                  </a:lnTo>
                  <a:lnTo>
                    <a:pt x="2971280" y="734552"/>
                  </a:lnTo>
                  <a:lnTo>
                    <a:pt x="2983118" y="734552"/>
                  </a:lnTo>
                  <a:lnTo>
                    <a:pt x="2994956" y="734552"/>
                  </a:lnTo>
                  <a:lnTo>
                    <a:pt x="3006793" y="734552"/>
                  </a:lnTo>
                  <a:lnTo>
                    <a:pt x="3018631" y="734552"/>
                  </a:lnTo>
                  <a:lnTo>
                    <a:pt x="3030469" y="734552"/>
                  </a:lnTo>
                  <a:lnTo>
                    <a:pt x="3042307" y="734552"/>
                  </a:lnTo>
                  <a:lnTo>
                    <a:pt x="3054144" y="734552"/>
                  </a:lnTo>
                  <a:lnTo>
                    <a:pt x="3065982" y="734552"/>
                  </a:lnTo>
                  <a:lnTo>
                    <a:pt x="3077820" y="734552"/>
                  </a:lnTo>
                  <a:lnTo>
                    <a:pt x="3089658" y="734552"/>
                  </a:lnTo>
                  <a:lnTo>
                    <a:pt x="3101496" y="734552"/>
                  </a:lnTo>
                  <a:lnTo>
                    <a:pt x="3113333" y="734552"/>
                  </a:lnTo>
                  <a:lnTo>
                    <a:pt x="3125171" y="734552"/>
                  </a:lnTo>
                  <a:lnTo>
                    <a:pt x="3137009" y="734552"/>
                  </a:lnTo>
                  <a:lnTo>
                    <a:pt x="3148847" y="734552"/>
                  </a:lnTo>
                  <a:lnTo>
                    <a:pt x="3160684" y="734552"/>
                  </a:lnTo>
                  <a:lnTo>
                    <a:pt x="3172522" y="734552"/>
                  </a:lnTo>
                  <a:lnTo>
                    <a:pt x="3184360" y="734552"/>
                  </a:lnTo>
                  <a:lnTo>
                    <a:pt x="3196198" y="734552"/>
                  </a:lnTo>
                  <a:lnTo>
                    <a:pt x="3208035" y="734552"/>
                  </a:lnTo>
                  <a:lnTo>
                    <a:pt x="3219873" y="734552"/>
                  </a:lnTo>
                  <a:lnTo>
                    <a:pt x="3231711" y="734552"/>
                  </a:lnTo>
                  <a:lnTo>
                    <a:pt x="3243549" y="734552"/>
                  </a:lnTo>
                  <a:lnTo>
                    <a:pt x="3255387" y="734552"/>
                  </a:lnTo>
                  <a:lnTo>
                    <a:pt x="3267224" y="734552"/>
                  </a:lnTo>
                  <a:lnTo>
                    <a:pt x="3279062" y="734552"/>
                  </a:lnTo>
                  <a:lnTo>
                    <a:pt x="3290900" y="734552"/>
                  </a:lnTo>
                  <a:lnTo>
                    <a:pt x="3302738" y="734552"/>
                  </a:lnTo>
                  <a:lnTo>
                    <a:pt x="3314575" y="734552"/>
                  </a:lnTo>
                  <a:lnTo>
                    <a:pt x="3326413" y="734552"/>
                  </a:lnTo>
                  <a:lnTo>
                    <a:pt x="3338251" y="734552"/>
                  </a:lnTo>
                  <a:lnTo>
                    <a:pt x="3350089" y="734552"/>
                  </a:lnTo>
                  <a:lnTo>
                    <a:pt x="3361926" y="734552"/>
                  </a:lnTo>
                  <a:lnTo>
                    <a:pt x="3373764" y="734552"/>
                  </a:lnTo>
                  <a:lnTo>
                    <a:pt x="3385602" y="734552"/>
                  </a:lnTo>
                  <a:lnTo>
                    <a:pt x="3397440" y="734552"/>
                  </a:lnTo>
                  <a:lnTo>
                    <a:pt x="3409278" y="734552"/>
                  </a:lnTo>
                  <a:lnTo>
                    <a:pt x="3421115" y="734552"/>
                  </a:lnTo>
                  <a:lnTo>
                    <a:pt x="3432953" y="734552"/>
                  </a:lnTo>
                  <a:lnTo>
                    <a:pt x="3444791" y="734552"/>
                  </a:lnTo>
                  <a:lnTo>
                    <a:pt x="3456629" y="734552"/>
                  </a:lnTo>
                  <a:lnTo>
                    <a:pt x="3468466" y="734552"/>
                  </a:lnTo>
                  <a:lnTo>
                    <a:pt x="3480304" y="734552"/>
                  </a:lnTo>
                  <a:lnTo>
                    <a:pt x="3492142" y="734552"/>
                  </a:lnTo>
                  <a:lnTo>
                    <a:pt x="3503980" y="734552"/>
                  </a:lnTo>
                  <a:lnTo>
                    <a:pt x="3515818" y="734552"/>
                  </a:lnTo>
                  <a:lnTo>
                    <a:pt x="3515818" y="734634"/>
                  </a:lnTo>
                  <a:lnTo>
                    <a:pt x="3527655" y="734649"/>
                  </a:lnTo>
                  <a:lnTo>
                    <a:pt x="3539493" y="734666"/>
                  </a:lnTo>
                  <a:lnTo>
                    <a:pt x="3551331" y="734685"/>
                  </a:lnTo>
                  <a:lnTo>
                    <a:pt x="3563169" y="734709"/>
                  </a:lnTo>
                  <a:lnTo>
                    <a:pt x="3575006" y="734736"/>
                  </a:lnTo>
                  <a:lnTo>
                    <a:pt x="3586844" y="734769"/>
                  </a:lnTo>
                  <a:lnTo>
                    <a:pt x="3598682" y="734806"/>
                  </a:lnTo>
                  <a:lnTo>
                    <a:pt x="3610520" y="734851"/>
                  </a:lnTo>
                  <a:lnTo>
                    <a:pt x="3622357" y="734903"/>
                  </a:lnTo>
                  <a:lnTo>
                    <a:pt x="3634195" y="734965"/>
                  </a:lnTo>
                  <a:lnTo>
                    <a:pt x="3646033" y="735037"/>
                  </a:lnTo>
                  <a:lnTo>
                    <a:pt x="3657871" y="735122"/>
                  </a:lnTo>
                  <a:lnTo>
                    <a:pt x="3669709" y="735222"/>
                  </a:lnTo>
                  <a:lnTo>
                    <a:pt x="3681546" y="735339"/>
                  </a:lnTo>
                  <a:lnTo>
                    <a:pt x="3693384" y="735476"/>
                  </a:lnTo>
                  <a:lnTo>
                    <a:pt x="3705222" y="735638"/>
                  </a:lnTo>
                  <a:lnTo>
                    <a:pt x="3717060" y="735827"/>
                  </a:lnTo>
                  <a:lnTo>
                    <a:pt x="3728897" y="736049"/>
                  </a:lnTo>
                  <a:lnTo>
                    <a:pt x="3740735" y="736310"/>
                  </a:lnTo>
                  <a:lnTo>
                    <a:pt x="3752573" y="736616"/>
                  </a:lnTo>
                  <a:lnTo>
                    <a:pt x="3764411" y="736974"/>
                  </a:lnTo>
                  <a:lnTo>
                    <a:pt x="3776248" y="737394"/>
                  </a:lnTo>
                  <a:lnTo>
                    <a:pt x="3788086" y="737886"/>
                  </a:lnTo>
                  <a:lnTo>
                    <a:pt x="3799924" y="738461"/>
                  </a:lnTo>
                  <a:lnTo>
                    <a:pt x="3811762" y="739134"/>
                  </a:lnTo>
                  <a:lnTo>
                    <a:pt x="3823600" y="739920"/>
                  </a:lnTo>
                  <a:lnTo>
                    <a:pt x="3835437" y="740838"/>
                  </a:lnTo>
                  <a:lnTo>
                    <a:pt x="3847275" y="741907"/>
                  </a:lnTo>
                  <a:lnTo>
                    <a:pt x="3859113" y="743152"/>
                  </a:lnTo>
                  <a:lnTo>
                    <a:pt x="3870951" y="744599"/>
                  </a:lnTo>
                  <a:lnTo>
                    <a:pt x="3882788" y="746277"/>
                  </a:lnTo>
                  <a:lnTo>
                    <a:pt x="3894626" y="748218"/>
                  </a:lnTo>
                  <a:lnTo>
                    <a:pt x="3906464" y="750460"/>
                  </a:lnTo>
                  <a:lnTo>
                    <a:pt x="3918302" y="753040"/>
                  </a:lnTo>
                  <a:lnTo>
                    <a:pt x="3930139" y="755998"/>
                  </a:lnTo>
                  <a:lnTo>
                    <a:pt x="3941977" y="759379"/>
                  </a:lnTo>
                  <a:lnTo>
                    <a:pt x="3953815" y="763224"/>
                  </a:lnTo>
                  <a:lnTo>
                    <a:pt x="3965653" y="767575"/>
                  </a:lnTo>
                  <a:lnTo>
                    <a:pt x="3977491" y="772470"/>
                  </a:lnTo>
                  <a:lnTo>
                    <a:pt x="3989328" y="777943"/>
                  </a:lnTo>
                  <a:lnTo>
                    <a:pt x="4001166" y="784016"/>
                  </a:lnTo>
                  <a:lnTo>
                    <a:pt x="4013004" y="790703"/>
                  </a:lnTo>
                  <a:lnTo>
                    <a:pt x="4024842" y="798000"/>
                  </a:lnTo>
                  <a:lnTo>
                    <a:pt x="4036679" y="805887"/>
                  </a:lnTo>
                  <a:lnTo>
                    <a:pt x="4048517" y="814323"/>
                  </a:lnTo>
                  <a:lnTo>
                    <a:pt x="4060355" y="823247"/>
                  </a:lnTo>
                  <a:lnTo>
                    <a:pt x="4072193" y="832576"/>
                  </a:lnTo>
                  <a:lnTo>
                    <a:pt x="4084031" y="842210"/>
                  </a:lnTo>
                  <a:lnTo>
                    <a:pt x="4095868" y="852034"/>
                  </a:lnTo>
                  <a:lnTo>
                    <a:pt x="4107706" y="861921"/>
                  </a:lnTo>
                  <a:lnTo>
                    <a:pt x="4119544" y="871745"/>
                  </a:lnTo>
                  <a:lnTo>
                    <a:pt x="4131382" y="881379"/>
                  </a:lnTo>
                  <a:lnTo>
                    <a:pt x="4143219" y="890708"/>
                  </a:lnTo>
                  <a:lnTo>
                    <a:pt x="4155057" y="899632"/>
                  </a:lnTo>
                  <a:lnTo>
                    <a:pt x="4166895" y="908068"/>
                  </a:lnTo>
                  <a:lnTo>
                    <a:pt x="4178733" y="915955"/>
                  </a:lnTo>
                  <a:lnTo>
                    <a:pt x="4190570" y="923252"/>
                  </a:lnTo>
                  <a:lnTo>
                    <a:pt x="4202408" y="929939"/>
                  </a:lnTo>
                  <a:lnTo>
                    <a:pt x="4214246" y="936012"/>
                  </a:lnTo>
                  <a:lnTo>
                    <a:pt x="4226084" y="941485"/>
                  </a:lnTo>
                  <a:lnTo>
                    <a:pt x="4237922" y="946380"/>
                  </a:lnTo>
                  <a:lnTo>
                    <a:pt x="4249759" y="950731"/>
                  </a:lnTo>
                  <a:lnTo>
                    <a:pt x="4261597" y="954576"/>
                  </a:lnTo>
                  <a:lnTo>
                    <a:pt x="4273435" y="957957"/>
                  </a:lnTo>
                  <a:lnTo>
                    <a:pt x="4285273" y="960916"/>
                  </a:lnTo>
                  <a:lnTo>
                    <a:pt x="4297110" y="963495"/>
                  </a:lnTo>
                  <a:lnTo>
                    <a:pt x="4308948" y="965737"/>
                  </a:lnTo>
                  <a:lnTo>
                    <a:pt x="4320786" y="967678"/>
                  </a:lnTo>
                  <a:lnTo>
                    <a:pt x="4332624" y="969356"/>
                  </a:lnTo>
                  <a:lnTo>
                    <a:pt x="4344461" y="970803"/>
                  </a:lnTo>
                  <a:lnTo>
                    <a:pt x="4356299" y="972048"/>
                  </a:lnTo>
                  <a:lnTo>
                    <a:pt x="4368137" y="973117"/>
                  </a:lnTo>
                  <a:lnTo>
                    <a:pt x="4379975" y="974035"/>
                  </a:lnTo>
                  <a:lnTo>
                    <a:pt x="4391813" y="974821"/>
                  </a:lnTo>
                  <a:lnTo>
                    <a:pt x="4403650" y="975494"/>
                  </a:lnTo>
                  <a:lnTo>
                    <a:pt x="4415488" y="976069"/>
                  </a:lnTo>
                  <a:lnTo>
                    <a:pt x="4427326" y="976561"/>
                  </a:lnTo>
                  <a:lnTo>
                    <a:pt x="4439164" y="976981"/>
                  </a:lnTo>
                  <a:lnTo>
                    <a:pt x="4451001" y="977339"/>
                  </a:lnTo>
                  <a:lnTo>
                    <a:pt x="4462839" y="977645"/>
                  </a:lnTo>
                  <a:lnTo>
                    <a:pt x="4474677" y="977906"/>
                  </a:lnTo>
                  <a:lnTo>
                    <a:pt x="4486515" y="978128"/>
                  </a:lnTo>
                  <a:lnTo>
                    <a:pt x="4498352" y="978317"/>
                  </a:lnTo>
                  <a:lnTo>
                    <a:pt x="4510190" y="978479"/>
                  </a:lnTo>
                  <a:lnTo>
                    <a:pt x="4522028" y="978616"/>
                  </a:lnTo>
                  <a:lnTo>
                    <a:pt x="4533866" y="978733"/>
                  </a:lnTo>
                  <a:lnTo>
                    <a:pt x="4545704" y="978833"/>
                  </a:lnTo>
                  <a:lnTo>
                    <a:pt x="4557541" y="978918"/>
                  </a:lnTo>
                  <a:lnTo>
                    <a:pt x="4569379" y="978990"/>
                  </a:lnTo>
                  <a:lnTo>
                    <a:pt x="4581217" y="979052"/>
                  </a:lnTo>
                  <a:lnTo>
                    <a:pt x="4593055" y="979104"/>
                  </a:lnTo>
                  <a:lnTo>
                    <a:pt x="4604892" y="979149"/>
                  </a:lnTo>
                  <a:lnTo>
                    <a:pt x="4616730" y="979187"/>
                  </a:lnTo>
                  <a:lnTo>
                    <a:pt x="4628568" y="979219"/>
                  </a:lnTo>
                  <a:lnTo>
                    <a:pt x="4640406" y="979246"/>
                  </a:lnTo>
                  <a:lnTo>
                    <a:pt x="4652244" y="979270"/>
                  </a:lnTo>
                  <a:lnTo>
                    <a:pt x="4664081" y="979290"/>
                  </a:lnTo>
                  <a:lnTo>
                    <a:pt x="4675919" y="979306"/>
                  </a:lnTo>
                  <a:lnTo>
                    <a:pt x="4687757" y="979321"/>
                  </a:lnTo>
                </a:path>
              </a:pathLst>
            </a:custGeom>
            <a:ln w="40651" cap="flat">
              <a:solidFill>
                <a:srgbClr val="E8E8E8">
                  <a:alpha val="100000"/>
                </a:srgbClr>
              </a:solidFill>
              <a:prstDash val="solid"/>
              <a:round/>
            </a:ln>
          </p:spPr>
          <p:txBody>
            <a:bodyPr/>
            <a:lstStyle/>
            <a:p/>
          </p:txBody>
        </p:sp>
        <p:sp>
          <p:nvSpPr>
            <p:cNvPr id="37" name="pl37"/>
            <p:cNvSpPr/>
            <p:nvPr/>
          </p:nvSpPr>
          <p:spPr>
            <a:xfrm>
              <a:off x="2482252" y="4332980"/>
              <a:ext cx="4687757" cy="489619"/>
            </a:xfrm>
            <a:custGeom>
              <a:avLst/>
              <a:pathLst>
                <a:path w="4687757" h="489619">
                  <a:moveTo>
                    <a:pt x="0" y="489619"/>
                  </a:moveTo>
                  <a:lnTo>
                    <a:pt x="11837" y="489605"/>
                  </a:lnTo>
                  <a:lnTo>
                    <a:pt x="23675" y="489588"/>
                  </a:lnTo>
                  <a:lnTo>
                    <a:pt x="35513" y="489568"/>
                  </a:lnTo>
                  <a:lnTo>
                    <a:pt x="47351" y="489545"/>
                  </a:lnTo>
                  <a:lnTo>
                    <a:pt x="59188" y="489517"/>
                  </a:lnTo>
                  <a:lnTo>
                    <a:pt x="71026" y="489485"/>
                  </a:lnTo>
                  <a:lnTo>
                    <a:pt x="82864" y="489447"/>
                  </a:lnTo>
                  <a:lnTo>
                    <a:pt x="94702" y="489402"/>
                  </a:lnTo>
                  <a:lnTo>
                    <a:pt x="106539" y="489350"/>
                  </a:lnTo>
                  <a:lnTo>
                    <a:pt x="118377" y="489288"/>
                  </a:lnTo>
                  <a:lnTo>
                    <a:pt x="130215" y="489216"/>
                  </a:lnTo>
                  <a:lnTo>
                    <a:pt x="142053" y="489131"/>
                  </a:lnTo>
                  <a:lnTo>
                    <a:pt x="153891" y="489032"/>
                  </a:lnTo>
                  <a:lnTo>
                    <a:pt x="165728" y="488915"/>
                  </a:lnTo>
                  <a:lnTo>
                    <a:pt x="177566" y="488777"/>
                  </a:lnTo>
                  <a:lnTo>
                    <a:pt x="189404" y="488616"/>
                  </a:lnTo>
                  <a:lnTo>
                    <a:pt x="201242" y="488426"/>
                  </a:lnTo>
                  <a:lnTo>
                    <a:pt x="213079" y="488204"/>
                  </a:lnTo>
                  <a:lnTo>
                    <a:pt x="224917" y="487943"/>
                  </a:lnTo>
                  <a:lnTo>
                    <a:pt x="236755" y="487638"/>
                  </a:lnTo>
                  <a:lnTo>
                    <a:pt x="248593" y="487279"/>
                  </a:lnTo>
                  <a:lnTo>
                    <a:pt x="260430" y="486859"/>
                  </a:lnTo>
                  <a:lnTo>
                    <a:pt x="272268" y="486367"/>
                  </a:lnTo>
                  <a:lnTo>
                    <a:pt x="284106" y="485792"/>
                  </a:lnTo>
                  <a:lnTo>
                    <a:pt x="295944" y="485119"/>
                  </a:lnTo>
                  <a:lnTo>
                    <a:pt x="307782" y="484333"/>
                  </a:lnTo>
                  <a:lnTo>
                    <a:pt x="319619" y="483416"/>
                  </a:lnTo>
                  <a:lnTo>
                    <a:pt x="331457" y="482346"/>
                  </a:lnTo>
                  <a:lnTo>
                    <a:pt x="343295" y="481101"/>
                  </a:lnTo>
                  <a:lnTo>
                    <a:pt x="355133" y="479655"/>
                  </a:lnTo>
                  <a:lnTo>
                    <a:pt x="366970" y="477977"/>
                  </a:lnTo>
                  <a:lnTo>
                    <a:pt x="378808" y="476035"/>
                  </a:lnTo>
                  <a:lnTo>
                    <a:pt x="390646" y="473793"/>
                  </a:lnTo>
                  <a:lnTo>
                    <a:pt x="402484" y="471214"/>
                  </a:lnTo>
                  <a:lnTo>
                    <a:pt x="414321" y="468255"/>
                  </a:lnTo>
                  <a:lnTo>
                    <a:pt x="426159" y="464875"/>
                  </a:lnTo>
                  <a:lnTo>
                    <a:pt x="437997" y="461030"/>
                  </a:lnTo>
                  <a:lnTo>
                    <a:pt x="449835" y="456679"/>
                  </a:lnTo>
                  <a:lnTo>
                    <a:pt x="461673" y="451783"/>
                  </a:lnTo>
                  <a:lnTo>
                    <a:pt x="473510" y="446311"/>
                  </a:lnTo>
                  <a:lnTo>
                    <a:pt x="485348" y="440237"/>
                  </a:lnTo>
                  <a:lnTo>
                    <a:pt x="497186" y="433551"/>
                  </a:lnTo>
                  <a:lnTo>
                    <a:pt x="509024" y="426253"/>
                  </a:lnTo>
                  <a:lnTo>
                    <a:pt x="520861" y="418367"/>
                  </a:lnTo>
                  <a:lnTo>
                    <a:pt x="532699" y="409930"/>
                  </a:lnTo>
                  <a:lnTo>
                    <a:pt x="544537" y="401007"/>
                  </a:lnTo>
                  <a:lnTo>
                    <a:pt x="556375" y="391677"/>
                  </a:lnTo>
                  <a:lnTo>
                    <a:pt x="568213" y="382043"/>
                  </a:lnTo>
                  <a:lnTo>
                    <a:pt x="580050" y="372220"/>
                  </a:lnTo>
                  <a:lnTo>
                    <a:pt x="591888" y="362332"/>
                  </a:lnTo>
                  <a:lnTo>
                    <a:pt x="603726" y="352509"/>
                  </a:lnTo>
                  <a:lnTo>
                    <a:pt x="615564" y="342874"/>
                  </a:lnTo>
                  <a:lnTo>
                    <a:pt x="627401" y="333545"/>
                  </a:lnTo>
                  <a:lnTo>
                    <a:pt x="639239" y="324621"/>
                  </a:lnTo>
                  <a:lnTo>
                    <a:pt x="651077" y="316185"/>
                  </a:lnTo>
                  <a:lnTo>
                    <a:pt x="662915" y="308298"/>
                  </a:lnTo>
                  <a:lnTo>
                    <a:pt x="674752" y="301001"/>
                  </a:lnTo>
                  <a:lnTo>
                    <a:pt x="686590" y="294314"/>
                  </a:lnTo>
                  <a:lnTo>
                    <a:pt x="698428" y="288241"/>
                  </a:lnTo>
                  <a:lnTo>
                    <a:pt x="710266" y="282768"/>
                  </a:lnTo>
                  <a:lnTo>
                    <a:pt x="722104" y="277873"/>
                  </a:lnTo>
                  <a:lnTo>
                    <a:pt x="733941" y="273522"/>
                  </a:lnTo>
                  <a:lnTo>
                    <a:pt x="745779" y="269677"/>
                  </a:lnTo>
                  <a:lnTo>
                    <a:pt x="757617" y="266297"/>
                  </a:lnTo>
                  <a:lnTo>
                    <a:pt x="769455" y="263338"/>
                  </a:lnTo>
                  <a:lnTo>
                    <a:pt x="781292" y="260758"/>
                  </a:lnTo>
                  <a:lnTo>
                    <a:pt x="793130" y="258517"/>
                  </a:lnTo>
                  <a:lnTo>
                    <a:pt x="804968" y="256575"/>
                  </a:lnTo>
                  <a:lnTo>
                    <a:pt x="816806" y="254897"/>
                  </a:lnTo>
                  <a:lnTo>
                    <a:pt x="828643" y="253450"/>
                  </a:lnTo>
                  <a:lnTo>
                    <a:pt x="840481" y="252206"/>
                  </a:lnTo>
                  <a:lnTo>
                    <a:pt x="852319" y="251136"/>
                  </a:lnTo>
                  <a:lnTo>
                    <a:pt x="864157" y="250219"/>
                  </a:lnTo>
                  <a:lnTo>
                    <a:pt x="875995" y="249432"/>
                  </a:lnTo>
                  <a:lnTo>
                    <a:pt x="887832" y="248760"/>
                  </a:lnTo>
                  <a:lnTo>
                    <a:pt x="899670" y="248184"/>
                  </a:lnTo>
                  <a:lnTo>
                    <a:pt x="911508" y="247692"/>
                  </a:lnTo>
                  <a:lnTo>
                    <a:pt x="923346" y="247272"/>
                  </a:lnTo>
                  <a:lnTo>
                    <a:pt x="935183" y="246914"/>
                  </a:lnTo>
                  <a:lnTo>
                    <a:pt x="947021" y="246608"/>
                  </a:lnTo>
                  <a:lnTo>
                    <a:pt x="958859" y="246348"/>
                  </a:lnTo>
                  <a:lnTo>
                    <a:pt x="970697" y="246125"/>
                  </a:lnTo>
                  <a:lnTo>
                    <a:pt x="982534" y="245936"/>
                  </a:lnTo>
                  <a:lnTo>
                    <a:pt x="994372" y="245775"/>
                  </a:lnTo>
                  <a:lnTo>
                    <a:pt x="1006210" y="245637"/>
                  </a:lnTo>
                  <a:lnTo>
                    <a:pt x="1018048" y="245520"/>
                  </a:lnTo>
                  <a:lnTo>
                    <a:pt x="1029886" y="245420"/>
                  </a:lnTo>
                  <a:lnTo>
                    <a:pt x="1041723" y="245335"/>
                  </a:lnTo>
                  <a:lnTo>
                    <a:pt x="1053561" y="245263"/>
                  </a:lnTo>
                  <a:lnTo>
                    <a:pt x="1065399" y="245202"/>
                  </a:lnTo>
                  <a:lnTo>
                    <a:pt x="1077237" y="245149"/>
                  </a:lnTo>
                  <a:lnTo>
                    <a:pt x="1089074" y="245105"/>
                  </a:lnTo>
                  <a:lnTo>
                    <a:pt x="1100912" y="245067"/>
                  </a:lnTo>
                  <a:lnTo>
                    <a:pt x="1112750" y="245035"/>
                  </a:lnTo>
                  <a:lnTo>
                    <a:pt x="1124588" y="245007"/>
                  </a:lnTo>
                  <a:lnTo>
                    <a:pt x="1136426" y="244984"/>
                  </a:lnTo>
                  <a:lnTo>
                    <a:pt x="1148263" y="244964"/>
                  </a:lnTo>
                  <a:lnTo>
                    <a:pt x="1160101" y="244947"/>
                  </a:lnTo>
                  <a:lnTo>
                    <a:pt x="1171939" y="244932"/>
                  </a:lnTo>
                  <a:lnTo>
                    <a:pt x="1171939" y="244850"/>
                  </a:lnTo>
                  <a:lnTo>
                    <a:pt x="1183777" y="244850"/>
                  </a:lnTo>
                  <a:lnTo>
                    <a:pt x="1195614" y="244850"/>
                  </a:lnTo>
                  <a:lnTo>
                    <a:pt x="1207452" y="244850"/>
                  </a:lnTo>
                  <a:lnTo>
                    <a:pt x="1219290" y="244850"/>
                  </a:lnTo>
                  <a:lnTo>
                    <a:pt x="1231128" y="244850"/>
                  </a:lnTo>
                  <a:lnTo>
                    <a:pt x="1242965" y="244850"/>
                  </a:lnTo>
                  <a:lnTo>
                    <a:pt x="1254803" y="244850"/>
                  </a:lnTo>
                  <a:lnTo>
                    <a:pt x="1266641" y="244850"/>
                  </a:lnTo>
                  <a:lnTo>
                    <a:pt x="1278479" y="244850"/>
                  </a:lnTo>
                  <a:lnTo>
                    <a:pt x="1290317" y="244850"/>
                  </a:lnTo>
                  <a:lnTo>
                    <a:pt x="1302154" y="244850"/>
                  </a:lnTo>
                  <a:lnTo>
                    <a:pt x="1313992" y="244850"/>
                  </a:lnTo>
                  <a:lnTo>
                    <a:pt x="1325830" y="244850"/>
                  </a:lnTo>
                  <a:lnTo>
                    <a:pt x="1337668" y="244850"/>
                  </a:lnTo>
                  <a:lnTo>
                    <a:pt x="1349505" y="244850"/>
                  </a:lnTo>
                  <a:lnTo>
                    <a:pt x="1361343" y="244850"/>
                  </a:lnTo>
                  <a:lnTo>
                    <a:pt x="1373181" y="244850"/>
                  </a:lnTo>
                  <a:lnTo>
                    <a:pt x="1385019" y="244850"/>
                  </a:lnTo>
                  <a:lnTo>
                    <a:pt x="1396856" y="244850"/>
                  </a:lnTo>
                  <a:lnTo>
                    <a:pt x="1408694" y="244850"/>
                  </a:lnTo>
                  <a:lnTo>
                    <a:pt x="1420532" y="244850"/>
                  </a:lnTo>
                  <a:lnTo>
                    <a:pt x="1432370" y="244850"/>
                  </a:lnTo>
                  <a:lnTo>
                    <a:pt x="1444208" y="244850"/>
                  </a:lnTo>
                  <a:lnTo>
                    <a:pt x="1456045" y="244850"/>
                  </a:lnTo>
                  <a:lnTo>
                    <a:pt x="1467883" y="244850"/>
                  </a:lnTo>
                  <a:lnTo>
                    <a:pt x="1479721" y="244850"/>
                  </a:lnTo>
                  <a:lnTo>
                    <a:pt x="1491559" y="244850"/>
                  </a:lnTo>
                  <a:lnTo>
                    <a:pt x="1503396" y="244850"/>
                  </a:lnTo>
                  <a:lnTo>
                    <a:pt x="1515234" y="244850"/>
                  </a:lnTo>
                  <a:lnTo>
                    <a:pt x="1527072" y="244850"/>
                  </a:lnTo>
                  <a:lnTo>
                    <a:pt x="1538910" y="244850"/>
                  </a:lnTo>
                  <a:lnTo>
                    <a:pt x="1550748" y="244850"/>
                  </a:lnTo>
                  <a:lnTo>
                    <a:pt x="1562585" y="244850"/>
                  </a:lnTo>
                  <a:lnTo>
                    <a:pt x="1574423" y="244850"/>
                  </a:lnTo>
                  <a:lnTo>
                    <a:pt x="1586261" y="244850"/>
                  </a:lnTo>
                  <a:lnTo>
                    <a:pt x="1598099" y="244850"/>
                  </a:lnTo>
                  <a:lnTo>
                    <a:pt x="1609936" y="244850"/>
                  </a:lnTo>
                  <a:lnTo>
                    <a:pt x="1621774" y="244850"/>
                  </a:lnTo>
                  <a:lnTo>
                    <a:pt x="1633612" y="244850"/>
                  </a:lnTo>
                  <a:lnTo>
                    <a:pt x="1645450" y="244850"/>
                  </a:lnTo>
                  <a:lnTo>
                    <a:pt x="1657287" y="244850"/>
                  </a:lnTo>
                  <a:lnTo>
                    <a:pt x="1669125" y="244850"/>
                  </a:lnTo>
                  <a:lnTo>
                    <a:pt x="1680963" y="244850"/>
                  </a:lnTo>
                  <a:lnTo>
                    <a:pt x="1692801" y="244850"/>
                  </a:lnTo>
                  <a:lnTo>
                    <a:pt x="1704639" y="244850"/>
                  </a:lnTo>
                  <a:lnTo>
                    <a:pt x="1716476" y="244850"/>
                  </a:lnTo>
                  <a:lnTo>
                    <a:pt x="1728314" y="244850"/>
                  </a:lnTo>
                  <a:lnTo>
                    <a:pt x="1740152" y="244850"/>
                  </a:lnTo>
                  <a:lnTo>
                    <a:pt x="1751990" y="244850"/>
                  </a:lnTo>
                  <a:lnTo>
                    <a:pt x="1763827" y="244850"/>
                  </a:lnTo>
                  <a:lnTo>
                    <a:pt x="1775665" y="244850"/>
                  </a:lnTo>
                  <a:lnTo>
                    <a:pt x="1787503" y="244850"/>
                  </a:lnTo>
                  <a:lnTo>
                    <a:pt x="1799341" y="244850"/>
                  </a:lnTo>
                  <a:lnTo>
                    <a:pt x="1811178" y="244850"/>
                  </a:lnTo>
                  <a:lnTo>
                    <a:pt x="1823016" y="244850"/>
                  </a:lnTo>
                  <a:lnTo>
                    <a:pt x="1834854" y="244850"/>
                  </a:lnTo>
                  <a:lnTo>
                    <a:pt x="1846692" y="244850"/>
                  </a:lnTo>
                  <a:lnTo>
                    <a:pt x="1858530" y="244850"/>
                  </a:lnTo>
                  <a:lnTo>
                    <a:pt x="1870367" y="244850"/>
                  </a:lnTo>
                  <a:lnTo>
                    <a:pt x="1882205" y="244850"/>
                  </a:lnTo>
                  <a:lnTo>
                    <a:pt x="1894043" y="244850"/>
                  </a:lnTo>
                  <a:lnTo>
                    <a:pt x="1905881" y="244850"/>
                  </a:lnTo>
                  <a:lnTo>
                    <a:pt x="1917718" y="244850"/>
                  </a:lnTo>
                  <a:lnTo>
                    <a:pt x="1929556" y="244850"/>
                  </a:lnTo>
                  <a:lnTo>
                    <a:pt x="1941394" y="244850"/>
                  </a:lnTo>
                  <a:lnTo>
                    <a:pt x="1953232" y="244850"/>
                  </a:lnTo>
                  <a:lnTo>
                    <a:pt x="1965069" y="244850"/>
                  </a:lnTo>
                  <a:lnTo>
                    <a:pt x="1976907" y="244850"/>
                  </a:lnTo>
                  <a:lnTo>
                    <a:pt x="1988745" y="244850"/>
                  </a:lnTo>
                  <a:lnTo>
                    <a:pt x="2000583" y="244850"/>
                  </a:lnTo>
                  <a:lnTo>
                    <a:pt x="2012421" y="244850"/>
                  </a:lnTo>
                  <a:lnTo>
                    <a:pt x="2024258" y="244850"/>
                  </a:lnTo>
                  <a:lnTo>
                    <a:pt x="2036096" y="244850"/>
                  </a:lnTo>
                  <a:lnTo>
                    <a:pt x="2047934" y="244850"/>
                  </a:lnTo>
                  <a:lnTo>
                    <a:pt x="2059772" y="244850"/>
                  </a:lnTo>
                  <a:lnTo>
                    <a:pt x="2071609" y="244850"/>
                  </a:lnTo>
                  <a:lnTo>
                    <a:pt x="2083447" y="244850"/>
                  </a:lnTo>
                  <a:lnTo>
                    <a:pt x="2095285" y="244850"/>
                  </a:lnTo>
                  <a:lnTo>
                    <a:pt x="2107123" y="244850"/>
                  </a:lnTo>
                  <a:lnTo>
                    <a:pt x="2118961" y="244850"/>
                  </a:lnTo>
                  <a:lnTo>
                    <a:pt x="2130798" y="244850"/>
                  </a:lnTo>
                  <a:lnTo>
                    <a:pt x="2142636" y="244850"/>
                  </a:lnTo>
                  <a:lnTo>
                    <a:pt x="2154474" y="244850"/>
                  </a:lnTo>
                  <a:lnTo>
                    <a:pt x="2166312" y="244850"/>
                  </a:lnTo>
                  <a:lnTo>
                    <a:pt x="2178149" y="244850"/>
                  </a:lnTo>
                  <a:lnTo>
                    <a:pt x="2189987" y="244850"/>
                  </a:lnTo>
                  <a:lnTo>
                    <a:pt x="2201825" y="244850"/>
                  </a:lnTo>
                  <a:lnTo>
                    <a:pt x="2213663" y="244850"/>
                  </a:lnTo>
                  <a:lnTo>
                    <a:pt x="2225500" y="244850"/>
                  </a:lnTo>
                  <a:lnTo>
                    <a:pt x="2237338" y="244850"/>
                  </a:lnTo>
                  <a:lnTo>
                    <a:pt x="2249176" y="244850"/>
                  </a:lnTo>
                  <a:lnTo>
                    <a:pt x="2261014" y="244850"/>
                  </a:lnTo>
                  <a:lnTo>
                    <a:pt x="2272852" y="244850"/>
                  </a:lnTo>
                  <a:lnTo>
                    <a:pt x="2284689" y="244850"/>
                  </a:lnTo>
                  <a:lnTo>
                    <a:pt x="2296527" y="244850"/>
                  </a:lnTo>
                  <a:lnTo>
                    <a:pt x="2308365" y="244850"/>
                  </a:lnTo>
                  <a:lnTo>
                    <a:pt x="2320203" y="244850"/>
                  </a:lnTo>
                  <a:lnTo>
                    <a:pt x="2332040" y="244850"/>
                  </a:lnTo>
                  <a:lnTo>
                    <a:pt x="2343878" y="244850"/>
                  </a:lnTo>
                  <a:lnTo>
                    <a:pt x="2343878" y="244768"/>
                  </a:lnTo>
                  <a:lnTo>
                    <a:pt x="2355716" y="244754"/>
                  </a:lnTo>
                  <a:lnTo>
                    <a:pt x="2367554" y="244737"/>
                  </a:lnTo>
                  <a:lnTo>
                    <a:pt x="2379391" y="244717"/>
                  </a:lnTo>
                  <a:lnTo>
                    <a:pt x="2391229" y="244694"/>
                  </a:lnTo>
                  <a:lnTo>
                    <a:pt x="2403067" y="244666"/>
                  </a:lnTo>
                  <a:lnTo>
                    <a:pt x="2414905" y="244634"/>
                  </a:lnTo>
                  <a:lnTo>
                    <a:pt x="2426743" y="244596"/>
                  </a:lnTo>
                  <a:lnTo>
                    <a:pt x="2438580" y="244551"/>
                  </a:lnTo>
                  <a:lnTo>
                    <a:pt x="2450418" y="244499"/>
                  </a:lnTo>
                  <a:lnTo>
                    <a:pt x="2462256" y="244438"/>
                  </a:lnTo>
                  <a:lnTo>
                    <a:pt x="2474094" y="244365"/>
                  </a:lnTo>
                  <a:lnTo>
                    <a:pt x="2485931" y="244280"/>
                  </a:lnTo>
                  <a:lnTo>
                    <a:pt x="2497769" y="244181"/>
                  </a:lnTo>
                  <a:lnTo>
                    <a:pt x="2509607" y="244064"/>
                  </a:lnTo>
                  <a:lnTo>
                    <a:pt x="2521445" y="243926"/>
                  </a:lnTo>
                  <a:lnTo>
                    <a:pt x="2533283" y="243765"/>
                  </a:lnTo>
                  <a:lnTo>
                    <a:pt x="2545120" y="243575"/>
                  </a:lnTo>
                  <a:lnTo>
                    <a:pt x="2556958" y="243353"/>
                  </a:lnTo>
                  <a:lnTo>
                    <a:pt x="2568796" y="243092"/>
                  </a:lnTo>
                  <a:lnTo>
                    <a:pt x="2580634" y="242787"/>
                  </a:lnTo>
                  <a:lnTo>
                    <a:pt x="2592471" y="242428"/>
                  </a:lnTo>
                  <a:lnTo>
                    <a:pt x="2604309" y="242008"/>
                  </a:lnTo>
                  <a:lnTo>
                    <a:pt x="2616147" y="241517"/>
                  </a:lnTo>
                  <a:lnTo>
                    <a:pt x="2627985" y="240941"/>
                  </a:lnTo>
                  <a:lnTo>
                    <a:pt x="2639822" y="240268"/>
                  </a:lnTo>
                  <a:lnTo>
                    <a:pt x="2651660" y="239482"/>
                  </a:lnTo>
                  <a:lnTo>
                    <a:pt x="2663498" y="238565"/>
                  </a:lnTo>
                  <a:lnTo>
                    <a:pt x="2675336" y="237495"/>
                  </a:lnTo>
                  <a:lnTo>
                    <a:pt x="2687174" y="236250"/>
                  </a:lnTo>
                  <a:lnTo>
                    <a:pt x="2699011" y="234804"/>
                  </a:lnTo>
                  <a:lnTo>
                    <a:pt x="2710849" y="233126"/>
                  </a:lnTo>
                  <a:lnTo>
                    <a:pt x="2722687" y="231184"/>
                  </a:lnTo>
                  <a:lnTo>
                    <a:pt x="2734525" y="228943"/>
                  </a:lnTo>
                  <a:lnTo>
                    <a:pt x="2746362" y="226363"/>
                  </a:lnTo>
                  <a:lnTo>
                    <a:pt x="2758200" y="223404"/>
                  </a:lnTo>
                  <a:lnTo>
                    <a:pt x="2770038" y="220024"/>
                  </a:lnTo>
                  <a:lnTo>
                    <a:pt x="2781876" y="216179"/>
                  </a:lnTo>
                  <a:lnTo>
                    <a:pt x="2793713" y="211828"/>
                  </a:lnTo>
                  <a:lnTo>
                    <a:pt x="2805551" y="206932"/>
                  </a:lnTo>
                  <a:lnTo>
                    <a:pt x="2817389" y="201460"/>
                  </a:lnTo>
                  <a:lnTo>
                    <a:pt x="2829227" y="195386"/>
                  </a:lnTo>
                  <a:lnTo>
                    <a:pt x="2841065" y="188700"/>
                  </a:lnTo>
                  <a:lnTo>
                    <a:pt x="2852902" y="181403"/>
                  </a:lnTo>
                  <a:lnTo>
                    <a:pt x="2864740" y="173516"/>
                  </a:lnTo>
                  <a:lnTo>
                    <a:pt x="2876578" y="165080"/>
                  </a:lnTo>
                  <a:lnTo>
                    <a:pt x="2888416" y="156156"/>
                  </a:lnTo>
                  <a:lnTo>
                    <a:pt x="2900253" y="146826"/>
                  </a:lnTo>
                  <a:lnTo>
                    <a:pt x="2912091" y="137192"/>
                  </a:lnTo>
                  <a:lnTo>
                    <a:pt x="2923929" y="127369"/>
                  </a:lnTo>
                  <a:lnTo>
                    <a:pt x="2935767" y="117481"/>
                  </a:lnTo>
                  <a:lnTo>
                    <a:pt x="2947604" y="107658"/>
                  </a:lnTo>
                  <a:lnTo>
                    <a:pt x="2959442" y="98024"/>
                  </a:lnTo>
                  <a:lnTo>
                    <a:pt x="2971280" y="88694"/>
                  </a:lnTo>
                  <a:lnTo>
                    <a:pt x="2983118" y="79770"/>
                  </a:lnTo>
                  <a:lnTo>
                    <a:pt x="2994956" y="71334"/>
                  </a:lnTo>
                  <a:lnTo>
                    <a:pt x="3006793" y="63447"/>
                  </a:lnTo>
                  <a:lnTo>
                    <a:pt x="3018631" y="56150"/>
                  </a:lnTo>
                  <a:lnTo>
                    <a:pt x="3030469" y="49463"/>
                  </a:lnTo>
                  <a:lnTo>
                    <a:pt x="3042307" y="43390"/>
                  </a:lnTo>
                  <a:lnTo>
                    <a:pt x="3054144" y="37917"/>
                  </a:lnTo>
                  <a:lnTo>
                    <a:pt x="3065982" y="33022"/>
                  </a:lnTo>
                  <a:lnTo>
                    <a:pt x="3077820" y="28671"/>
                  </a:lnTo>
                  <a:lnTo>
                    <a:pt x="3089658" y="24826"/>
                  </a:lnTo>
                  <a:lnTo>
                    <a:pt x="3101496" y="21446"/>
                  </a:lnTo>
                  <a:lnTo>
                    <a:pt x="3113333" y="18487"/>
                  </a:lnTo>
                  <a:lnTo>
                    <a:pt x="3125171" y="15907"/>
                  </a:lnTo>
                  <a:lnTo>
                    <a:pt x="3137009" y="13666"/>
                  </a:lnTo>
                  <a:lnTo>
                    <a:pt x="3148847" y="11724"/>
                  </a:lnTo>
                  <a:lnTo>
                    <a:pt x="3160684" y="10046"/>
                  </a:lnTo>
                  <a:lnTo>
                    <a:pt x="3172522" y="8600"/>
                  </a:lnTo>
                  <a:lnTo>
                    <a:pt x="3184360" y="7355"/>
                  </a:lnTo>
                  <a:lnTo>
                    <a:pt x="3196198" y="6285"/>
                  </a:lnTo>
                  <a:lnTo>
                    <a:pt x="3208035" y="5368"/>
                  </a:lnTo>
                  <a:lnTo>
                    <a:pt x="3219873" y="4582"/>
                  </a:lnTo>
                  <a:lnTo>
                    <a:pt x="3231711" y="3909"/>
                  </a:lnTo>
                  <a:lnTo>
                    <a:pt x="3243549" y="3333"/>
                  </a:lnTo>
                  <a:lnTo>
                    <a:pt x="3255387" y="2842"/>
                  </a:lnTo>
                  <a:lnTo>
                    <a:pt x="3267224" y="2422"/>
                  </a:lnTo>
                  <a:lnTo>
                    <a:pt x="3279062" y="2063"/>
                  </a:lnTo>
                  <a:lnTo>
                    <a:pt x="3290900" y="1757"/>
                  </a:lnTo>
                  <a:lnTo>
                    <a:pt x="3302738" y="1497"/>
                  </a:lnTo>
                  <a:lnTo>
                    <a:pt x="3314575" y="1274"/>
                  </a:lnTo>
                  <a:lnTo>
                    <a:pt x="3326413" y="1085"/>
                  </a:lnTo>
                  <a:lnTo>
                    <a:pt x="3338251" y="924"/>
                  </a:lnTo>
                  <a:lnTo>
                    <a:pt x="3350089" y="786"/>
                  </a:lnTo>
                  <a:lnTo>
                    <a:pt x="3361926" y="669"/>
                  </a:lnTo>
                  <a:lnTo>
                    <a:pt x="3373764" y="569"/>
                  </a:lnTo>
                  <a:lnTo>
                    <a:pt x="3385602" y="485"/>
                  </a:lnTo>
                  <a:lnTo>
                    <a:pt x="3397440" y="412"/>
                  </a:lnTo>
                  <a:lnTo>
                    <a:pt x="3409278" y="351"/>
                  </a:lnTo>
                  <a:lnTo>
                    <a:pt x="3421115" y="298"/>
                  </a:lnTo>
                  <a:lnTo>
                    <a:pt x="3432953" y="254"/>
                  </a:lnTo>
                  <a:lnTo>
                    <a:pt x="3444791" y="216"/>
                  </a:lnTo>
                  <a:lnTo>
                    <a:pt x="3456629" y="184"/>
                  </a:lnTo>
                  <a:lnTo>
                    <a:pt x="3468466" y="156"/>
                  </a:lnTo>
                  <a:lnTo>
                    <a:pt x="3480304" y="133"/>
                  </a:lnTo>
                  <a:lnTo>
                    <a:pt x="3492142" y="113"/>
                  </a:lnTo>
                  <a:lnTo>
                    <a:pt x="3503980" y="96"/>
                  </a:lnTo>
                  <a:lnTo>
                    <a:pt x="3515818" y="82"/>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38" name="pl38"/>
            <p:cNvSpPr/>
            <p:nvPr/>
          </p:nvSpPr>
          <p:spPr>
            <a:xfrm>
              <a:off x="2482252" y="3843443"/>
              <a:ext cx="4687757" cy="1223925"/>
            </a:xfrm>
            <a:custGeom>
              <a:avLst/>
              <a:pathLst>
                <a:path w="4687757" h="1223925">
                  <a:moveTo>
                    <a:pt x="0" y="0"/>
                  </a:moveTo>
                  <a:lnTo>
                    <a:pt x="11837" y="28"/>
                  </a:lnTo>
                  <a:lnTo>
                    <a:pt x="23675" y="62"/>
                  </a:lnTo>
                  <a:lnTo>
                    <a:pt x="35513" y="102"/>
                  </a:lnTo>
                  <a:lnTo>
                    <a:pt x="47351" y="149"/>
                  </a:lnTo>
                  <a:lnTo>
                    <a:pt x="59188" y="204"/>
                  </a:lnTo>
                  <a:lnTo>
                    <a:pt x="71026" y="268"/>
                  </a:lnTo>
                  <a:lnTo>
                    <a:pt x="82864" y="344"/>
                  </a:lnTo>
                  <a:lnTo>
                    <a:pt x="94702" y="433"/>
                  </a:lnTo>
                  <a:lnTo>
                    <a:pt x="106539" y="538"/>
                  </a:lnTo>
                  <a:lnTo>
                    <a:pt x="118377" y="661"/>
                  </a:lnTo>
                  <a:lnTo>
                    <a:pt x="130215" y="805"/>
                  </a:lnTo>
                  <a:lnTo>
                    <a:pt x="142053" y="975"/>
                  </a:lnTo>
                  <a:lnTo>
                    <a:pt x="153891" y="1174"/>
                  </a:lnTo>
                  <a:lnTo>
                    <a:pt x="165728" y="1409"/>
                  </a:lnTo>
                  <a:lnTo>
                    <a:pt x="177566" y="1684"/>
                  </a:lnTo>
                  <a:lnTo>
                    <a:pt x="189404" y="2006"/>
                  </a:lnTo>
                  <a:lnTo>
                    <a:pt x="201242" y="2385"/>
                  </a:lnTo>
                  <a:lnTo>
                    <a:pt x="213079" y="2830"/>
                  </a:lnTo>
                  <a:lnTo>
                    <a:pt x="224917" y="3351"/>
                  </a:lnTo>
                  <a:lnTo>
                    <a:pt x="236755" y="3963"/>
                  </a:lnTo>
                  <a:lnTo>
                    <a:pt x="248593" y="4680"/>
                  </a:lnTo>
                  <a:lnTo>
                    <a:pt x="260430" y="5519"/>
                  </a:lnTo>
                  <a:lnTo>
                    <a:pt x="272268" y="6503"/>
                  </a:lnTo>
                  <a:lnTo>
                    <a:pt x="284106" y="7654"/>
                  </a:lnTo>
                  <a:lnTo>
                    <a:pt x="295944" y="9000"/>
                  </a:lnTo>
                  <a:lnTo>
                    <a:pt x="307782" y="10572"/>
                  </a:lnTo>
                  <a:lnTo>
                    <a:pt x="319619" y="12407"/>
                  </a:lnTo>
                  <a:lnTo>
                    <a:pt x="331457" y="14546"/>
                  </a:lnTo>
                  <a:lnTo>
                    <a:pt x="343295" y="17035"/>
                  </a:lnTo>
                  <a:lnTo>
                    <a:pt x="355133" y="19929"/>
                  </a:lnTo>
                  <a:lnTo>
                    <a:pt x="366970" y="23284"/>
                  </a:lnTo>
                  <a:lnTo>
                    <a:pt x="378808" y="27168"/>
                  </a:lnTo>
                  <a:lnTo>
                    <a:pt x="390646" y="31651"/>
                  </a:lnTo>
                  <a:lnTo>
                    <a:pt x="402484" y="36810"/>
                  </a:lnTo>
                  <a:lnTo>
                    <a:pt x="414321" y="42728"/>
                  </a:lnTo>
                  <a:lnTo>
                    <a:pt x="426159" y="49489"/>
                  </a:lnTo>
                  <a:lnTo>
                    <a:pt x="437997" y="57178"/>
                  </a:lnTo>
                  <a:lnTo>
                    <a:pt x="449835" y="65880"/>
                  </a:lnTo>
                  <a:lnTo>
                    <a:pt x="461673" y="75671"/>
                  </a:lnTo>
                  <a:lnTo>
                    <a:pt x="473510" y="86616"/>
                  </a:lnTo>
                  <a:lnTo>
                    <a:pt x="485348" y="98763"/>
                  </a:lnTo>
                  <a:lnTo>
                    <a:pt x="497186" y="112137"/>
                  </a:lnTo>
                  <a:lnTo>
                    <a:pt x="509024" y="126731"/>
                  </a:lnTo>
                  <a:lnTo>
                    <a:pt x="520861" y="142505"/>
                  </a:lnTo>
                  <a:lnTo>
                    <a:pt x="532699" y="159377"/>
                  </a:lnTo>
                  <a:lnTo>
                    <a:pt x="544537" y="177225"/>
                  </a:lnTo>
                  <a:lnTo>
                    <a:pt x="556375" y="195883"/>
                  </a:lnTo>
                  <a:lnTo>
                    <a:pt x="568213" y="215152"/>
                  </a:lnTo>
                  <a:lnTo>
                    <a:pt x="580050" y="234799"/>
                  </a:lnTo>
                  <a:lnTo>
                    <a:pt x="591888" y="254574"/>
                  </a:lnTo>
                  <a:lnTo>
                    <a:pt x="603726" y="274221"/>
                  </a:lnTo>
                  <a:lnTo>
                    <a:pt x="615564" y="293489"/>
                  </a:lnTo>
                  <a:lnTo>
                    <a:pt x="627401" y="312148"/>
                  </a:lnTo>
                  <a:lnTo>
                    <a:pt x="639239" y="329995"/>
                  </a:lnTo>
                  <a:lnTo>
                    <a:pt x="651077" y="346868"/>
                  </a:lnTo>
                  <a:lnTo>
                    <a:pt x="662915" y="362642"/>
                  </a:lnTo>
                  <a:lnTo>
                    <a:pt x="674752" y="377236"/>
                  </a:lnTo>
                  <a:lnTo>
                    <a:pt x="686590" y="390609"/>
                  </a:lnTo>
                  <a:lnTo>
                    <a:pt x="698428" y="402756"/>
                  </a:lnTo>
                  <a:lnTo>
                    <a:pt x="710266" y="413701"/>
                  </a:lnTo>
                  <a:lnTo>
                    <a:pt x="722104" y="423492"/>
                  </a:lnTo>
                  <a:lnTo>
                    <a:pt x="733941" y="432194"/>
                  </a:lnTo>
                  <a:lnTo>
                    <a:pt x="745779" y="439884"/>
                  </a:lnTo>
                  <a:lnTo>
                    <a:pt x="757617" y="446644"/>
                  </a:lnTo>
                  <a:lnTo>
                    <a:pt x="769455" y="452562"/>
                  </a:lnTo>
                  <a:lnTo>
                    <a:pt x="781292" y="457721"/>
                  </a:lnTo>
                  <a:lnTo>
                    <a:pt x="793130" y="462204"/>
                  </a:lnTo>
                  <a:lnTo>
                    <a:pt x="804968" y="466088"/>
                  </a:lnTo>
                  <a:lnTo>
                    <a:pt x="816806" y="469444"/>
                  </a:lnTo>
                  <a:lnTo>
                    <a:pt x="828643" y="472337"/>
                  </a:lnTo>
                  <a:lnTo>
                    <a:pt x="840481" y="474827"/>
                  </a:lnTo>
                  <a:lnTo>
                    <a:pt x="852319" y="476966"/>
                  </a:lnTo>
                  <a:lnTo>
                    <a:pt x="864157" y="478801"/>
                  </a:lnTo>
                  <a:lnTo>
                    <a:pt x="875995" y="480373"/>
                  </a:lnTo>
                  <a:lnTo>
                    <a:pt x="887832" y="481719"/>
                  </a:lnTo>
                  <a:lnTo>
                    <a:pt x="899670" y="482869"/>
                  </a:lnTo>
                  <a:lnTo>
                    <a:pt x="911508" y="483853"/>
                  </a:lnTo>
                  <a:lnTo>
                    <a:pt x="923346" y="484693"/>
                  </a:lnTo>
                  <a:lnTo>
                    <a:pt x="935183" y="485410"/>
                  </a:lnTo>
                  <a:lnTo>
                    <a:pt x="947021" y="486021"/>
                  </a:lnTo>
                  <a:lnTo>
                    <a:pt x="958859" y="486543"/>
                  </a:lnTo>
                  <a:lnTo>
                    <a:pt x="970697" y="486987"/>
                  </a:lnTo>
                  <a:lnTo>
                    <a:pt x="982534" y="487366"/>
                  </a:lnTo>
                  <a:lnTo>
                    <a:pt x="994372" y="487689"/>
                  </a:lnTo>
                  <a:lnTo>
                    <a:pt x="1006210" y="487964"/>
                  </a:lnTo>
                  <a:lnTo>
                    <a:pt x="1018048" y="488198"/>
                  </a:lnTo>
                  <a:lnTo>
                    <a:pt x="1029886" y="488397"/>
                  </a:lnTo>
                  <a:lnTo>
                    <a:pt x="1041723" y="488567"/>
                  </a:lnTo>
                  <a:lnTo>
                    <a:pt x="1053561" y="488711"/>
                  </a:lnTo>
                  <a:lnTo>
                    <a:pt x="1065399" y="488834"/>
                  </a:lnTo>
                  <a:lnTo>
                    <a:pt x="1077237" y="488939"/>
                  </a:lnTo>
                  <a:lnTo>
                    <a:pt x="1089074" y="489028"/>
                  </a:lnTo>
                  <a:lnTo>
                    <a:pt x="1100912" y="489104"/>
                  </a:lnTo>
                  <a:lnTo>
                    <a:pt x="1112750" y="489169"/>
                  </a:lnTo>
                  <a:lnTo>
                    <a:pt x="1124588" y="489224"/>
                  </a:lnTo>
                  <a:lnTo>
                    <a:pt x="1136426" y="489270"/>
                  </a:lnTo>
                  <a:lnTo>
                    <a:pt x="1148263" y="489310"/>
                  </a:lnTo>
                  <a:lnTo>
                    <a:pt x="1160101" y="489344"/>
                  </a:lnTo>
                  <a:lnTo>
                    <a:pt x="1171939" y="489373"/>
                  </a:lnTo>
                  <a:lnTo>
                    <a:pt x="1171939" y="489537"/>
                  </a:lnTo>
                  <a:lnTo>
                    <a:pt x="1183777" y="489537"/>
                  </a:lnTo>
                  <a:lnTo>
                    <a:pt x="1195614" y="489537"/>
                  </a:lnTo>
                  <a:lnTo>
                    <a:pt x="1207452" y="489537"/>
                  </a:lnTo>
                  <a:lnTo>
                    <a:pt x="1219290" y="489537"/>
                  </a:lnTo>
                  <a:lnTo>
                    <a:pt x="1231128" y="489537"/>
                  </a:lnTo>
                  <a:lnTo>
                    <a:pt x="1242965" y="489537"/>
                  </a:lnTo>
                  <a:lnTo>
                    <a:pt x="1254803" y="489537"/>
                  </a:lnTo>
                  <a:lnTo>
                    <a:pt x="1266641" y="489537"/>
                  </a:lnTo>
                  <a:lnTo>
                    <a:pt x="1278479" y="489537"/>
                  </a:lnTo>
                  <a:lnTo>
                    <a:pt x="1290317" y="489537"/>
                  </a:lnTo>
                  <a:lnTo>
                    <a:pt x="1302154" y="489537"/>
                  </a:lnTo>
                  <a:lnTo>
                    <a:pt x="1313992" y="489537"/>
                  </a:lnTo>
                  <a:lnTo>
                    <a:pt x="1325830" y="489537"/>
                  </a:lnTo>
                  <a:lnTo>
                    <a:pt x="1337668" y="489537"/>
                  </a:lnTo>
                  <a:lnTo>
                    <a:pt x="1349505" y="489537"/>
                  </a:lnTo>
                  <a:lnTo>
                    <a:pt x="1361343" y="489537"/>
                  </a:lnTo>
                  <a:lnTo>
                    <a:pt x="1373181" y="489537"/>
                  </a:lnTo>
                  <a:lnTo>
                    <a:pt x="1385019" y="489537"/>
                  </a:lnTo>
                  <a:lnTo>
                    <a:pt x="1396856" y="489537"/>
                  </a:lnTo>
                  <a:lnTo>
                    <a:pt x="1408694" y="489537"/>
                  </a:lnTo>
                  <a:lnTo>
                    <a:pt x="1420532" y="489537"/>
                  </a:lnTo>
                  <a:lnTo>
                    <a:pt x="1432370" y="489537"/>
                  </a:lnTo>
                  <a:lnTo>
                    <a:pt x="1444208" y="489537"/>
                  </a:lnTo>
                  <a:lnTo>
                    <a:pt x="1456045" y="489537"/>
                  </a:lnTo>
                  <a:lnTo>
                    <a:pt x="1467883" y="489537"/>
                  </a:lnTo>
                  <a:lnTo>
                    <a:pt x="1479721" y="489537"/>
                  </a:lnTo>
                  <a:lnTo>
                    <a:pt x="1491559" y="489537"/>
                  </a:lnTo>
                  <a:lnTo>
                    <a:pt x="1503396" y="489537"/>
                  </a:lnTo>
                  <a:lnTo>
                    <a:pt x="1515234" y="489537"/>
                  </a:lnTo>
                  <a:lnTo>
                    <a:pt x="1527072" y="489537"/>
                  </a:lnTo>
                  <a:lnTo>
                    <a:pt x="1538910" y="489537"/>
                  </a:lnTo>
                  <a:lnTo>
                    <a:pt x="1550748" y="489537"/>
                  </a:lnTo>
                  <a:lnTo>
                    <a:pt x="1562585" y="489537"/>
                  </a:lnTo>
                  <a:lnTo>
                    <a:pt x="1574423" y="489537"/>
                  </a:lnTo>
                  <a:lnTo>
                    <a:pt x="1586261" y="489537"/>
                  </a:lnTo>
                  <a:lnTo>
                    <a:pt x="1598099" y="489537"/>
                  </a:lnTo>
                  <a:lnTo>
                    <a:pt x="1609936" y="489537"/>
                  </a:lnTo>
                  <a:lnTo>
                    <a:pt x="1621774" y="489537"/>
                  </a:lnTo>
                  <a:lnTo>
                    <a:pt x="1633612" y="489537"/>
                  </a:lnTo>
                  <a:lnTo>
                    <a:pt x="1645450" y="489537"/>
                  </a:lnTo>
                  <a:lnTo>
                    <a:pt x="1657287" y="489537"/>
                  </a:lnTo>
                  <a:lnTo>
                    <a:pt x="1669125" y="489537"/>
                  </a:lnTo>
                  <a:lnTo>
                    <a:pt x="1680963" y="489537"/>
                  </a:lnTo>
                  <a:lnTo>
                    <a:pt x="1692801" y="489537"/>
                  </a:lnTo>
                  <a:lnTo>
                    <a:pt x="1704639" y="489537"/>
                  </a:lnTo>
                  <a:lnTo>
                    <a:pt x="1716476" y="489537"/>
                  </a:lnTo>
                  <a:lnTo>
                    <a:pt x="1728314" y="489537"/>
                  </a:lnTo>
                  <a:lnTo>
                    <a:pt x="1740152" y="489537"/>
                  </a:lnTo>
                  <a:lnTo>
                    <a:pt x="1751990" y="489537"/>
                  </a:lnTo>
                  <a:lnTo>
                    <a:pt x="1763827" y="489537"/>
                  </a:lnTo>
                  <a:lnTo>
                    <a:pt x="1775665" y="489537"/>
                  </a:lnTo>
                  <a:lnTo>
                    <a:pt x="1787503" y="489537"/>
                  </a:lnTo>
                  <a:lnTo>
                    <a:pt x="1799341" y="489537"/>
                  </a:lnTo>
                  <a:lnTo>
                    <a:pt x="1811178" y="489537"/>
                  </a:lnTo>
                  <a:lnTo>
                    <a:pt x="1823016" y="489537"/>
                  </a:lnTo>
                  <a:lnTo>
                    <a:pt x="1834854" y="489537"/>
                  </a:lnTo>
                  <a:lnTo>
                    <a:pt x="1846692" y="489537"/>
                  </a:lnTo>
                  <a:lnTo>
                    <a:pt x="1858530" y="489537"/>
                  </a:lnTo>
                  <a:lnTo>
                    <a:pt x="1870367" y="489537"/>
                  </a:lnTo>
                  <a:lnTo>
                    <a:pt x="1882205" y="489537"/>
                  </a:lnTo>
                  <a:lnTo>
                    <a:pt x="1894043" y="489537"/>
                  </a:lnTo>
                  <a:lnTo>
                    <a:pt x="1905881" y="489537"/>
                  </a:lnTo>
                  <a:lnTo>
                    <a:pt x="1917718" y="489537"/>
                  </a:lnTo>
                  <a:lnTo>
                    <a:pt x="1929556" y="489537"/>
                  </a:lnTo>
                  <a:lnTo>
                    <a:pt x="1941394" y="489537"/>
                  </a:lnTo>
                  <a:lnTo>
                    <a:pt x="1953232" y="489537"/>
                  </a:lnTo>
                  <a:lnTo>
                    <a:pt x="1965069" y="489537"/>
                  </a:lnTo>
                  <a:lnTo>
                    <a:pt x="1976907" y="489537"/>
                  </a:lnTo>
                  <a:lnTo>
                    <a:pt x="1988745" y="489537"/>
                  </a:lnTo>
                  <a:lnTo>
                    <a:pt x="2000583" y="489537"/>
                  </a:lnTo>
                  <a:lnTo>
                    <a:pt x="2012421" y="489537"/>
                  </a:lnTo>
                  <a:lnTo>
                    <a:pt x="2024258" y="489537"/>
                  </a:lnTo>
                  <a:lnTo>
                    <a:pt x="2036096" y="489537"/>
                  </a:lnTo>
                  <a:lnTo>
                    <a:pt x="2047934" y="489537"/>
                  </a:lnTo>
                  <a:lnTo>
                    <a:pt x="2059772" y="489537"/>
                  </a:lnTo>
                  <a:lnTo>
                    <a:pt x="2071609" y="489537"/>
                  </a:lnTo>
                  <a:lnTo>
                    <a:pt x="2083447" y="489537"/>
                  </a:lnTo>
                  <a:lnTo>
                    <a:pt x="2095285" y="489537"/>
                  </a:lnTo>
                  <a:lnTo>
                    <a:pt x="2107123" y="489537"/>
                  </a:lnTo>
                  <a:lnTo>
                    <a:pt x="2118961" y="489537"/>
                  </a:lnTo>
                  <a:lnTo>
                    <a:pt x="2130798" y="489537"/>
                  </a:lnTo>
                  <a:lnTo>
                    <a:pt x="2142636" y="489537"/>
                  </a:lnTo>
                  <a:lnTo>
                    <a:pt x="2154474" y="489537"/>
                  </a:lnTo>
                  <a:lnTo>
                    <a:pt x="2166312" y="489537"/>
                  </a:lnTo>
                  <a:lnTo>
                    <a:pt x="2178149" y="489537"/>
                  </a:lnTo>
                  <a:lnTo>
                    <a:pt x="2189987" y="489537"/>
                  </a:lnTo>
                  <a:lnTo>
                    <a:pt x="2201825" y="489537"/>
                  </a:lnTo>
                  <a:lnTo>
                    <a:pt x="2213663" y="489537"/>
                  </a:lnTo>
                  <a:lnTo>
                    <a:pt x="2225500" y="489537"/>
                  </a:lnTo>
                  <a:lnTo>
                    <a:pt x="2237338" y="489537"/>
                  </a:lnTo>
                  <a:lnTo>
                    <a:pt x="2249176" y="489537"/>
                  </a:lnTo>
                  <a:lnTo>
                    <a:pt x="2261014" y="489537"/>
                  </a:lnTo>
                  <a:lnTo>
                    <a:pt x="2272852" y="489537"/>
                  </a:lnTo>
                  <a:lnTo>
                    <a:pt x="2284689" y="489537"/>
                  </a:lnTo>
                  <a:lnTo>
                    <a:pt x="2296527" y="489537"/>
                  </a:lnTo>
                  <a:lnTo>
                    <a:pt x="2308365" y="489537"/>
                  </a:lnTo>
                  <a:lnTo>
                    <a:pt x="2320203" y="489537"/>
                  </a:lnTo>
                  <a:lnTo>
                    <a:pt x="2332040" y="489537"/>
                  </a:lnTo>
                  <a:lnTo>
                    <a:pt x="2343878" y="489537"/>
                  </a:lnTo>
                  <a:lnTo>
                    <a:pt x="2343878" y="489783"/>
                  </a:lnTo>
                  <a:lnTo>
                    <a:pt x="2355716" y="489827"/>
                  </a:lnTo>
                  <a:lnTo>
                    <a:pt x="2367554" y="489877"/>
                  </a:lnTo>
                  <a:lnTo>
                    <a:pt x="2379391" y="489937"/>
                  </a:lnTo>
                  <a:lnTo>
                    <a:pt x="2391229" y="490007"/>
                  </a:lnTo>
                  <a:lnTo>
                    <a:pt x="2403067" y="490089"/>
                  </a:lnTo>
                  <a:lnTo>
                    <a:pt x="2414905" y="490186"/>
                  </a:lnTo>
                  <a:lnTo>
                    <a:pt x="2426743" y="490300"/>
                  </a:lnTo>
                  <a:lnTo>
                    <a:pt x="2438580" y="490434"/>
                  </a:lnTo>
                  <a:lnTo>
                    <a:pt x="2450418" y="490591"/>
                  </a:lnTo>
                  <a:lnTo>
                    <a:pt x="2462256" y="490775"/>
                  </a:lnTo>
                  <a:lnTo>
                    <a:pt x="2474094" y="490992"/>
                  </a:lnTo>
                  <a:lnTo>
                    <a:pt x="2485931" y="491247"/>
                  </a:lnTo>
                  <a:lnTo>
                    <a:pt x="2497769" y="491546"/>
                  </a:lnTo>
                  <a:lnTo>
                    <a:pt x="2509607" y="491897"/>
                  </a:lnTo>
                  <a:lnTo>
                    <a:pt x="2521445" y="492309"/>
                  </a:lnTo>
                  <a:lnTo>
                    <a:pt x="2533283" y="492794"/>
                  </a:lnTo>
                  <a:lnTo>
                    <a:pt x="2545120" y="493362"/>
                  </a:lnTo>
                  <a:lnTo>
                    <a:pt x="2556958" y="494029"/>
                  </a:lnTo>
                  <a:lnTo>
                    <a:pt x="2568796" y="494811"/>
                  </a:lnTo>
                  <a:lnTo>
                    <a:pt x="2580634" y="495728"/>
                  </a:lnTo>
                  <a:lnTo>
                    <a:pt x="2592471" y="496803"/>
                  </a:lnTo>
                  <a:lnTo>
                    <a:pt x="2604309" y="498063"/>
                  </a:lnTo>
                  <a:lnTo>
                    <a:pt x="2616147" y="499538"/>
                  </a:lnTo>
                  <a:lnTo>
                    <a:pt x="2627985" y="501265"/>
                  </a:lnTo>
                  <a:lnTo>
                    <a:pt x="2639822" y="503283"/>
                  </a:lnTo>
                  <a:lnTo>
                    <a:pt x="2651660" y="505642"/>
                  </a:lnTo>
                  <a:lnTo>
                    <a:pt x="2663498" y="508394"/>
                  </a:lnTo>
                  <a:lnTo>
                    <a:pt x="2675336" y="511602"/>
                  </a:lnTo>
                  <a:lnTo>
                    <a:pt x="2687174" y="515337"/>
                  </a:lnTo>
                  <a:lnTo>
                    <a:pt x="2699011" y="519677"/>
                  </a:lnTo>
                  <a:lnTo>
                    <a:pt x="2710849" y="524711"/>
                  </a:lnTo>
                  <a:lnTo>
                    <a:pt x="2722687" y="530536"/>
                  </a:lnTo>
                  <a:lnTo>
                    <a:pt x="2734525" y="537260"/>
                  </a:lnTo>
                  <a:lnTo>
                    <a:pt x="2746362" y="544999"/>
                  </a:lnTo>
                  <a:lnTo>
                    <a:pt x="2758200" y="553876"/>
                  </a:lnTo>
                  <a:lnTo>
                    <a:pt x="2770038" y="564017"/>
                  </a:lnTo>
                  <a:lnTo>
                    <a:pt x="2781876" y="575552"/>
                  </a:lnTo>
                  <a:lnTo>
                    <a:pt x="2793713" y="588605"/>
                  </a:lnTo>
                  <a:lnTo>
                    <a:pt x="2805551" y="603291"/>
                  </a:lnTo>
                  <a:lnTo>
                    <a:pt x="2817389" y="619708"/>
                  </a:lnTo>
                  <a:lnTo>
                    <a:pt x="2829227" y="637929"/>
                  </a:lnTo>
                  <a:lnTo>
                    <a:pt x="2841065" y="657989"/>
                  </a:lnTo>
                  <a:lnTo>
                    <a:pt x="2852902" y="679880"/>
                  </a:lnTo>
                  <a:lnTo>
                    <a:pt x="2864740" y="703541"/>
                  </a:lnTo>
                  <a:lnTo>
                    <a:pt x="2876578" y="728849"/>
                  </a:lnTo>
                  <a:lnTo>
                    <a:pt x="2888416" y="755621"/>
                  </a:lnTo>
                  <a:lnTo>
                    <a:pt x="2900253" y="783609"/>
                  </a:lnTo>
                  <a:lnTo>
                    <a:pt x="2912091" y="812512"/>
                  </a:lnTo>
                  <a:lnTo>
                    <a:pt x="2923929" y="841982"/>
                  </a:lnTo>
                  <a:lnTo>
                    <a:pt x="2935767" y="871645"/>
                  </a:lnTo>
                  <a:lnTo>
                    <a:pt x="2947604" y="901115"/>
                  </a:lnTo>
                  <a:lnTo>
                    <a:pt x="2959442" y="930017"/>
                  </a:lnTo>
                  <a:lnTo>
                    <a:pt x="2971280" y="958006"/>
                  </a:lnTo>
                  <a:lnTo>
                    <a:pt x="2983118" y="984777"/>
                  </a:lnTo>
                  <a:lnTo>
                    <a:pt x="2994956" y="1010086"/>
                  </a:lnTo>
                  <a:lnTo>
                    <a:pt x="3006793" y="1033746"/>
                  </a:lnTo>
                  <a:lnTo>
                    <a:pt x="3018631" y="1055638"/>
                  </a:lnTo>
                  <a:lnTo>
                    <a:pt x="3030469" y="1075698"/>
                  </a:lnTo>
                  <a:lnTo>
                    <a:pt x="3042307" y="1093918"/>
                  </a:lnTo>
                  <a:lnTo>
                    <a:pt x="3054144" y="1110336"/>
                  </a:lnTo>
                  <a:lnTo>
                    <a:pt x="3065982" y="1125022"/>
                  </a:lnTo>
                  <a:lnTo>
                    <a:pt x="3077820" y="1138075"/>
                  </a:lnTo>
                  <a:lnTo>
                    <a:pt x="3089658" y="1149610"/>
                  </a:lnTo>
                  <a:lnTo>
                    <a:pt x="3101496" y="1159751"/>
                  </a:lnTo>
                  <a:lnTo>
                    <a:pt x="3113333" y="1168627"/>
                  </a:lnTo>
                  <a:lnTo>
                    <a:pt x="3125171" y="1176366"/>
                  </a:lnTo>
                  <a:lnTo>
                    <a:pt x="3137009" y="1183091"/>
                  </a:lnTo>
                  <a:lnTo>
                    <a:pt x="3148847" y="1188916"/>
                  </a:lnTo>
                  <a:lnTo>
                    <a:pt x="3160684" y="1193950"/>
                  </a:lnTo>
                  <a:lnTo>
                    <a:pt x="3172522" y="1198290"/>
                  </a:lnTo>
                  <a:lnTo>
                    <a:pt x="3184360" y="1202024"/>
                  </a:lnTo>
                  <a:lnTo>
                    <a:pt x="3196198" y="1205232"/>
                  </a:lnTo>
                  <a:lnTo>
                    <a:pt x="3208035" y="1207985"/>
                  </a:lnTo>
                  <a:lnTo>
                    <a:pt x="3219873" y="1210343"/>
                  </a:lnTo>
                  <a:lnTo>
                    <a:pt x="3231711" y="1212362"/>
                  </a:lnTo>
                  <a:lnTo>
                    <a:pt x="3243549" y="1214088"/>
                  </a:lnTo>
                  <a:lnTo>
                    <a:pt x="3255387" y="1215563"/>
                  </a:lnTo>
                  <a:lnTo>
                    <a:pt x="3267224" y="1216823"/>
                  </a:lnTo>
                  <a:lnTo>
                    <a:pt x="3279062" y="1217898"/>
                  </a:lnTo>
                  <a:lnTo>
                    <a:pt x="3290900" y="1218816"/>
                  </a:lnTo>
                  <a:lnTo>
                    <a:pt x="3302738" y="1219598"/>
                  </a:lnTo>
                  <a:lnTo>
                    <a:pt x="3314575" y="1220265"/>
                  </a:lnTo>
                  <a:lnTo>
                    <a:pt x="3326413" y="1220833"/>
                  </a:lnTo>
                  <a:lnTo>
                    <a:pt x="3338251" y="1221317"/>
                  </a:lnTo>
                  <a:lnTo>
                    <a:pt x="3350089" y="1221730"/>
                  </a:lnTo>
                  <a:lnTo>
                    <a:pt x="3361926" y="1222081"/>
                  </a:lnTo>
                  <a:lnTo>
                    <a:pt x="3373764" y="1222380"/>
                  </a:lnTo>
                  <a:lnTo>
                    <a:pt x="3385602" y="1222635"/>
                  </a:lnTo>
                  <a:lnTo>
                    <a:pt x="3397440" y="1222851"/>
                  </a:lnTo>
                  <a:lnTo>
                    <a:pt x="3409278" y="1223036"/>
                  </a:lnTo>
                  <a:lnTo>
                    <a:pt x="3421115" y="1223193"/>
                  </a:lnTo>
                  <a:lnTo>
                    <a:pt x="3432953" y="1223327"/>
                  </a:lnTo>
                  <a:lnTo>
                    <a:pt x="3444791" y="1223440"/>
                  </a:lnTo>
                  <a:lnTo>
                    <a:pt x="3456629" y="1223537"/>
                  </a:lnTo>
                  <a:lnTo>
                    <a:pt x="3468466" y="1223620"/>
                  </a:lnTo>
                  <a:lnTo>
                    <a:pt x="3480304" y="1223690"/>
                  </a:lnTo>
                  <a:lnTo>
                    <a:pt x="3492142" y="1223749"/>
                  </a:lnTo>
                  <a:lnTo>
                    <a:pt x="3503980" y="1223800"/>
                  </a:lnTo>
                  <a:lnTo>
                    <a:pt x="3515818" y="1223843"/>
                  </a:lnTo>
                  <a:lnTo>
                    <a:pt x="3515818" y="1223925"/>
                  </a:lnTo>
                  <a:lnTo>
                    <a:pt x="3527655" y="1223897"/>
                  </a:lnTo>
                  <a:lnTo>
                    <a:pt x="3539493" y="1223863"/>
                  </a:lnTo>
                  <a:lnTo>
                    <a:pt x="3551331" y="1223823"/>
                  </a:lnTo>
                  <a:lnTo>
                    <a:pt x="3563169" y="1223776"/>
                  </a:lnTo>
                  <a:lnTo>
                    <a:pt x="3575006" y="1223721"/>
                  </a:lnTo>
                  <a:lnTo>
                    <a:pt x="3586844" y="1223657"/>
                  </a:lnTo>
                  <a:lnTo>
                    <a:pt x="3598682" y="1223581"/>
                  </a:lnTo>
                  <a:lnTo>
                    <a:pt x="3610520" y="1223492"/>
                  </a:lnTo>
                  <a:lnTo>
                    <a:pt x="3622357" y="1223387"/>
                  </a:lnTo>
                  <a:lnTo>
                    <a:pt x="3634195" y="1223264"/>
                  </a:lnTo>
                  <a:lnTo>
                    <a:pt x="3646033" y="1223120"/>
                  </a:lnTo>
                  <a:lnTo>
                    <a:pt x="3657871" y="1222950"/>
                  </a:lnTo>
                  <a:lnTo>
                    <a:pt x="3669709" y="1222750"/>
                  </a:lnTo>
                  <a:lnTo>
                    <a:pt x="3681546" y="1222516"/>
                  </a:lnTo>
                  <a:lnTo>
                    <a:pt x="3693384" y="1222241"/>
                  </a:lnTo>
                  <a:lnTo>
                    <a:pt x="3705222" y="1221919"/>
                  </a:lnTo>
                  <a:lnTo>
                    <a:pt x="3717060" y="1221540"/>
                  </a:lnTo>
                  <a:lnTo>
                    <a:pt x="3728897" y="1221095"/>
                  </a:lnTo>
                  <a:lnTo>
                    <a:pt x="3740735" y="1220574"/>
                  </a:lnTo>
                  <a:lnTo>
                    <a:pt x="3752573" y="1219962"/>
                  </a:lnTo>
                  <a:lnTo>
                    <a:pt x="3764411" y="1219245"/>
                  </a:lnTo>
                  <a:lnTo>
                    <a:pt x="3776248" y="1218405"/>
                  </a:lnTo>
                  <a:lnTo>
                    <a:pt x="3788086" y="1217422"/>
                  </a:lnTo>
                  <a:lnTo>
                    <a:pt x="3799924" y="1216271"/>
                  </a:lnTo>
                  <a:lnTo>
                    <a:pt x="3811762" y="1214925"/>
                  </a:lnTo>
                  <a:lnTo>
                    <a:pt x="3823600" y="1213353"/>
                  </a:lnTo>
                  <a:lnTo>
                    <a:pt x="3835437" y="1211518"/>
                  </a:lnTo>
                  <a:lnTo>
                    <a:pt x="3847275" y="1209379"/>
                  </a:lnTo>
                  <a:lnTo>
                    <a:pt x="3859113" y="1206890"/>
                  </a:lnTo>
                  <a:lnTo>
                    <a:pt x="3870951" y="1203996"/>
                  </a:lnTo>
                  <a:lnTo>
                    <a:pt x="3882788" y="1200641"/>
                  </a:lnTo>
                  <a:lnTo>
                    <a:pt x="3894626" y="1196757"/>
                  </a:lnTo>
                  <a:lnTo>
                    <a:pt x="3906464" y="1192274"/>
                  </a:lnTo>
                  <a:lnTo>
                    <a:pt x="3918302" y="1187115"/>
                  </a:lnTo>
                  <a:lnTo>
                    <a:pt x="3930139" y="1181197"/>
                  </a:lnTo>
                  <a:lnTo>
                    <a:pt x="3941977" y="1174436"/>
                  </a:lnTo>
                  <a:lnTo>
                    <a:pt x="3953815" y="1166746"/>
                  </a:lnTo>
                  <a:lnTo>
                    <a:pt x="3965653" y="1158045"/>
                  </a:lnTo>
                  <a:lnTo>
                    <a:pt x="3977491" y="1148254"/>
                  </a:lnTo>
                  <a:lnTo>
                    <a:pt x="3989328" y="1137309"/>
                  </a:lnTo>
                  <a:lnTo>
                    <a:pt x="4001166" y="1125162"/>
                  </a:lnTo>
                  <a:lnTo>
                    <a:pt x="4013004" y="1111788"/>
                  </a:lnTo>
                  <a:lnTo>
                    <a:pt x="4024842" y="1097194"/>
                  </a:lnTo>
                  <a:lnTo>
                    <a:pt x="4036679" y="1081420"/>
                  </a:lnTo>
                  <a:lnTo>
                    <a:pt x="4048517" y="1064548"/>
                  </a:lnTo>
                  <a:lnTo>
                    <a:pt x="4060355" y="1046700"/>
                  </a:lnTo>
                  <a:lnTo>
                    <a:pt x="4072193" y="1028041"/>
                  </a:lnTo>
                  <a:lnTo>
                    <a:pt x="4084031" y="1008773"/>
                  </a:lnTo>
                  <a:lnTo>
                    <a:pt x="4095868" y="989126"/>
                  </a:lnTo>
                  <a:lnTo>
                    <a:pt x="4107706" y="969351"/>
                  </a:lnTo>
                  <a:lnTo>
                    <a:pt x="4119544" y="949704"/>
                  </a:lnTo>
                  <a:lnTo>
                    <a:pt x="4131382" y="930436"/>
                  </a:lnTo>
                  <a:lnTo>
                    <a:pt x="4143219" y="911777"/>
                  </a:lnTo>
                  <a:lnTo>
                    <a:pt x="4155057" y="893930"/>
                  </a:lnTo>
                  <a:lnTo>
                    <a:pt x="4166895" y="877057"/>
                  </a:lnTo>
                  <a:lnTo>
                    <a:pt x="4178733" y="861283"/>
                  </a:lnTo>
                  <a:lnTo>
                    <a:pt x="4190570" y="846689"/>
                  </a:lnTo>
                  <a:lnTo>
                    <a:pt x="4202408" y="833316"/>
                  </a:lnTo>
                  <a:lnTo>
                    <a:pt x="4214246" y="821169"/>
                  </a:lnTo>
                  <a:lnTo>
                    <a:pt x="4226084" y="810224"/>
                  </a:lnTo>
                  <a:lnTo>
                    <a:pt x="4237922" y="800433"/>
                  </a:lnTo>
                  <a:lnTo>
                    <a:pt x="4249759" y="791731"/>
                  </a:lnTo>
                  <a:lnTo>
                    <a:pt x="4261597" y="784041"/>
                  </a:lnTo>
                  <a:lnTo>
                    <a:pt x="4273435" y="777280"/>
                  </a:lnTo>
                  <a:lnTo>
                    <a:pt x="4285273" y="771363"/>
                  </a:lnTo>
                  <a:lnTo>
                    <a:pt x="4297110" y="766203"/>
                  </a:lnTo>
                  <a:lnTo>
                    <a:pt x="4308948" y="761720"/>
                  </a:lnTo>
                  <a:lnTo>
                    <a:pt x="4320786" y="757837"/>
                  </a:lnTo>
                  <a:lnTo>
                    <a:pt x="4332624" y="754481"/>
                  </a:lnTo>
                  <a:lnTo>
                    <a:pt x="4344461" y="751588"/>
                  </a:lnTo>
                  <a:lnTo>
                    <a:pt x="4356299" y="749098"/>
                  </a:lnTo>
                  <a:lnTo>
                    <a:pt x="4368137" y="746959"/>
                  </a:lnTo>
                  <a:lnTo>
                    <a:pt x="4379975" y="745124"/>
                  </a:lnTo>
                  <a:lnTo>
                    <a:pt x="4391813" y="743552"/>
                  </a:lnTo>
                  <a:lnTo>
                    <a:pt x="4403650" y="742206"/>
                  </a:lnTo>
                  <a:lnTo>
                    <a:pt x="4415488" y="741055"/>
                  </a:lnTo>
                  <a:lnTo>
                    <a:pt x="4427326" y="740072"/>
                  </a:lnTo>
                  <a:lnTo>
                    <a:pt x="4439164" y="739232"/>
                  </a:lnTo>
                  <a:lnTo>
                    <a:pt x="4451001" y="738515"/>
                  </a:lnTo>
                  <a:lnTo>
                    <a:pt x="4462839" y="737904"/>
                  </a:lnTo>
                  <a:lnTo>
                    <a:pt x="4474677" y="737382"/>
                  </a:lnTo>
                  <a:lnTo>
                    <a:pt x="4486515" y="736938"/>
                  </a:lnTo>
                  <a:lnTo>
                    <a:pt x="4498352" y="736559"/>
                  </a:lnTo>
                  <a:lnTo>
                    <a:pt x="4510190" y="736236"/>
                  </a:lnTo>
                  <a:lnTo>
                    <a:pt x="4522028" y="735961"/>
                  </a:lnTo>
                  <a:lnTo>
                    <a:pt x="4533866" y="735727"/>
                  </a:lnTo>
                  <a:lnTo>
                    <a:pt x="4545704" y="735528"/>
                  </a:lnTo>
                  <a:lnTo>
                    <a:pt x="4557541" y="735358"/>
                  </a:lnTo>
                  <a:lnTo>
                    <a:pt x="4569379" y="735213"/>
                  </a:lnTo>
                  <a:lnTo>
                    <a:pt x="4581217" y="735090"/>
                  </a:lnTo>
                  <a:lnTo>
                    <a:pt x="4593055" y="734986"/>
                  </a:lnTo>
                  <a:lnTo>
                    <a:pt x="4604892" y="734897"/>
                  </a:lnTo>
                  <a:lnTo>
                    <a:pt x="4616730" y="734821"/>
                  </a:lnTo>
                  <a:lnTo>
                    <a:pt x="4628568" y="734756"/>
                  </a:lnTo>
                  <a:lnTo>
                    <a:pt x="4640406" y="734701"/>
                  </a:lnTo>
                  <a:lnTo>
                    <a:pt x="4652244" y="734654"/>
                  </a:lnTo>
                  <a:lnTo>
                    <a:pt x="4664081" y="734615"/>
                  </a:lnTo>
                  <a:lnTo>
                    <a:pt x="4675919" y="734581"/>
                  </a:lnTo>
                  <a:lnTo>
                    <a:pt x="4687757" y="734552"/>
                  </a:lnTo>
                </a:path>
              </a:pathLst>
            </a:custGeom>
            <a:ln w="40651" cap="flat">
              <a:solidFill>
                <a:srgbClr val="E8E8E8">
                  <a:alpha val="100000"/>
                </a:srgbClr>
              </a:solidFill>
              <a:prstDash val="solid"/>
              <a:round/>
            </a:ln>
          </p:spPr>
          <p:txBody>
            <a:bodyPr/>
            <a:lstStyle/>
            <a:p/>
          </p:txBody>
        </p:sp>
        <p:sp>
          <p:nvSpPr>
            <p:cNvPr id="39" name="pl39"/>
            <p:cNvSpPr/>
            <p:nvPr/>
          </p:nvSpPr>
          <p:spPr>
            <a:xfrm>
              <a:off x="2482252" y="1884554"/>
              <a:ext cx="4687757" cy="244768"/>
            </a:xfrm>
            <a:custGeom>
              <a:avLst/>
              <a:pathLst>
                <a:path w="4687757" h="244768">
                  <a:moveTo>
                    <a:pt x="0" y="0"/>
                  </a:moveTo>
                  <a:lnTo>
                    <a:pt x="11837" y="14"/>
                  </a:lnTo>
                  <a:lnTo>
                    <a:pt x="23675" y="31"/>
                  </a:lnTo>
                  <a:lnTo>
                    <a:pt x="35513" y="51"/>
                  </a:lnTo>
                  <a:lnTo>
                    <a:pt x="47351" y="74"/>
                  </a:lnTo>
                  <a:lnTo>
                    <a:pt x="59188" y="102"/>
                  </a:lnTo>
                  <a:lnTo>
                    <a:pt x="71026" y="134"/>
                  </a:lnTo>
                  <a:lnTo>
                    <a:pt x="82864" y="172"/>
                  </a:lnTo>
                  <a:lnTo>
                    <a:pt x="94702" y="216"/>
                  </a:lnTo>
                  <a:lnTo>
                    <a:pt x="106539" y="269"/>
                  </a:lnTo>
                  <a:lnTo>
                    <a:pt x="118377" y="330"/>
                  </a:lnTo>
                  <a:lnTo>
                    <a:pt x="130215" y="402"/>
                  </a:lnTo>
                  <a:lnTo>
                    <a:pt x="142053" y="487"/>
                  </a:lnTo>
                  <a:lnTo>
                    <a:pt x="153891" y="587"/>
                  </a:lnTo>
                  <a:lnTo>
                    <a:pt x="165728" y="704"/>
                  </a:lnTo>
                  <a:lnTo>
                    <a:pt x="177566" y="842"/>
                  </a:lnTo>
                  <a:lnTo>
                    <a:pt x="189404" y="1003"/>
                  </a:lnTo>
                  <a:lnTo>
                    <a:pt x="201242" y="1192"/>
                  </a:lnTo>
                  <a:lnTo>
                    <a:pt x="213079" y="1415"/>
                  </a:lnTo>
                  <a:lnTo>
                    <a:pt x="224917" y="1675"/>
                  </a:lnTo>
                  <a:lnTo>
                    <a:pt x="236755" y="1981"/>
                  </a:lnTo>
                  <a:lnTo>
                    <a:pt x="248593" y="2340"/>
                  </a:lnTo>
                  <a:lnTo>
                    <a:pt x="260430" y="2759"/>
                  </a:lnTo>
                  <a:lnTo>
                    <a:pt x="272268" y="3251"/>
                  </a:lnTo>
                  <a:lnTo>
                    <a:pt x="284106" y="3827"/>
                  </a:lnTo>
                  <a:lnTo>
                    <a:pt x="295944" y="4500"/>
                  </a:lnTo>
                  <a:lnTo>
                    <a:pt x="307782" y="5286"/>
                  </a:lnTo>
                  <a:lnTo>
                    <a:pt x="319619" y="6203"/>
                  </a:lnTo>
                  <a:lnTo>
                    <a:pt x="331457" y="7273"/>
                  </a:lnTo>
                  <a:lnTo>
                    <a:pt x="343295" y="8517"/>
                  </a:lnTo>
                  <a:lnTo>
                    <a:pt x="355133" y="9964"/>
                  </a:lnTo>
                  <a:lnTo>
                    <a:pt x="366970" y="11642"/>
                  </a:lnTo>
                  <a:lnTo>
                    <a:pt x="378808" y="13584"/>
                  </a:lnTo>
                  <a:lnTo>
                    <a:pt x="390646" y="15825"/>
                  </a:lnTo>
                  <a:lnTo>
                    <a:pt x="402484" y="18405"/>
                  </a:lnTo>
                  <a:lnTo>
                    <a:pt x="414321" y="21364"/>
                  </a:lnTo>
                  <a:lnTo>
                    <a:pt x="426159" y="24744"/>
                  </a:lnTo>
                  <a:lnTo>
                    <a:pt x="437997" y="28589"/>
                  </a:lnTo>
                  <a:lnTo>
                    <a:pt x="449835" y="32940"/>
                  </a:lnTo>
                  <a:lnTo>
                    <a:pt x="461673" y="37835"/>
                  </a:lnTo>
                  <a:lnTo>
                    <a:pt x="473510" y="43308"/>
                  </a:lnTo>
                  <a:lnTo>
                    <a:pt x="485348" y="49381"/>
                  </a:lnTo>
                  <a:lnTo>
                    <a:pt x="497186" y="56068"/>
                  </a:lnTo>
                  <a:lnTo>
                    <a:pt x="509024" y="63365"/>
                  </a:lnTo>
                  <a:lnTo>
                    <a:pt x="520861" y="71252"/>
                  </a:lnTo>
                  <a:lnTo>
                    <a:pt x="532699" y="79688"/>
                  </a:lnTo>
                  <a:lnTo>
                    <a:pt x="544537" y="88612"/>
                  </a:lnTo>
                  <a:lnTo>
                    <a:pt x="556375" y="97941"/>
                  </a:lnTo>
                  <a:lnTo>
                    <a:pt x="568213" y="107576"/>
                  </a:lnTo>
                  <a:lnTo>
                    <a:pt x="580050" y="117399"/>
                  </a:lnTo>
                  <a:lnTo>
                    <a:pt x="591888" y="127287"/>
                  </a:lnTo>
                  <a:lnTo>
                    <a:pt x="603726" y="137110"/>
                  </a:lnTo>
                  <a:lnTo>
                    <a:pt x="615564" y="146744"/>
                  </a:lnTo>
                  <a:lnTo>
                    <a:pt x="627401" y="156074"/>
                  </a:lnTo>
                  <a:lnTo>
                    <a:pt x="639239" y="164997"/>
                  </a:lnTo>
                  <a:lnTo>
                    <a:pt x="651077" y="173434"/>
                  </a:lnTo>
                  <a:lnTo>
                    <a:pt x="662915" y="181321"/>
                  </a:lnTo>
                  <a:lnTo>
                    <a:pt x="674752" y="188618"/>
                  </a:lnTo>
                  <a:lnTo>
                    <a:pt x="686590" y="195304"/>
                  </a:lnTo>
                  <a:lnTo>
                    <a:pt x="698428" y="201378"/>
                  </a:lnTo>
                  <a:lnTo>
                    <a:pt x="710266" y="206850"/>
                  </a:lnTo>
                  <a:lnTo>
                    <a:pt x="722104" y="211746"/>
                  </a:lnTo>
                  <a:lnTo>
                    <a:pt x="733941" y="216097"/>
                  </a:lnTo>
                  <a:lnTo>
                    <a:pt x="745779" y="219942"/>
                  </a:lnTo>
                  <a:lnTo>
                    <a:pt x="757617" y="223322"/>
                  </a:lnTo>
                  <a:lnTo>
                    <a:pt x="769455" y="226281"/>
                  </a:lnTo>
                  <a:lnTo>
                    <a:pt x="781292" y="228860"/>
                  </a:lnTo>
                  <a:lnTo>
                    <a:pt x="793130" y="231102"/>
                  </a:lnTo>
                  <a:lnTo>
                    <a:pt x="804968" y="233044"/>
                  </a:lnTo>
                  <a:lnTo>
                    <a:pt x="816806" y="234722"/>
                  </a:lnTo>
                  <a:lnTo>
                    <a:pt x="828643" y="236168"/>
                  </a:lnTo>
                  <a:lnTo>
                    <a:pt x="840481" y="237413"/>
                  </a:lnTo>
                  <a:lnTo>
                    <a:pt x="852319" y="238483"/>
                  </a:lnTo>
                  <a:lnTo>
                    <a:pt x="864157" y="239400"/>
                  </a:lnTo>
                  <a:lnTo>
                    <a:pt x="875995" y="240186"/>
                  </a:lnTo>
                  <a:lnTo>
                    <a:pt x="887832" y="240859"/>
                  </a:lnTo>
                  <a:lnTo>
                    <a:pt x="899670" y="241434"/>
                  </a:lnTo>
                  <a:lnTo>
                    <a:pt x="911508" y="241926"/>
                  </a:lnTo>
                  <a:lnTo>
                    <a:pt x="923346" y="242346"/>
                  </a:lnTo>
                  <a:lnTo>
                    <a:pt x="935183" y="242705"/>
                  </a:lnTo>
                  <a:lnTo>
                    <a:pt x="947021" y="243010"/>
                  </a:lnTo>
                  <a:lnTo>
                    <a:pt x="958859" y="243271"/>
                  </a:lnTo>
                  <a:lnTo>
                    <a:pt x="970697" y="243493"/>
                  </a:lnTo>
                  <a:lnTo>
                    <a:pt x="982534" y="243683"/>
                  </a:lnTo>
                  <a:lnTo>
                    <a:pt x="994372" y="243844"/>
                  </a:lnTo>
                  <a:lnTo>
                    <a:pt x="1006210" y="243982"/>
                  </a:lnTo>
                  <a:lnTo>
                    <a:pt x="1018048" y="244099"/>
                  </a:lnTo>
                  <a:lnTo>
                    <a:pt x="1029886" y="244198"/>
                  </a:lnTo>
                  <a:lnTo>
                    <a:pt x="1041723" y="244283"/>
                  </a:lnTo>
                  <a:lnTo>
                    <a:pt x="1053561" y="244355"/>
                  </a:lnTo>
                  <a:lnTo>
                    <a:pt x="1065399" y="244417"/>
                  </a:lnTo>
                  <a:lnTo>
                    <a:pt x="1077237" y="244469"/>
                  </a:lnTo>
                  <a:lnTo>
                    <a:pt x="1089074" y="244514"/>
                  </a:lnTo>
                  <a:lnTo>
                    <a:pt x="1100912" y="244552"/>
                  </a:lnTo>
                  <a:lnTo>
                    <a:pt x="1112750" y="244584"/>
                  </a:lnTo>
                  <a:lnTo>
                    <a:pt x="1124588" y="244612"/>
                  </a:lnTo>
                  <a:lnTo>
                    <a:pt x="1136426" y="244635"/>
                  </a:lnTo>
                  <a:lnTo>
                    <a:pt x="1148263" y="244655"/>
                  </a:lnTo>
                  <a:lnTo>
                    <a:pt x="1160101" y="244672"/>
                  </a:lnTo>
                  <a:lnTo>
                    <a:pt x="1171939" y="244686"/>
                  </a:lnTo>
                  <a:lnTo>
                    <a:pt x="1171939" y="244768"/>
                  </a:lnTo>
                  <a:lnTo>
                    <a:pt x="1183777" y="244768"/>
                  </a:lnTo>
                  <a:lnTo>
                    <a:pt x="1195614" y="244768"/>
                  </a:lnTo>
                  <a:lnTo>
                    <a:pt x="1207452" y="244768"/>
                  </a:lnTo>
                  <a:lnTo>
                    <a:pt x="1219290" y="244768"/>
                  </a:lnTo>
                  <a:lnTo>
                    <a:pt x="1231128" y="244768"/>
                  </a:lnTo>
                  <a:lnTo>
                    <a:pt x="1242965" y="244768"/>
                  </a:lnTo>
                  <a:lnTo>
                    <a:pt x="1254803" y="244768"/>
                  </a:lnTo>
                  <a:lnTo>
                    <a:pt x="1266641" y="244768"/>
                  </a:lnTo>
                  <a:lnTo>
                    <a:pt x="1278479" y="244768"/>
                  </a:lnTo>
                  <a:lnTo>
                    <a:pt x="1290317" y="244768"/>
                  </a:lnTo>
                  <a:lnTo>
                    <a:pt x="1302154" y="244768"/>
                  </a:lnTo>
                  <a:lnTo>
                    <a:pt x="1313992" y="244768"/>
                  </a:lnTo>
                  <a:lnTo>
                    <a:pt x="1325830" y="244768"/>
                  </a:lnTo>
                  <a:lnTo>
                    <a:pt x="1337668" y="244768"/>
                  </a:lnTo>
                  <a:lnTo>
                    <a:pt x="1349505" y="244768"/>
                  </a:lnTo>
                  <a:lnTo>
                    <a:pt x="1361343" y="244768"/>
                  </a:lnTo>
                  <a:lnTo>
                    <a:pt x="1373181" y="244768"/>
                  </a:lnTo>
                  <a:lnTo>
                    <a:pt x="1385019" y="244768"/>
                  </a:lnTo>
                  <a:lnTo>
                    <a:pt x="1396856" y="244768"/>
                  </a:lnTo>
                  <a:lnTo>
                    <a:pt x="1408694" y="244768"/>
                  </a:lnTo>
                  <a:lnTo>
                    <a:pt x="1420532" y="244768"/>
                  </a:lnTo>
                  <a:lnTo>
                    <a:pt x="1432370" y="244768"/>
                  </a:lnTo>
                  <a:lnTo>
                    <a:pt x="1444208" y="244768"/>
                  </a:lnTo>
                  <a:lnTo>
                    <a:pt x="1456045" y="244768"/>
                  </a:lnTo>
                  <a:lnTo>
                    <a:pt x="1467883" y="244768"/>
                  </a:lnTo>
                  <a:lnTo>
                    <a:pt x="1479721" y="244768"/>
                  </a:lnTo>
                  <a:lnTo>
                    <a:pt x="1491559" y="244768"/>
                  </a:lnTo>
                  <a:lnTo>
                    <a:pt x="1503396" y="244768"/>
                  </a:lnTo>
                  <a:lnTo>
                    <a:pt x="1515234" y="244768"/>
                  </a:lnTo>
                  <a:lnTo>
                    <a:pt x="1527072" y="244768"/>
                  </a:lnTo>
                  <a:lnTo>
                    <a:pt x="1538910" y="244768"/>
                  </a:lnTo>
                  <a:lnTo>
                    <a:pt x="1550748" y="244768"/>
                  </a:lnTo>
                  <a:lnTo>
                    <a:pt x="1562585" y="244768"/>
                  </a:lnTo>
                  <a:lnTo>
                    <a:pt x="1574423" y="244768"/>
                  </a:lnTo>
                  <a:lnTo>
                    <a:pt x="1586261" y="244768"/>
                  </a:lnTo>
                  <a:lnTo>
                    <a:pt x="1598099" y="244768"/>
                  </a:lnTo>
                  <a:lnTo>
                    <a:pt x="1609936" y="244768"/>
                  </a:lnTo>
                  <a:lnTo>
                    <a:pt x="1621774" y="244768"/>
                  </a:lnTo>
                  <a:lnTo>
                    <a:pt x="1633612" y="244768"/>
                  </a:lnTo>
                  <a:lnTo>
                    <a:pt x="1645450" y="244768"/>
                  </a:lnTo>
                  <a:lnTo>
                    <a:pt x="1657287" y="244768"/>
                  </a:lnTo>
                  <a:lnTo>
                    <a:pt x="1669125" y="244768"/>
                  </a:lnTo>
                  <a:lnTo>
                    <a:pt x="1680963" y="244768"/>
                  </a:lnTo>
                  <a:lnTo>
                    <a:pt x="1692801" y="244768"/>
                  </a:lnTo>
                  <a:lnTo>
                    <a:pt x="1704639" y="244768"/>
                  </a:lnTo>
                  <a:lnTo>
                    <a:pt x="1716476" y="244768"/>
                  </a:lnTo>
                  <a:lnTo>
                    <a:pt x="1728314" y="244768"/>
                  </a:lnTo>
                  <a:lnTo>
                    <a:pt x="1740152" y="244768"/>
                  </a:lnTo>
                  <a:lnTo>
                    <a:pt x="1751990" y="244768"/>
                  </a:lnTo>
                  <a:lnTo>
                    <a:pt x="1763827" y="244768"/>
                  </a:lnTo>
                  <a:lnTo>
                    <a:pt x="1775665" y="244768"/>
                  </a:lnTo>
                  <a:lnTo>
                    <a:pt x="1787503" y="244768"/>
                  </a:lnTo>
                  <a:lnTo>
                    <a:pt x="1799341" y="244768"/>
                  </a:lnTo>
                  <a:lnTo>
                    <a:pt x="1811178" y="244768"/>
                  </a:lnTo>
                  <a:lnTo>
                    <a:pt x="1823016" y="244768"/>
                  </a:lnTo>
                  <a:lnTo>
                    <a:pt x="1834854" y="244768"/>
                  </a:lnTo>
                  <a:lnTo>
                    <a:pt x="1846692" y="244768"/>
                  </a:lnTo>
                  <a:lnTo>
                    <a:pt x="1858530" y="244768"/>
                  </a:lnTo>
                  <a:lnTo>
                    <a:pt x="1870367" y="244768"/>
                  </a:lnTo>
                  <a:lnTo>
                    <a:pt x="1882205" y="244768"/>
                  </a:lnTo>
                  <a:lnTo>
                    <a:pt x="1894043" y="244768"/>
                  </a:lnTo>
                  <a:lnTo>
                    <a:pt x="1905881" y="244768"/>
                  </a:lnTo>
                  <a:lnTo>
                    <a:pt x="1917718" y="244768"/>
                  </a:lnTo>
                  <a:lnTo>
                    <a:pt x="1929556" y="244768"/>
                  </a:lnTo>
                  <a:lnTo>
                    <a:pt x="1941394" y="244768"/>
                  </a:lnTo>
                  <a:lnTo>
                    <a:pt x="1953232" y="244768"/>
                  </a:lnTo>
                  <a:lnTo>
                    <a:pt x="1965069" y="244768"/>
                  </a:lnTo>
                  <a:lnTo>
                    <a:pt x="1976907" y="244768"/>
                  </a:lnTo>
                  <a:lnTo>
                    <a:pt x="1988745" y="244768"/>
                  </a:lnTo>
                  <a:lnTo>
                    <a:pt x="2000583" y="244768"/>
                  </a:lnTo>
                  <a:lnTo>
                    <a:pt x="2012421" y="244768"/>
                  </a:lnTo>
                  <a:lnTo>
                    <a:pt x="2024258" y="244768"/>
                  </a:lnTo>
                  <a:lnTo>
                    <a:pt x="2036096" y="244768"/>
                  </a:lnTo>
                  <a:lnTo>
                    <a:pt x="2047934" y="244768"/>
                  </a:lnTo>
                  <a:lnTo>
                    <a:pt x="2059772" y="244768"/>
                  </a:lnTo>
                  <a:lnTo>
                    <a:pt x="2071609" y="244768"/>
                  </a:lnTo>
                  <a:lnTo>
                    <a:pt x="2083447" y="244768"/>
                  </a:lnTo>
                  <a:lnTo>
                    <a:pt x="2095285" y="244768"/>
                  </a:lnTo>
                  <a:lnTo>
                    <a:pt x="2107123" y="244768"/>
                  </a:lnTo>
                  <a:lnTo>
                    <a:pt x="2118961" y="244768"/>
                  </a:lnTo>
                  <a:lnTo>
                    <a:pt x="2130798" y="244768"/>
                  </a:lnTo>
                  <a:lnTo>
                    <a:pt x="2142636" y="244768"/>
                  </a:lnTo>
                  <a:lnTo>
                    <a:pt x="2154474" y="244768"/>
                  </a:lnTo>
                  <a:lnTo>
                    <a:pt x="2166312" y="244768"/>
                  </a:lnTo>
                  <a:lnTo>
                    <a:pt x="2178149" y="244768"/>
                  </a:lnTo>
                  <a:lnTo>
                    <a:pt x="2189987" y="244768"/>
                  </a:lnTo>
                  <a:lnTo>
                    <a:pt x="2201825" y="244768"/>
                  </a:lnTo>
                  <a:lnTo>
                    <a:pt x="2213663" y="244768"/>
                  </a:lnTo>
                  <a:lnTo>
                    <a:pt x="2225500" y="244768"/>
                  </a:lnTo>
                  <a:lnTo>
                    <a:pt x="2237338" y="244768"/>
                  </a:lnTo>
                  <a:lnTo>
                    <a:pt x="2249176" y="244768"/>
                  </a:lnTo>
                  <a:lnTo>
                    <a:pt x="2261014" y="244768"/>
                  </a:lnTo>
                  <a:lnTo>
                    <a:pt x="2272852" y="244768"/>
                  </a:lnTo>
                  <a:lnTo>
                    <a:pt x="2284689" y="244768"/>
                  </a:lnTo>
                  <a:lnTo>
                    <a:pt x="2296527" y="244768"/>
                  </a:lnTo>
                  <a:lnTo>
                    <a:pt x="2308365" y="244768"/>
                  </a:lnTo>
                  <a:lnTo>
                    <a:pt x="2320203" y="244768"/>
                  </a:lnTo>
                  <a:lnTo>
                    <a:pt x="2332040" y="244768"/>
                  </a:lnTo>
                  <a:lnTo>
                    <a:pt x="2343878" y="244768"/>
                  </a:lnTo>
                  <a:lnTo>
                    <a:pt x="2343878" y="244768"/>
                  </a:lnTo>
                  <a:lnTo>
                    <a:pt x="2355716" y="244768"/>
                  </a:lnTo>
                  <a:lnTo>
                    <a:pt x="2367554" y="244768"/>
                  </a:lnTo>
                  <a:lnTo>
                    <a:pt x="2379391" y="244768"/>
                  </a:lnTo>
                  <a:lnTo>
                    <a:pt x="2391229" y="244768"/>
                  </a:lnTo>
                  <a:lnTo>
                    <a:pt x="2403067" y="244768"/>
                  </a:lnTo>
                  <a:lnTo>
                    <a:pt x="2414905" y="244768"/>
                  </a:lnTo>
                  <a:lnTo>
                    <a:pt x="2426743" y="244768"/>
                  </a:lnTo>
                  <a:lnTo>
                    <a:pt x="2438580" y="244768"/>
                  </a:lnTo>
                  <a:lnTo>
                    <a:pt x="2450418" y="244768"/>
                  </a:lnTo>
                  <a:lnTo>
                    <a:pt x="2462256" y="244768"/>
                  </a:lnTo>
                  <a:lnTo>
                    <a:pt x="2474094" y="244768"/>
                  </a:lnTo>
                  <a:lnTo>
                    <a:pt x="2485931" y="244768"/>
                  </a:lnTo>
                  <a:lnTo>
                    <a:pt x="2497769" y="244768"/>
                  </a:lnTo>
                  <a:lnTo>
                    <a:pt x="2509607" y="244768"/>
                  </a:lnTo>
                  <a:lnTo>
                    <a:pt x="2521445" y="244768"/>
                  </a:lnTo>
                  <a:lnTo>
                    <a:pt x="2533283" y="244768"/>
                  </a:lnTo>
                  <a:lnTo>
                    <a:pt x="2545120" y="244768"/>
                  </a:lnTo>
                  <a:lnTo>
                    <a:pt x="2556958" y="244768"/>
                  </a:lnTo>
                  <a:lnTo>
                    <a:pt x="2568796" y="244768"/>
                  </a:lnTo>
                  <a:lnTo>
                    <a:pt x="2580634" y="244768"/>
                  </a:lnTo>
                  <a:lnTo>
                    <a:pt x="2592471" y="244768"/>
                  </a:lnTo>
                  <a:lnTo>
                    <a:pt x="2604309" y="244768"/>
                  </a:lnTo>
                  <a:lnTo>
                    <a:pt x="2616147" y="244768"/>
                  </a:lnTo>
                  <a:lnTo>
                    <a:pt x="2627985" y="244768"/>
                  </a:lnTo>
                  <a:lnTo>
                    <a:pt x="2639822" y="244768"/>
                  </a:lnTo>
                  <a:lnTo>
                    <a:pt x="2651660" y="244768"/>
                  </a:lnTo>
                  <a:lnTo>
                    <a:pt x="2663498" y="244768"/>
                  </a:lnTo>
                  <a:lnTo>
                    <a:pt x="2675336" y="244768"/>
                  </a:lnTo>
                  <a:lnTo>
                    <a:pt x="2687174" y="244768"/>
                  </a:lnTo>
                  <a:lnTo>
                    <a:pt x="2699011" y="244768"/>
                  </a:lnTo>
                  <a:lnTo>
                    <a:pt x="2710849" y="244768"/>
                  </a:lnTo>
                  <a:lnTo>
                    <a:pt x="2722687" y="244768"/>
                  </a:lnTo>
                  <a:lnTo>
                    <a:pt x="2734525" y="244768"/>
                  </a:lnTo>
                  <a:lnTo>
                    <a:pt x="2746362" y="244768"/>
                  </a:lnTo>
                  <a:lnTo>
                    <a:pt x="2758200" y="244768"/>
                  </a:lnTo>
                  <a:lnTo>
                    <a:pt x="2770038" y="244768"/>
                  </a:lnTo>
                  <a:lnTo>
                    <a:pt x="2781876" y="244768"/>
                  </a:lnTo>
                  <a:lnTo>
                    <a:pt x="2793713" y="244768"/>
                  </a:lnTo>
                  <a:lnTo>
                    <a:pt x="2805551" y="244768"/>
                  </a:lnTo>
                  <a:lnTo>
                    <a:pt x="2817389" y="244768"/>
                  </a:lnTo>
                  <a:lnTo>
                    <a:pt x="2829227" y="244768"/>
                  </a:lnTo>
                  <a:lnTo>
                    <a:pt x="2841065" y="244768"/>
                  </a:lnTo>
                  <a:lnTo>
                    <a:pt x="2852902" y="244768"/>
                  </a:lnTo>
                  <a:lnTo>
                    <a:pt x="2864740" y="244768"/>
                  </a:lnTo>
                  <a:lnTo>
                    <a:pt x="2876578" y="244768"/>
                  </a:lnTo>
                  <a:lnTo>
                    <a:pt x="2888416" y="244768"/>
                  </a:lnTo>
                  <a:lnTo>
                    <a:pt x="2900253" y="244768"/>
                  </a:lnTo>
                  <a:lnTo>
                    <a:pt x="2912091" y="244768"/>
                  </a:lnTo>
                  <a:lnTo>
                    <a:pt x="2923929" y="244768"/>
                  </a:lnTo>
                  <a:lnTo>
                    <a:pt x="2935767" y="244768"/>
                  </a:lnTo>
                  <a:lnTo>
                    <a:pt x="2947604" y="244768"/>
                  </a:lnTo>
                  <a:lnTo>
                    <a:pt x="2959442" y="244768"/>
                  </a:lnTo>
                  <a:lnTo>
                    <a:pt x="2971280" y="244768"/>
                  </a:lnTo>
                  <a:lnTo>
                    <a:pt x="2983118" y="244768"/>
                  </a:lnTo>
                  <a:lnTo>
                    <a:pt x="2994956" y="244768"/>
                  </a:lnTo>
                  <a:lnTo>
                    <a:pt x="3006793" y="244768"/>
                  </a:lnTo>
                  <a:lnTo>
                    <a:pt x="3018631" y="244768"/>
                  </a:lnTo>
                  <a:lnTo>
                    <a:pt x="3030469" y="244768"/>
                  </a:lnTo>
                  <a:lnTo>
                    <a:pt x="3042307" y="244768"/>
                  </a:lnTo>
                  <a:lnTo>
                    <a:pt x="3054144" y="244768"/>
                  </a:lnTo>
                  <a:lnTo>
                    <a:pt x="3065982" y="244768"/>
                  </a:lnTo>
                  <a:lnTo>
                    <a:pt x="3077820" y="244768"/>
                  </a:lnTo>
                  <a:lnTo>
                    <a:pt x="3089658" y="244768"/>
                  </a:lnTo>
                  <a:lnTo>
                    <a:pt x="3101496" y="244768"/>
                  </a:lnTo>
                  <a:lnTo>
                    <a:pt x="3113333" y="244768"/>
                  </a:lnTo>
                  <a:lnTo>
                    <a:pt x="3125171" y="244768"/>
                  </a:lnTo>
                  <a:lnTo>
                    <a:pt x="3137009" y="244768"/>
                  </a:lnTo>
                  <a:lnTo>
                    <a:pt x="3148847" y="244768"/>
                  </a:lnTo>
                  <a:lnTo>
                    <a:pt x="3160684" y="244768"/>
                  </a:lnTo>
                  <a:lnTo>
                    <a:pt x="3172522" y="244768"/>
                  </a:lnTo>
                  <a:lnTo>
                    <a:pt x="3184360" y="244768"/>
                  </a:lnTo>
                  <a:lnTo>
                    <a:pt x="3196198" y="244768"/>
                  </a:lnTo>
                  <a:lnTo>
                    <a:pt x="3208035" y="244768"/>
                  </a:lnTo>
                  <a:lnTo>
                    <a:pt x="3219873" y="244768"/>
                  </a:lnTo>
                  <a:lnTo>
                    <a:pt x="3231711" y="244768"/>
                  </a:lnTo>
                  <a:lnTo>
                    <a:pt x="3243549" y="244768"/>
                  </a:lnTo>
                  <a:lnTo>
                    <a:pt x="3255387" y="244768"/>
                  </a:lnTo>
                  <a:lnTo>
                    <a:pt x="3267224" y="244768"/>
                  </a:lnTo>
                  <a:lnTo>
                    <a:pt x="3279062" y="244768"/>
                  </a:lnTo>
                  <a:lnTo>
                    <a:pt x="3290900" y="244768"/>
                  </a:lnTo>
                  <a:lnTo>
                    <a:pt x="3302738" y="244768"/>
                  </a:lnTo>
                  <a:lnTo>
                    <a:pt x="3314575" y="244768"/>
                  </a:lnTo>
                  <a:lnTo>
                    <a:pt x="3326413" y="244768"/>
                  </a:lnTo>
                  <a:lnTo>
                    <a:pt x="3338251" y="244768"/>
                  </a:lnTo>
                  <a:lnTo>
                    <a:pt x="3350089" y="244768"/>
                  </a:lnTo>
                  <a:lnTo>
                    <a:pt x="3361926" y="244768"/>
                  </a:lnTo>
                  <a:lnTo>
                    <a:pt x="3373764" y="244768"/>
                  </a:lnTo>
                  <a:lnTo>
                    <a:pt x="3385602" y="244768"/>
                  </a:lnTo>
                  <a:lnTo>
                    <a:pt x="3397440" y="244768"/>
                  </a:lnTo>
                  <a:lnTo>
                    <a:pt x="3409278" y="244768"/>
                  </a:lnTo>
                  <a:lnTo>
                    <a:pt x="3421115" y="244768"/>
                  </a:lnTo>
                  <a:lnTo>
                    <a:pt x="3432953" y="244768"/>
                  </a:lnTo>
                  <a:lnTo>
                    <a:pt x="3444791" y="244768"/>
                  </a:lnTo>
                  <a:lnTo>
                    <a:pt x="3456629" y="244768"/>
                  </a:lnTo>
                  <a:lnTo>
                    <a:pt x="3468466" y="244768"/>
                  </a:lnTo>
                  <a:lnTo>
                    <a:pt x="3480304" y="244768"/>
                  </a:lnTo>
                  <a:lnTo>
                    <a:pt x="3492142" y="244768"/>
                  </a:lnTo>
                  <a:lnTo>
                    <a:pt x="3503980" y="244768"/>
                  </a:lnTo>
                  <a:lnTo>
                    <a:pt x="3515818" y="244768"/>
                  </a:lnTo>
                  <a:lnTo>
                    <a:pt x="3515818" y="244768"/>
                  </a:lnTo>
                  <a:lnTo>
                    <a:pt x="3527655" y="244768"/>
                  </a:lnTo>
                  <a:lnTo>
                    <a:pt x="3539493" y="244768"/>
                  </a:lnTo>
                  <a:lnTo>
                    <a:pt x="3551331" y="244768"/>
                  </a:lnTo>
                  <a:lnTo>
                    <a:pt x="3563169" y="244768"/>
                  </a:lnTo>
                  <a:lnTo>
                    <a:pt x="3575006" y="244768"/>
                  </a:lnTo>
                  <a:lnTo>
                    <a:pt x="3586844" y="244768"/>
                  </a:lnTo>
                  <a:lnTo>
                    <a:pt x="3598682" y="244768"/>
                  </a:lnTo>
                  <a:lnTo>
                    <a:pt x="3610520" y="244768"/>
                  </a:lnTo>
                  <a:lnTo>
                    <a:pt x="3622357" y="244768"/>
                  </a:lnTo>
                  <a:lnTo>
                    <a:pt x="3634195" y="244768"/>
                  </a:lnTo>
                  <a:lnTo>
                    <a:pt x="3646033" y="244768"/>
                  </a:lnTo>
                  <a:lnTo>
                    <a:pt x="3657871" y="244768"/>
                  </a:lnTo>
                  <a:lnTo>
                    <a:pt x="3669709" y="244768"/>
                  </a:lnTo>
                  <a:lnTo>
                    <a:pt x="3681546" y="244768"/>
                  </a:lnTo>
                  <a:lnTo>
                    <a:pt x="3693384" y="244768"/>
                  </a:lnTo>
                  <a:lnTo>
                    <a:pt x="3705222" y="244768"/>
                  </a:lnTo>
                  <a:lnTo>
                    <a:pt x="3717060" y="244768"/>
                  </a:lnTo>
                  <a:lnTo>
                    <a:pt x="3728897" y="244768"/>
                  </a:lnTo>
                  <a:lnTo>
                    <a:pt x="3740735" y="244768"/>
                  </a:lnTo>
                  <a:lnTo>
                    <a:pt x="3752573" y="244768"/>
                  </a:lnTo>
                  <a:lnTo>
                    <a:pt x="3764411" y="244768"/>
                  </a:lnTo>
                  <a:lnTo>
                    <a:pt x="3776248" y="244768"/>
                  </a:lnTo>
                  <a:lnTo>
                    <a:pt x="3788086" y="244768"/>
                  </a:lnTo>
                  <a:lnTo>
                    <a:pt x="3799924" y="244768"/>
                  </a:lnTo>
                  <a:lnTo>
                    <a:pt x="3811762" y="244768"/>
                  </a:lnTo>
                  <a:lnTo>
                    <a:pt x="3823600" y="244768"/>
                  </a:lnTo>
                  <a:lnTo>
                    <a:pt x="3835437" y="244768"/>
                  </a:lnTo>
                  <a:lnTo>
                    <a:pt x="3847275" y="244768"/>
                  </a:lnTo>
                  <a:lnTo>
                    <a:pt x="3859113" y="244768"/>
                  </a:lnTo>
                  <a:lnTo>
                    <a:pt x="3870951" y="244768"/>
                  </a:lnTo>
                  <a:lnTo>
                    <a:pt x="3882788" y="244768"/>
                  </a:lnTo>
                  <a:lnTo>
                    <a:pt x="3894626" y="244768"/>
                  </a:lnTo>
                  <a:lnTo>
                    <a:pt x="3906464" y="244768"/>
                  </a:lnTo>
                  <a:lnTo>
                    <a:pt x="3918302" y="244768"/>
                  </a:lnTo>
                  <a:lnTo>
                    <a:pt x="3930139" y="244768"/>
                  </a:lnTo>
                  <a:lnTo>
                    <a:pt x="3941977" y="244768"/>
                  </a:lnTo>
                  <a:lnTo>
                    <a:pt x="3953815" y="244768"/>
                  </a:lnTo>
                  <a:lnTo>
                    <a:pt x="3965653" y="244768"/>
                  </a:lnTo>
                  <a:lnTo>
                    <a:pt x="3977491" y="244768"/>
                  </a:lnTo>
                  <a:lnTo>
                    <a:pt x="3989328" y="244768"/>
                  </a:lnTo>
                  <a:lnTo>
                    <a:pt x="4001166" y="244768"/>
                  </a:lnTo>
                  <a:lnTo>
                    <a:pt x="4013004" y="244768"/>
                  </a:lnTo>
                  <a:lnTo>
                    <a:pt x="4024842" y="244768"/>
                  </a:lnTo>
                  <a:lnTo>
                    <a:pt x="4036679" y="244768"/>
                  </a:lnTo>
                  <a:lnTo>
                    <a:pt x="4048517" y="244768"/>
                  </a:lnTo>
                  <a:lnTo>
                    <a:pt x="4060355" y="244768"/>
                  </a:lnTo>
                  <a:lnTo>
                    <a:pt x="4072193" y="244768"/>
                  </a:lnTo>
                  <a:lnTo>
                    <a:pt x="4084031" y="244768"/>
                  </a:lnTo>
                  <a:lnTo>
                    <a:pt x="4095868" y="244768"/>
                  </a:lnTo>
                  <a:lnTo>
                    <a:pt x="4107706" y="244768"/>
                  </a:lnTo>
                  <a:lnTo>
                    <a:pt x="4119544" y="244768"/>
                  </a:lnTo>
                  <a:lnTo>
                    <a:pt x="4131382" y="244768"/>
                  </a:lnTo>
                  <a:lnTo>
                    <a:pt x="4143219" y="244768"/>
                  </a:lnTo>
                  <a:lnTo>
                    <a:pt x="4155057" y="244768"/>
                  </a:lnTo>
                  <a:lnTo>
                    <a:pt x="4166895" y="244768"/>
                  </a:lnTo>
                  <a:lnTo>
                    <a:pt x="4178733" y="244768"/>
                  </a:lnTo>
                  <a:lnTo>
                    <a:pt x="4190570" y="244768"/>
                  </a:lnTo>
                  <a:lnTo>
                    <a:pt x="4202408" y="244768"/>
                  </a:lnTo>
                  <a:lnTo>
                    <a:pt x="4214246" y="244768"/>
                  </a:lnTo>
                  <a:lnTo>
                    <a:pt x="4226084" y="244768"/>
                  </a:lnTo>
                  <a:lnTo>
                    <a:pt x="4237922" y="244768"/>
                  </a:lnTo>
                  <a:lnTo>
                    <a:pt x="4249759" y="244768"/>
                  </a:lnTo>
                  <a:lnTo>
                    <a:pt x="4261597" y="244768"/>
                  </a:lnTo>
                  <a:lnTo>
                    <a:pt x="4273435" y="244768"/>
                  </a:lnTo>
                  <a:lnTo>
                    <a:pt x="4285273" y="244768"/>
                  </a:lnTo>
                  <a:lnTo>
                    <a:pt x="4297110" y="244768"/>
                  </a:lnTo>
                  <a:lnTo>
                    <a:pt x="4308948" y="244768"/>
                  </a:lnTo>
                  <a:lnTo>
                    <a:pt x="4320786" y="244768"/>
                  </a:lnTo>
                  <a:lnTo>
                    <a:pt x="4332624" y="244768"/>
                  </a:lnTo>
                  <a:lnTo>
                    <a:pt x="4344461" y="244768"/>
                  </a:lnTo>
                  <a:lnTo>
                    <a:pt x="4356299" y="244768"/>
                  </a:lnTo>
                  <a:lnTo>
                    <a:pt x="4368137" y="244768"/>
                  </a:lnTo>
                  <a:lnTo>
                    <a:pt x="4379975" y="244768"/>
                  </a:lnTo>
                  <a:lnTo>
                    <a:pt x="4391813" y="244768"/>
                  </a:lnTo>
                  <a:lnTo>
                    <a:pt x="4403650" y="244768"/>
                  </a:lnTo>
                  <a:lnTo>
                    <a:pt x="4415488" y="244768"/>
                  </a:lnTo>
                  <a:lnTo>
                    <a:pt x="4427326" y="244768"/>
                  </a:lnTo>
                  <a:lnTo>
                    <a:pt x="4439164" y="244768"/>
                  </a:lnTo>
                  <a:lnTo>
                    <a:pt x="4451001" y="244768"/>
                  </a:lnTo>
                  <a:lnTo>
                    <a:pt x="4462839" y="244768"/>
                  </a:lnTo>
                  <a:lnTo>
                    <a:pt x="4474677" y="244768"/>
                  </a:lnTo>
                  <a:lnTo>
                    <a:pt x="4486515" y="244768"/>
                  </a:lnTo>
                  <a:lnTo>
                    <a:pt x="4498352" y="244768"/>
                  </a:lnTo>
                  <a:lnTo>
                    <a:pt x="4510190" y="244768"/>
                  </a:lnTo>
                  <a:lnTo>
                    <a:pt x="4522028" y="244768"/>
                  </a:lnTo>
                  <a:lnTo>
                    <a:pt x="4533866" y="244768"/>
                  </a:lnTo>
                  <a:lnTo>
                    <a:pt x="4545704" y="244768"/>
                  </a:lnTo>
                  <a:lnTo>
                    <a:pt x="4557541" y="244768"/>
                  </a:lnTo>
                  <a:lnTo>
                    <a:pt x="4569379" y="244768"/>
                  </a:lnTo>
                  <a:lnTo>
                    <a:pt x="4581217" y="244768"/>
                  </a:lnTo>
                  <a:lnTo>
                    <a:pt x="4593055" y="244768"/>
                  </a:lnTo>
                  <a:lnTo>
                    <a:pt x="4604892" y="244768"/>
                  </a:lnTo>
                  <a:lnTo>
                    <a:pt x="4616730" y="244768"/>
                  </a:lnTo>
                  <a:lnTo>
                    <a:pt x="4628568" y="244768"/>
                  </a:lnTo>
                  <a:lnTo>
                    <a:pt x="4640406" y="244768"/>
                  </a:lnTo>
                  <a:lnTo>
                    <a:pt x="4652244" y="244768"/>
                  </a:lnTo>
                  <a:lnTo>
                    <a:pt x="4664081" y="244768"/>
                  </a:lnTo>
                  <a:lnTo>
                    <a:pt x="4675919" y="244768"/>
                  </a:lnTo>
                  <a:lnTo>
                    <a:pt x="4687757" y="244768"/>
                  </a:lnTo>
                </a:path>
              </a:pathLst>
            </a:custGeom>
            <a:ln w="40651" cap="flat">
              <a:solidFill>
                <a:srgbClr val="E8E8E8">
                  <a:alpha val="100000"/>
                </a:srgbClr>
              </a:solidFill>
              <a:prstDash val="solid"/>
              <a:round/>
            </a:ln>
          </p:spPr>
          <p:txBody>
            <a:bodyPr/>
            <a:lstStyle/>
            <a:p/>
          </p:txBody>
        </p:sp>
        <p:sp>
          <p:nvSpPr>
            <p:cNvPr id="40" name="pl40"/>
            <p:cNvSpPr/>
            <p:nvPr/>
          </p:nvSpPr>
          <p:spPr>
            <a:xfrm>
              <a:off x="2482252" y="1394934"/>
              <a:ext cx="4687757" cy="979239"/>
            </a:xfrm>
            <a:custGeom>
              <a:avLst/>
              <a:pathLst>
                <a:path w="4687757" h="979239">
                  <a:moveTo>
                    <a:pt x="0" y="979239"/>
                  </a:moveTo>
                  <a:lnTo>
                    <a:pt x="11837" y="979239"/>
                  </a:lnTo>
                  <a:lnTo>
                    <a:pt x="23675" y="979239"/>
                  </a:lnTo>
                  <a:lnTo>
                    <a:pt x="35513" y="979239"/>
                  </a:lnTo>
                  <a:lnTo>
                    <a:pt x="47351" y="979239"/>
                  </a:lnTo>
                  <a:lnTo>
                    <a:pt x="59188" y="979239"/>
                  </a:lnTo>
                  <a:lnTo>
                    <a:pt x="71026" y="979239"/>
                  </a:lnTo>
                  <a:lnTo>
                    <a:pt x="82864" y="979239"/>
                  </a:lnTo>
                  <a:lnTo>
                    <a:pt x="94702" y="979239"/>
                  </a:lnTo>
                  <a:lnTo>
                    <a:pt x="106539" y="979239"/>
                  </a:lnTo>
                  <a:lnTo>
                    <a:pt x="118377" y="979239"/>
                  </a:lnTo>
                  <a:lnTo>
                    <a:pt x="130215" y="979239"/>
                  </a:lnTo>
                  <a:lnTo>
                    <a:pt x="142053" y="979239"/>
                  </a:lnTo>
                  <a:lnTo>
                    <a:pt x="153891" y="979239"/>
                  </a:lnTo>
                  <a:lnTo>
                    <a:pt x="165728" y="979239"/>
                  </a:lnTo>
                  <a:lnTo>
                    <a:pt x="177566" y="979239"/>
                  </a:lnTo>
                  <a:lnTo>
                    <a:pt x="189404" y="979239"/>
                  </a:lnTo>
                  <a:lnTo>
                    <a:pt x="201242" y="979239"/>
                  </a:lnTo>
                  <a:lnTo>
                    <a:pt x="213079" y="979239"/>
                  </a:lnTo>
                  <a:lnTo>
                    <a:pt x="224917" y="979239"/>
                  </a:lnTo>
                  <a:lnTo>
                    <a:pt x="236755" y="979239"/>
                  </a:lnTo>
                  <a:lnTo>
                    <a:pt x="248593" y="979239"/>
                  </a:lnTo>
                  <a:lnTo>
                    <a:pt x="260430" y="979239"/>
                  </a:lnTo>
                  <a:lnTo>
                    <a:pt x="272268" y="979239"/>
                  </a:lnTo>
                  <a:lnTo>
                    <a:pt x="284106" y="979239"/>
                  </a:lnTo>
                  <a:lnTo>
                    <a:pt x="295944" y="979239"/>
                  </a:lnTo>
                  <a:lnTo>
                    <a:pt x="307782" y="979239"/>
                  </a:lnTo>
                  <a:lnTo>
                    <a:pt x="319619" y="979239"/>
                  </a:lnTo>
                  <a:lnTo>
                    <a:pt x="331457" y="979239"/>
                  </a:lnTo>
                  <a:lnTo>
                    <a:pt x="343295" y="979239"/>
                  </a:lnTo>
                  <a:lnTo>
                    <a:pt x="355133" y="979239"/>
                  </a:lnTo>
                  <a:lnTo>
                    <a:pt x="366970" y="979239"/>
                  </a:lnTo>
                  <a:lnTo>
                    <a:pt x="378808" y="979239"/>
                  </a:lnTo>
                  <a:lnTo>
                    <a:pt x="390646" y="979239"/>
                  </a:lnTo>
                  <a:lnTo>
                    <a:pt x="402484" y="979239"/>
                  </a:lnTo>
                  <a:lnTo>
                    <a:pt x="414321" y="979239"/>
                  </a:lnTo>
                  <a:lnTo>
                    <a:pt x="426159" y="979239"/>
                  </a:lnTo>
                  <a:lnTo>
                    <a:pt x="437997" y="979239"/>
                  </a:lnTo>
                  <a:lnTo>
                    <a:pt x="449835" y="979239"/>
                  </a:lnTo>
                  <a:lnTo>
                    <a:pt x="461673" y="979239"/>
                  </a:lnTo>
                  <a:lnTo>
                    <a:pt x="473510" y="979239"/>
                  </a:lnTo>
                  <a:lnTo>
                    <a:pt x="485348" y="979239"/>
                  </a:lnTo>
                  <a:lnTo>
                    <a:pt x="497186" y="979239"/>
                  </a:lnTo>
                  <a:lnTo>
                    <a:pt x="509024" y="979239"/>
                  </a:lnTo>
                  <a:lnTo>
                    <a:pt x="520861" y="979239"/>
                  </a:lnTo>
                  <a:lnTo>
                    <a:pt x="532699" y="979239"/>
                  </a:lnTo>
                  <a:lnTo>
                    <a:pt x="544537" y="979239"/>
                  </a:lnTo>
                  <a:lnTo>
                    <a:pt x="556375" y="979239"/>
                  </a:lnTo>
                  <a:lnTo>
                    <a:pt x="568213" y="979239"/>
                  </a:lnTo>
                  <a:lnTo>
                    <a:pt x="580050" y="979239"/>
                  </a:lnTo>
                  <a:lnTo>
                    <a:pt x="591888" y="979239"/>
                  </a:lnTo>
                  <a:lnTo>
                    <a:pt x="603726" y="979239"/>
                  </a:lnTo>
                  <a:lnTo>
                    <a:pt x="615564" y="979239"/>
                  </a:lnTo>
                  <a:lnTo>
                    <a:pt x="627401" y="979239"/>
                  </a:lnTo>
                  <a:lnTo>
                    <a:pt x="639239" y="979239"/>
                  </a:lnTo>
                  <a:lnTo>
                    <a:pt x="651077" y="979239"/>
                  </a:lnTo>
                  <a:lnTo>
                    <a:pt x="662915" y="979239"/>
                  </a:lnTo>
                  <a:lnTo>
                    <a:pt x="674752" y="979239"/>
                  </a:lnTo>
                  <a:lnTo>
                    <a:pt x="686590" y="979239"/>
                  </a:lnTo>
                  <a:lnTo>
                    <a:pt x="698428" y="979239"/>
                  </a:lnTo>
                  <a:lnTo>
                    <a:pt x="710266" y="979239"/>
                  </a:lnTo>
                  <a:lnTo>
                    <a:pt x="722104" y="979239"/>
                  </a:lnTo>
                  <a:lnTo>
                    <a:pt x="733941" y="979239"/>
                  </a:lnTo>
                  <a:lnTo>
                    <a:pt x="745779" y="979239"/>
                  </a:lnTo>
                  <a:lnTo>
                    <a:pt x="757617" y="979239"/>
                  </a:lnTo>
                  <a:lnTo>
                    <a:pt x="769455" y="979239"/>
                  </a:lnTo>
                  <a:lnTo>
                    <a:pt x="781292" y="979239"/>
                  </a:lnTo>
                  <a:lnTo>
                    <a:pt x="793130" y="979239"/>
                  </a:lnTo>
                  <a:lnTo>
                    <a:pt x="804968" y="979239"/>
                  </a:lnTo>
                  <a:lnTo>
                    <a:pt x="816806" y="979239"/>
                  </a:lnTo>
                  <a:lnTo>
                    <a:pt x="828643" y="979239"/>
                  </a:lnTo>
                  <a:lnTo>
                    <a:pt x="840481" y="979239"/>
                  </a:lnTo>
                  <a:lnTo>
                    <a:pt x="852319" y="979239"/>
                  </a:lnTo>
                  <a:lnTo>
                    <a:pt x="864157" y="979239"/>
                  </a:lnTo>
                  <a:lnTo>
                    <a:pt x="875995" y="979239"/>
                  </a:lnTo>
                  <a:lnTo>
                    <a:pt x="887832" y="979239"/>
                  </a:lnTo>
                  <a:lnTo>
                    <a:pt x="899670" y="979239"/>
                  </a:lnTo>
                  <a:lnTo>
                    <a:pt x="911508" y="979239"/>
                  </a:lnTo>
                  <a:lnTo>
                    <a:pt x="923346" y="979239"/>
                  </a:lnTo>
                  <a:lnTo>
                    <a:pt x="935183" y="979239"/>
                  </a:lnTo>
                  <a:lnTo>
                    <a:pt x="947021" y="979239"/>
                  </a:lnTo>
                  <a:lnTo>
                    <a:pt x="958859" y="979239"/>
                  </a:lnTo>
                  <a:lnTo>
                    <a:pt x="970697" y="979239"/>
                  </a:lnTo>
                  <a:lnTo>
                    <a:pt x="982534" y="979239"/>
                  </a:lnTo>
                  <a:lnTo>
                    <a:pt x="994372" y="979239"/>
                  </a:lnTo>
                  <a:lnTo>
                    <a:pt x="1006210" y="979239"/>
                  </a:lnTo>
                  <a:lnTo>
                    <a:pt x="1018048" y="979239"/>
                  </a:lnTo>
                  <a:lnTo>
                    <a:pt x="1029886" y="979239"/>
                  </a:lnTo>
                  <a:lnTo>
                    <a:pt x="1041723" y="979239"/>
                  </a:lnTo>
                  <a:lnTo>
                    <a:pt x="1053561" y="979239"/>
                  </a:lnTo>
                  <a:lnTo>
                    <a:pt x="1065399" y="979239"/>
                  </a:lnTo>
                  <a:lnTo>
                    <a:pt x="1077237" y="979239"/>
                  </a:lnTo>
                  <a:lnTo>
                    <a:pt x="1089074" y="979239"/>
                  </a:lnTo>
                  <a:lnTo>
                    <a:pt x="1100912" y="979239"/>
                  </a:lnTo>
                  <a:lnTo>
                    <a:pt x="1112750" y="979239"/>
                  </a:lnTo>
                  <a:lnTo>
                    <a:pt x="1124588" y="979239"/>
                  </a:lnTo>
                  <a:lnTo>
                    <a:pt x="1136426" y="979239"/>
                  </a:lnTo>
                  <a:lnTo>
                    <a:pt x="1148263" y="979239"/>
                  </a:lnTo>
                  <a:lnTo>
                    <a:pt x="1160101" y="979239"/>
                  </a:lnTo>
                  <a:lnTo>
                    <a:pt x="1171939" y="979239"/>
                  </a:lnTo>
                  <a:lnTo>
                    <a:pt x="1171939" y="979075"/>
                  </a:lnTo>
                  <a:lnTo>
                    <a:pt x="1183777" y="979046"/>
                  </a:lnTo>
                  <a:lnTo>
                    <a:pt x="1195614" y="979012"/>
                  </a:lnTo>
                  <a:lnTo>
                    <a:pt x="1207452" y="978972"/>
                  </a:lnTo>
                  <a:lnTo>
                    <a:pt x="1219290" y="978925"/>
                  </a:lnTo>
                  <a:lnTo>
                    <a:pt x="1231128" y="978870"/>
                  </a:lnTo>
                  <a:lnTo>
                    <a:pt x="1242965" y="978806"/>
                  </a:lnTo>
                  <a:lnTo>
                    <a:pt x="1254803" y="978730"/>
                  </a:lnTo>
                  <a:lnTo>
                    <a:pt x="1266641" y="978641"/>
                  </a:lnTo>
                  <a:lnTo>
                    <a:pt x="1278479" y="978536"/>
                  </a:lnTo>
                  <a:lnTo>
                    <a:pt x="1290317" y="978413"/>
                  </a:lnTo>
                  <a:lnTo>
                    <a:pt x="1302154" y="978269"/>
                  </a:lnTo>
                  <a:lnTo>
                    <a:pt x="1313992" y="978099"/>
                  </a:lnTo>
                  <a:lnTo>
                    <a:pt x="1325830" y="977900"/>
                  </a:lnTo>
                  <a:lnTo>
                    <a:pt x="1337668" y="977665"/>
                  </a:lnTo>
                  <a:lnTo>
                    <a:pt x="1349505" y="977390"/>
                  </a:lnTo>
                  <a:lnTo>
                    <a:pt x="1361343" y="977068"/>
                  </a:lnTo>
                  <a:lnTo>
                    <a:pt x="1373181" y="976689"/>
                  </a:lnTo>
                  <a:lnTo>
                    <a:pt x="1385019" y="976244"/>
                  </a:lnTo>
                  <a:lnTo>
                    <a:pt x="1396856" y="975723"/>
                  </a:lnTo>
                  <a:lnTo>
                    <a:pt x="1408694" y="975111"/>
                  </a:lnTo>
                  <a:lnTo>
                    <a:pt x="1420532" y="974394"/>
                  </a:lnTo>
                  <a:lnTo>
                    <a:pt x="1432370" y="973555"/>
                  </a:lnTo>
                  <a:lnTo>
                    <a:pt x="1444208" y="972571"/>
                  </a:lnTo>
                  <a:lnTo>
                    <a:pt x="1456045" y="971420"/>
                  </a:lnTo>
                  <a:lnTo>
                    <a:pt x="1467883" y="970074"/>
                  </a:lnTo>
                  <a:lnTo>
                    <a:pt x="1479721" y="968502"/>
                  </a:lnTo>
                  <a:lnTo>
                    <a:pt x="1491559" y="966667"/>
                  </a:lnTo>
                  <a:lnTo>
                    <a:pt x="1503396" y="964528"/>
                  </a:lnTo>
                  <a:lnTo>
                    <a:pt x="1515234" y="962039"/>
                  </a:lnTo>
                  <a:lnTo>
                    <a:pt x="1527072" y="959145"/>
                  </a:lnTo>
                  <a:lnTo>
                    <a:pt x="1538910" y="955790"/>
                  </a:lnTo>
                  <a:lnTo>
                    <a:pt x="1550748" y="951906"/>
                  </a:lnTo>
                  <a:lnTo>
                    <a:pt x="1562585" y="947423"/>
                  </a:lnTo>
                  <a:lnTo>
                    <a:pt x="1574423" y="942264"/>
                  </a:lnTo>
                  <a:lnTo>
                    <a:pt x="1586261" y="936346"/>
                  </a:lnTo>
                  <a:lnTo>
                    <a:pt x="1598099" y="929585"/>
                  </a:lnTo>
                  <a:lnTo>
                    <a:pt x="1609936" y="921896"/>
                  </a:lnTo>
                  <a:lnTo>
                    <a:pt x="1621774" y="913194"/>
                  </a:lnTo>
                  <a:lnTo>
                    <a:pt x="1633612" y="903403"/>
                  </a:lnTo>
                  <a:lnTo>
                    <a:pt x="1645450" y="892458"/>
                  </a:lnTo>
                  <a:lnTo>
                    <a:pt x="1657287" y="880311"/>
                  </a:lnTo>
                  <a:lnTo>
                    <a:pt x="1669125" y="866937"/>
                  </a:lnTo>
                  <a:lnTo>
                    <a:pt x="1680963" y="852343"/>
                  </a:lnTo>
                  <a:lnTo>
                    <a:pt x="1692801" y="836569"/>
                  </a:lnTo>
                  <a:lnTo>
                    <a:pt x="1704639" y="819697"/>
                  </a:lnTo>
                  <a:lnTo>
                    <a:pt x="1716476" y="801849"/>
                  </a:lnTo>
                  <a:lnTo>
                    <a:pt x="1728314" y="783191"/>
                  </a:lnTo>
                  <a:lnTo>
                    <a:pt x="1740152" y="763922"/>
                  </a:lnTo>
                  <a:lnTo>
                    <a:pt x="1751990" y="744275"/>
                  </a:lnTo>
                  <a:lnTo>
                    <a:pt x="1763827" y="724500"/>
                  </a:lnTo>
                  <a:lnTo>
                    <a:pt x="1775665" y="704853"/>
                  </a:lnTo>
                  <a:lnTo>
                    <a:pt x="1787503" y="685585"/>
                  </a:lnTo>
                  <a:lnTo>
                    <a:pt x="1799341" y="666926"/>
                  </a:lnTo>
                  <a:lnTo>
                    <a:pt x="1811178" y="649079"/>
                  </a:lnTo>
                  <a:lnTo>
                    <a:pt x="1823016" y="632206"/>
                  </a:lnTo>
                  <a:lnTo>
                    <a:pt x="1834854" y="616432"/>
                  </a:lnTo>
                  <a:lnTo>
                    <a:pt x="1846692" y="601838"/>
                  </a:lnTo>
                  <a:lnTo>
                    <a:pt x="1858530" y="588465"/>
                  </a:lnTo>
                  <a:lnTo>
                    <a:pt x="1870367" y="576318"/>
                  </a:lnTo>
                  <a:lnTo>
                    <a:pt x="1882205" y="565373"/>
                  </a:lnTo>
                  <a:lnTo>
                    <a:pt x="1894043" y="555582"/>
                  </a:lnTo>
                  <a:lnTo>
                    <a:pt x="1905881" y="546880"/>
                  </a:lnTo>
                  <a:lnTo>
                    <a:pt x="1917718" y="539190"/>
                  </a:lnTo>
                  <a:lnTo>
                    <a:pt x="1929556" y="532430"/>
                  </a:lnTo>
                  <a:lnTo>
                    <a:pt x="1941394" y="526512"/>
                  </a:lnTo>
                  <a:lnTo>
                    <a:pt x="1953232" y="521353"/>
                  </a:lnTo>
                  <a:lnTo>
                    <a:pt x="1965069" y="516870"/>
                  </a:lnTo>
                  <a:lnTo>
                    <a:pt x="1976907" y="512986"/>
                  </a:lnTo>
                  <a:lnTo>
                    <a:pt x="1988745" y="509630"/>
                  </a:lnTo>
                  <a:lnTo>
                    <a:pt x="2000583" y="506737"/>
                  </a:lnTo>
                  <a:lnTo>
                    <a:pt x="2012421" y="504247"/>
                  </a:lnTo>
                  <a:lnTo>
                    <a:pt x="2024258" y="502108"/>
                  </a:lnTo>
                  <a:lnTo>
                    <a:pt x="2036096" y="500273"/>
                  </a:lnTo>
                  <a:lnTo>
                    <a:pt x="2047934" y="498701"/>
                  </a:lnTo>
                  <a:lnTo>
                    <a:pt x="2059772" y="497355"/>
                  </a:lnTo>
                  <a:lnTo>
                    <a:pt x="2071609" y="496205"/>
                  </a:lnTo>
                  <a:lnTo>
                    <a:pt x="2083447" y="495221"/>
                  </a:lnTo>
                  <a:lnTo>
                    <a:pt x="2095285" y="494381"/>
                  </a:lnTo>
                  <a:lnTo>
                    <a:pt x="2107123" y="493664"/>
                  </a:lnTo>
                  <a:lnTo>
                    <a:pt x="2118961" y="493053"/>
                  </a:lnTo>
                  <a:lnTo>
                    <a:pt x="2130798" y="492531"/>
                  </a:lnTo>
                  <a:lnTo>
                    <a:pt x="2142636" y="492087"/>
                  </a:lnTo>
                  <a:lnTo>
                    <a:pt x="2154474" y="491708"/>
                  </a:lnTo>
                  <a:lnTo>
                    <a:pt x="2166312" y="491385"/>
                  </a:lnTo>
                  <a:lnTo>
                    <a:pt x="2178149" y="491110"/>
                  </a:lnTo>
                  <a:lnTo>
                    <a:pt x="2189987" y="490876"/>
                  </a:lnTo>
                  <a:lnTo>
                    <a:pt x="2201825" y="490677"/>
                  </a:lnTo>
                  <a:lnTo>
                    <a:pt x="2213663" y="490507"/>
                  </a:lnTo>
                  <a:lnTo>
                    <a:pt x="2225500" y="490363"/>
                  </a:lnTo>
                  <a:lnTo>
                    <a:pt x="2237338" y="490240"/>
                  </a:lnTo>
                  <a:lnTo>
                    <a:pt x="2249176" y="490135"/>
                  </a:lnTo>
                  <a:lnTo>
                    <a:pt x="2261014" y="490046"/>
                  </a:lnTo>
                  <a:lnTo>
                    <a:pt x="2272852" y="489970"/>
                  </a:lnTo>
                  <a:lnTo>
                    <a:pt x="2284689" y="489905"/>
                  </a:lnTo>
                  <a:lnTo>
                    <a:pt x="2296527" y="489850"/>
                  </a:lnTo>
                  <a:lnTo>
                    <a:pt x="2308365" y="489804"/>
                  </a:lnTo>
                  <a:lnTo>
                    <a:pt x="2320203" y="489764"/>
                  </a:lnTo>
                  <a:lnTo>
                    <a:pt x="2332040" y="489730"/>
                  </a:lnTo>
                  <a:lnTo>
                    <a:pt x="2343878" y="489701"/>
                  </a:lnTo>
                  <a:lnTo>
                    <a:pt x="2343878" y="489537"/>
                  </a:lnTo>
                  <a:lnTo>
                    <a:pt x="2355716" y="489537"/>
                  </a:lnTo>
                  <a:lnTo>
                    <a:pt x="2367554" y="489537"/>
                  </a:lnTo>
                  <a:lnTo>
                    <a:pt x="2379391" y="489537"/>
                  </a:lnTo>
                  <a:lnTo>
                    <a:pt x="2391229" y="489537"/>
                  </a:lnTo>
                  <a:lnTo>
                    <a:pt x="2403067" y="489537"/>
                  </a:lnTo>
                  <a:lnTo>
                    <a:pt x="2414905" y="489537"/>
                  </a:lnTo>
                  <a:lnTo>
                    <a:pt x="2426743" y="489537"/>
                  </a:lnTo>
                  <a:lnTo>
                    <a:pt x="2438580" y="489537"/>
                  </a:lnTo>
                  <a:lnTo>
                    <a:pt x="2450418" y="489537"/>
                  </a:lnTo>
                  <a:lnTo>
                    <a:pt x="2462256" y="489537"/>
                  </a:lnTo>
                  <a:lnTo>
                    <a:pt x="2474094" y="489537"/>
                  </a:lnTo>
                  <a:lnTo>
                    <a:pt x="2485931" y="489537"/>
                  </a:lnTo>
                  <a:lnTo>
                    <a:pt x="2497769" y="489537"/>
                  </a:lnTo>
                  <a:lnTo>
                    <a:pt x="2509607" y="489537"/>
                  </a:lnTo>
                  <a:lnTo>
                    <a:pt x="2521445" y="489537"/>
                  </a:lnTo>
                  <a:lnTo>
                    <a:pt x="2533283" y="489537"/>
                  </a:lnTo>
                  <a:lnTo>
                    <a:pt x="2545120" y="489537"/>
                  </a:lnTo>
                  <a:lnTo>
                    <a:pt x="2556958" y="489537"/>
                  </a:lnTo>
                  <a:lnTo>
                    <a:pt x="2568796" y="489537"/>
                  </a:lnTo>
                  <a:lnTo>
                    <a:pt x="2580634" y="489537"/>
                  </a:lnTo>
                  <a:lnTo>
                    <a:pt x="2592471" y="489537"/>
                  </a:lnTo>
                  <a:lnTo>
                    <a:pt x="2604309" y="489537"/>
                  </a:lnTo>
                  <a:lnTo>
                    <a:pt x="2616147" y="489537"/>
                  </a:lnTo>
                  <a:lnTo>
                    <a:pt x="2627985" y="489537"/>
                  </a:lnTo>
                  <a:lnTo>
                    <a:pt x="2639822" y="489537"/>
                  </a:lnTo>
                  <a:lnTo>
                    <a:pt x="2651660" y="489537"/>
                  </a:lnTo>
                  <a:lnTo>
                    <a:pt x="2663498" y="489537"/>
                  </a:lnTo>
                  <a:lnTo>
                    <a:pt x="2675336" y="489537"/>
                  </a:lnTo>
                  <a:lnTo>
                    <a:pt x="2687174" y="489537"/>
                  </a:lnTo>
                  <a:lnTo>
                    <a:pt x="2699011" y="489537"/>
                  </a:lnTo>
                  <a:lnTo>
                    <a:pt x="2710849" y="489537"/>
                  </a:lnTo>
                  <a:lnTo>
                    <a:pt x="2722687" y="489537"/>
                  </a:lnTo>
                  <a:lnTo>
                    <a:pt x="2734525" y="489537"/>
                  </a:lnTo>
                  <a:lnTo>
                    <a:pt x="2746362" y="489537"/>
                  </a:lnTo>
                  <a:lnTo>
                    <a:pt x="2758200" y="489537"/>
                  </a:lnTo>
                  <a:lnTo>
                    <a:pt x="2770038" y="489537"/>
                  </a:lnTo>
                  <a:lnTo>
                    <a:pt x="2781876" y="489537"/>
                  </a:lnTo>
                  <a:lnTo>
                    <a:pt x="2793713" y="489537"/>
                  </a:lnTo>
                  <a:lnTo>
                    <a:pt x="2805551" y="489537"/>
                  </a:lnTo>
                  <a:lnTo>
                    <a:pt x="2817389" y="489537"/>
                  </a:lnTo>
                  <a:lnTo>
                    <a:pt x="2829227" y="489537"/>
                  </a:lnTo>
                  <a:lnTo>
                    <a:pt x="2841065" y="489537"/>
                  </a:lnTo>
                  <a:lnTo>
                    <a:pt x="2852902" y="489537"/>
                  </a:lnTo>
                  <a:lnTo>
                    <a:pt x="2864740" y="489537"/>
                  </a:lnTo>
                  <a:lnTo>
                    <a:pt x="2876578" y="489537"/>
                  </a:lnTo>
                  <a:lnTo>
                    <a:pt x="2888416" y="489537"/>
                  </a:lnTo>
                  <a:lnTo>
                    <a:pt x="2900253" y="489537"/>
                  </a:lnTo>
                  <a:lnTo>
                    <a:pt x="2912091" y="489537"/>
                  </a:lnTo>
                  <a:lnTo>
                    <a:pt x="2923929" y="489537"/>
                  </a:lnTo>
                  <a:lnTo>
                    <a:pt x="2935767" y="489537"/>
                  </a:lnTo>
                  <a:lnTo>
                    <a:pt x="2947604" y="489537"/>
                  </a:lnTo>
                  <a:lnTo>
                    <a:pt x="2959442" y="489537"/>
                  </a:lnTo>
                  <a:lnTo>
                    <a:pt x="2971280" y="489537"/>
                  </a:lnTo>
                  <a:lnTo>
                    <a:pt x="2983118" y="489537"/>
                  </a:lnTo>
                  <a:lnTo>
                    <a:pt x="2994956" y="489537"/>
                  </a:lnTo>
                  <a:lnTo>
                    <a:pt x="3006793" y="489537"/>
                  </a:lnTo>
                  <a:lnTo>
                    <a:pt x="3018631" y="489537"/>
                  </a:lnTo>
                  <a:lnTo>
                    <a:pt x="3030469" y="489537"/>
                  </a:lnTo>
                  <a:lnTo>
                    <a:pt x="3042307" y="489537"/>
                  </a:lnTo>
                  <a:lnTo>
                    <a:pt x="3054144" y="489537"/>
                  </a:lnTo>
                  <a:lnTo>
                    <a:pt x="3065982" y="489537"/>
                  </a:lnTo>
                  <a:lnTo>
                    <a:pt x="3077820" y="489537"/>
                  </a:lnTo>
                  <a:lnTo>
                    <a:pt x="3089658" y="489537"/>
                  </a:lnTo>
                  <a:lnTo>
                    <a:pt x="3101496" y="489537"/>
                  </a:lnTo>
                  <a:lnTo>
                    <a:pt x="3113333" y="489537"/>
                  </a:lnTo>
                  <a:lnTo>
                    <a:pt x="3125171" y="489537"/>
                  </a:lnTo>
                  <a:lnTo>
                    <a:pt x="3137009" y="489537"/>
                  </a:lnTo>
                  <a:lnTo>
                    <a:pt x="3148847" y="489537"/>
                  </a:lnTo>
                  <a:lnTo>
                    <a:pt x="3160684" y="489537"/>
                  </a:lnTo>
                  <a:lnTo>
                    <a:pt x="3172522" y="489537"/>
                  </a:lnTo>
                  <a:lnTo>
                    <a:pt x="3184360" y="489537"/>
                  </a:lnTo>
                  <a:lnTo>
                    <a:pt x="3196198" y="489537"/>
                  </a:lnTo>
                  <a:lnTo>
                    <a:pt x="3208035" y="489537"/>
                  </a:lnTo>
                  <a:lnTo>
                    <a:pt x="3219873" y="489537"/>
                  </a:lnTo>
                  <a:lnTo>
                    <a:pt x="3231711" y="489537"/>
                  </a:lnTo>
                  <a:lnTo>
                    <a:pt x="3243549" y="489537"/>
                  </a:lnTo>
                  <a:lnTo>
                    <a:pt x="3255387" y="489537"/>
                  </a:lnTo>
                  <a:lnTo>
                    <a:pt x="3267224" y="489537"/>
                  </a:lnTo>
                  <a:lnTo>
                    <a:pt x="3279062" y="489537"/>
                  </a:lnTo>
                  <a:lnTo>
                    <a:pt x="3290900" y="489537"/>
                  </a:lnTo>
                  <a:lnTo>
                    <a:pt x="3302738" y="489537"/>
                  </a:lnTo>
                  <a:lnTo>
                    <a:pt x="3314575" y="489537"/>
                  </a:lnTo>
                  <a:lnTo>
                    <a:pt x="3326413" y="489537"/>
                  </a:lnTo>
                  <a:lnTo>
                    <a:pt x="3338251" y="489537"/>
                  </a:lnTo>
                  <a:lnTo>
                    <a:pt x="3350089" y="489537"/>
                  </a:lnTo>
                  <a:lnTo>
                    <a:pt x="3361926" y="489537"/>
                  </a:lnTo>
                  <a:lnTo>
                    <a:pt x="3373764" y="489537"/>
                  </a:lnTo>
                  <a:lnTo>
                    <a:pt x="3385602" y="489537"/>
                  </a:lnTo>
                  <a:lnTo>
                    <a:pt x="3397440" y="489537"/>
                  </a:lnTo>
                  <a:lnTo>
                    <a:pt x="3409278" y="489537"/>
                  </a:lnTo>
                  <a:lnTo>
                    <a:pt x="3421115" y="489537"/>
                  </a:lnTo>
                  <a:lnTo>
                    <a:pt x="3432953" y="489537"/>
                  </a:lnTo>
                  <a:lnTo>
                    <a:pt x="3444791" y="489537"/>
                  </a:lnTo>
                  <a:lnTo>
                    <a:pt x="3456629" y="489537"/>
                  </a:lnTo>
                  <a:lnTo>
                    <a:pt x="3468466" y="489537"/>
                  </a:lnTo>
                  <a:lnTo>
                    <a:pt x="3480304" y="489537"/>
                  </a:lnTo>
                  <a:lnTo>
                    <a:pt x="3492142" y="489537"/>
                  </a:lnTo>
                  <a:lnTo>
                    <a:pt x="3503980" y="489537"/>
                  </a:lnTo>
                  <a:lnTo>
                    <a:pt x="3515818" y="489537"/>
                  </a:lnTo>
                  <a:lnTo>
                    <a:pt x="3515818" y="489373"/>
                  </a:lnTo>
                  <a:lnTo>
                    <a:pt x="3527655" y="489344"/>
                  </a:lnTo>
                  <a:lnTo>
                    <a:pt x="3539493" y="489310"/>
                  </a:lnTo>
                  <a:lnTo>
                    <a:pt x="3551331" y="489270"/>
                  </a:lnTo>
                  <a:lnTo>
                    <a:pt x="3563169" y="489224"/>
                  </a:lnTo>
                  <a:lnTo>
                    <a:pt x="3575006" y="489169"/>
                  </a:lnTo>
                  <a:lnTo>
                    <a:pt x="3586844" y="489104"/>
                  </a:lnTo>
                  <a:lnTo>
                    <a:pt x="3598682" y="489028"/>
                  </a:lnTo>
                  <a:lnTo>
                    <a:pt x="3610520" y="488939"/>
                  </a:lnTo>
                  <a:lnTo>
                    <a:pt x="3622357" y="488834"/>
                  </a:lnTo>
                  <a:lnTo>
                    <a:pt x="3634195" y="488711"/>
                  </a:lnTo>
                  <a:lnTo>
                    <a:pt x="3646033" y="488567"/>
                  </a:lnTo>
                  <a:lnTo>
                    <a:pt x="3657871" y="488397"/>
                  </a:lnTo>
                  <a:lnTo>
                    <a:pt x="3669709" y="488198"/>
                  </a:lnTo>
                  <a:lnTo>
                    <a:pt x="3681546" y="487964"/>
                  </a:lnTo>
                  <a:lnTo>
                    <a:pt x="3693384" y="487689"/>
                  </a:lnTo>
                  <a:lnTo>
                    <a:pt x="3705222" y="487366"/>
                  </a:lnTo>
                  <a:lnTo>
                    <a:pt x="3717060" y="486987"/>
                  </a:lnTo>
                  <a:lnTo>
                    <a:pt x="3728897" y="486543"/>
                  </a:lnTo>
                  <a:lnTo>
                    <a:pt x="3740735" y="486021"/>
                  </a:lnTo>
                  <a:lnTo>
                    <a:pt x="3752573" y="485410"/>
                  </a:lnTo>
                  <a:lnTo>
                    <a:pt x="3764411" y="484693"/>
                  </a:lnTo>
                  <a:lnTo>
                    <a:pt x="3776248" y="483853"/>
                  </a:lnTo>
                  <a:lnTo>
                    <a:pt x="3788086" y="482869"/>
                  </a:lnTo>
                  <a:lnTo>
                    <a:pt x="3799924" y="481719"/>
                  </a:lnTo>
                  <a:lnTo>
                    <a:pt x="3811762" y="480373"/>
                  </a:lnTo>
                  <a:lnTo>
                    <a:pt x="3823600" y="478801"/>
                  </a:lnTo>
                  <a:lnTo>
                    <a:pt x="3835437" y="476966"/>
                  </a:lnTo>
                  <a:lnTo>
                    <a:pt x="3847275" y="474827"/>
                  </a:lnTo>
                  <a:lnTo>
                    <a:pt x="3859113" y="472337"/>
                  </a:lnTo>
                  <a:lnTo>
                    <a:pt x="3870951" y="469444"/>
                  </a:lnTo>
                  <a:lnTo>
                    <a:pt x="3882788" y="466088"/>
                  </a:lnTo>
                  <a:lnTo>
                    <a:pt x="3894626" y="462204"/>
                  </a:lnTo>
                  <a:lnTo>
                    <a:pt x="3906464" y="457721"/>
                  </a:lnTo>
                  <a:lnTo>
                    <a:pt x="3918302" y="452562"/>
                  </a:lnTo>
                  <a:lnTo>
                    <a:pt x="3930139" y="446644"/>
                  </a:lnTo>
                  <a:lnTo>
                    <a:pt x="3941977" y="439884"/>
                  </a:lnTo>
                  <a:lnTo>
                    <a:pt x="3953815" y="432194"/>
                  </a:lnTo>
                  <a:lnTo>
                    <a:pt x="3965653" y="423492"/>
                  </a:lnTo>
                  <a:lnTo>
                    <a:pt x="3977491" y="413701"/>
                  </a:lnTo>
                  <a:lnTo>
                    <a:pt x="3989328" y="402756"/>
                  </a:lnTo>
                  <a:lnTo>
                    <a:pt x="4001166" y="390609"/>
                  </a:lnTo>
                  <a:lnTo>
                    <a:pt x="4013004" y="377236"/>
                  </a:lnTo>
                  <a:lnTo>
                    <a:pt x="4024842" y="362642"/>
                  </a:lnTo>
                  <a:lnTo>
                    <a:pt x="4036679" y="346868"/>
                  </a:lnTo>
                  <a:lnTo>
                    <a:pt x="4048517" y="329995"/>
                  </a:lnTo>
                  <a:lnTo>
                    <a:pt x="4060355" y="312148"/>
                  </a:lnTo>
                  <a:lnTo>
                    <a:pt x="4072193" y="293489"/>
                  </a:lnTo>
                  <a:lnTo>
                    <a:pt x="4084031" y="274221"/>
                  </a:lnTo>
                  <a:lnTo>
                    <a:pt x="4095868" y="254574"/>
                  </a:lnTo>
                  <a:lnTo>
                    <a:pt x="4107706" y="234799"/>
                  </a:lnTo>
                  <a:lnTo>
                    <a:pt x="4119544" y="215152"/>
                  </a:lnTo>
                  <a:lnTo>
                    <a:pt x="4131382" y="195883"/>
                  </a:lnTo>
                  <a:lnTo>
                    <a:pt x="4143219" y="177225"/>
                  </a:lnTo>
                  <a:lnTo>
                    <a:pt x="4155057" y="159377"/>
                  </a:lnTo>
                  <a:lnTo>
                    <a:pt x="4166895" y="142505"/>
                  </a:lnTo>
                  <a:lnTo>
                    <a:pt x="4178733" y="126731"/>
                  </a:lnTo>
                  <a:lnTo>
                    <a:pt x="4190570" y="112137"/>
                  </a:lnTo>
                  <a:lnTo>
                    <a:pt x="4202408" y="98763"/>
                  </a:lnTo>
                  <a:lnTo>
                    <a:pt x="4214246" y="86616"/>
                  </a:lnTo>
                  <a:lnTo>
                    <a:pt x="4226084" y="75671"/>
                  </a:lnTo>
                  <a:lnTo>
                    <a:pt x="4237922" y="65880"/>
                  </a:lnTo>
                  <a:lnTo>
                    <a:pt x="4249759" y="57178"/>
                  </a:lnTo>
                  <a:lnTo>
                    <a:pt x="4261597" y="49489"/>
                  </a:lnTo>
                  <a:lnTo>
                    <a:pt x="4273435" y="42728"/>
                  </a:lnTo>
                  <a:lnTo>
                    <a:pt x="4285273" y="36810"/>
                  </a:lnTo>
                  <a:lnTo>
                    <a:pt x="4297110" y="31651"/>
                  </a:lnTo>
                  <a:lnTo>
                    <a:pt x="4308948" y="27168"/>
                  </a:lnTo>
                  <a:lnTo>
                    <a:pt x="4320786" y="23284"/>
                  </a:lnTo>
                  <a:lnTo>
                    <a:pt x="4332624" y="19929"/>
                  </a:lnTo>
                  <a:lnTo>
                    <a:pt x="4344461" y="17035"/>
                  </a:lnTo>
                  <a:lnTo>
                    <a:pt x="4356299" y="14546"/>
                  </a:lnTo>
                  <a:lnTo>
                    <a:pt x="4368137" y="12407"/>
                  </a:lnTo>
                  <a:lnTo>
                    <a:pt x="4379975" y="10572"/>
                  </a:lnTo>
                  <a:lnTo>
                    <a:pt x="4391813" y="9000"/>
                  </a:lnTo>
                  <a:lnTo>
                    <a:pt x="4403650" y="7654"/>
                  </a:lnTo>
                  <a:lnTo>
                    <a:pt x="4415488" y="6503"/>
                  </a:lnTo>
                  <a:lnTo>
                    <a:pt x="4427326" y="5519"/>
                  </a:lnTo>
                  <a:lnTo>
                    <a:pt x="4439164" y="4680"/>
                  </a:lnTo>
                  <a:lnTo>
                    <a:pt x="4451001" y="3963"/>
                  </a:lnTo>
                  <a:lnTo>
                    <a:pt x="4462839" y="3351"/>
                  </a:lnTo>
                  <a:lnTo>
                    <a:pt x="4474677" y="2830"/>
                  </a:lnTo>
                  <a:lnTo>
                    <a:pt x="4486515" y="2385"/>
                  </a:lnTo>
                  <a:lnTo>
                    <a:pt x="4498352" y="2006"/>
                  </a:lnTo>
                  <a:lnTo>
                    <a:pt x="4510190" y="1684"/>
                  </a:lnTo>
                  <a:lnTo>
                    <a:pt x="4522028" y="1409"/>
                  </a:lnTo>
                  <a:lnTo>
                    <a:pt x="4533866" y="1174"/>
                  </a:lnTo>
                  <a:lnTo>
                    <a:pt x="4545704" y="975"/>
                  </a:lnTo>
                  <a:lnTo>
                    <a:pt x="4557541" y="805"/>
                  </a:lnTo>
                  <a:lnTo>
                    <a:pt x="4569379" y="661"/>
                  </a:lnTo>
                  <a:lnTo>
                    <a:pt x="4581217" y="538"/>
                  </a:lnTo>
                  <a:lnTo>
                    <a:pt x="4593055" y="433"/>
                  </a:lnTo>
                  <a:lnTo>
                    <a:pt x="4604892" y="344"/>
                  </a:lnTo>
                  <a:lnTo>
                    <a:pt x="4616730" y="268"/>
                  </a:lnTo>
                  <a:lnTo>
                    <a:pt x="4628568" y="204"/>
                  </a:lnTo>
                  <a:lnTo>
                    <a:pt x="4640406" y="149"/>
                  </a:lnTo>
                  <a:lnTo>
                    <a:pt x="4652244" y="102"/>
                  </a:lnTo>
                  <a:lnTo>
                    <a:pt x="4664081" y="62"/>
                  </a:lnTo>
                  <a:lnTo>
                    <a:pt x="4675919" y="28"/>
                  </a:lnTo>
                  <a:lnTo>
                    <a:pt x="4687757" y="0"/>
                  </a:lnTo>
                </a:path>
              </a:pathLst>
            </a:custGeom>
            <a:ln w="40651" cap="flat">
              <a:solidFill>
                <a:srgbClr val="E8E8E8">
                  <a:alpha val="100000"/>
                </a:srgbClr>
              </a:solidFill>
              <a:prstDash val="solid"/>
              <a:round/>
            </a:ln>
          </p:spPr>
          <p:txBody>
            <a:bodyPr/>
            <a:lstStyle/>
            <a:p/>
          </p:txBody>
        </p:sp>
        <p:sp>
          <p:nvSpPr>
            <p:cNvPr id="41" name="pl41"/>
            <p:cNvSpPr/>
            <p:nvPr/>
          </p:nvSpPr>
          <p:spPr>
            <a:xfrm>
              <a:off x="2482252" y="2619106"/>
              <a:ext cx="4687757" cy="244768"/>
            </a:xfrm>
            <a:custGeom>
              <a:avLst/>
              <a:pathLst>
                <a:path w="4687757" h="244768">
                  <a:moveTo>
                    <a:pt x="0" y="0"/>
                  </a:moveTo>
                  <a:lnTo>
                    <a:pt x="11837" y="14"/>
                  </a:lnTo>
                  <a:lnTo>
                    <a:pt x="23675" y="31"/>
                  </a:lnTo>
                  <a:lnTo>
                    <a:pt x="35513" y="51"/>
                  </a:lnTo>
                  <a:lnTo>
                    <a:pt x="47351" y="74"/>
                  </a:lnTo>
                  <a:lnTo>
                    <a:pt x="59188" y="102"/>
                  </a:lnTo>
                  <a:lnTo>
                    <a:pt x="71026" y="134"/>
                  </a:lnTo>
                  <a:lnTo>
                    <a:pt x="82864" y="172"/>
                  </a:lnTo>
                  <a:lnTo>
                    <a:pt x="94702" y="216"/>
                  </a:lnTo>
                  <a:lnTo>
                    <a:pt x="106539" y="269"/>
                  </a:lnTo>
                  <a:lnTo>
                    <a:pt x="118377" y="330"/>
                  </a:lnTo>
                  <a:lnTo>
                    <a:pt x="130215" y="402"/>
                  </a:lnTo>
                  <a:lnTo>
                    <a:pt x="142053" y="487"/>
                  </a:lnTo>
                  <a:lnTo>
                    <a:pt x="153891" y="587"/>
                  </a:lnTo>
                  <a:lnTo>
                    <a:pt x="165728" y="704"/>
                  </a:lnTo>
                  <a:lnTo>
                    <a:pt x="177566" y="842"/>
                  </a:lnTo>
                  <a:lnTo>
                    <a:pt x="189404" y="1003"/>
                  </a:lnTo>
                  <a:lnTo>
                    <a:pt x="201242" y="1192"/>
                  </a:lnTo>
                  <a:lnTo>
                    <a:pt x="213079" y="1415"/>
                  </a:lnTo>
                  <a:lnTo>
                    <a:pt x="224917" y="1675"/>
                  </a:lnTo>
                  <a:lnTo>
                    <a:pt x="236755" y="1981"/>
                  </a:lnTo>
                  <a:lnTo>
                    <a:pt x="248593" y="2340"/>
                  </a:lnTo>
                  <a:lnTo>
                    <a:pt x="260430" y="2759"/>
                  </a:lnTo>
                  <a:lnTo>
                    <a:pt x="272268" y="3251"/>
                  </a:lnTo>
                  <a:lnTo>
                    <a:pt x="284106" y="3827"/>
                  </a:lnTo>
                  <a:lnTo>
                    <a:pt x="295944" y="4500"/>
                  </a:lnTo>
                  <a:lnTo>
                    <a:pt x="307782" y="5286"/>
                  </a:lnTo>
                  <a:lnTo>
                    <a:pt x="319619" y="6203"/>
                  </a:lnTo>
                  <a:lnTo>
                    <a:pt x="331457" y="7273"/>
                  </a:lnTo>
                  <a:lnTo>
                    <a:pt x="343295" y="8517"/>
                  </a:lnTo>
                  <a:lnTo>
                    <a:pt x="355133" y="9964"/>
                  </a:lnTo>
                  <a:lnTo>
                    <a:pt x="366970" y="11642"/>
                  </a:lnTo>
                  <a:lnTo>
                    <a:pt x="378808" y="13584"/>
                  </a:lnTo>
                  <a:lnTo>
                    <a:pt x="390646" y="15825"/>
                  </a:lnTo>
                  <a:lnTo>
                    <a:pt x="402484" y="18405"/>
                  </a:lnTo>
                  <a:lnTo>
                    <a:pt x="414321" y="21364"/>
                  </a:lnTo>
                  <a:lnTo>
                    <a:pt x="426159" y="24744"/>
                  </a:lnTo>
                  <a:lnTo>
                    <a:pt x="437997" y="28589"/>
                  </a:lnTo>
                  <a:lnTo>
                    <a:pt x="449835" y="32940"/>
                  </a:lnTo>
                  <a:lnTo>
                    <a:pt x="461673" y="37835"/>
                  </a:lnTo>
                  <a:lnTo>
                    <a:pt x="473510" y="43308"/>
                  </a:lnTo>
                  <a:lnTo>
                    <a:pt x="485348" y="49381"/>
                  </a:lnTo>
                  <a:lnTo>
                    <a:pt x="497186" y="56068"/>
                  </a:lnTo>
                  <a:lnTo>
                    <a:pt x="509024" y="63365"/>
                  </a:lnTo>
                  <a:lnTo>
                    <a:pt x="520861" y="71252"/>
                  </a:lnTo>
                  <a:lnTo>
                    <a:pt x="532699" y="79688"/>
                  </a:lnTo>
                  <a:lnTo>
                    <a:pt x="544537" y="88612"/>
                  </a:lnTo>
                  <a:lnTo>
                    <a:pt x="556375" y="97941"/>
                  </a:lnTo>
                  <a:lnTo>
                    <a:pt x="568213" y="107576"/>
                  </a:lnTo>
                  <a:lnTo>
                    <a:pt x="580050" y="117399"/>
                  </a:lnTo>
                  <a:lnTo>
                    <a:pt x="591888" y="127287"/>
                  </a:lnTo>
                  <a:lnTo>
                    <a:pt x="603726" y="137110"/>
                  </a:lnTo>
                  <a:lnTo>
                    <a:pt x="615564" y="146744"/>
                  </a:lnTo>
                  <a:lnTo>
                    <a:pt x="627401" y="156074"/>
                  </a:lnTo>
                  <a:lnTo>
                    <a:pt x="639239" y="164997"/>
                  </a:lnTo>
                  <a:lnTo>
                    <a:pt x="651077" y="173434"/>
                  </a:lnTo>
                  <a:lnTo>
                    <a:pt x="662915" y="181321"/>
                  </a:lnTo>
                  <a:lnTo>
                    <a:pt x="674752" y="188618"/>
                  </a:lnTo>
                  <a:lnTo>
                    <a:pt x="686590" y="195304"/>
                  </a:lnTo>
                  <a:lnTo>
                    <a:pt x="698428" y="201378"/>
                  </a:lnTo>
                  <a:lnTo>
                    <a:pt x="710266" y="206850"/>
                  </a:lnTo>
                  <a:lnTo>
                    <a:pt x="722104" y="211746"/>
                  </a:lnTo>
                  <a:lnTo>
                    <a:pt x="733941" y="216097"/>
                  </a:lnTo>
                  <a:lnTo>
                    <a:pt x="745779" y="219942"/>
                  </a:lnTo>
                  <a:lnTo>
                    <a:pt x="757617" y="223322"/>
                  </a:lnTo>
                  <a:lnTo>
                    <a:pt x="769455" y="226281"/>
                  </a:lnTo>
                  <a:lnTo>
                    <a:pt x="781292" y="228860"/>
                  </a:lnTo>
                  <a:lnTo>
                    <a:pt x="793130" y="231102"/>
                  </a:lnTo>
                  <a:lnTo>
                    <a:pt x="804968" y="233044"/>
                  </a:lnTo>
                  <a:lnTo>
                    <a:pt x="816806" y="234722"/>
                  </a:lnTo>
                  <a:lnTo>
                    <a:pt x="828643" y="236168"/>
                  </a:lnTo>
                  <a:lnTo>
                    <a:pt x="840481" y="237413"/>
                  </a:lnTo>
                  <a:lnTo>
                    <a:pt x="852319" y="238483"/>
                  </a:lnTo>
                  <a:lnTo>
                    <a:pt x="864157" y="239400"/>
                  </a:lnTo>
                  <a:lnTo>
                    <a:pt x="875995" y="240186"/>
                  </a:lnTo>
                  <a:lnTo>
                    <a:pt x="887832" y="240859"/>
                  </a:lnTo>
                  <a:lnTo>
                    <a:pt x="899670" y="241434"/>
                  </a:lnTo>
                  <a:lnTo>
                    <a:pt x="911508" y="241926"/>
                  </a:lnTo>
                  <a:lnTo>
                    <a:pt x="923346" y="242346"/>
                  </a:lnTo>
                  <a:lnTo>
                    <a:pt x="935183" y="242705"/>
                  </a:lnTo>
                  <a:lnTo>
                    <a:pt x="947021" y="243010"/>
                  </a:lnTo>
                  <a:lnTo>
                    <a:pt x="958859" y="243271"/>
                  </a:lnTo>
                  <a:lnTo>
                    <a:pt x="970697" y="243493"/>
                  </a:lnTo>
                  <a:lnTo>
                    <a:pt x="982534" y="243683"/>
                  </a:lnTo>
                  <a:lnTo>
                    <a:pt x="994372" y="243844"/>
                  </a:lnTo>
                  <a:lnTo>
                    <a:pt x="1006210" y="243982"/>
                  </a:lnTo>
                  <a:lnTo>
                    <a:pt x="1018048" y="244099"/>
                  </a:lnTo>
                  <a:lnTo>
                    <a:pt x="1029886" y="244198"/>
                  </a:lnTo>
                  <a:lnTo>
                    <a:pt x="1041723" y="244283"/>
                  </a:lnTo>
                  <a:lnTo>
                    <a:pt x="1053561" y="244355"/>
                  </a:lnTo>
                  <a:lnTo>
                    <a:pt x="1065399" y="244417"/>
                  </a:lnTo>
                  <a:lnTo>
                    <a:pt x="1077237" y="244469"/>
                  </a:lnTo>
                  <a:lnTo>
                    <a:pt x="1089074" y="244514"/>
                  </a:lnTo>
                  <a:lnTo>
                    <a:pt x="1100912" y="244552"/>
                  </a:lnTo>
                  <a:lnTo>
                    <a:pt x="1112750" y="244584"/>
                  </a:lnTo>
                  <a:lnTo>
                    <a:pt x="1124588" y="244612"/>
                  </a:lnTo>
                  <a:lnTo>
                    <a:pt x="1136426" y="244635"/>
                  </a:lnTo>
                  <a:lnTo>
                    <a:pt x="1148263" y="244655"/>
                  </a:lnTo>
                  <a:lnTo>
                    <a:pt x="1160101" y="244672"/>
                  </a:lnTo>
                  <a:lnTo>
                    <a:pt x="1171939" y="244686"/>
                  </a:lnTo>
                  <a:lnTo>
                    <a:pt x="1171939" y="244768"/>
                  </a:lnTo>
                  <a:lnTo>
                    <a:pt x="1183777" y="244768"/>
                  </a:lnTo>
                  <a:lnTo>
                    <a:pt x="1195614" y="244768"/>
                  </a:lnTo>
                  <a:lnTo>
                    <a:pt x="1207452" y="244768"/>
                  </a:lnTo>
                  <a:lnTo>
                    <a:pt x="1219290" y="244768"/>
                  </a:lnTo>
                  <a:lnTo>
                    <a:pt x="1231128" y="244768"/>
                  </a:lnTo>
                  <a:lnTo>
                    <a:pt x="1242965" y="244768"/>
                  </a:lnTo>
                  <a:lnTo>
                    <a:pt x="1254803" y="244768"/>
                  </a:lnTo>
                  <a:lnTo>
                    <a:pt x="1266641" y="244768"/>
                  </a:lnTo>
                  <a:lnTo>
                    <a:pt x="1278479" y="244768"/>
                  </a:lnTo>
                  <a:lnTo>
                    <a:pt x="1290317" y="244768"/>
                  </a:lnTo>
                  <a:lnTo>
                    <a:pt x="1302154" y="244768"/>
                  </a:lnTo>
                  <a:lnTo>
                    <a:pt x="1313992" y="244768"/>
                  </a:lnTo>
                  <a:lnTo>
                    <a:pt x="1325830" y="244768"/>
                  </a:lnTo>
                  <a:lnTo>
                    <a:pt x="1337668" y="244768"/>
                  </a:lnTo>
                  <a:lnTo>
                    <a:pt x="1349505" y="244768"/>
                  </a:lnTo>
                  <a:lnTo>
                    <a:pt x="1361343" y="244768"/>
                  </a:lnTo>
                  <a:lnTo>
                    <a:pt x="1373181" y="244768"/>
                  </a:lnTo>
                  <a:lnTo>
                    <a:pt x="1385019" y="244768"/>
                  </a:lnTo>
                  <a:lnTo>
                    <a:pt x="1396856" y="244768"/>
                  </a:lnTo>
                  <a:lnTo>
                    <a:pt x="1408694" y="244768"/>
                  </a:lnTo>
                  <a:lnTo>
                    <a:pt x="1420532" y="244768"/>
                  </a:lnTo>
                  <a:lnTo>
                    <a:pt x="1432370" y="244768"/>
                  </a:lnTo>
                  <a:lnTo>
                    <a:pt x="1444208" y="244768"/>
                  </a:lnTo>
                  <a:lnTo>
                    <a:pt x="1456045" y="244768"/>
                  </a:lnTo>
                  <a:lnTo>
                    <a:pt x="1467883" y="244768"/>
                  </a:lnTo>
                  <a:lnTo>
                    <a:pt x="1479721" y="244768"/>
                  </a:lnTo>
                  <a:lnTo>
                    <a:pt x="1491559" y="244768"/>
                  </a:lnTo>
                  <a:lnTo>
                    <a:pt x="1503396" y="244768"/>
                  </a:lnTo>
                  <a:lnTo>
                    <a:pt x="1515234" y="244768"/>
                  </a:lnTo>
                  <a:lnTo>
                    <a:pt x="1527072" y="244768"/>
                  </a:lnTo>
                  <a:lnTo>
                    <a:pt x="1538910" y="244768"/>
                  </a:lnTo>
                  <a:lnTo>
                    <a:pt x="1550748" y="244768"/>
                  </a:lnTo>
                  <a:lnTo>
                    <a:pt x="1562585" y="244768"/>
                  </a:lnTo>
                  <a:lnTo>
                    <a:pt x="1574423" y="244768"/>
                  </a:lnTo>
                  <a:lnTo>
                    <a:pt x="1586261" y="244768"/>
                  </a:lnTo>
                  <a:lnTo>
                    <a:pt x="1598099" y="244768"/>
                  </a:lnTo>
                  <a:lnTo>
                    <a:pt x="1609936" y="244768"/>
                  </a:lnTo>
                  <a:lnTo>
                    <a:pt x="1621774" y="244768"/>
                  </a:lnTo>
                  <a:lnTo>
                    <a:pt x="1633612" y="244768"/>
                  </a:lnTo>
                  <a:lnTo>
                    <a:pt x="1645450" y="244768"/>
                  </a:lnTo>
                  <a:lnTo>
                    <a:pt x="1657287" y="244768"/>
                  </a:lnTo>
                  <a:lnTo>
                    <a:pt x="1669125" y="244768"/>
                  </a:lnTo>
                  <a:lnTo>
                    <a:pt x="1680963" y="244768"/>
                  </a:lnTo>
                  <a:lnTo>
                    <a:pt x="1692801" y="244768"/>
                  </a:lnTo>
                  <a:lnTo>
                    <a:pt x="1704639" y="244768"/>
                  </a:lnTo>
                  <a:lnTo>
                    <a:pt x="1716476" y="244768"/>
                  </a:lnTo>
                  <a:lnTo>
                    <a:pt x="1728314" y="244768"/>
                  </a:lnTo>
                  <a:lnTo>
                    <a:pt x="1740152" y="244768"/>
                  </a:lnTo>
                  <a:lnTo>
                    <a:pt x="1751990" y="244768"/>
                  </a:lnTo>
                  <a:lnTo>
                    <a:pt x="1763827" y="244768"/>
                  </a:lnTo>
                  <a:lnTo>
                    <a:pt x="1775665" y="244768"/>
                  </a:lnTo>
                  <a:lnTo>
                    <a:pt x="1787503" y="244768"/>
                  </a:lnTo>
                  <a:lnTo>
                    <a:pt x="1799341" y="244768"/>
                  </a:lnTo>
                  <a:lnTo>
                    <a:pt x="1811178" y="244768"/>
                  </a:lnTo>
                  <a:lnTo>
                    <a:pt x="1823016" y="244768"/>
                  </a:lnTo>
                  <a:lnTo>
                    <a:pt x="1834854" y="244768"/>
                  </a:lnTo>
                  <a:lnTo>
                    <a:pt x="1846692" y="244768"/>
                  </a:lnTo>
                  <a:lnTo>
                    <a:pt x="1858530" y="244768"/>
                  </a:lnTo>
                  <a:lnTo>
                    <a:pt x="1870367" y="244768"/>
                  </a:lnTo>
                  <a:lnTo>
                    <a:pt x="1882205" y="244768"/>
                  </a:lnTo>
                  <a:lnTo>
                    <a:pt x="1894043" y="244768"/>
                  </a:lnTo>
                  <a:lnTo>
                    <a:pt x="1905881" y="244768"/>
                  </a:lnTo>
                  <a:lnTo>
                    <a:pt x="1917718" y="244768"/>
                  </a:lnTo>
                  <a:lnTo>
                    <a:pt x="1929556" y="244768"/>
                  </a:lnTo>
                  <a:lnTo>
                    <a:pt x="1941394" y="244768"/>
                  </a:lnTo>
                  <a:lnTo>
                    <a:pt x="1953232" y="244768"/>
                  </a:lnTo>
                  <a:lnTo>
                    <a:pt x="1965069" y="244768"/>
                  </a:lnTo>
                  <a:lnTo>
                    <a:pt x="1976907" y="244768"/>
                  </a:lnTo>
                  <a:lnTo>
                    <a:pt x="1988745" y="244768"/>
                  </a:lnTo>
                  <a:lnTo>
                    <a:pt x="2000583" y="244768"/>
                  </a:lnTo>
                  <a:lnTo>
                    <a:pt x="2012421" y="244768"/>
                  </a:lnTo>
                  <a:lnTo>
                    <a:pt x="2024258" y="244768"/>
                  </a:lnTo>
                  <a:lnTo>
                    <a:pt x="2036096" y="244768"/>
                  </a:lnTo>
                  <a:lnTo>
                    <a:pt x="2047934" y="244768"/>
                  </a:lnTo>
                  <a:lnTo>
                    <a:pt x="2059772" y="244768"/>
                  </a:lnTo>
                  <a:lnTo>
                    <a:pt x="2071609" y="244768"/>
                  </a:lnTo>
                  <a:lnTo>
                    <a:pt x="2083447" y="244768"/>
                  </a:lnTo>
                  <a:lnTo>
                    <a:pt x="2095285" y="244768"/>
                  </a:lnTo>
                  <a:lnTo>
                    <a:pt x="2107123" y="244768"/>
                  </a:lnTo>
                  <a:lnTo>
                    <a:pt x="2118961" y="244768"/>
                  </a:lnTo>
                  <a:lnTo>
                    <a:pt x="2130798" y="244768"/>
                  </a:lnTo>
                  <a:lnTo>
                    <a:pt x="2142636" y="244768"/>
                  </a:lnTo>
                  <a:lnTo>
                    <a:pt x="2154474" y="244768"/>
                  </a:lnTo>
                  <a:lnTo>
                    <a:pt x="2166312" y="244768"/>
                  </a:lnTo>
                  <a:lnTo>
                    <a:pt x="2178149" y="244768"/>
                  </a:lnTo>
                  <a:lnTo>
                    <a:pt x="2189987" y="244768"/>
                  </a:lnTo>
                  <a:lnTo>
                    <a:pt x="2201825" y="244768"/>
                  </a:lnTo>
                  <a:lnTo>
                    <a:pt x="2213663" y="244768"/>
                  </a:lnTo>
                  <a:lnTo>
                    <a:pt x="2225500" y="244768"/>
                  </a:lnTo>
                  <a:lnTo>
                    <a:pt x="2237338" y="244768"/>
                  </a:lnTo>
                  <a:lnTo>
                    <a:pt x="2249176" y="244768"/>
                  </a:lnTo>
                  <a:lnTo>
                    <a:pt x="2261014" y="244768"/>
                  </a:lnTo>
                  <a:lnTo>
                    <a:pt x="2272852" y="244768"/>
                  </a:lnTo>
                  <a:lnTo>
                    <a:pt x="2284689" y="244768"/>
                  </a:lnTo>
                  <a:lnTo>
                    <a:pt x="2296527" y="244768"/>
                  </a:lnTo>
                  <a:lnTo>
                    <a:pt x="2308365" y="244768"/>
                  </a:lnTo>
                  <a:lnTo>
                    <a:pt x="2320203" y="244768"/>
                  </a:lnTo>
                  <a:lnTo>
                    <a:pt x="2332040" y="244768"/>
                  </a:lnTo>
                  <a:lnTo>
                    <a:pt x="2343878" y="244768"/>
                  </a:lnTo>
                  <a:lnTo>
                    <a:pt x="2343878" y="244768"/>
                  </a:lnTo>
                  <a:lnTo>
                    <a:pt x="2355716" y="244768"/>
                  </a:lnTo>
                  <a:lnTo>
                    <a:pt x="2367554" y="244768"/>
                  </a:lnTo>
                  <a:lnTo>
                    <a:pt x="2379391" y="244768"/>
                  </a:lnTo>
                  <a:lnTo>
                    <a:pt x="2391229" y="244768"/>
                  </a:lnTo>
                  <a:lnTo>
                    <a:pt x="2403067" y="244768"/>
                  </a:lnTo>
                  <a:lnTo>
                    <a:pt x="2414905" y="244768"/>
                  </a:lnTo>
                  <a:lnTo>
                    <a:pt x="2426743" y="244768"/>
                  </a:lnTo>
                  <a:lnTo>
                    <a:pt x="2438580" y="244768"/>
                  </a:lnTo>
                  <a:lnTo>
                    <a:pt x="2450418" y="244768"/>
                  </a:lnTo>
                  <a:lnTo>
                    <a:pt x="2462256" y="244768"/>
                  </a:lnTo>
                  <a:lnTo>
                    <a:pt x="2474094" y="244768"/>
                  </a:lnTo>
                  <a:lnTo>
                    <a:pt x="2485931" y="244768"/>
                  </a:lnTo>
                  <a:lnTo>
                    <a:pt x="2497769" y="244768"/>
                  </a:lnTo>
                  <a:lnTo>
                    <a:pt x="2509607" y="244768"/>
                  </a:lnTo>
                  <a:lnTo>
                    <a:pt x="2521445" y="244768"/>
                  </a:lnTo>
                  <a:lnTo>
                    <a:pt x="2533283" y="244768"/>
                  </a:lnTo>
                  <a:lnTo>
                    <a:pt x="2545120" y="244768"/>
                  </a:lnTo>
                  <a:lnTo>
                    <a:pt x="2556958" y="244768"/>
                  </a:lnTo>
                  <a:lnTo>
                    <a:pt x="2568796" y="244768"/>
                  </a:lnTo>
                  <a:lnTo>
                    <a:pt x="2580634" y="244768"/>
                  </a:lnTo>
                  <a:lnTo>
                    <a:pt x="2592471" y="244768"/>
                  </a:lnTo>
                  <a:lnTo>
                    <a:pt x="2604309" y="244768"/>
                  </a:lnTo>
                  <a:lnTo>
                    <a:pt x="2616147" y="244768"/>
                  </a:lnTo>
                  <a:lnTo>
                    <a:pt x="2627985" y="244768"/>
                  </a:lnTo>
                  <a:lnTo>
                    <a:pt x="2639822" y="244768"/>
                  </a:lnTo>
                  <a:lnTo>
                    <a:pt x="2651660" y="244768"/>
                  </a:lnTo>
                  <a:lnTo>
                    <a:pt x="2663498" y="244768"/>
                  </a:lnTo>
                  <a:lnTo>
                    <a:pt x="2675336" y="244768"/>
                  </a:lnTo>
                  <a:lnTo>
                    <a:pt x="2687174" y="244768"/>
                  </a:lnTo>
                  <a:lnTo>
                    <a:pt x="2699011" y="244768"/>
                  </a:lnTo>
                  <a:lnTo>
                    <a:pt x="2710849" y="244768"/>
                  </a:lnTo>
                  <a:lnTo>
                    <a:pt x="2722687" y="244768"/>
                  </a:lnTo>
                  <a:lnTo>
                    <a:pt x="2734525" y="244768"/>
                  </a:lnTo>
                  <a:lnTo>
                    <a:pt x="2746362" y="244768"/>
                  </a:lnTo>
                  <a:lnTo>
                    <a:pt x="2758200" y="244768"/>
                  </a:lnTo>
                  <a:lnTo>
                    <a:pt x="2770038" y="244768"/>
                  </a:lnTo>
                  <a:lnTo>
                    <a:pt x="2781876" y="244768"/>
                  </a:lnTo>
                  <a:lnTo>
                    <a:pt x="2793713" y="244768"/>
                  </a:lnTo>
                  <a:lnTo>
                    <a:pt x="2805551" y="244768"/>
                  </a:lnTo>
                  <a:lnTo>
                    <a:pt x="2817389" y="244768"/>
                  </a:lnTo>
                  <a:lnTo>
                    <a:pt x="2829227" y="244768"/>
                  </a:lnTo>
                  <a:lnTo>
                    <a:pt x="2841065" y="244768"/>
                  </a:lnTo>
                  <a:lnTo>
                    <a:pt x="2852902" y="244768"/>
                  </a:lnTo>
                  <a:lnTo>
                    <a:pt x="2864740" y="244768"/>
                  </a:lnTo>
                  <a:lnTo>
                    <a:pt x="2876578" y="244768"/>
                  </a:lnTo>
                  <a:lnTo>
                    <a:pt x="2888416" y="244768"/>
                  </a:lnTo>
                  <a:lnTo>
                    <a:pt x="2900253" y="244768"/>
                  </a:lnTo>
                  <a:lnTo>
                    <a:pt x="2912091" y="244768"/>
                  </a:lnTo>
                  <a:lnTo>
                    <a:pt x="2923929" y="244768"/>
                  </a:lnTo>
                  <a:lnTo>
                    <a:pt x="2935767" y="244768"/>
                  </a:lnTo>
                  <a:lnTo>
                    <a:pt x="2947604" y="244768"/>
                  </a:lnTo>
                  <a:lnTo>
                    <a:pt x="2959442" y="244768"/>
                  </a:lnTo>
                  <a:lnTo>
                    <a:pt x="2971280" y="244768"/>
                  </a:lnTo>
                  <a:lnTo>
                    <a:pt x="2983118" y="244768"/>
                  </a:lnTo>
                  <a:lnTo>
                    <a:pt x="2994956" y="244768"/>
                  </a:lnTo>
                  <a:lnTo>
                    <a:pt x="3006793" y="244768"/>
                  </a:lnTo>
                  <a:lnTo>
                    <a:pt x="3018631" y="244768"/>
                  </a:lnTo>
                  <a:lnTo>
                    <a:pt x="3030469" y="244768"/>
                  </a:lnTo>
                  <a:lnTo>
                    <a:pt x="3042307" y="244768"/>
                  </a:lnTo>
                  <a:lnTo>
                    <a:pt x="3054144" y="244768"/>
                  </a:lnTo>
                  <a:lnTo>
                    <a:pt x="3065982" y="244768"/>
                  </a:lnTo>
                  <a:lnTo>
                    <a:pt x="3077820" y="244768"/>
                  </a:lnTo>
                  <a:lnTo>
                    <a:pt x="3089658" y="244768"/>
                  </a:lnTo>
                  <a:lnTo>
                    <a:pt x="3101496" y="244768"/>
                  </a:lnTo>
                  <a:lnTo>
                    <a:pt x="3113333" y="244768"/>
                  </a:lnTo>
                  <a:lnTo>
                    <a:pt x="3125171" y="244768"/>
                  </a:lnTo>
                  <a:lnTo>
                    <a:pt x="3137009" y="244768"/>
                  </a:lnTo>
                  <a:lnTo>
                    <a:pt x="3148847" y="244768"/>
                  </a:lnTo>
                  <a:lnTo>
                    <a:pt x="3160684" y="244768"/>
                  </a:lnTo>
                  <a:lnTo>
                    <a:pt x="3172522" y="244768"/>
                  </a:lnTo>
                  <a:lnTo>
                    <a:pt x="3184360" y="244768"/>
                  </a:lnTo>
                  <a:lnTo>
                    <a:pt x="3196198" y="244768"/>
                  </a:lnTo>
                  <a:lnTo>
                    <a:pt x="3208035" y="244768"/>
                  </a:lnTo>
                  <a:lnTo>
                    <a:pt x="3219873" y="244768"/>
                  </a:lnTo>
                  <a:lnTo>
                    <a:pt x="3231711" y="244768"/>
                  </a:lnTo>
                  <a:lnTo>
                    <a:pt x="3243549" y="244768"/>
                  </a:lnTo>
                  <a:lnTo>
                    <a:pt x="3255387" y="244768"/>
                  </a:lnTo>
                  <a:lnTo>
                    <a:pt x="3267224" y="244768"/>
                  </a:lnTo>
                  <a:lnTo>
                    <a:pt x="3279062" y="244768"/>
                  </a:lnTo>
                  <a:lnTo>
                    <a:pt x="3290900" y="244768"/>
                  </a:lnTo>
                  <a:lnTo>
                    <a:pt x="3302738" y="244768"/>
                  </a:lnTo>
                  <a:lnTo>
                    <a:pt x="3314575" y="244768"/>
                  </a:lnTo>
                  <a:lnTo>
                    <a:pt x="3326413" y="244768"/>
                  </a:lnTo>
                  <a:lnTo>
                    <a:pt x="3338251" y="244768"/>
                  </a:lnTo>
                  <a:lnTo>
                    <a:pt x="3350089" y="244768"/>
                  </a:lnTo>
                  <a:lnTo>
                    <a:pt x="3361926" y="244768"/>
                  </a:lnTo>
                  <a:lnTo>
                    <a:pt x="3373764" y="244768"/>
                  </a:lnTo>
                  <a:lnTo>
                    <a:pt x="3385602" y="244768"/>
                  </a:lnTo>
                  <a:lnTo>
                    <a:pt x="3397440" y="244768"/>
                  </a:lnTo>
                  <a:lnTo>
                    <a:pt x="3409278" y="244768"/>
                  </a:lnTo>
                  <a:lnTo>
                    <a:pt x="3421115" y="244768"/>
                  </a:lnTo>
                  <a:lnTo>
                    <a:pt x="3432953" y="244768"/>
                  </a:lnTo>
                  <a:lnTo>
                    <a:pt x="3444791" y="244768"/>
                  </a:lnTo>
                  <a:lnTo>
                    <a:pt x="3456629" y="244768"/>
                  </a:lnTo>
                  <a:lnTo>
                    <a:pt x="3468466" y="244768"/>
                  </a:lnTo>
                  <a:lnTo>
                    <a:pt x="3480304" y="244768"/>
                  </a:lnTo>
                  <a:lnTo>
                    <a:pt x="3492142" y="244768"/>
                  </a:lnTo>
                  <a:lnTo>
                    <a:pt x="3503980" y="244768"/>
                  </a:lnTo>
                  <a:lnTo>
                    <a:pt x="3515818" y="244768"/>
                  </a:lnTo>
                  <a:lnTo>
                    <a:pt x="3515818" y="244768"/>
                  </a:lnTo>
                  <a:lnTo>
                    <a:pt x="3527655" y="244768"/>
                  </a:lnTo>
                  <a:lnTo>
                    <a:pt x="3539493" y="244768"/>
                  </a:lnTo>
                  <a:lnTo>
                    <a:pt x="3551331" y="244768"/>
                  </a:lnTo>
                  <a:lnTo>
                    <a:pt x="3563169" y="244768"/>
                  </a:lnTo>
                  <a:lnTo>
                    <a:pt x="3575006" y="244768"/>
                  </a:lnTo>
                  <a:lnTo>
                    <a:pt x="3586844" y="244768"/>
                  </a:lnTo>
                  <a:lnTo>
                    <a:pt x="3598682" y="244768"/>
                  </a:lnTo>
                  <a:lnTo>
                    <a:pt x="3610520" y="244768"/>
                  </a:lnTo>
                  <a:lnTo>
                    <a:pt x="3622357" y="244768"/>
                  </a:lnTo>
                  <a:lnTo>
                    <a:pt x="3634195" y="244768"/>
                  </a:lnTo>
                  <a:lnTo>
                    <a:pt x="3646033" y="244768"/>
                  </a:lnTo>
                  <a:lnTo>
                    <a:pt x="3657871" y="244768"/>
                  </a:lnTo>
                  <a:lnTo>
                    <a:pt x="3669709" y="244768"/>
                  </a:lnTo>
                  <a:lnTo>
                    <a:pt x="3681546" y="244768"/>
                  </a:lnTo>
                  <a:lnTo>
                    <a:pt x="3693384" y="244768"/>
                  </a:lnTo>
                  <a:lnTo>
                    <a:pt x="3705222" y="244768"/>
                  </a:lnTo>
                  <a:lnTo>
                    <a:pt x="3717060" y="244768"/>
                  </a:lnTo>
                  <a:lnTo>
                    <a:pt x="3728897" y="244768"/>
                  </a:lnTo>
                  <a:lnTo>
                    <a:pt x="3740735" y="244768"/>
                  </a:lnTo>
                  <a:lnTo>
                    <a:pt x="3752573" y="244768"/>
                  </a:lnTo>
                  <a:lnTo>
                    <a:pt x="3764411" y="244768"/>
                  </a:lnTo>
                  <a:lnTo>
                    <a:pt x="3776248" y="244768"/>
                  </a:lnTo>
                  <a:lnTo>
                    <a:pt x="3788086" y="244768"/>
                  </a:lnTo>
                  <a:lnTo>
                    <a:pt x="3799924" y="244768"/>
                  </a:lnTo>
                  <a:lnTo>
                    <a:pt x="3811762" y="244768"/>
                  </a:lnTo>
                  <a:lnTo>
                    <a:pt x="3823600" y="244768"/>
                  </a:lnTo>
                  <a:lnTo>
                    <a:pt x="3835437" y="244768"/>
                  </a:lnTo>
                  <a:lnTo>
                    <a:pt x="3847275" y="244768"/>
                  </a:lnTo>
                  <a:lnTo>
                    <a:pt x="3859113" y="244768"/>
                  </a:lnTo>
                  <a:lnTo>
                    <a:pt x="3870951" y="244768"/>
                  </a:lnTo>
                  <a:lnTo>
                    <a:pt x="3882788" y="244768"/>
                  </a:lnTo>
                  <a:lnTo>
                    <a:pt x="3894626" y="244768"/>
                  </a:lnTo>
                  <a:lnTo>
                    <a:pt x="3906464" y="244768"/>
                  </a:lnTo>
                  <a:lnTo>
                    <a:pt x="3918302" y="244768"/>
                  </a:lnTo>
                  <a:lnTo>
                    <a:pt x="3930139" y="244768"/>
                  </a:lnTo>
                  <a:lnTo>
                    <a:pt x="3941977" y="244768"/>
                  </a:lnTo>
                  <a:lnTo>
                    <a:pt x="3953815" y="244768"/>
                  </a:lnTo>
                  <a:lnTo>
                    <a:pt x="3965653" y="244768"/>
                  </a:lnTo>
                  <a:lnTo>
                    <a:pt x="3977491" y="244768"/>
                  </a:lnTo>
                  <a:lnTo>
                    <a:pt x="3989328" y="244768"/>
                  </a:lnTo>
                  <a:lnTo>
                    <a:pt x="4001166" y="244768"/>
                  </a:lnTo>
                  <a:lnTo>
                    <a:pt x="4013004" y="244768"/>
                  </a:lnTo>
                  <a:lnTo>
                    <a:pt x="4024842" y="244768"/>
                  </a:lnTo>
                  <a:lnTo>
                    <a:pt x="4036679" y="244768"/>
                  </a:lnTo>
                  <a:lnTo>
                    <a:pt x="4048517" y="244768"/>
                  </a:lnTo>
                  <a:lnTo>
                    <a:pt x="4060355" y="244768"/>
                  </a:lnTo>
                  <a:lnTo>
                    <a:pt x="4072193" y="244768"/>
                  </a:lnTo>
                  <a:lnTo>
                    <a:pt x="4084031" y="244768"/>
                  </a:lnTo>
                  <a:lnTo>
                    <a:pt x="4095868" y="244768"/>
                  </a:lnTo>
                  <a:lnTo>
                    <a:pt x="4107706" y="244768"/>
                  </a:lnTo>
                  <a:lnTo>
                    <a:pt x="4119544" y="244768"/>
                  </a:lnTo>
                  <a:lnTo>
                    <a:pt x="4131382" y="244768"/>
                  </a:lnTo>
                  <a:lnTo>
                    <a:pt x="4143219" y="244768"/>
                  </a:lnTo>
                  <a:lnTo>
                    <a:pt x="4155057" y="244768"/>
                  </a:lnTo>
                  <a:lnTo>
                    <a:pt x="4166895" y="244768"/>
                  </a:lnTo>
                  <a:lnTo>
                    <a:pt x="4178733" y="244768"/>
                  </a:lnTo>
                  <a:lnTo>
                    <a:pt x="4190570" y="244768"/>
                  </a:lnTo>
                  <a:lnTo>
                    <a:pt x="4202408" y="244768"/>
                  </a:lnTo>
                  <a:lnTo>
                    <a:pt x="4214246" y="244768"/>
                  </a:lnTo>
                  <a:lnTo>
                    <a:pt x="4226084" y="244768"/>
                  </a:lnTo>
                  <a:lnTo>
                    <a:pt x="4237922" y="244768"/>
                  </a:lnTo>
                  <a:lnTo>
                    <a:pt x="4249759" y="244768"/>
                  </a:lnTo>
                  <a:lnTo>
                    <a:pt x="4261597" y="244768"/>
                  </a:lnTo>
                  <a:lnTo>
                    <a:pt x="4273435" y="244768"/>
                  </a:lnTo>
                  <a:lnTo>
                    <a:pt x="4285273" y="244768"/>
                  </a:lnTo>
                  <a:lnTo>
                    <a:pt x="4297110" y="244768"/>
                  </a:lnTo>
                  <a:lnTo>
                    <a:pt x="4308948" y="244768"/>
                  </a:lnTo>
                  <a:lnTo>
                    <a:pt x="4320786" y="244768"/>
                  </a:lnTo>
                  <a:lnTo>
                    <a:pt x="4332624" y="244768"/>
                  </a:lnTo>
                  <a:lnTo>
                    <a:pt x="4344461" y="244768"/>
                  </a:lnTo>
                  <a:lnTo>
                    <a:pt x="4356299" y="244768"/>
                  </a:lnTo>
                  <a:lnTo>
                    <a:pt x="4368137" y="244768"/>
                  </a:lnTo>
                  <a:lnTo>
                    <a:pt x="4379975" y="244768"/>
                  </a:lnTo>
                  <a:lnTo>
                    <a:pt x="4391813" y="244768"/>
                  </a:lnTo>
                  <a:lnTo>
                    <a:pt x="4403650" y="244768"/>
                  </a:lnTo>
                  <a:lnTo>
                    <a:pt x="4415488" y="244768"/>
                  </a:lnTo>
                  <a:lnTo>
                    <a:pt x="4427326" y="244768"/>
                  </a:lnTo>
                  <a:lnTo>
                    <a:pt x="4439164" y="244768"/>
                  </a:lnTo>
                  <a:lnTo>
                    <a:pt x="4451001" y="244768"/>
                  </a:lnTo>
                  <a:lnTo>
                    <a:pt x="4462839" y="244768"/>
                  </a:lnTo>
                  <a:lnTo>
                    <a:pt x="4474677" y="244768"/>
                  </a:lnTo>
                  <a:lnTo>
                    <a:pt x="4486515" y="244768"/>
                  </a:lnTo>
                  <a:lnTo>
                    <a:pt x="4498352" y="244768"/>
                  </a:lnTo>
                  <a:lnTo>
                    <a:pt x="4510190" y="244768"/>
                  </a:lnTo>
                  <a:lnTo>
                    <a:pt x="4522028" y="244768"/>
                  </a:lnTo>
                  <a:lnTo>
                    <a:pt x="4533866" y="244768"/>
                  </a:lnTo>
                  <a:lnTo>
                    <a:pt x="4545704" y="244768"/>
                  </a:lnTo>
                  <a:lnTo>
                    <a:pt x="4557541" y="244768"/>
                  </a:lnTo>
                  <a:lnTo>
                    <a:pt x="4569379" y="244768"/>
                  </a:lnTo>
                  <a:lnTo>
                    <a:pt x="4581217" y="244768"/>
                  </a:lnTo>
                  <a:lnTo>
                    <a:pt x="4593055" y="244768"/>
                  </a:lnTo>
                  <a:lnTo>
                    <a:pt x="4604892" y="244768"/>
                  </a:lnTo>
                  <a:lnTo>
                    <a:pt x="4616730" y="244768"/>
                  </a:lnTo>
                  <a:lnTo>
                    <a:pt x="4628568" y="244768"/>
                  </a:lnTo>
                  <a:lnTo>
                    <a:pt x="4640406" y="244768"/>
                  </a:lnTo>
                  <a:lnTo>
                    <a:pt x="4652244" y="244768"/>
                  </a:lnTo>
                  <a:lnTo>
                    <a:pt x="4664081" y="244768"/>
                  </a:lnTo>
                  <a:lnTo>
                    <a:pt x="4675919" y="244768"/>
                  </a:lnTo>
                  <a:lnTo>
                    <a:pt x="4687757" y="244768"/>
                  </a:lnTo>
                </a:path>
              </a:pathLst>
            </a:custGeom>
            <a:ln w="40651" cap="flat">
              <a:solidFill>
                <a:srgbClr val="E8E8E8">
                  <a:alpha val="100000"/>
                </a:srgbClr>
              </a:solidFill>
              <a:prstDash val="solid"/>
              <a:round/>
            </a:ln>
          </p:spPr>
          <p:txBody>
            <a:bodyPr/>
            <a:lstStyle/>
            <a:p/>
          </p:txBody>
        </p:sp>
        <p:sp>
          <p:nvSpPr>
            <p:cNvPr id="42" name="pl42"/>
            <p:cNvSpPr/>
            <p:nvPr/>
          </p:nvSpPr>
          <p:spPr>
            <a:xfrm>
              <a:off x="2482252" y="1150001"/>
              <a:ext cx="4687757" cy="979239"/>
            </a:xfrm>
            <a:custGeom>
              <a:avLst/>
              <a:pathLst>
                <a:path w="4687757" h="979239">
                  <a:moveTo>
                    <a:pt x="0" y="979239"/>
                  </a:moveTo>
                  <a:lnTo>
                    <a:pt x="11837" y="979224"/>
                  </a:lnTo>
                  <a:lnTo>
                    <a:pt x="23675" y="979207"/>
                  </a:lnTo>
                  <a:lnTo>
                    <a:pt x="35513" y="979188"/>
                  </a:lnTo>
                  <a:lnTo>
                    <a:pt x="47351" y="979164"/>
                  </a:lnTo>
                  <a:lnTo>
                    <a:pt x="59188" y="979137"/>
                  </a:lnTo>
                  <a:lnTo>
                    <a:pt x="71026" y="979104"/>
                  </a:lnTo>
                  <a:lnTo>
                    <a:pt x="82864" y="979066"/>
                  </a:lnTo>
                  <a:lnTo>
                    <a:pt x="94702" y="979022"/>
                  </a:lnTo>
                  <a:lnTo>
                    <a:pt x="106539" y="978970"/>
                  </a:lnTo>
                  <a:lnTo>
                    <a:pt x="118377" y="978908"/>
                  </a:lnTo>
                  <a:lnTo>
                    <a:pt x="130215" y="978836"/>
                  </a:lnTo>
                  <a:lnTo>
                    <a:pt x="142053" y="978751"/>
                  </a:lnTo>
                  <a:lnTo>
                    <a:pt x="153891" y="978651"/>
                  </a:lnTo>
                  <a:lnTo>
                    <a:pt x="165728" y="978534"/>
                  </a:lnTo>
                  <a:lnTo>
                    <a:pt x="177566" y="978397"/>
                  </a:lnTo>
                  <a:lnTo>
                    <a:pt x="189404" y="978235"/>
                  </a:lnTo>
                  <a:lnTo>
                    <a:pt x="201242" y="978046"/>
                  </a:lnTo>
                  <a:lnTo>
                    <a:pt x="213079" y="977824"/>
                  </a:lnTo>
                  <a:lnTo>
                    <a:pt x="224917" y="977563"/>
                  </a:lnTo>
                  <a:lnTo>
                    <a:pt x="236755" y="977257"/>
                  </a:lnTo>
                  <a:lnTo>
                    <a:pt x="248593" y="976899"/>
                  </a:lnTo>
                  <a:lnTo>
                    <a:pt x="260430" y="976479"/>
                  </a:lnTo>
                  <a:lnTo>
                    <a:pt x="272268" y="975987"/>
                  </a:lnTo>
                  <a:lnTo>
                    <a:pt x="284106" y="975412"/>
                  </a:lnTo>
                  <a:lnTo>
                    <a:pt x="295944" y="974739"/>
                  </a:lnTo>
                  <a:lnTo>
                    <a:pt x="307782" y="973953"/>
                  </a:lnTo>
                  <a:lnTo>
                    <a:pt x="319619" y="973035"/>
                  </a:lnTo>
                  <a:lnTo>
                    <a:pt x="331457" y="971966"/>
                  </a:lnTo>
                  <a:lnTo>
                    <a:pt x="343295" y="970721"/>
                  </a:lnTo>
                  <a:lnTo>
                    <a:pt x="355133" y="969274"/>
                  </a:lnTo>
                  <a:lnTo>
                    <a:pt x="366970" y="967596"/>
                  </a:lnTo>
                  <a:lnTo>
                    <a:pt x="378808" y="965655"/>
                  </a:lnTo>
                  <a:lnTo>
                    <a:pt x="390646" y="963413"/>
                  </a:lnTo>
                  <a:lnTo>
                    <a:pt x="402484" y="960833"/>
                  </a:lnTo>
                  <a:lnTo>
                    <a:pt x="414321" y="957875"/>
                  </a:lnTo>
                  <a:lnTo>
                    <a:pt x="426159" y="954494"/>
                  </a:lnTo>
                  <a:lnTo>
                    <a:pt x="437997" y="950649"/>
                  </a:lnTo>
                  <a:lnTo>
                    <a:pt x="449835" y="946298"/>
                  </a:lnTo>
                  <a:lnTo>
                    <a:pt x="461673" y="941403"/>
                  </a:lnTo>
                  <a:lnTo>
                    <a:pt x="473510" y="935930"/>
                  </a:lnTo>
                  <a:lnTo>
                    <a:pt x="485348" y="929857"/>
                  </a:lnTo>
                  <a:lnTo>
                    <a:pt x="497186" y="923170"/>
                  </a:lnTo>
                  <a:lnTo>
                    <a:pt x="509024" y="915873"/>
                  </a:lnTo>
                  <a:lnTo>
                    <a:pt x="520861" y="907986"/>
                  </a:lnTo>
                  <a:lnTo>
                    <a:pt x="532699" y="899550"/>
                  </a:lnTo>
                  <a:lnTo>
                    <a:pt x="544537" y="890626"/>
                  </a:lnTo>
                  <a:lnTo>
                    <a:pt x="556375" y="881297"/>
                  </a:lnTo>
                  <a:lnTo>
                    <a:pt x="568213" y="871663"/>
                  </a:lnTo>
                  <a:lnTo>
                    <a:pt x="580050" y="861839"/>
                  </a:lnTo>
                  <a:lnTo>
                    <a:pt x="591888" y="851952"/>
                  </a:lnTo>
                  <a:lnTo>
                    <a:pt x="603726" y="842128"/>
                  </a:lnTo>
                  <a:lnTo>
                    <a:pt x="615564" y="832494"/>
                  </a:lnTo>
                  <a:lnTo>
                    <a:pt x="627401" y="823165"/>
                  </a:lnTo>
                  <a:lnTo>
                    <a:pt x="639239" y="814241"/>
                  </a:lnTo>
                  <a:lnTo>
                    <a:pt x="651077" y="805805"/>
                  </a:lnTo>
                  <a:lnTo>
                    <a:pt x="662915" y="797918"/>
                  </a:lnTo>
                  <a:lnTo>
                    <a:pt x="674752" y="790621"/>
                  </a:lnTo>
                  <a:lnTo>
                    <a:pt x="686590" y="783934"/>
                  </a:lnTo>
                  <a:lnTo>
                    <a:pt x="698428" y="777860"/>
                  </a:lnTo>
                  <a:lnTo>
                    <a:pt x="710266" y="772388"/>
                  </a:lnTo>
                  <a:lnTo>
                    <a:pt x="722104" y="767493"/>
                  </a:lnTo>
                  <a:lnTo>
                    <a:pt x="733941" y="763142"/>
                  </a:lnTo>
                  <a:lnTo>
                    <a:pt x="745779" y="759297"/>
                  </a:lnTo>
                  <a:lnTo>
                    <a:pt x="757617" y="755916"/>
                  </a:lnTo>
                  <a:lnTo>
                    <a:pt x="769455" y="752957"/>
                  </a:lnTo>
                  <a:lnTo>
                    <a:pt x="781292" y="750378"/>
                  </a:lnTo>
                  <a:lnTo>
                    <a:pt x="793130" y="748136"/>
                  </a:lnTo>
                  <a:lnTo>
                    <a:pt x="804968" y="746194"/>
                  </a:lnTo>
                  <a:lnTo>
                    <a:pt x="816806" y="744517"/>
                  </a:lnTo>
                  <a:lnTo>
                    <a:pt x="828643" y="743070"/>
                  </a:lnTo>
                  <a:lnTo>
                    <a:pt x="840481" y="741825"/>
                  </a:lnTo>
                  <a:lnTo>
                    <a:pt x="852319" y="740756"/>
                  </a:lnTo>
                  <a:lnTo>
                    <a:pt x="864157" y="739838"/>
                  </a:lnTo>
                  <a:lnTo>
                    <a:pt x="875995" y="739052"/>
                  </a:lnTo>
                  <a:lnTo>
                    <a:pt x="887832" y="738379"/>
                  </a:lnTo>
                  <a:lnTo>
                    <a:pt x="899670" y="737804"/>
                  </a:lnTo>
                  <a:lnTo>
                    <a:pt x="911508" y="737312"/>
                  </a:lnTo>
                  <a:lnTo>
                    <a:pt x="923346" y="736892"/>
                  </a:lnTo>
                  <a:lnTo>
                    <a:pt x="935183" y="736534"/>
                  </a:lnTo>
                  <a:lnTo>
                    <a:pt x="947021" y="736228"/>
                  </a:lnTo>
                  <a:lnTo>
                    <a:pt x="958859" y="735967"/>
                  </a:lnTo>
                  <a:lnTo>
                    <a:pt x="970697" y="735745"/>
                  </a:lnTo>
                  <a:lnTo>
                    <a:pt x="982534" y="735556"/>
                  </a:lnTo>
                  <a:lnTo>
                    <a:pt x="994372" y="735394"/>
                  </a:lnTo>
                  <a:lnTo>
                    <a:pt x="1006210" y="735257"/>
                  </a:lnTo>
                  <a:lnTo>
                    <a:pt x="1018048" y="735140"/>
                  </a:lnTo>
                  <a:lnTo>
                    <a:pt x="1029886" y="735040"/>
                  </a:lnTo>
                  <a:lnTo>
                    <a:pt x="1041723" y="734955"/>
                  </a:lnTo>
                  <a:lnTo>
                    <a:pt x="1053561" y="734883"/>
                  </a:lnTo>
                  <a:lnTo>
                    <a:pt x="1065399" y="734821"/>
                  </a:lnTo>
                  <a:lnTo>
                    <a:pt x="1077237" y="734769"/>
                  </a:lnTo>
                  <a:lnTo>
                    <a:pt x="1089074" y="734724"/>
                  </a:lnTo>
                  <a:lnTo>
                    <a:pt x="1100912" y="734686"/>
                  </a:lnTo>
                  <a:lnTo>
                    <a:pt x="1112750" y="734654"/>
                  </a:lnTo>
                  <a:lnTo>
                    <a:pt x="1124588" y="734627"/>
                  </a:lnTo>
                  <a:lnTo>
                    <a:pt x="1136426" y="734603"/>
                  </a:lnTo>
                  <a:lnTo>
                    <a:pt x="1148263" y="734583"/>
                  </a:lnTo>
                  <a:lnTo>
                    <a:pt x="1160101" y="734566"/>
                  </a:lnTo>
                  <a:lnTo>
                    <a:pt x="1171939" y="734552"/>
                  </a:lnTo>
                  <a:lnTo>
                    <a:pt x="1171939" y="734224"/>
                  </a:lnTo>
                  <a:lnTo>
                    <a:pt x="1183777" y="734180"/>
                  </a:lnTo>
                  <a:lnTo>
                    <a:pt x="1195614" y="734130"/>
                  </a:lnTo>
                  <a:lnTo>
                    <a:pt x="1207452" y="734070"/>
                  </a:lnTo>
                  <a:lnTo>
                    <a:pt x="1219290" y="734000"/>
                  </a:lnTo>
                  <a:lnTo>
                    <a:pt x="1231128" y="733918"/>
                  </a:lnTo>
                  <a:lnTo>
                    <a:pt x="1242965" y="733821"/>
                  </a:lnTo>
                  <a:lnTo>
                    <a:pt x="1254803" y="733707"/>
                  </a:lnTo>
                  <a:lnTo>
                    <a:pt x="1266641" y="733573"/>
                  </a:lnTo>
                  <a:lnTo>
                    <a:pt x="1278479" y="733416"/>
                  </a:lnTo>
                  <a:lnTo>
                    <a:pt x="1290317" y="733232"/>
                  </a:lnTo>
                  <a:lnTo>
                    <a:pt x="1302154" y="733015"/>
                  </a:lnTo>
                  <a:lnTo>
                    <a:pt x="1313992" y="732760"/>
                  </a:lnTo>
                  <a:lnTo>
                    <a:pt x="1325830" y="732461"/>
                  </a:lnTo>
                  <a:lnTo>
                    <a:pt x="1337668" y="732110"/>
                  </a:lnTo>
                  <a:lnTo>
                    <a:pt x="1349505" y="731698"/>
                  </a:lnTo>
                  <a:lnTo>
                    <a:pt x="1361343" y="731213"/>
                  </a:lnTo>
                  <a:lnTo>
                    <a:pt x="1373181" y="730645"/>
                  </a:lnTo>
                  <a:lnTo>
                    <a:pt x="1385019" y="729978"/>
                  </a:lnTo>
                  <a:lnTo>
                    <a:pt x="1396856" y="729196"/>
                  </a:lnTo>
                  <a:lnTo>
                    <a:pt x="1408694" y="728279"/>
                  </a:lnTo>
                  <a:lnTo>
                    <a:pt x="1420532" y="727204"/>
                  </a:lnTo>
                  <a:lnTo>
                    <a:pt x="1432370" y="725944"/>
                  </a:lnTo>
                  <a:lnTo>
                    <a:pt x="1444208" y="724469"/>
                  </a:lnTo>
                  <a:lnTo>
                    <a:pt x="1456045" y="722742"/>
                  </a:lnTo>
                  <a:lnTo>
                    <a:pt x="1467883" y="720724"/>
                  </a:lnTo>
                  <a:lnTo>
                    <a:pt x="1479721" y="718365"/>
                  </a:lnTo>
                  <a:lnTo>
                    <a:pt x="1491559" y="715613"/>
                  </a:lnTo>
                  <a:lnTo>
                    <a:pt x="1503396" y="712404"/>
                  </a:lnTo>
                  <a:lnTo>
                    <a:pt x="1515234" y="708670"/>
                  </a:lnTo>
                  <a:lnTo>
                    <a:pt x="1527072" y="704330"/>
                  </a:lnTo>
                  <a:lnTo>
                    <a:pt x="1538910" y="699296"/>
                  </a:lnTo>
                  <a:lnTo>
                    <a:pt x="1550748" y="693471"/>
                  </a:lnTo>
                  <a:lnTo>
                    <a:pt x="1562585" y="686747"/>
                  </a:lnTo>
                  <a:lnTo>
                    <a:pt x="1574423" y="679008"/>
                  </a:lnTo>
                  <a:lnTo>
                    <a:pt x="1586261" y="670131"/>
                  </a:lnTo>
                  <a:lnTo>
                    <a:pt x="1598099" y="659990"/>
                  </a:lnTo>
                  <a:lnTo>
                    <a:pt x="1609936" y="648455"/>
                  </a:lnTo>
                  <a:lnTo>
                    <a:pt x="1621774" y="635402"/>
                  </a:lnTo>
                  <a:lnTo>
                    <a:pt x="1633612" y="620716"/>
                  </a:lnTo>
                  <a:lnTo>
                    <a:pt x="1645450" y="604299"/>
                  </a:lnTo>
                  <a:lnTo>
                    <a:pt x="1657287" y="586078"/>
                  </a:lnTo>
                  <a:lnTo>
                    <a:pt x="1669125" y="566018"/>
                  </a:lnTo>
                  <a:lnTo>
                    <a:pt x="1680963" y="544127"/>
                  </a:lnTo>
                  <a:lnTo>
                    <a:pt x="1692801" y="520466"/>
                  </a:lnTo>
                  <a:lnTo>
                    <a:pt x="1704639" y="495158"/>
                  </a:lnTo>
                  <a:lnTo>
                    <a:pt x="1716476" y="468386"/>
                  </a:lnTo>
                  <a:lnTo>
                    <a:pt x="1728314" y="440398"/>
                  </a:lnTo>
                  <a:lnTo>
                    <a:pt x="1740152" y="411495"/>
                  </a:lnTo>
                  <a:lnTo>
                    <a:pt x="1751990" y="382025"/>
                  </a:lnTo>
                  <a:lnTo>
                    <a:pt x="1763827" y="352362"/>
                  </a:lnTo>
                  <a:lnTo>
                    <a:pt x="1775665" y="322892"/>
                  </a:lnTo>
                  <a:lnTo>
                    <a:pt x="1787503" y="293990"/>
                  </a:lnTo>
                  <a:lnTo>
                    <a:pt x="1799341" y="266001"/>
                  </a:lnTo>
                  <a:lnTo>
                    <a:pt x="1811178" y="239230"/>
                  </a:lnTo>
                  <a:lnTo>
                    <a:pt x="1823016" y="213921"/>
                  </a:lnTo>
                  <a:lnTo>
                    <a:pt x="1834854" y="190261"/>
                  </a:lnTo>
                  <a:lnTo>
                    <a:pt x="1846692" y="168369"/>
                  </a:lnTo>
                  <a:lnTo>
                    <a:pt x="1858530" y="148309"/>
                  </a:lnTo>
                  <a:lnTo>
                    <a:pt x="1870367" y="130089"/>
                  </a:lnTo>
                  <a:lnTo>
                    <a:pt x="1882205" y="113671"/>
                  </a:lnTo>
                  <a:lnTo>
                    <a:pt x="1894043" y="98985"/>
                  </a:lnTo>
                  <a:lnTo>
                    <a:pt x="1905881" y="85932"/>
                  </a:lnTo>
                  <a:lnTo>
                    <a:pt x="1917718" y="74397"/>
                  </a:lnTo>
                  <a:lnTo>
                    <a:pt x="1929556" y="64256"/>
                  </a:lnTo>
                  <a:lnTo>
                    <a:pt x="1941394" y="55380"/>
                  </a:lnTo>
                  <a:lnTo>
                    <a:pt x="1953232" y="47641"/>
                  </a:lnTo>
                  <a:lnTo>
                    <a:pt x="1965069" y="40916"/>
                  </a:lnTo>
                  <a:lnTo>
                    <a:pt x="1976907" y="35091"/>
                  </a:lnTo>
                  <a:lnTo>
                    <a:pt x="1988745" y="30057"/>
                  </a:lnTo>
                  <a:lnTo>
                    <a:pt x="2000583" y="25717"/>
                  </a:lnTo>
                  <a:lnTo>
                    <a:pt x="2012421" y="21983"/>
                  </a:lnTo>
                  <a:lnTo>
                    <a:pt x="2024258" y="18775"/>
                  </a:lnTo>
                  <a:lnTo>
                    <a:pt x="2036096" y="16022"/>
                  </a:lnTo>
                  <a:lnTo>
                    <a:pt x="2047934" y="13664"/>
                  </a:lnTo>
                  <a:lnTo>
                    <a:pt x="2059772" y="11645"/>
                  </a:lnTo>
                  <a:lnTo>
                    <a:pt x="2071609" y="9919"/>
                  </a:lnTo>
                  <a:lnTo>
                    <a:pt x="2083447" y="8444"/>
                  </a:lnTo>
                  <a:lnTo>
                    <a:pt x="2095285" y="7184"/>
                  </a:lnTo>
                  <a:lnTo>
                    <a:pt x="2107123" y="6109"/>
                  </a:lnTo>
                  <a:lnTo>
                    <a:pt x="2118961" y="5191"/>
                  </a:lnTo>
                  <a:lnTo>
                    <a:pt x="2130798" y="4409"/>
                  </a:lnTo>
                  <a:lnTo>
                    <a:pt x="2142636" y="3742"/>
                  </a:lnTo>
                  <a:lnTo>
                    <a:pt x="2154474" y="3174"/>
                  </a:lnTo>
                  <a:lnTo>
                    <a:pt x="2166312" y="2690"/>
                  </a:lnTo>
                  <a:lnTo>
                    <a:pt x="2178149" y="2277"/>
                  </a:lnTo>
                  <a:lnTo>
                    <a:pt x="2189987" y="1926"/>
                  </a:lnTo>
                  <a:lnTo>
                    <a:pt x="2201825" y="1627"/>
                  </a:lnTo>
                  <a:lnTo>
                    <a:pt x="2213663" y="1372"/>
                  </a:lnTo>
                  <a:lnTo>
                    <a:pt x="2225500" y="1156"/>
                  </a:lnTo>
                  <a:lnTo>
                    <a:pt x="2237338" y="971"/>
                  </a:lnTo>
                  <a:lnTo>
                    <a:pt x="2249176" y="814"/>
                  </a:lnTo>
                  <a:lnTo>
                    <a:pt x="2261014" y="680"/>
                  </a:lnTo>
                  <a:lnTo>
                    <a:pt x="2272852" y="567"/>
                  </a:lnTo>
                  <a:lnTo>
                    <a:pt x="2284689" y="470"/>
                  </a:lnTo>
                  <a:lnTo>
                    <a:pt x="2296527" y="387"/>
                  </a:lnTo>
                  <a:lnTo>
                    <a:pt x="2308365" y="317"/>
                  </a:lnTo>
                  <a:lnTo>
                    <a:pt x="2320203" y="258"/>
                  </a:lnTo>
                  <a:lnTo>
                    <a:pt x="2332040" y="207"/>
                  </a:lnTo>
                  <a:lnTo>
                    <a:pt x="2343878" y="164"/>
                  </a:lnTo>
                  <a:lnTo>
                    <a:pt x="2343878" y="0"/>
                  </a:lnTo>
                  <a:lnTo>
                    <a:pt x="2355716" y="14"/>
                  </a:lnTo>
                  <a:lnTo>
                    <a:pt x="2367554" y="31"/>
                  </a:lnTo>
                  <a:lnTo>
                    <a:pt x="2379391" y="51"/>
                  </a:lnTo>
                  <a:lnTo>
                    <a:pt x="2391229" y="74"/>
                  </a:lnTo>
                  <a:lnTo>
                    <a:pt x="2403067" y="102"/>
                  </a:lnTo>
                  <a:lnTo>
                    <a:pt x="2414905" y="134"/>
                  </a:lnTo>
                  <a:lnTo>
                    <a:pt x="2426743" y="172"/>
                  </a:lnTo>
                  <a:lnTo>
                    <a:pt x="2438580" y="216"/>
                  </a:lnTo>
                  <a:lnTo>
                    <a:pt x="2450418" y="269"/>
                  </a:lnTo>
                  <a:lnTo>
                    <a:pt x="2462256" y="330"/>
                  </a:lnTo>
                  <a:lnTo>
                    <a:pt x="2474094" y="402"/>
                  </a:lnTo>
                  <a:lnTo>
                    <a:pt x="2485931" y="487"/>
                  </a:lnTo>
                  <a:lnTo>
                    <a:pt x="2497769" y="587"/>
                  </a:lnTo>
                  <a:lnTo>
                    <a:pt x="2509607" y="704"/>
                  </a:lnTo>
                  <a:lnTo>
                    <a:pt x="2521445" y="842"/>
                  </a:lnTo>
                  <a:lnTo>
                    <a:pt x="2533283" y="1003"/>
                  </a:lnTo>
                  <a:lnTo>
                    <a:pt x="2545120" y="1192"/>
                  </a:lnTo>
                  <a:lnTo>
                    <a:pt x="2556958" y="1415"/>
                  </a:lnTo>
                  <a:lnTo>
                    <a:pt x="2568796" y="1675"/>
                  </a:lnTo>
                  <a:lnTo>
                    <a:pt x="2580634" y="1981"/>
                  </a:lnTo>
                  <a:lnTo>
                    <a:pt x="2592471" y="2340"/>
                  </a:lnTo>
                  <a:lnTo>
                    <a:pt x="2604309" y="2759"/>
                  </a:lnTo>
                  <a:lnTo>
                    <a:pt x="2616147" y="3251"/>
                  </a:lnTo>
                  <a:lnTo>
                    <a:pt x="2627985" y="3827"/>
                  </a:lnTo>
                  <a:lnTo>
                    <a:pt x="2639822" y="4500"/>
                  </a:lnTo>
                  <a:lnTo>
                    <a:pt x="2651660" y="5286"/>
                  </a:lnTo>
                  <a:lnTo>
                    <a:pt x="2663498" y="6203"/>
                  </a:lnTo>
                  <a:lnTo>
                    <a:pt x="2675336" y="7273"/>
                  </a:lnTo>
                  <a:lnTo>
                    <a:pt x="2687174" y="8517"/>
                  </a:lnTo>
                  <a:lnTo>
                    <a:pt x="2699011" y="9964"/>
                  </a:lnTo>
                  <a:lnTo>
                    <a:pt x="2710849" y="11642"/>
                  </a:lnTo>
                  <a:lnTo>
                    <a:pt x="2722687" y="13584"/>
                  </a:lnTo>
                  <a:lnTo>
                    <a:pt x="2734525" y="15825"/>
                  </a:lnTo>
                  <a:lnTo>
                    <a:pt x="2746362" y="18405"/>
                  </a:lnTo>
                  <a:lnTo>
                    <a:pt x="2758200" y="21364"/>
                  </a:lnTo>
                  <a:lnTo>
                    <a:pt x="2770038" y="24744"/>
                  </a:lnTo>
                  <a:lnTo>
                    <a:pt x="2781876" y="28589"/>
                  </a:lnTo>
                  <a:lnTo>
                    <a:pt x="2793713" y="32940"/>
                  </a:lnTo>
                  <a:lnTo>
                    <a:pt x="2805551" y="37835"/>
                  </a:lnTo>
                  <a:lnTo>
                    <a:pt x="2817389" y="43308"/>
                  </a:lnTo>
                  <a:lnTo>
                    <a:pt x="2829227" y="49381"/>
                  </a:lnTo>
                  <a:lnTo>
                    <a:pt x="2841065" y="56068"/>
                  </a:lnTo>
                  <a:lnTo>
                    <a:pt x="2852902" y="63365"/>
                  </a:lnTo>
                  <a:lnTo>
                    <a:pt x="2864740" y="71252"/>
                  </a:lnTo>
                  <a:lnTo>
                    <a:pt x="2876578" y="79688"/>
                  </a:lnTo>
                  <a:lnTo>
                    <a:pt x="2888416" y="88612"/>
                  </a:lnTo>
                  <a:lnTo>
                    <a:pt x="2900253" y="97941"/>
                  </a:lnTo>
                  <a:lnTo>
                    <a:pt x="2912091" y="107576"/>
                  </a:lnTo>
                  <a:lnTo>
                    <a:pt x="2923929" y="117399"/>
                  </a:lnTo>
                  <a:lnTo>
                    <a:pt x="2935767" y="127287"/>
                  </a:lnTo>
                  <a:lnTo>
                    <a:pt x="2947604" y="137110"/>
                  </a:lnTo>
                  <a:lnTo>
                    <a:pt x="2959442" y="146744"/>
                  </a:lnTo>
                  <a:lnTo>
                    <a:pt x="2971280" y="156074"/>
                  </a:lnTo>
                  <a:lnTo>
                    <a:pt x="2983118" y="164997"/>
                  </a:lnTo>
                  <a:lnTo>
                    <a:pt x="2994956" y="173434"/>
                  </a:lnTo>
                  <a:lnTo>
                    <a:pt x="3006793" y="181321"/>
                  </a:lnTo>
                  <a:lnTo>
                    <a:pt x="3018631" y="188618"/>
                  </a:lnTo>
                  <a:lnTo>
                    <a:pt x="3030469" y="195304"/>
                  </a:lnTo>
                  <a:lnTo>
                    <a:pt x="3042307" y="201378"/>
                  </a:lnTo>
                  <a:lnTo>
                    <a:pt x="3054144" y="206850"/>
                  </a:lnTo>
                  <a:lnTo>
                    <a:pt x="3065982" y="211746"/>
                  </a:lnTo>
                  <a:lnTo>
                    <a:pt x="3077820" y="216097"/>
                  </a:lnTo>
                  <a:lnTo>
                    <a:pt x="3089658" y="219942"/>
                  </a:lnTo>
                  <a:lnTo>
                    <a:pt x="3101496" y="223322"/>
                  </a:lnTo>
                  <a:lnTo>
                    <a:pt x="3113333" y="226281"/>
                  </a:lnTo>
                  <a:lnTo>
                    <a:pt x="3125171" y="228860"/>
                  </a:lnTo>
                  <a:lnTo>
                    <a:pt x="3137009" y="231102"/>
                  </a:lnTo>
                  <a:lnTo>
                    <a:pt x="3148847" y="233044"/>
                  </a:lnTo>
                  <a:lnTo>
                    <a:pt x="3160684" y="234722"/>
                  </a:lnTo>
                  <a:lnTo>
                    <a:pt x="3172522" y="236168"/>
                  </a:lnTo>
                  <a:lnTo>
                    <a:pt x="3184360" y="237413"/>
                  </a:lnTo>
                  <a:lnTo>
                    <a:pt x="3196198" y="238483"/>
                  </a:lnTo>
                  <a:lnTo>
                    <a:pt x="3208035" y="239400"/>
                  </a:lnTo>
                  <a:lnTo>
                    <a:pt x="3219873" y="240186"/>
                  </a:lnTo>
                  <a:lnTo>
                    <a:pt x="3231711" y="240859"/>
                  </a:lnTo>
                  <a:lnTo>
                    <a:pt x="3243549" y="241434"/>
                  </a:lnTo>
                  <a:lnTo>
                    <a:pt x="3255387" y="241926"/>
                  </a:lnTo>
                  <a:lnTo>
                    <a:pt x="3267224" y="242346"/>
                  </a:lnTo>
                  <a:lnTo>
                    <a:pt x="3279062" y="242705"/>
                  </a:lnTo>
                  <a:lnTo>
                    <a:pt x="3290900" y="243010"/>
                  </a:lnTo>
                  <a:lnTo>
                    <a:pt x="3302738" y="243271"/>
                  </a:lnTo>
                  <a:lnTo>
                    <a:pt x="3314575" y="243493"/>
                  </a:lnTo>
                  <a:lnTo>
                    <a:pt x="3326413" y="243683"/>
                  </a:lnTo>
                  <a:lnTo>
                    <a:pt x="3338251" y="243844"/>
                  </a:lnTo>
                  <a:lnTo>
                    <a:pt x="3350089" y="243982"/>
                  </a:lnTo>
                  <a:lnTo>
                    <a:pt x="3361926" y="244099"/>
                  </a:lnTo>
                  <a:lnTo>
                    <a:pt x="3373764" y="244198"/>
                  </a:lnTo>
                  <a:lnTo>
                    <a:pt x="3385602" y="244283"/>
                  </a:lnTo>
                  <a:lnTo>
                    <a:pt x="3397440" y="244355"/>
                  </a:lnTo>
                  <a:lnTo>
                    <a:pt x="3409278" y="244417"/>
                  </a:lnTo>
                  <a:lnTo>
                    <a:pt x="3421115" y="244469"/>
                  </a:lnTo>
                  <a:lnTo>
                    <a:pt x="3432953" y="244514"/>
                  </a:lnTo>
                  <a:lnTo>
                    <a:pt x="3444791" y="244552"/>
                  </a:lnTo>
                  <a:lnTo>
                    <a:pt x="3456629" y="244584"/>
                  </a:lnTo>
                  <a:lnTo>
                    <a:pt x="3468466" y="244612"/>
                  </a:lnTo>
                  <a:lnTo>
                    <a:pt x="3480304" y="244635"/>
                  </a:lnTo>
                  <a:lnTo>
                    <a:pt x="3492142" y="244655"/>
                  </a:lnTo>
                  <a:lnTo>
                    <a:pt x="3503980" y="244672"/>
                  </a:lnTo>
                  <a:lnTo>
                    <a:pt x="3515818" y="244686"/>
                  </a:lnTo>
                  <a:lnTo>
                    <a:pt x="3515818" y="244850"/>
                  </a:lnTo>
                  <a:lnTo>
                    <a:pt x="3527655" y="244865"/>
                  </a:lnTo>
                  <a:lnTo>
                    <a:pt x="3539493" y="244882"/>
                  </a:lnTo>
                  <a:lnTo>
                    <a:pt x="3551331" y="244902"/>
                  </a:lnTo>
                  <a:lnTo>
                    <a:pt x="3563169" y="244925"/>
                  </a:lnTo>
                  <a:lnTo>
                    <a:pt x="3575006" y="244952"/>
                  </a:lnTo>
                  <a:lnTo>
                    <a:pt x="3586844" y="244985"/>
                  </a:lnTo>
                  <a:lnTo>
                    <a:pt x="3598682" y="245023"/>
                  </a:lnTo>
                  <a:lnTo>
                    <a:pt x="3610520" y="245067"/>
                  </a:lnTo>
                  <a:lnTo>
                    <a:pt x="3622357" y="245120"/>
                  </a:lnTo>
                  <a:lnTo>
                    <a:pt x="3634195" y="245181"/>
                  </a:lnTo>
                  <a:lnTo>
                    <a:pt x="3646033" y="245253"/>
                  </a:lnTo>
                  <a:lnTo>
                    <a:pt x="3657871" y="245338"/>
                  </a:lnTo>
                  <a:lnTo>
                    <a:pt x="3669709" y="245438"/>
                  </a:lnTo>
                  <a:lnTo>
                    <a:pt x="3681546" y="245555"/>
                  </a:lnTo>
                  <a:lnTo>
                    <a:pt x="3693384" y="245692"/>
                  </a:lnTo>
                  <a:lnTo>
                    <a:pt x="3705222" y="245854"/>
                  </a:lnTo>
                  <a:lnTo>
                    <a:pt x="3717060" y="246043"/>
                  </a:lnTo>
                  <a:lnTo>
                    <a:pt x="3728897" y="246265"/>
                  </a:lnTo>
                  <a:lnTo>
                    <a:pt x="3740735" y="246526"/>
                  </a:lnTo>
                  <a:lnTo>
                    <a:pt x="3752573" y="246832"/>
                  </a:lnTo>
                  <a:lnTo>
                    <a:pt x="3764411" y="247190"/>
                  </a:lnTo>
                  <a:lnTo>
                    <a:pt x="3776248" y="247610"/>
                  </a:lnTo>
                  <a:lnTo>
                    <a:pt x="3788086" y="248102"/>
                  </a:lnTo>
                  <a:lnTo>
                    <a:pt x="3799924" y="248677"/>
                  </a:lnTo>
                  <a:lnTo>
                    <a:pt x="3811762" y="249350"/>
                  </a:lnTo>
                  <a:lnTo>
                    <a:pt x="3823600" y="250136"/>
                  </a:lnTo>
                  <a:lnTo>
                    <a:pt x="3835437" y="251054"/>
                  </a:lnTo>
                  <a:lnTo>
                    <a:pt x="3847275" y="252123"/>
                  </a:lnTo>
                  <a:lnTo>
                    <a:pt x="3859113" y="253368"/>
                  </a:lnTo>
                  <a:lnTo>
                    <a:pt x="3870951" y="254815"/>
                  </a:lnTo>
                  <a:lnTo>
                    <a:pt x="3882788" y="256493"/>
                  </a:lnTo>
                  <a:lnTo>
                    <a:pt x="3894626" y="258435"/>
                  </a:lnTo>
                  <a:lnTo>
                    <a:pt x="3906464" y="260676"/>
                  </a:lnTo>
                  <a:lnTo>
                    <a:pt x="3918302" y="263256"/>
                  </a:lnTo>
                  <a:lnTo>
                    <a:pt x="3930139" y="266215"/>
                  </a:lnTo>
                  <a:lnTo>
                    <a:pt x="3941977" y="269595"/>
                  </a:lnTo>
                  <a:lnTo>
                    <a:pt x="3953815" y="273440"/>
                  </a:lnTo>
                  <a:lnTo>
                    <a:pt x="3965653" y="277791"/>
                  </a:lnTo>
                  <a:lnTo>
                    <a:pt x="3977491" y="282686"/>
                  </a:lnTo>
                  <a:lnTo>
                    <a:pt x="3989328" y="288159"/>
                  </a:lnTo>
                  <a:lnTo>
                    <a:pt x="4001166" y="294232"/>
                  </a:lnTo>
                  <a:lnTo>
                    <a:pt x="4013004" y="300919"/>
                  </a:lnTo>
                  <a:lnTo>
                    <a:pt x="4024842" y="308216"/>
                  </a:lnTo>
                  <a:lnTo>
                    <a:pt x="4036679" y="316103"/>
                  </a:lnTo>
                  <a:lnTo>
                    <a:pt x="4048517" y="324539"/>
                  </a:lnTo>
                  <a:lnTo>
                    <a:pt x="4060355" y="333463"/>
                  </a:lnTo>
                  <a:lnTo>
                    <a:pt x="4072193" y="342792"/>
                  </a:lnTo>
                  <a:lnTo>
                    <a:pt x="4084031" y="352426"/>
                  </a:lnTo>
                  <a:lnTo>
                    <a:pt x="4095868" y="362250"/>
                  </a:lnTo>
                  <a:lnTo>
                    <a:pt x="4107706" y="372137"/>
                  </a:lnTo>
                  <a:lnTo>
                    <a:pt x="4119544" y="381961"/>
                  </a:lnTo>
                  <a:lnTo>
                    <a:pt x="4131382" y="391595"/>
                  </a:lnTo>
                  <a:lnTo>
                    <a:pt x="4143219" y="400924"/>
                  </a:lnTo>
                  <a:lnTo>
                    <a:pt x="4155057" y="409848"/>
                  </a:lnTo>
                  <a:lnTo>
                    <a:pt x="4166895" y="418284"/>
                  </a:lnTo>
                  <a:lnTo>
                    <a:pt x="4178733" y="426171"/>
                  </a:lnTo>
                  <a:lnTo>
                    <a:pt x="4190570" y="433468"/>
                  </a:lnTo>
                  <a:lnTo>
                    <a:pt x="4202408" y="440155"/>
                  </a:lnTo>
                  <a:lnTo>
                    <a:pt x="4214246" y="446229"/>
                  </a:lnTo>
                  <a:lnTo>
                    <a:pt x="4226084" y="451701"/>
                  </a:lnTo>
                  <a:lnTo>
                    <a:pt x="4237922" y="456597"/>
                  </a:lnTo>
                  <a:lnTo>
                    <a:pt x="4249759" y="460948"/>
                  </a:lnTo>
                  <a:lnTo>
                    <a:pt x="4261597" y="464792"/>
                  </a:lnTo>
                  <a:lnTo>
                    <a:pt x="4273435" y="468173"/>
                  </a:lnTo>
                  <a:lnTo>
                    <a:pt x="4285273" y="471132"/>
                  </a:lnTo>
                  <a:lnTo>
                    <a:pt x="4297110" y="473711"/>
                  </a:lnTo>
                  <a:lnTo>
                    <a:pt x="4308948" y="475953"/>
                  </a:lnTo>
                  <a:lnTo>
                    <a:pt x="4320786" y="477895"/>
                  </a:lnTo>
                  <a:lnTo>
                    <a:pt x="4332624" y="479572"/>
                  </a:lnTo>
                  <a:lnTo>
                    <a:pt x="4344461" y="481019"/>
                  </a:lnTo>
                  <a:lnTo>
                    <a:pt x="4356299" y="482264"/>
                  </a:lnTo>
                  <a:lnTo>
                    <a:pt x="4368137" y="483333"/>
                  </a:lnTo>
                  <a:lnTo>
                    <a:pt x="4379975" y="484251"/>
                  </a:lnTo>
                  <a:lnTo>
                    <a:pt x="4391813" y="485037"/>
                  </a:lnTo>
                  <a:lnTo>
                    <a:pt x="4403650" y="485710"/>
                  </a:lnTo>
                  <a:lnTo>
                    <a:pt x="4415488" y="486285"/>
                  </a:lnTo>
                  <a:lnTo>
                    <a:pt x="4427326" y="486777"/>
                  </a:lnTo>
                  <a:lnTo>
                    <a:pt x="4439164" y="487197"/>
                  </a:lnTo>
                  <a:lnTo>
                    <a:pt x="4451001" y="487555"/>
                  </a:lnTo>
                  <a:lnTo>
                    <a:pt x="4462839" y="487861"/>
                  </a:lnTo>
                  <a:lnTo>
                    <a:pt x="4474677" y="488122"/>
                  </a:lnTo>
                  <a:lnTo>
                    <a:pt x="4486515" y="488344"/>
                  </a:lnTo>
                  <a:lnTo>
                    <a:pt x="4498352" y="488534"/>
                  </a:lnTo>
                  <a:lnTo>
                    <a:pt x="4510190" y="488695"/>
                  </a:lnTo>
                  <a:lnTo>
                    <a:pt x="4522028" y="488832"/>
                  </a:lnTo>
                  <a:lnTo>
                    <a:pt x="4533866" y="488950"/>
                  </a:lnTo>
                  <a:lnTo>
                    <a:pt x="4545704" y="489049"/>
                  </a:lnTo>
                  <a:lnTo>
                    <a:pt x="4557541" y="489134"/>
                  </a:lnTo>
                  <a:lnTo>
                    <a:pt x="4569379" y="489206"/>
                  </a:lnTo>
                  <a:lnTo>
                    <a:pt x="4581217" y="489268"/>
                  </a:lnTo>
                  <a:lnTo>
                    <a:pt x="4593055" y="489320"/>
                  </a:lnTo>
                  <a:lnTo>
                    <a:pt x="4604892" y="489365"/>
                  </a:lnTo>
                  <a:lnTo>
                    <a:pt x="4616730" y="489403"/>
                  </a:lnTo>
                  <a:lnTo>
                    <a:pt x="4628568" y="489435"/>
                  </a:lnTo>
                  <a:lnTo>
                    <a:pt x="4640406" y="489462"/>
                  </a:lnTo>
                  <a:lnTo>
                    <a:pt x="4652244" y="489486"/>
                  </a:lnTo>
                  <a:lnTo>
                    <a:pt x="4664081" y="489506"/>
                  </a:lnTo>
                  <a:lnTo>
                    <a:pt x="4675919" y="489523"/>
                  </a:lnTo>
                  <a:lnTo>
                    <a:pt x="4687757" y="489537"/>
                  </a:lnTo>
                </a:path>
              </a:pathLst>
            </a:custGeom>
            <a:ln w="40651" cap="flat">
              <a:solidFill>
                <a:srgbClr val="E8E8E8">
                  <a:alpha val="100000"/>
                </a:srgbClr>
              </a:solidFill>
              <a:prstDash val="solid"/>
              <a:round/>
            </a:ln>
          </p:spPr>
          <p:txBody>
            <a:bodyPr/>
            <a:lstStyle/>
            <a:p/>
          </p:txBody>
        </p:sp>
        <p:sp>
          <p:nvSpPr>
            <p:cNvPr id="43" name="pl43"/>
            <p:cNvSpPr/>
            <p:nvPr/>
          </p:nvSpPr>
          <p:spPr>
            <a:xfrm>
              <a:off x="2482252" y="2619024"/>
              <a:ext cx="4687757" cy="1224007"/>
            </a:xfrm>
            <a:custGeom>
              <a:avLst/>
              <a:pathLst>
                <a:path w="4687757" h="1224007">
                  <a:moveTo>
                    <a:pt x="0" y="244768"/>
                  </a:moveTo>
                  <a:lnTo>
                    <a:pt x="11837" y="244754"/>
                  </a:lnTo>
                  <a:lnTo>
                    <a:pt x="23675" y="244737"/>
                  </a:lnTo>
                  <a:lnTo>
                    <a:pt x="35513" y="244717"/>
                  </a:lnTo>
                  <a:lnTo>
                    <a:pt x="47351" y="244694"/>
                  </a:lnTo>
                  <a:lnTo>
                    <a:pt x="59188" y="244666"/>
                  </a:lnTo>
                  <a:lnTo>
                    <a:pt x="71026" y="244634"/>
                  </a:lnTo>
                  <a:lnTo>
                    <a:pt x="82864" y="244596"/>
                  </a:lnTo>
                  <a:lnTo>
                    <a:pt x="94702" y="244551"/>
                  </a:lnTo>
                  <a:lnTo>
                    <a:pt x="106539" y="244499"/>
                  </a:lnTo>
                  <a:lnTo>
                    <a:pt x="118377" y="244438"/>
                  </a:lnTo>
                  <a:lnTo>
                    <a:pt x="130215" y="244365"/>
                  </a:lnTo>
                  <a:lnTo>
                    <a:pt x="142053" y="244280"/>
                  </a:lnTo>
                  <a:lnTo>
                    <a:pt x="153891" y="244181"/>
                  </a:lnTo>
                  <a:lnTo>
                    <a:pt x="165728" y="244064"/>
                  </a:lnTo>
                  <a:lnTo>
                    <a:pt x="177566" y="243926"/>
                  </a:lnTo>
                  <a:lnTo>
                    <a:pt x="189404" y="243765"/>
                  </a:lnTo>
                  <a:lnTo>
                    <a:pt x="201242" y="243575"/>
                  </a:lnTo>
                  <a:lnTo>
                    <a:pt x="213079" y="243353"/>
                  </a:lnTo>
                  <a:lnTo>
                    <a:pt x="224917" y="243092"/>
                  </a:lnTo>
                  <a:lnTo>
                    <a:pt x="236755" y="242787"/>
                  </a:lnTo>
                  <a:lnTo>
                    <a:pt x="248593" y="242428"/>
                  </a:lnTo>
                  <a:lnTo>
                    <a:pt x="260430" y="242008"/>
                  </a:lnTo>
                  <a:lnTo>
                    <a:pt x="272268" y="241517"/>
                  </a:lnTo>
                  <a:lnTo>
                    <a:pt x="284106" y="240941"/>
                  </a:lnTo>
                  <a:lnTo>
                    <a:pt x="295944" y="240268"/>
                  </a:lnTo>
                  <a:lnTo>
                    <a:pt x="307782" y="239482"/>
                  </a:lnTo>
                  <a:lnTo>
                    <a:pt x="319619" y="238565"/>
                  </a:lnTo>
                  <a:lnTo>
                    <a:pt x="331457" y="237495"/>
                  </a:lnTo>
                  <a:lnTo>
                    <a:pt x="343295" y="236250"/>
                  </a:lnTo>
                  <a:lnTo>
                    <a:pt x="355133" y="234804"/>
                  </a:lnTo>
                  <a:lnTo>
                    <a:pt x="366970" y="233126"/>
                  </a:lnTo>
                  <a:lnTo>
                    <a:pt x="378808" y="231184"/>
                  </a:lnTo>
                  <a:lnTo>
                    <a:pt x="390646" y="228943"/>
                  </a:lnTo>
                  <a:lnTo>
                    <a:pt x="402484" y="226363"/>
                  </a:lnTo>
                  <a:lnTo>
                    <a:pt x="414321" y="223404"/>
                  </a:lnTo>
                  <a:lnTo>
                    <a:pt x="426159" y="220024"/>
                  </a:lnTo>
                  <a:lnTo>
                    <a:pt x="437997" y="216179"/>
                  </a:lnTo>
                  <a:lnTo>
                    <a:pt x="449835" y="211828"/>
                  </a:lnTo>
                  <a:lnTo>
                    <a:pt x="461673" y="206932"/>
                  </a:lnTo>
                  <a:lnTo>
                    <a:pt x="473510" y="201460"/>
                  </a:lnTo>
                  <a:lnTo>
                    <a:pt x="485348" y="195386"/>
                  </a:lnTo>
                  <a:lnTo>
                    <a:pt x="497186" y="188700"/>
                  </a:lnTo>
                  <a:lnTo>
                    <a:pt x="509024" y="181403"/>
                  </a:lnTo>
                  <a:lnTo>
                    <a:pt x="520861" y="173516"/>
                  </a:lnTo>
                  <a:lnTo>
                    <a:pt x="532699" y="165080"/>
                  </a:lnTo>
                  <a:lnTo>
                    <a:pt x="544537" y="156156"/>
                  </a:lnTo>
                  <a:lnTo>
                    <a:pt x="556375" y="146826"/>
                  </a:lnTo>
                  <a:lnTo>
                    <a:pt x="568213" y="137192"/>
                  </a:lnTo>
                  <a:lnTo>
                    <a:pt x="580050" y="127369"/>
                  </a:lnTo>
                  <a:lnTo>
                    <a:pt x="591888" y="117481"/>
                  </a:lnTo>
                  <a:lnTo>
                    <a:pt x="603726" y="107658"/>
                  </a:lnTo>
                  <a:lnTo>
                    <a:pt x="615564" y="98024"/>
                  </a:lnTo>
                  <a:lnTo>
                    <a:pt x="627401" y="88694"/>
                  </a:lnTo>
                  <a:lnTo>
                    <a:pt x="639239" y="79770"/>
                  </a:lnTo>
                  <a:lnTo>
                    <a:pt x="651077" y="71334"/>
                  </a:lnTo>
                  <a:lnTo>
                    <a:pt x="662915" y="63447"/>
                  </a:lnTo>
                  <a:lnTo>
                    <a:pt x="674752" y="56150"/>
                  </a:lnTo>
                  <a:lnTo>
                    <a:pt x="686590" y="49463"/>
                  </a:lnTo>
                  <a:lnTo>
                    <a:pt x="698428" y="43390"/>
                  </a:lnTo>
                  <a:lnTo>
                    <a:pt x="710266" y="37917"/>
                  </a:lnTo>
                  <a:lnTo>
                    <a:pt x="722104" y="33022"/>
                  </a:lnTo>
                  <a:lnTo>
                    <a:pt x="733941" y="28671"/>
                  </a:lnTo>
                  <a:lnTo>
                    <a:pt x="745779" y="24826"/>
                  </a:lnTo>
                  <a:lnTo>
                    <a:pt x="757617" y="21446"/>
                  </a:lnTo>
                  <a:lnTo>
                    <a:pt x="769455" y="18487"/>
                  </a:lnTo>
                  <a:lnTo>
                    <a:pt x="781292" y="15907"/>
                  </a:lnTo>
                  <a:lnTo>
                    <a:pt x="793130" y="13666"/>
                  </a:lnTo>
                  <a:lnTo>
                    <a:pt x="804968" y="11724"/>
                  </a:lnTo>
                  <a:lnTo>
                    <a:pt x="816806" y="10046"/>
                  </a:lnTo>
                  <a:lnTo>
                    <a:pt x="828643" y="8600"/>
                  </a:lnTo>
                  <a:lnTo>
                    <a:pt x="840481" y="7355"/>
                  </a:lnTo>
                  <a:lnTo>
                    <a:pt x="852319" y="6285"/>
                  </a:lnTo>
                  <a:lnTo>
                    <a:pt x="864157" y="5368"/>
                  </a:lnTo>
                  <a:lnTo>
                    <a:pt x="875995" y="4582"/>
                  </a:lnTo>
                  <a:lnTo>
                    <a:pt x="887832" y="3909"/>
                  </a:lnTo>
                  <a:lnTo>
                    <a:pt x="899670" y="3333"/>
                  </a:lnTo>
                  <a:lnTo>
                    <a:pt x="911508" y="2842"/>
                  </a:lnTo>
                  <a:lnTo>
                    <a:pt x="923346" y="2422"/>
                  </a:lnTo>
                  <a:lnTo>
                    <a:pt x="935183" y="2063"/>
                  </a:lnTo>
                  <a:lnTo>
                    <a:pt x="947021" y="1757"/>
                  </a:lnTo>
                  <a:lnTo>
                    <a:pt x="958859" y="1497"/>
                  </a:lnTo>
                  <a:lnTo>
                    <a:pt x="970697" y="1274"/>
                  </a:lnTo>
                  <a:lnTo>
                    <a:pt x="982534" y="1085"/>
                  </a:lnTo>
                  <a:lnTo>
                    <a:pt x="994372" y="924"/>
                  </a:lnTo>
                  <a:lnTo>
                    <a:pt x="1006210" y="786"/>
                  </a:lnTo>
                  <a:lnTo>
                    <a:pt x="1018048" y="669"/>
                  </a:lnTo>
                  <a:lnTo>
                    <a:pt x="1029886" y="569"/>
                  </a:lnTo>
                  <a:lnTo>
                    <a:pt x="1041723" y="485"/>
                  </a:lnTo>
                  <a:lnTo>
                    <a:pt x="1053561" y="412"/>
                  </a:lnTo>
                  <a:lnTo>
                    <a:pt x="1065399" y="351"/>
                  </a:lnTo>
                  <a:lnTo>
                    <a:pt x="1077237" y="298"/>
                  </a:lnTo>
                  <a:lnTo>
                    <a:pt x="1089074" y="254"/>
                  </a:lnTo>
                  <a:lnTo>
                    <a:pt x="1100912" y="216"/>
                  </a:lnTo>
                  <a:lnTo>
                    <a:pt x="1112750" y="184"/>
                  </a:lnTo>
                  <a:lnTo>
                    <a:pt x="1124588" y="156"/>
                  </a:lnTo>
                  <a:lnTo>
                    <a:pt x="1136426" y="133"/>
                  </a:lnTo>
                  <a:lnTo>
                    <a:pt x="1148263" y="113"/>
                  </a:lnTo>
                  <a:lnTo>
                    <a:pt x="1160101" y="96"/>
                  </a:lnTo>
                  <a:lnTo>
                    <a:pt x="1171939" y="82"/>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164"/>
                  </a:lnTo>
                  <a:lnTo>
                    <a:pt x="2355716" y="193"/>
                  </a:lnTo>
                  <a:lnTo>
                    <a:pt x="2367554" y="226"/>
                  </a:lnTo>
                  <a:lnTo>
                    <a:pt x="2379391" y="266"/>
                  </a:lnTo>
                  <a:lnTo>
                    <a:pt x="2391229" y="313"/>
                  </a:lnTo>
                  <a:lnTo>
                    <a:pt x="2403067" y="368"/>
                  </a:lnTo>
                  <a:lnTo>
                    <a:pt x="2414905" y="432"/>
                  </a:lnTo>
                  <a:lnTo>
                    <a:pt x="2426743" y="508"/>
                  </a:lnTo>
                  <a:lnTo>
                    <a:pt x="2438580" y="597"/>
                  </a:lnTo>
                  <a:lnTo>
                    <a:pt x="2450418" y="702"/>
                  </a:lnTo>
                  <a:lnTo>
                    <a:pt x="2462256" y="825"/>
                  </a:lnTo>
                  <a:lnTo>
                    <a:pt x="2474094" y="970"/>
                  </a:lnTo>
                  <a:lnTo>
                    <a:pt x="2485931" y="1139"/>
                  </a:lnTo>
                  <a:lnTo>
                    <a:pt x="2497769" y="1339"/>
                  </a:lnTo>
                  <a:lnTo>
                    <a:pt x="2509607" y="1573"/>
                  </a:lnTo>
                  <a:lnTo>
                    <a:pt x="2521445" y="1848"/>
                  </a:lnTo>
                  <a:lnTo>
                    <a:pt x="2533283" y="2171"/>
                  </a:lnTo>
                  <a:lnTo>
                    <a:pt x="2545120" y="2549"/>
                  </a:lnTo>
                  <a:lnTo>
                    <a:pt x="2556958" y="2994"/>
                  </a:lnTo>
                  <a:lnTo>
                    <a:pt x="2568796" y="3515"/>
                  </a:lnTo>
                  <a:lnTo>
                    <a:pt x="2580634" y="4127"/>
                  </a:lnTo>
                  <a:lnTo>
                    <a:pt x="2592471" y="4844"/>
                  </a:lnTo>
                  <a:lnTo>
                    <a:pt x="2604309" y="5684"/>
                  </a:lnTo>
                  <a:lnTo>
                    <a:pt x="2616147" y="6667"/>
                  </a:lnTo>
                  <a:lnTo>
                    <a:pt x="2627985" y="7818"/>
                  </a:lnTo>
                  <a:lnTo>
                    <a:pt x="2639822" y="9164"/>
                  </a:lnTo>
                  <a:lnTo>
                    <a:pt x="2651660" y="10736"/>
                  </a:lnTo>
                  <a:lnTo>
                    <a:pt x="2663498" y="12571"/>
                  </a:lnTo>
                  <a:lnTo>
                    <a:pt x="2675336" y="14710"/>
                  </a:lnTo>
                  <a:lnTo>
                    <a:pt x="2687174" y="17200"/>
                  </a:lnTo>
                  <a:lnTo>
                    <a:pt x="2699011" y="20093"/>
                  </a:lnTo>
                  <a:lnTo>
                    <a:pt x="2710849" y="23449"/>
                  </a:lnTo>
                  <a:lnTo>
                    <a:pt x="2722687" y="27332"/>
                  </a:lnTo>
                  <a:lnTo>
                    <a:pt x="2734525" y="31815"/>
                  </a:lnTo>
                  <a:lnTo>
                    <a:pt x="2746362" y="36974"/>
                  </a:lnTo>
                  <a:lnTo>
                    <a:pt x="2758200" y="42892"/>
                  </a:lnTo>
                  <a:lnTo>
                    <a:pt x="2770038" y="49653"/>
                  </a:lnTo>
                  <a:lnTo>
                    <a:pt x="2781876" y="57343"/>
                  </a:lnTo>
                  <a:lnTo>
                    <a:pt x="2793713" y="66045"/>
                  </a:lnTo>
                  <a:lnTo>
                    <a:pt x="2805551" y="75835"/>
                  </a:lnTo>
                  <a:lnTo>
                    <a:pt x="2817389" y="86780"/>
                  </a:lnTo>
                  <a:lnTo>
                    <a:pt x="2829227" y="98927"/>
                  </a:lnTo>
                  <a:lnTo>
                    <a:pt x="2841065" y="112301"/>
                  </a:lnTo>
                  <a:lnTo>
                    <a:pt x="2852902" y="126895"/>
                  </a:lnTo>
                  <a:lnTo>
                    <a:pt x="2864740" y="142669"/>
                  </a:lnTo>
                  <a:lnTo>
                    <a:pt x="2876578" y="159541"/>
                  </a:lnTo>
                  <a:lnTo>
                    <a:pt x="2888416" y="177389"/>
                  </a:lnTo>
                  <a:lnTo>
                    <a:pt x="2900253" y="196048"/>
                  </a:lnTo>
                  <a:lnTo>
                    <a:pt x="2912091" y="215316"/>
                  </a:lnTo>
                  <a:lnTo>
                    <a:pt x="2923929" y="234963"/>
                  </a:lnTo>
                  <a:lnTo>
                    <a:pt x="2935767" y="254738"/>
                  </a:lnTo>
                  <a:lnTo>
                    <a:pt x="2947604" y="274385"/>
                  </a:lnTo>
                  <a:lnTo>
                    <a:pt x="2959442" y="293653"/>
                  </a:lnTo>
                  <a:lnTo>
                    <a:pt x="2971280" y="312312"/>
                  </a:lnTo>
                  <a:lnTo>
                    <a:pt x="2983118" y="330160"/>
                  </a:lnTo>
                  <a:lnTo>
                    <a:pt x="2994956" y="347032"/>
                  </a:lnTo>
                  <a:lnTo>
                    <a:pt x="3006793" y="362806"/>
                  </a:lnTo>
                  <a:lnTo>
                    <a:pt x="3018631" y="377400"/>
                  </a:lnTo>
                  <a:lnTo>
                    <a:pt x="3030469" y="390773"/>
                  </a:lnTo>
                  <a:lnTo>
                    <a:pt x="3042307" y="402920"/>
                  </a:lnTo>
                  <a:lnTo>
                    <a:pt x="3054144" y="413865"/>
                  </a:lnTo>
                  <a:lnTo>
                    <a:pt x="3065982" y="423656"/>
                  </a:lnTo>
                  <a:lnTo>
                    <a:pt x="3077820" y="432358"/>
                  </a:lnTo>
                  <a:lnTo>
                    <a:pt x="3089658" y="440048"/>
                  </a:lnTo>
                  <a:lnTo>
                    <a:pt x="3101496" y="446809"/>
                  </a:lnTo>
                  <a:lnTo>
                    <a:pt x="3113333" y="452726"/>
                  </a:lnTo>
                  <a:lnTo>
                    <a:pt x="3125171" y="457886"/>
                  </a:lnTo>
                  <a:lnTo>
                    <a:pt x="3137009" y="462369"/>
                  </a:lnTo>
                  <a:lnTo>
                    <a:pt x="3148847" y="466252"/>
                  </a:lnTo>
                  <a:lnTo>
                    <a:pt x="3160684" y="469608"/>
                  </a:lnTo>
                  <a:lnTo>
                    <a:pt x="3172522" y="472501"/>
                  </a:lnTo>
                  <a:lnTo>
                    <a:pt x="3184360" y="474991"/>
                  </a:lnTo>
                  <a:lnTo>
                    <a:pt x="3196198" y="477130"/>
                  </a:lnTo>
                  <a:lnTo>
                    <a:pt x="3208035" y="478965"/>
                  </a:lnTo>
                  <a:lnTo>
                    <a:pt x="3219873" y="480537"/>
                  </a:lnTo>
                  <a:lnTo>
                    <a:pt x="3231711" y="481883"/>
                  </a:lnTo>
                  <a:lnTo>
                    <a:pt x="3243549" y="483034"/>
                  </a:lnTo>
                  <a:lnTo>
                    <a:pt x="3255387" y="484017"/>
                  </a:lnTo>
                  <a:lnTo>
                    <a:pt x="3267224" y="484857"/>
                  </a:lnTo>
                  <a:lnTo>
                    <a:pt x="3279062" y="485574"/>
                  </a:lnTo>
                  <a:lnTo>
                    <a:pt x="3290900" y="486185"/>
                  </a:lnTo>
                  <a:lnTo>
                    <a:pt x="3302738" y="486707"/>
                  </a:lnTo>
                  <a:lnTo>
                    <a:pt x="3314575" y="487151"/>
                  </a:lnTo>
                  <a:lnTo>
                    <a:pt x="3326413" y="487530"/>
                  </a:lnTo>
                  <a:lnTo>
                    <a:pt x="3338251" y="487853"/>
                  </a:lnTo>
                  <a:lnTo>
                    <a:pt x="3350089" y="488128"/>
                  </a:lnTo>
                  <a:lnTo>
                    <a:pt x="3361926" y="488362"/>
                  </a:lnTo>
                  <a:lnTo>
                    <a:pt x="3373764" y="488561"/>
                  </a:lnTo>
                  <a:lnTo>
                    <a:pt x="3385602" y="488731"/>
                  </a:lnTo>
                  <a:lnTo>
                    <a:pt x="3397440" y="488876"/>
                  </a:lnTo>
                  <a:lnTo>
                    <a:pt x="3409278" y="488999"/>
                  </a:lnTo>
                  <a:lnTo>
                    <a:pt x="3421115" y="489103"/>
                  </a:lnTo>
                  <a:lnTo>
                    <a:pt x="3432953" y="489193"/>
                  </a:lnTo>
                  <a:lnTo>
                    <a:pt x="3444791" y="489268"/>
                  </a:lnTo>
                  <a:lnTo>
                    <a:pt x="3456629" y="489333"/>
                  </a:lnTo>
                  <a:lnTo>
                    <a:pt x="3468466" y="489388"/>
                  </a:lnTo>
                  <a:lnTo>
                    <a:pt x="3480304" y="489435"/>
                  </a:lnTo>
                  <a:lnTo>
                    <a:pt x="3492142" y="489474"/>
                  </a:lnTo>
                  <a:lnTo>
                    <a:pt x="3503980" y="489508"/>
                  </a:lnTo>
                  <a:lnTo>
                    <a:pt x="3515818" y="489537"/>
                  </a:lnTo>
                  <a:lnTo>
                    <a:pt x="3515818" y="489948"/>
                  </a:lnTo>
                  <a:lnTo>
                    <a:pt x="3527655" y="489991"/>
                  </a:lnTo>
                  <a:lnTo>
                    <a:pt x="3539493" y="490042"/>
                  </a:lnTo>
                  <a:lnTo>
                    <a:pt x="3551331" y="490101"/>
                  </a:lnTo>
                  <a:lnTo>
                    <a:pt x="3563169" y="490171"/>
                  </a:lnTo>
                  <a:lnTo>
                    <a:pt x="3575006" y="490254"/>
                  </a:lnTo>
                  <a:lnTo>
                    <a:pt x="3586844" y="490350"/>
                  </a:lnTo>
                  <a:lnTo>
                    <a:pt x="3598682" y="490464"/>
                  </a:lnTo>
                  <a:lnTo>
                    <a:pt x="3610520" y="490598"/>
                  </a:lnTo>
                  <a:lnTo>
                    <a:pt x="3622357" y="490755"/>
                  </a:lnTo>
                  <a:lnTo>
                    <a:pt x="3634195" y="490940"/>
                  </a:lnTo>
                  <a:lnTo>
                    <a:pt x="3646033" y="491156"/>
                  </a:lnTo>
                  <a:lnTo>
                    <a:pt x="3657871" y="491411"/>
                  </a:lnTo>
                  <a:lnTo>
                    <a:pt x="3669709" y="491710"/>
                  </a:lnTo>
                  <a:lnTo>
                    <a:pt x="3681546" y="492061"/>
                  </a:lnTo>
                  <a:lnTo>
                    <a:pt x="3693384" y="492474"/>
                  </a:lnTo>
                  <a:lnTo>
                    <a:pt x="3705222" y="492958"/>
                  </a:lnTo>
                  <a:lnTo>
                    <a:pt x="3717060" y="493526"/>
                  </a:lnTo>
                  <a:lnTo>
                    <a:pt x="3728897" y="494193"/>
                  </a:lnTo>
                  <a:lnTo>
                    <a:pt x="3740735" y="494975"/>
                  </a:lnTo>
                  <a:lnTo>
                    <a:pt x="3752573" y="495892"/>
                  </a:lnTo>
                  <a:lnTo>
                    <a:pt x="3764411" y="496968"/>
                  </a:lnTo>
                  <a:lnTo>
                    <a:pt x="3776248" y="498227"/>
                  </a:lnTo>
                  <a:lnTo>
                    <a:pt x="3788086" y="499703"/>
                  </a:lnTo>
                  <a:lnTo>
                    <a:pt x="3799924" y="501429"/>
                  </a:lnTo>
                  <a:lnTo>
                    <a:pt x="3811762" y="503448"/>
                  </a:lnTo>
                  <a:lnTo>
                    <a:pt x="3823600" y="505806"/>
                  </a:lnTo>
                  <a:lnTo>
                    <a:pt x="3835437" y="508558"/>
                  </a:lnTo>
                  <a:lnTo>
                    <a:pt x="3847275" y="511767"/>
                  </a:lnTo>
                  <a:lnTo>
                    <a:pt x="3859113" y="515501"/>
                  </a:lnTo>
                  <a:lnTo>
                    <a:pt x="3870951" y="519841"/>
                  </a:lnTo>
                  <a:lnTo>
                    <a:pt x="3882788" y="524875"/>
                  </a:lnTo>
                  <a:lnTo>
                    <a:pt x="3894626" y="530700"/>
                  </a:lnTo>
                  <a:lnTo>
                    <a:pt x="3906464" y="537424"/>
                  </a:lnTo>
                  <a:lnTo>
                    <a:pt x="3918302" y="545164"/>
                  </a:lnTo>
                  <a:lnTo>
                    <a:pt x="3930139" y="554040"/>
                  </a:lnTo>
                  <a:lnTo>
                    <a:pt x="3941977" y="564181"/>
                  </a:lnTo>
                  <a:lnTo>
                    <a:pt x="3953815" y="575716"/>
                  </a:lnTo>
                  <a:lnTo>
                    <a:pt x="3965653" y="588769"/>
                  </a:lnTo>
                  <a:lnTo>
                    <a:pt x="3977491" y="603455"/>
                  </a:lnTo>
                  <a:lnTo>
                    <a:pt x="3989328" y="619873"/>
                  </a:lnTo>
                  <a:lnTo>
                    <a:pt x="4001166" y="638093"/>
                  </a:lnTo>
                  <a:lnTo>
                    <a:pt x="4013004" y="658153"/>
                  </a:lnTo>
                  <a:lnTo>
                    <a:pt x="4024842" y="680044"/>
                  </a:lnTo>
                  <a:lnTo>
                    <a:pt x="4036679" y="703705"/>
                  </a:lnTo>
                  <a:lnTo>
                    <a:pt x="4048517" y="729014"/>
                  </a:lnTo>
                  <a:lnTo>
                    <a:pt x="4060355" y="755785"/>
                  </a:lnTo>
                  <a:lnTo>
                    <a:pt x="4072193" y="783773"/>
                  </a:lnTo>
                  <a:lnTo>
                    <a:pt x="4084031" y="812676"/>
                  </a:lnTo>
                  <a:lnTo>
                    <a:pt x="4095868" y="842146"/>
                  </a:lnTo>
                  <a:lnTo>
                    <a:pt x="4107706" y="871809"/>
                  </a:lnTo>
                  <a:lnTo>
                    <a:pt x="4119544" y="901279"/>
                  </a:lnTo>
                  <a:lnTo>
                    <a:pt x="4131382" y="930182"/>
                  </a:lnTo>
                  <a:lnTo>
                    <a:pt x="4143219" y="958170"/>
                  </a:lnTo>
                  <a:lnTo>
                    <a:pt x="4155057" y="984941"/>
                  </a:lnTo>
                  <a:lnTo>
                    <a:pt x="4166895" y="1010250"/>
                  </a:lnTo>
                  <a:lnTo>
                    <a:pt x="4178733" y="1033911"/>
                  </a:lnTo>
                  <a:lnTo>
                    <a:pt x="4190570" y="1055802"/>
                  </a:lnTo>
                  <a:lnTo>
                    <a:pt x="4202408" y="1075862"/>
                  </a:lnTo>
                  <a:lnTo>
                    <a:pt x="4214246" y="1094082"/>
                  </a:lnTo>
                  <a:lnTo>
                    <a:pt x="4226084" y="1110500"/>
                  </a:lnTo>
                  <a:lnTo>
                    <a:pt x="4237922" y="1125186"/>
                  </a:lnTo>
                  <a:lnTo>
                    <a:pt x="4249759" y="1138239"/>
                  </a:lnTo>
                  <a:lnTo>
                    <a:pt x="4261597" y="1149774"/>
                  </a:lnTo>
                  <a:lnTo>
                    <a:pt x="4273435" y="1159915"/>
                  </a:lnTo>
                  <a:lnTo>
                    <a:pt x="4285273" y="1168792"/>
                  </a:lnTo>
                  <a:lnTo>
                    <a:pt x="4297110" y="1176531"/>
                  </a:lnTo>
                  <a:lnTo>
                    <a:pt x="4308948" y="1183255"/>
                  </a:lnTo>
                  <a:lnTo>
                    <a:pt x="4320786" y="1189080"/>
                  </a:lnTo>
                  <a:lnTo>
                    <a:pt x="4332624" y="1194114"/>
                  </a:lnTo>
                  <a:lnTo>
                    <a:pt x="4344461" y="1198454"/>
                  </a:lnTo>
                  <a:lnTo>
                    <a:pt x="4356299" y="1202188"/>
                  </a:lnTo>
                  <a:lnTo>
                    <a:pt x="4368137" y="1205397"/>
                  </a:lnTo>
                  <a:lnTo>
                    <a:pt x="4379975" y="1208149"/>
                  </a:lnTo>
                  <a:lnTo>
                    <a:pt x="4391813" y="1210507"/>
                  </a:lnTo>
                  <a:lnTo>
                    <a:pt x="4403650" y="1212526"/>
                  </a:lnTo>
                  <a:lnTo>
                    <a:pt x="4415488" y="1214252"/>
                  </a:lnTo>
                  <a:lnTo>
                    <a:pt x="4427326" y="1215728"/>
                  </a:lnTo>
                  <a:lnTo>
                    <a:pt x="4439164" y="1216987"/>
                  </a:lnTo>
                  <a:lnTo>
                    <a:pt x="4451001" y="1218063"/>
                  </a:lnTo>
                  <a:lnTo>
                    <a:pt x="4462839" y="1218980"/>
                  </a:lnTo>
                  <a:lnTo>
                    <a:pt x="4474677" y="1219762"/>
                  </a:lnTo>
                  <a:lnTo>
                    <a:pt x="4486515" y="1220429"/>
                  </a:lnTo>
                  <a:lnTo>
                    <a:pt x="4498352" y="1220997"/>
                  </a:lnTo>
                  <a:lnTo>
                    <a:pt x="4510190" y="1221481"/>
                  </a:lnTo>
                  <a:lnTo>
                    <a:pt x="4522028" y="1221894"/>
                  </a:lnTo>
                  <a:lnTo>
                    <a:pt x="4533866" y="1222245"/>
                  </a:lnTo>
                  <a:lnTo>
                    <a:pt x="4545704" y="1222544"/>
                  </a:lnTo>
                  <a:lnTo>
                    <a:pt x="4557541" y="1222799"/>
                  </a:lnTo>
                  <a:lnTo>
                    <a:pt x="4569379" y="1223016"/>
                  </a:lnTo>
                  <a:lnTo>
                    <a:pt x="4581217" y="1223200"/>
                  </a:lnTo>
                  <a:lnTo>
                    <a:pt x="4593055" y="1223357"/>
                  </a:lnTo>
                  <a:lnTo>
                    <a:pt x="4604892" y="1223491"/>
                  </a:lnTo>
                  <a:lnTo>
                    <a:pt x="4616730" y="1223605"/>
                  </a:lnTo>
                  <a:lnTo>
                    <a:pt x="4628568" y="1223701"/>
                  </a:lnTo>
                  <a:lnTo>
                    <a:pt x="4640406" y="1223784"/>
                  </a:lnTo>
                  <a:lnTo>
                    <a:pt x="4652244" y="1223854"/>
                  </a:lnTo>
                  <a:lnTo>
                    <a:pt x="4664081" y="1223914"/>
                  </a:lnTo>
                  <a:lnTo>
                    <a:pt x="4675919" y="1223964"/>
                  </a:lnTo>
                  <a:lnTo>
                    <a:pt x="4687757" y="1224007"/>
                  </a:lnTo>
                </a:path>
              </a:pathLst>
            </a:custGeom>
            <a:ln w="40651" cap="flat">
              <a:solidFill>
                <a:srgbClr val="E8E8E8">
                  <a:alpha val="100000"/>
                </a:srgbClr>
              </a:solidFill>
              <a:prstDash val="solid"/>
              <a:round/>
            </a:ln>
          </p:spPr>
          <p:txBody>
            <a:bodyPr/>
            <a:lstStyle/>
            <a:p/>
          </p:txBody>
        </p:sp>
        <p:sp>
          <p:nvSpPr>
            <p:cNvPr id="44" name="pl44"/>
            <p:cNvSpPr/>
            <p:nvPr/>
          </p:nvSpPr>
          <p:spPr>
            <a:xfrm>
              <a:off x="2482252" y="3109054"/>
              <a:ext cx="4687757" cy="978910"/>
            </a:xfrm>
            <a:custGeom>
              <a:avLst/>
              <a:pathLst>
                <a:path w="4687757" h="978910">
                  <a:moveTo>
                    <a:pt x="0" y="0"/>
                  </a:moveTo>
                  <a:lnTo>
                    <a:pt x="11837" y="57"/>
                  </a:lnTo>
                  <a:lnTo>
                    <a:pt x="23675" y="125"/>
                  </a:lnTo>
                  <a:lnTo>
                    <a:pt x="35513" y="204"/>
                  </a:lnTo>
                  <a:lnTo>
                    <a:pt x="47351" y="298"/>
                  </a:lnTo>
                  <a:lnTo>
                    <a:pt x="59188" y="408"/>
                  </a:lnTo>
                  <a:lnTo>
                    <a:pt x="71026" y="537"/>
                  </a:lnTo>
                  <a:lnTo>
                    <a:pt x="82864" y="688"/>
                  </a:lnTo>
                  <a:lnTo>
                    <a:pt x="94702" y="867"/>
                  </a:lnTo>
                  <a:lnTo>
                    <a:pt x="106539" y="1076"/>
                  </a:lnTo>
                  <a:lnTo>
                    <a:pt x="118377" y="1322"/>
                  </a:lnTo>
                  <a:lnTo>
                    <a:pt x="130215" y="1611"/>
                  </a:lnTo>
                  <a:lnTo>
                    <a:pt x="142053" y="1951"/>
                  </a:lnTo>
                  <a:lnTo>
                    <a:pt x="153891" y="2349"/>
                  </a:lnTo>
                  <a:lnTo>
                    <a:pt x="165728" y="2818"/>
                  </a:lnTo>
                  <a:lnTo>
                    <a:pt x="177566" y="3368"/>
                  </a:lnTo>
                  <a:lnTo>
                    <a:pt x="189404" y="4013"/>
                  </a:lnTo>
                  <a:lnTo>
                    <a:pt x="201242" y="4771"/>
                  </a:lnTo>
                  <a:lnTo>
                    <a:pt x="213079" y="5660"/>
                  </a:lnTo>
                  <a:lnTo>
                    <a:pt x="224917" y="6703"/>
                  </a:lnTo>
                  <a:lnTo>
                    <a:pt x="236755" y="7926"/>
                  </a:lnTo>
                  <a:lnTo>
                    <a:pt x="248593" y="9360"/>
                  </a:lnTo>
                  <a:lnTo>
                    <a:pt x="260430" y="11039"/>
                  </a:lnTo>
                  <a:lnTo>
                    <a:pt x="272268" y="13006"/>
                  </a:lnTo>
                  <a:lnTo>
                    <a:pt x="284106" y="15308"/>
                  </a:lnTo>
                  <a:lnTo>
                    <a:pt x="295944" y="18000"/>
                  </a:lnTo>
                  <a:lnTo>
                    <a:pt x="307782" y="21144"/>
                  </a:lnTo>
                  <a:lnTo>
                    <a:pt x="319619" y="24814"/>
                  </a:lnTo>
                  <a:lnTo>
                    <a:pt x="331457" y="29092"/>
                  </a:lnTo>
                  <a:lnTo>
                    <a:pt x="343295" y="34071"/>
                  </a:lnTo>
                  <a:lnTo>
                    <a:pt x="355133" y="39858"/>
                  </a:lnTo>
                  <a:lnTo>
                    <a:pt x="366970" y="46569"/>
                  </a:lnTo>
                  <a:lnTo>
                    <a:pt x="378808" y="54336"/>
                  </a:lnTo>
                  <a:lnTo>
                    <a:pt x="390646" y="63302"/>
                  </a:lnTo>
                  <a:lnTo>
                    <a:pt x="402484" y="73621"/>
                  </a:lnTo>
                  <a:lnTo>
                    <a:pt x="414321" y="85456"/>
                  </a:lnTo>
                  <a:lnTo>
                    <a:pt x="426159" y="98978"/>
                  </a:lnTo>
                  <a:lnTo>
                    <a:pt x="437997" y="114357"/>
                  </a:lnTo>
                  <a:lnTo>
                    <a:pt x="449835" y="131761"/>
                  </a:lnTo>
                  <a:lnTo>
                    <a:pt x="461673" y="151343"/>
                  </a:lnTo>
                  <a:lnTo>
                    <a:pt x="473510" y="173233"/>
                  </a:lnTo>
                  <a:lnTo>
                    <a:pt x="485348" y="197527"/>
                  </a:lnTo>
                  <a:lnTo>
                    <a:pt x="497186" y="224274"/>
                  </a:lnTo>
                  <a:lnTo>
                    <a:pt x="509024" y="253462"/>
                  </a:lnTo>
                  <a:lnTo>
                    <a:pt x="520861" y="285010"/>
                  </a:lnTo>
                  <a:lnTo>
                    <a:pt x="532699" y="318754"/>
                  </a:lnTo>
                  <a:lnTo>
                    <a:pt x="544537" y="354450"/>
                  </a:lnTo>
                  <a:lnTo>
                    <a:pt x="556375" y="391767"/>
                  </a:lnTo>
                  <a:lnTo>
                    <a:pt x="568213" y="430304"/>
                  </a:lnTo>
                  <a:lnTo>
                    <a:pt x="580050" y="469598"/>
                  </a:lnTo>
                  <a:lnTo>
                    <a:pt x="591888" y="509148"/>
                  </a:lnTo>
                  <a:lnTo>
                    <a:pt x="603726" y="548442"/>
                  </a:lnTo>
                  <a:lnTo>
                    <a:pt x="615564" y="586978"/>
                  </a:lnTo>
                  <a:lnTo>
                    <a:pt x="627401" y="624296"/>
                  </a:lnTo>
                  <a:lnTo>
                    <a:pt x="639239" y="659991"/>
                  </a:lnTo>
                  <a:lnTo>
                    <a:pt x="651077" y="693736"/>
                  </a:lnTo>
                  <a:lnTo>
                    <a:pt x="662915" y="725284"/>
                  </a:lnTo>
                  <a:lnTo>
                    <a:pt x="674752" y="754472"/>
                  </a:lnTo>
                  <a:lnTo>
                    <a:pt x="686590" y="781219"/>
                  </a:lnTo>
                  <a:lnTo>
                    <a:pt x="698428" y="805513"/>
                  </a:lnTo>
                  <a:lnTo>
                    <a:pt x="710266" y="827403"/>
                  </a:lnTo>
                  <a:lnTo>
                    <a:pt x="722104" y="846984"/>
                  </a:lnTo>
                  <a:lnTo>
                    <a:pt x="733941" y="864388"/>
                  </a:lnTo>
                  <a:lnTo>
                    <a:pt x="745779" y="879768"/>
                  </a:lnTo>
                  <a:lnTo>
                    <a:pt x="757617" y="893289"/>
                  </a:lnTo>
                  <a:lnTo>
                    <a:pt x="769455" y="905125"/>
                  </a:lnTo>
                  <a:lnTo>
                    <a:pt x="781292" y="915443"/>
                  </a:lnTo>
                  <a:lnTo>
                    <a:pt x="793130" y="924409"/>
                  </a:lnTo>
                  <a:lnTo>
                    <a:pt x="804968" y="932176"/>
                  </a:lnTo>
                  <a:lnTo>
                    <a:pt x="816806" y="938888"/>
                  </a:lnTo>
                  <a:lnTo>
                    <a:pt x="828643" y="944674"/>
                  </a:lnTo>
                  <a:lnTo>
                    <a:pt x="840481" y="949654"/>
                  </a:lnTo>
                  <a:lnTo>
                    <a:pt x="852319" y="953932"/>
                  </a:lnTo>
                  <a:lnTo>
                    <a:pt x="864157" y="957602"/>
                  </a:lnTo>
                  <a:lnTo>
                    <a:pt x="875995" y="960746"/>
                  </a:lnTo>
                  <a:lnTo>
                    <a:pt x="887832" y="963438"/>
                  </a:lnTo>
                  <a:lnTo>
                    <a:pt x="899670" y="965739"/>
                  </a:lnTo>
                  <a:lnTo>
                    <a:pt x="911508" y="967706"/>
                  </a:lnTo>
                  <a:lnTo>
                    <a:pt x="923346" y="969386"/>
                  </a:lnTo>
                  <a:lnTo>
                    <a:pt x="935183" y="970820"/>
                  </a:lnTo>
                  <a:lnTo>
                    <a:pt x="947021" y="972043"/>
                  </a:lnTo>
                  <a:lnTo>
                    <a:pt x="958859" y="973086"/>
                  </a:lnTo>
                  <a:lnTo>
                    <a:pt x="970697" y="973975"/>
                  </a:lnTo>
                  <a:lnTo>
                    <a:pt x="982534" y="974732"/>
                  </a:lnTo>
                  <a:lnTo>
                    <a:pt x="994372" y="975378"/>
                  </a:lnTo>
                  <a:lnTo>
                    <a:pt x="1006210" y="975928"/>
                  </a:lnTo>
                  <a:lnTo>
                    <a:pt x="1018048" y="976396"/>
                  </a:lnTo>
                  <a:lnTo>
                    <a:pt x="1029886" y="976795"/>
                  </a:lnTo>
                  <a:lnTo>
                    <a:pt x="1041723" y="977134"/>
                  </a:lnTo>
                  <a:lnTo>
                    <a:pt x="1053561" y="977423"/>
                  </a:lnTo>
                  <a:lnTo>
                    <a:pt x="1065399" y="977669"/>
                  </a:lnTo>
                  <a:lnTo>
                    <a:pt x="1077237" y="977879"/>
                  </a:lnTo>
                  <a:lnTo>
                    <a:pt x="1089074" y="978057"/>
                  </a:lnTo>
                  <a:lnTo>
                    <a:pt x="1100912" y="978209"/>
                  </a:lnTo>
                  <a:lnTo>
                    <a:pt x="1112750" y="978338"/>
                  </a:lnTo>
                  <a:lnTo>
                    <a:pt x="1124588" y="978448"/>
                  </a:lnTo>
                  <a:lnTo>
                    <a:pt x="1136426" y="978541"/>
                  </a:lnTo>
                  <a:lnTo>
                    <a:pt x="1148263" y="978621"/>
                  </a:lnTo>
                  <a:lnTo>
                    <a:pt x="1160101" y="978688"/>
                  </a:lnTo>
                  <a:lnTo>
                    <a:pt x="1171939" y="978746"/>
                  </a:lnTo>
                  <a:lnTo>
                    <a:pt x="1171939" y="978910"/>
                  </a:lnTo>
                  <a:lnTo>
                    <a:pt x="1183777" y="978881"/>
                  </a:lnTo>
                  <a:lnTo>
                    <a:pt x="1195614" y="978848"/>
                  </a:lnTo>
                  <a:lnTo>
                    <a:pt x="1207452" y="978808"/>
                  </a:lnTo>
                  <a:lnTo>
                    <a:pt x="1219290" y="978761"/>
                  </a:lnTo>
                  <a:lnTo>
                    <a:pt x="1231128" y="978706"/>
                  </a:lnTo>
                  <a:lnTo>
                    <a:pt x="1242965" y="978642"/>
                  </a:lnTo>
                  <a:lnTo>
                    <a:pt x="1254803" y="978566"/>
                  </a:lnTo>
                  <a:lnTo>
                    <a:pt x="1266641" y="978477"/>
                  </a:lnTo>
                  <a:lnTo>
                    <a:pt x="1278479" y="978372"/>
                  </a:lnTo>
                  <a:lnTo>
                    <a:pt x="1290317" y="978249"/>
                  </a:lnTo>
                  <a:lnTo>
                    <a:pt x="1302154" y="978104"/>
                  </a:lnTo>
                  <a:lnTo>
                    <a:pt x="1313992" y="977935"/>
                  </a:lnTo>
                  <a:lnTo>
                    <a:pt x="1325830" y="977735"/>
                  </a:lnTo>
                  <a:lnTo>
                    <a:pt x="1337668" y="977501"/>
                  </a:lnTo>
                  <a:lnTo>
                    <a:pt x="1349505" y="977226"/>
                  </a:lnTo>
                  <a:lnTo>
                    <a:pt x="1361343" y="976903"/>
                  </a:lnTo>
                  <a:lnTo>
                    <a:pt x="1373181" y="976525"/>
                  </a:lnTo>
                  <a:lnTo>
                    <a:pt x="1385019" y="976080"/>
                  </a:lnTo>
                  <a:lnTo>
                    <a:pt x="1396856" y="975559"/>
                  </a:lnTo>
                  <a:lnTo>
                    <a:pt x="1408694" y="974947"/>
                  </a:lnTo>
                  <a:lnTo>
                    <a:pt x="1420532" y="974230"/>
                  </a:lnTo>
                  <a:lnTo>
                    <a:pt x="1432370" y="973390"/>
                  </a:lnTo>
                  <a:lnTo>
                    <a:pt x="1444208" y="972407"/>
                  </a:lnTo>
                  <a:lnTo>
                    <a:pt x="1456045" y="971256"/>
                  </a:lnTo>
                  <a:lnTo>
                    <a:pt x="1467883" y="969910"/>
                  </a:lnTo>
                  <a:lnTo>
                    <a:pt x="1479721" y="968338"/>
                  </a:lnTo>
                  <a:lnTo>
                    <a:pt x="1491559" y="966503"/>
                  </a:lnTo>
                  <a:lnTo>
                    <a:pt x="1503396" y="964364"/>
                  </a:lnTo>
                  <a:lnTo>
                    <a:pt x="1515234" y="961874"/>
                  </a:lnTo>
                  <a:lnTo>
                    <a:pt x="1527072" y="958981"/>
                  </a:lnTo>
                  <a:lnTo>
                    <a:pt x="1538910" y="955625"/>
                  </a:lnTo>
                  <a:lnTo>
                    <a:pt x="1550748" y="951742"/>
                  </a:lnTo>
                  <a:lnTo>
                    <a:pt x="1562585" y="947259"/>
                  </a:lnTo>
                  <a:lnTo>
                    <a:pt x="1574423" y="942100"/>
                  </a:lnTo>
                  <a:lnTo>
                    <a:pt x="1586261" y="936182"/>
                  </a:lnTo>
                  <a:lnTo>
                    <a:pt x="1598099" y="929421"/>
                  </a:lnTo>
                  <a:lnTo>
                    <a:pt x="1609936" y="921731"/>
                  </a:lnTo>
                  <a:lnTo>
                    <a:pt x="1621774" y="913029"/>
                  </a:lnTo>
                  <a:lnTo>
                    <a:pt x="1633612" y="903239"/>
                  </a:lnTo>
                  <a:lnTo>
                    <a:pt x="1645450" y="892294"/>
                  </a:lnTo>
                  <a:lnTo>
                    <a:pt x="1657287" y="880147"/>
                  </a:lnTo>
                  <a:lnTo>
                    <a:pt x="1669125" y="866773"/>
                  </a:lnTo>
                  <a:lnTo>
                    <a:pt x="1680963" y="852179"/>
                  </a:lnTo>
                  <a:lnTo>
                    <a:pt x="1692801" y="836405"/>
                  </a:lnTo>
                  <a:lnTo>
                    <a:pt x="1704639" y="819533"/>
                  </a:lnTo>
                  <a:lnTo>
                    <a:pt x="1716476" y="801685"/>
                  </a:lnTo>
                  <a:lnTo>
                    <a:pt x="1728314" y="783026"/>
                  </a:lnTo>
                  <a:lnTo>
                    <a:pt x="1740152" y="763758"/>
                  </a:lnTo>
                  <a:lnTo>
                    <a:pt x="1751990" y="744111"/>
                  </a:lnTo>
                  <a:lnTo>
                    <a:pt x="1763827" y="724336"/>
                  </a:lnTo>
                  <a:lnTo>
                    <a:pt x="1775665" y="704689"/>
                  </a:lnTo>
                  <a:lnTo>
                    <a:pt x="1787503" y="685421"/>
                  </a:lnTo>
                  <a:lnTo>
                    <a:pt x="1799341" y="666762"/>
                  </a:lnTo>
                  <a:lnTo>
                    <a:pt x="1811178" y="648914"/>
                  </a:lnTo>
                  <a:lnTo>
                    <a:pt x="1823016" y="632042"/>
                  </a:lnTo>
                  <a:lnTo>
                    <a:pt x="1834854" y="616268"/>
                  </a:lnTo>
                  <a:lnTo>
                    <a:pt x="1846692" y="601674"/>
                  </a:lnTo>
                  <a:lnTo>
                    <a:pt x="1858530" y="588301"/>
                  </a:lnTo>
                  <a:lnTo>
                    <a:pt x="1870367" y="576154"/>
                  </a:lnTo>
                  <a:lnTo>
                    <a:pt x="1882205" y="565209"/>
                  </a:lnTo>
                  <a:lnTo>
                    <a:pt x="1894043" y="555418"/>
                  </a:lnTo>
                  <a:lnTo>
                    <a:pt x="1905881" y="546716"/>
                  </a:lnTo>
                  <a:lnTo>
                    <a:pt x="1917718" y="539026"/>
                  </a:lnTo>
                  <a:lnTo>
                    <a:pt x="1929556" y="532265"/>
                  </a:lnTo>
                  <a:lnTo>
                    <a:pt x="1941394" y="526348"/>
                  </a:lnTo>
                  <a:lnTo>
                    <a:pt x="1953232" y="521188"/>
                  </a:lnTo>
                  <a:lnTo>
                    <a:pt x="1965069" y="516705"/>
                  </a:lnTo>
                  <a:lnTo>
                    <a:pt x="1976907" y="512822"/>
                  </a:lnTo>
                  <a:lnTo>
                    <a:pt x="1988745" y="509466"/>
                  </a:lnTo>
                  <a:lnTo>
                    <a:pt x="2000583" y="506573"/>
                  </a:lnTo>
                  <a:lnTo>
                    <a:pt x="2012421" y="504083"/>
                  </a:lnTo>
                  <a:lnTo>
                    <a:pt x="2024258" y="501944"/>
                  </a:lnTo>
                  <a:lnTo>
                    <a:pt x="2036096" y="500109"/>
                  </a:lnTo>
                  <a:lnTo>
                    <a:pt x="2047934" y="498537"/>
                  </a:lnTo>
                  <a:lnTo>
                    <a:pt x="2059772" y="497191"/>
                  </a:lnTo>
                  <a:lnTo>
                    <a:pt x="2071609" y="496040"/>
                  </a:lnTo>
                  <a:lnTo>
                    <a:pt x="2083447" y="495057"/>
                  </a:lnTo>
                  <a:lnTo>
                    <a:pt x="2095285" y="494217"/>
                  </a:lnTo>
                  <a:lnTo>
                    <a:pt x="2107123" y="493500"/>
                  </a:lnTo>
                  <a:lnTo>
                    <a:pt x="2118961" y="492889"/>
                  </a:lnTo>
                  <a:lnTo>
                    <a:pt x="2130798" y="492367"/>
                  </a:lnTo>
                  <a:lnTo>
                    <a:pt x="2142636" y="491923"/>
                  </a:lnTo>
                  <a:lnTo>
                    <a:pt x="2154474" y="491544"/>
                  </a:lnTo>
                  <a:lnTo>
                    <a:pt x="2166312" y="491221"/>
                  </a:lnTo>
                  <a:lnTo>
                    <a:pt x="2178149" y="490946"/>
                  </a:lnTo>
                  <a:lnTo>
                    <a:pt x="2189987" y="490712"/>
                  </a:lnTo>
                  <a:lnTo>
                    <a:pt x="2201825" y="490513"/>
                  </a:lnTo>
                  <a:lnTo>
                    <a:pt x="2213663" y="490343"/>
                  </a:lnTo>
                  <a:lnTo>
                    <a:pt x="2225500" y="490198"/>
                  </a:lnTo>
                  <a:lnTo>
                    <a:pt x="2237338" y="490075"/>
                  </a:lnTo>
                  <a:lnTo>
                    <a:pt x="2249176" y="489971"/>
                  </a:lnTo>
                  <a:lnTo>
                    <a:pt x="2261014" y="489881"/>
                  </a:lnTo>
                  <a:lnTo>
                    <a:pt x="2272852" y="489806"/>
                  </a:lnTo>
                  <a:lnTo>
                    <a:pt x="2284689" y="489741"/>
                  </a:lnTo>
                  <a:lnTo>
                    <a:pt x="2296527" y="489686"/>
                  </a:lnTo>
                  <a:lnTo>
                    <a:pt x="2308365" y="489639"/>
                  </a:lnTo>
                  <a:lnTo>
                    <a:pt x="2320203" y="489600"/>
                  </a:lnTo>
                  <a:lnTo>
                    <a:pt x="2332040" y="489566"/>
                  </a:lnTo>
                  <a:lnTo>
                    <a:pt x="2343878" y="489537"/>
                  </a:lnTo>
                  <a:lnTo>
                    <a:pt x="2343878" y="489373"/>
                  </a:lnTo>
                  <a:lnTo>
                    <a:pt x="2355716" y="489373"/>
                  </a:lnTo>
                  <a:lnTo>
                    <a:pt x="2367554" y="489373"/>
                  </a:lnTo>
                  <a:lnTo>
                    <a:pt x="2379391" y="489373"/>
                  </a:lnTo>
                  <a:lnTo>
                    <a:pt x="2391229" y="489373"/>
                  </a:lnTo>
                  <a:lnTo>
                    <a:pt x="2403067" y="489373"/>
                  </a:lnTo>
                  <a:lnTo>
                    <a:pt x="2414905" y="489373"/>
                  </a:lnTo>
                  <a:lnTo>
                    <a:pt x="2426743" y="489373"/>
                  </a:lnTo>
                  <a:lnTo>
                    <a:pt x="2438580" y="489373"/>
                  </a:lnTo>
                  <a:lnTo>
                    <a:pt x="2450418" y="489373"/>
                  </a:lnTo>
                  <a:lnTo>
                    <a:pt x="2462256" y="489373"/>
                  </a:lnTo>
                  <a:lnTo>
                    <a:pt x="2474094" y="489373"/>
                  </a:lnTo>
                  <a:lnTo>
                    <a:pt x="2485931" y="489373"/>
                  </a:lnTo>
                  <a:lnTo>
                    <a:pt x="2497769" y="489373"/>
                  </a:lnTo>
                  <a:lnTo>
                    <a:pt x="2509607" y="489373"/>
                  </a:lnTo>
                  <a:lnTo>
                    <a:pt x="2521445" y="489373"/>
                  </a:lnTo>
                  <a:lnTo>
                    <a:pt x="2533283" y="489373"/>
                  </a:lnTo>
                  <a:lnTo>
                    <a:pt x="2545120" y="489373"/>
                  </a:lnTo>
                  <a:lnTo>
                    <a:pt x="2556958" y="489373"/>
                  </a:lnTo>
                  <a:lnTo>
                    <a:pt x="2568796" y="489373"/>
                  </a:lnTo>
                  <a:lnTo>
                    <a:pt x="2580634" y="489373"/>
                  </a:lnTo>
                  <a:lnTo>
                    <a:pt x="2592471" y="489373"/>
                  </a:lnTo>
                  <a:lnTo>
                    <a:pt x="2604309" y="489373"/>
                  </a:lnTo>
                  <a:lnTo>
                    <a:pt x="2616147" y="489373"/>
                  </a:lnTo>
                  <a:lnTo>
                    <a:pt x="2627985" y="489373"/>
                  </a:lnTo>
                  <a:lnTo>
                    <a:pt x="2639822" y="489373"/>
                  </a:lnTo>
                  <a:lnTo>
                    <a:pt x="2651660" y="489373"/>
                  </a:lnTo>
                  <a:lnTo>
                    <a:pt x="2663498" y="489373"/>
                  </a:lnTo>
                  <a:lnTo>
                    <a:pt x="2675336" y="489373"/>
                  </a:lnTo>
                  <a:lnTo>
                    <a:pt x="2687174" y="489373"/>
                  </a:lnTo>
                  <a:lnTo>
                    <a:pt x="2699011" y="489373"/>
                  </a:lnTo>
                  <a:lnTo>
                    <a:pt x="2710849" y="489373"/>
                  </a:lnTo>
                  <a:lnTo>
                    <a:pt x="2722687" y="489373"/>
                  </a:lnTo>
                  <a:lnTo>
                    <a:pt x="2734525" y="489373"/>
                  </a:lnTo>
                  <a:lnTo>
                    <a:pt x="2746362" y="489373"/>
                  </a:lnTo>
                  <a:lnTo>
                    <a:pt x="2758200" y="489373"/>
                  </a:lnTo>
                  <a:lnTo>
                    <a:pt x="2770038" y="489373"/>
                  </a:lnTo>
                  <a:lnTo>
                    <a:pt x="2781876" y="489373"/>
                  </a:lnTo>
                  <a:lnTo>
                    <a:pt x="2793713" y="489373"/>
                  </a:lnTo>
                  <a:lnTo>
                    <a:pt x="2805551" y="489373"/>
                  </a:lnTo>
                  <a:lnTo>
                    <a:pt x="2817389" y="489373"/>
                  </a:lnTo>
                  <a:lnTo>
                    <a:pt x="2829227" y="489373"/>
                  </a:lnTo>
                  <a:lnTo>
                    <a:pt x="2841065" y="489373"/>
                  </a:lnTo>
                  <a:lnTo>
                    <a:pt x="2852902" y="489373"/>
                  </a:lnTo>
                  <a:lnTo>
                    <a:pt x="2864740" y="489373"/>
                  </a:lnTo>
                  <a:lnTo>
                    <a:pt x="2876578" y="489373"/>
                  </a:lnTo>
                  <a:lnTo>
                    <a:pt x="2888416" y="489373"/>
                  </a:lnTo>
                  <a:lnTo>
                    <a:pt x="2900253" y="489373"/>
                  </a:lnTo>
                  <a:lnTo>
                    <a:pt x="2912091" y="489373"/>
                  </a:lnTo>
                  <a:lnTo>
                    <a:pt x="2923929" y="489373"/>
                  </a:lnTo>
                  <a:lnTo>
                    <a:pt x="2935767" y="489373"/>
                  </a:lnTo>
                  <a:lnTo>
                    <a:pt x="2947604" y="489373"/>
                  </a:lnTo>
                  <a:lnTo>
                    <a:pt x="2959442" y="489373"/>
                  </a:lnTo>
                  <a:lnTo>
                    <a:pt x="2971280" y="489373"/>
                  </a:lnTo>
                  <a:lnTo>
                    <a:pt x="2983118" y="489373"/>
                  </a:lnTo>
                  <a:lnTo>
                    <a:pt x="2994956" y="489373"/>
                  </a:lnTo>
                  <a:lnTo>
                    <a:pt x="3006793" y="489373"/>
                  </a:lnTo>
                  <a:lnTo>
                    <a:pt x="3018631" y="489373"/>
                  </a:lnTo>
                  <a:lnTo>
                    <a:pt x="3030469" y="489373"/>
                  </a:lnTo>
                  <a:lnTo>
                    <a:pt x="3042307" y="489373"/>
                  </a:lnTo>
                  <a:lnTo>
                    <a:pt x="3054144" y="489373"/>
                  </a:lnTo>
                  <a:lnTo>
                    <a:pt x="3065982" y="489373"/>
                  </a:lnTo>
                  <a:lnTo>
                    <a:pt x="3077820" y="489373"/>
                  </a:lnTo>
                  <a:lnTo>
                    <a:pt x="3089658" y="489373"/>
                  </a:lnTo>
                  <a:lnTo>
                    <a:pt x="3101496" y="489373"/>
                  </a:lnTo>
                  <a:lnTo>
                    <a:pt x="3113333" y="489373"/>
                  </a:lnTo>
                  <a:lnTo>
                    <a:pt x="3125171" y="489373"/>
                  </a:lnTo>
                  <a:lnTo>
                    <a:pt x="3137009" y="489373"/>
                  </a:lnTo>
                  <a:lnTo>
                    <a:pt x="3148847" y="489373"/>
                  </a:lnTo>
                  <a:lnTo>
                    <a:pt x="3160684" y="489373"/>
                  </a:lnTo>
                  <a:lnTo>
                    <a:pt x="3172522" y="489373"/>
                  </a:lnTo>
                  <a:lnTo>
                    <a:pt x="3184360" y="489373"/>
                  </a:lnTo>
                  <a:lnTo>
                    <a:pt x="3196198" y="489373"/>
                  </a:lnTo>
                  <a:lnTo>
                    <a:pt x="3208035" y="489373"/>
                  </a:lnTo>
                  <a:lnTo>
                    <a:pt x="3219873" y="489373"/>
                  </a:lnTo>
                  <a:lnTo>
                    <a:pt x="3231711" y="489373"/>
                  </a:lnTo>
                  <a:lnTo>
                    <a:pt x="3243549" y="489373"/>
                  </a:lnTo>
                  <a:lnTo>
                    <a:pt x="3255387" y="489373"/>
                  </a:lnTo>
                  <a:lnTo>
                    <a:pt x="3267224" y="489373"/>
                  </a:lnTo>
                  <a:lnTo>
                    <a:pt x="3279062" y="489373"/>
                  </a:lnTo>
                  <a:lnTo>
                    <a:pt x="3290900" y="489373"/>
                  </a:lnTo>
                  <a:lnTo>
                    <a:pt x="3302738" y="489373"/>
                  </a:lnTo>
                  <a:lnTo>
                    <a:pt x="3314575" y="489373"/>
                  </a:lnTo>
                  <a:lnTo>
                    <a:pt x="3326413" y="489373"/>
                  </a:lnTo>
                  <a:lnTo>
                    <a:pt x="3338251" y="489373"/>
                  </a:lnTo>
                  <a:lnTo>
                    <a:pt x="3350089" y="489373"/>
                  </a:lnTo>
                  <a:lnTo>
                    <a:pt x="3361926" y="489373"/>
                  </a:lnTo>
                  <a:lnTo>
                    <a:pt x="3373764" y="489373"/>
                  </a:lnTo>
                  <a:lnTo>
                    <a:pt x="3385602" y="489373"/>
                  </a:lnTo>
                  <a:lnTo>
                    <a:pt x="3397440" y="489373"/>
                  </a:lnTo>
                  <a:lnTo>
                    <a:pt x="3409278" y="489373"/>
                  </a:lnTo>
                  <a:lnTo>
                    <a:pt x="3421115" y="489373"/>
                  </a:lnTo>
                  <a:lnTo>
                    <a:pt x="3432953" y="489373"/>
                  </a:lnTo>
                  <a:lnTo>
                    <a:pt x="3444791" y="489373"/>
                  </a:lnTo>
                  <a:lnTo>
                    <a:pt x="3456629" y="489373"/>
                  </a:lnTo>
                  <a:lnTo>
                    <a:pt x="3468466" y="489373"/>
                  </a:lnTo>
                  <a:lnTo>
                    <a:pt x="3480304" y="489373"/>
                  </a:lnTo>
                  <a:lnTo>
                    <a:pt x="3492142" y="489373"/>
                  </a:lnTo>
                  <a:lnTo>
                    <a:pt x="3503980" y="489373"/>
                  </a:lnTo>
                  <a:lnTo>
                    <a:pt x="3515818" y="489373"/>
                  </a:lnTo>
                  <a:lnTo>
                    <a:pt x="3515818" y="489537"/>
                  </a:lnTo>
                  <a:lnTo>
                    <a:pt x="3527655" y="489566"/>
                  </a:lnTo>
                  <a:lnTo>
                    <a:pt x="3539493" y="489600"/>
                  </a:lnTo>
                  <a:lnTo>
                    <a:pt x="3551331" y="489639"/>
                  </a:lnTo>
                  <a:lnTo>
                    <a:pt x="3563169" y="489686"/>
                  </a:lnTo>
                  <a:lnTo>
                    <a:pt x="3575006" y="489741"/>
                  </a:lnTo>
                  <a:lnTo>
                    <a:pt x="3586844" y="489806"/>
                  </a:lnTo>
                  <a:lnTo>
                    <a:pt x="3598682" y="489881"/>
                  </a:lnTo>
                  <a:lnTo>
                    <a:pt x="3610520" y="489971"/>
                  </a:lnTo>
                  <a:lnTo>
                    <a:pt x="3622357" y="490075"/>
                  </a:lnTo>
                  <a:lnTo>
                    <a:pt x="3634195" y="490198"/>
                  </a:lnTo>
                  <a:lnTo>
                    <a:pt x="3646033" y="490343"/>
                  </a:lnTo>
                  <a:lnTo>
                    <a:pt x="3657871" y="490513"/>
                  </a:lnTo>
                  <a:lnTo>
                    <a:pt x="3669709" y="490712"/>
                  </a:lnTo>
                  <a:lnTo>
                    <a:pt x="3681546" y="490946"/>
                  </a:lnTo>
                  <a:lnTo>
                    <a:pt x="3693384" y="491221"/>
                  </a:lnTo>
                  <a:lnTo>
                    <a:pt x="3705222" y="491544"/>
                  </a:lnTo>
                  <a:lnTo>
                    <a:pt x="3717060" y="491923"/>
                  </a:lnTo>
                  <a:lnTo>
                    <a:pt x="3728897" y="492367"/>
                  </a:lnTo>
                  <a:lnTo>
                    <a:pt x="3740735" y="492889"/>
                  </a:lnTo>
                  <a:lnTo>
                    <a:pt x="3752573" y="493500"/>
                  </a:lnTo>
                  <a:lnTo>
                    <a:pt x="3764411" y="494217"/>
                  </a:lnTo>
                  <a:lnTo>
                    <a:pt x="3776248" y="495057"/>
                  </a:lnTo>
                  <a:lnTo>
                    <a:pt x="3788086" y="496040"/>
                  </a:lnTo>
                  <a:lnTo>
                    <a:pt x="3799924" y="497191"/>
                  </a:lnTo>
                  <a:lnTo>
                    <a:pt x="3811762" y="498537"/>
                  </a:lnTo>
                  <a:lnTo>
                    <a:pt x="3823600" y="500109"/>
                  </a:lnTo>
                  <a:lnTo>
                    <a:pt x="3835437" y="501944"/>
                  </a:lnTo>
                  <a:lnTo>
                    <a:pt x="3847275" y="504083"/>
                  </a:lnTo>
                  <a:lnTo>
                    <a:pt x="3859113" y="506573"/>
                  </a:lnTo>
                  <a:lnTo>
                    <a:pt x="3870951" y="509466"/>
                  </a:lnTo>
                  <a:lnTo>
                    <a:pt x="3882788" y="512822"/>
                  </a:lnTo>
                  <a:lnTo>
                    <a:pt x="3894626" y="516705"/>
                  </a:lnTo>
                  <a:lnTo>
                    <a:pt x="3906464" y="521188"/>
                  </a:lnTo>
                  <a:lnTo>
                    <a:pt x="3918302" y="526348"/>
                  </a:lnTo>
                  <a:lnTo>
                    <a:pt x="3930139" y="532265"/>
                  </a:lnTo>
                  <a:lnTo>
                    <a:pt x="3941977" y="539026"/>
                  </a:lnTo>
                  <a:lnTo>
                    <a:pt x="3953815" y="546716"/>
                  </a:lnTo>
                  <a:lnTo>
                    <a:pt x="3965653" y="555418"/>
                  </a:lnTo>
                  <a:lnTo>
                    <a:pt x="3977491" y="565209"/>
                  </a:lnTo>
                  <a:lnTo>
                    <a:pt x="3989328" y="576154"/>
                  </a:lnTo>
                  <a:lnTo>
                    <a:pt x="4001166" y="588301"/>
                  </a:lnTo>
                  <a:lnTo>
                    <a:pt x="4013004" y="601674"/>
                  </a:lnTo>
                  <a:lnTo>
                    <a:pt x="4024842" y="616268"/>
                  </a:lnTo>
                  <a:lnTo>
                    <a:pt x="4036679" y="632042"/>
                  </a:lnTo>
                  <a:lnTo>
                    <a:pt x="4048517" y="648914"/>
                  </a:lnTo>
                  <a:lnTo>
                    <a:pt x="4060355" y="666762"/>
                  </a:lnTo>
                  <a:lnTo>
                    <a:pt x="4072193" y="685421"/>
                  </a:lnTo>
                  <a:lnTo>
                    <a:pt x="4084031" y="704689"/>
                  </a:lnTo>
                  <a:lnTo>
                    <a:pt x="4095868" y="724336"/>
                  </a:lnTo>
                  <a:lnTo>
                    <a:pt x="4107706" y="744111"/>
                  </a:lnTo>
                  <a:lnTo>
                    <a:pt x="4119544" y="763758"/>
                  </a:lnTo>
                  <a:lnTo>
                    <a:pt x="4131382" y="783026"/>
                  </a:lnTo>
                  <a:lnTo>
                    <a:pt x="4143219" y="801685"/>
                  </a:lnTo>
                  <a:lnTo>
                    <a:pt x="4155057" y="819533"/>
                  </a:lnTo>
                  <a:lnTo>
                    <a:pt x="4166895" y="836405"/>
                  </a:lnTo>
                  <a:lnTo>
                    <a:pt x="4178733" y="852179"/>
                  </a:lnTo>
                  <a:lnTo>
                    <a:pt x="4190570" y="866773"/>
                  </a:lnTo>
                  <a:lnTo>
                    <a:pt x="4202408" y="880147"/>
                  </a:lnTo>
                  <a:lnTo>
                    <a:pt x="4214246" y="892294"/>
                  </a:lnTo>
                  <a:lnTo>
                    <a:pt x="4226084" y="903239"/>
                  </a:lnTo>
                  <a:lnTo>
                    <a:pt x="4237922" y="913029"/>
                  </a:lnTo>
                  <a:lnTo>
                    <a:pt x="4249759" y="921731"/>
                  </a:lnTo>
                  <a:lnTo>
                    <a:pt x="4261597" y="929421"/>
                  </a:lnTo>
                  <a:lnTo>
                    <a:pt x="4273435" y="936182"/>
                  </a:lnTo>
                  <a:lnTo>
                    <a:pt x="4285273" y="942100"/>
                  </a:lnTo>
                  <a:lnTo>
                    <a:pt x="4297110" y="947259"/>
                  </a:lnTo>
                  <a:lnTo>
                    <a:pt x="4308948" y="951742"/>
                  </a:lnTo>
                  <a:lnTo>
                    <a:pt x="4320786" y="955625"/>
                  </a:lnTo>
                  <a:lnTo>
                    <a:pt x="4332624" y="958981"/>
                  </a:lnTo>
                  <a:lnTo>
                    <a:pt x="4344461" y="961874"/>
                  </a:lnTo>
                  <a:lnTo>
                    <a:pt x="4356299" y="964364"/>
                  </a:lnTo>
                  <a:lnTo>
                    <a:pt x="4368137" y="966503"/>
                  </a:lnTo>
                  <a:lnTo>
                    <a:pt x="4379975" y="968338"/>
                  </a:lnTo>
                  <a:lnTo>
                    <a:pt x="4391813" y="969910"/>
                  </a:lnTo>
                  <a:lnTo>
                    <a:pt x="4403650" y="971256"/>
                  </a:lnTo>
                  <a:lnTo>
                    <a:pt x="4415488" y="972407"/>
                  </a:lnTo>
                  <a:lnTo>
                    <a:pt x="4427326" y="973390"/>
                  </a:lnTo>
                  <a:lnTo>
                    <a:pt x="4439164" y="974230"/>
                  </a:lnTo>
                  <a:lnTo>
                    <a:pt x="4451001" y="974947"/>
                  </a:lnTo>
                  <a:lnTo>
                    <a:pt x="4462839" y="975559"/>
                  </a:lnTo>
                  <a:lnTo>
                    <a:pt x="4474677" y="976080"/>
                  </a:lnTo>
                  <a:lnTo>
                    <a:pt x="4486515" y="976525"/>
                  </a:lnTo>
                  <a:lnTo>
                    <a:pt x="4498352" y="976903"/>
                  </a:lnTo>
                  <a:lnTo>
                    <a:pt x="4510190" y="977226"/>
                  </a:lnTo>
                  <a:lnTo>
                    <a:pt x="4522028" y="977501"/>
                  </a:lnTo>
                  <a:lnTo>
                    <a:pt x="4533866" y="977735"/>
                  </a:lnTo>
                  <a:lnTo>
                    <a:pt x="4545704" y="977935"/>
                  </a:lnTo>
                  <a:lnTo>
                    <a:pt x="4557541" y="978104"/>
                  </a:lnTo>
                  <a:lnTo>
                    <a:pt x="4569379" y="978249"/>
                  </a:lnTo>
                  <a:lnTo>
                    <a:pt x="4581217" y="978372"/>
                  </a:lnTo>
                  <a:lnTo>
                    <a:pt x="4593055" y="978477"/>
                  </a:lnTo>
                  <a:lnTo>
                    <a:pt x="4604892" y="978566"/>
                  </a:lnTo>
                  <a:lnTo>
                    <a:pt x="4616730" y="978642"/>
                  </a:lnTo>
                  <a:lnTo>
                    <a:pt x="4628568" y="978706"/>
                  </a:lnTo>
                  <a:lnTo>
                    <a:pt x="4640406" y="978761"/>
                  </a:lnTo>
                  <a:lnTo>
                    <a:pt x="4652244" y="978808"/>
                  </a:lnTo>
                  <a:lnTo>
                    <a:pt x="4664081" y="978848"/>
                  </a:lnTo>
                  <a:lnTo>
                    <a:pt x="4675919" y="978881"/>
                  </a:lnTo>
                  <a:lnTo>
                    <a:pt x="4687757" y="978910"/>
                  </a:lnTo>
                </a:path>
              </a:pathLst>
            </a:custGeom>
            <a:ln w="40651" cap="flat">
              <a:solidFill>
                <a:srgbClr val="E8E8E8">
                  <a:alpha val="100000"/>
                </a:srgbClr>
              </a:solidFill>
              <a:prstDash val="solid"/>
              <a:round/>
            </a:ln>
          </p:spPr>
          <p:txBody>
            <a:bodyPr/>
            <a:lstStyle/>
            <a:p/>
          </p:txBody>
        </p:sp>
        <p:sp>
          <p:nvSpPr>
            <p:cNvPr id="45" name="pl45"/>
            <p:cNvSpPr/>
            <p:nvPr/>
          </p:nvSpPr>
          <p:spPr>
            <a:xfrm>
              <a:off x="2482252" y="3353577"/>
              <a:ext cx="4687757" cy="734470"/>
            </a:xfrm>
            <a:custGeom>
              <a:avLst/>
              <a:pathLst>
                <a:path w="4687757" h="73447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164"/>
                  </a:lnTo>
                  <a:lnTo>
                    <a:pt x="1183777" y="193"/>
                  </a:lnTo>
                  <a:lnTo>
                    <a:pt x="1195614" y="226"/>
                  </a:lnTo>
                  <a:lnTo>
                    <a:pt x="1207452" y="266"/>
                  </a:lnTo>
                  <a:lnTo>
                    <a:pt x="1219290" y="313"/>
                  </a:lnTo>
                  <a:lnTo>
                    <a:pt x="1231128" y="368"/>
                  </a:lnTo>
                  <a:lnTo>
                    <a:pt x="1242965" y="432"/>
                  </a:lnTo>
                  <a:lnTo>
                    <a:pt x="1254803" y="508"/>
                  </a:lnTo>
                  <a:lnTo>
                    <a:pt x="1266641" y="597"/>
                  </a:lnTo>
                  <a:lnTo>
                    <a:pt x="1278479" y="702"/>
                  </a:lnTo>
                  <a:lnTo>
                    <a:pt x="1290317" y="825"/>
                  </a:lnTo>
                  <a:lnTo>
                    <a:pt x="1302154" y="970"/>
                  </a:lnTo>
                  <a:lnTo>
                    <a:pt x="1313992" y="1139"/>
                  </a:lnTo>
                  <a:lnTo>
                    <a:pt x="1325830" y="1339"/>
                  </a:lnTo>
                  <a:lnTo>
                    <a:pt x="1337668" y="1573"/>
                  </a:lnTo>
                  <a:lnTo>
                    <a:pt x="1349505" y="1848"/>
                  </a:lnTo>
                  <a:lnTo>
                    <a:pt x="1361343" y="2171"/>
                  </a:lnTo>
                  <a:lnTo>
                    <a:pt x="1373181" y="2549"/>
                  </a:lnTo>
                  <a:lnTo>
                    <a:pt x="1385019" y="2994"/>
                  </a:lnTo>
                  <a:lnTo>
                    <a:pt x="1396856" y="3515"/>
                  </a:lnTo>
                  <a:lnTo>
                    <a:pt x="1408694" y="4127"/>
                  </a:lnTo>
                  <a:lnTo>
                    <a:pt x="1420532" y="4844"/>
                  </a:lnTo>
                  <a:lnTo>
                    <a:pt x="1432370" y="5684"/>
                  </a:lnTo>
                  <a:lnTo>
                    <a:pt x="1444208" y="6667"/>
                  </a:lnTo>
                  <a:lnTo>
                    <a:pt x="1456045" y="7818"/>
                  </a:lnTo>
                  <a:lnTo>
                    <a:pt x="1467883" y="9164"/>
                  </a:lnTo>
                  <a:lnTo>
                    <a:pt x="1479721" y="10736"/>
                  </a:lnTo>
                  <a:lnTo>
                    <a:pt x="1491559" y="12571"/>
                  </a:lnTo>
                  <a:lnTo>
                    <a:pt x="1503396" y="14710"/>
                  </a:lnTo>
                  <a:lnTo>
                    <a:pt x="1515234" y="17200"/>
                  </a:lnTo>
                  <a:lnTo>
                    <a:pt x="1527072" y="20093"/>
                  </a:lnTo>
                  <a:lnTo>
                    <a:pt x="1538910" y="23449"/>
                  </a:lnTo>
                  <a:lnTo>
                    <a:pt x="1550748" y="27332"/>
                  </a:lnTo>
                  <a:lnTo>
                    <a:pt x="1562585" y="31815"/>
                  </a:lnTo>
                  <a:lnTo>
                    <a:pt x="1574423" y="36974"/>
                  </a:lnTo>
                  <a:lnTo>
                    <a:pt x="1586261" y="42892"/>
                  </a:lnTo>
                  <a:lnTo>
                    <a:pt x="1598099" y="49653"/>
                  </a:lnTo>
                  <a:lnTo>
                    <a:pt x="1609936" y="57343"/>
                  </a:lnTo>
                  <a:lnTo>
                    <a:pt x="1621774" y="66045"/>
                  </a:lnTo>
                  <a:lnTo>
                    <a:pt x="1633612" y="75835"/>
                  </a:lnTo>
                  <a:lnTo>
                    <a:pt x="1645450" y="86780"/>
                  </a:lnTo>
                  <a:lnTo>
                    <a:pt x="1657287" y="98927"/>
                  </a:lnTo>
                  <a:lnTo>
                    <a:pt x="1669125" y="112301"/>
                  </a:lnTo>
                  <a:lnTo>
                    <a:pt x="1680963" y="126895"/>
                  </a:lnTo>
                  <a:lnTo>
                    <a:pt x="1692801" y="142669"/>
                  </a:lnTo>
                  <a:lnTo>
                    <a:pt x="1704639" y="159541"/>
                  </a:lnTo>
                  <a:lnTo>
                    <a:pt x="1716476" y="177389"/>
                  </a:lnTo>
                  <a:lnTo>
                    <a:pt x="1728314" y="196048"/>
                  </a:lnTo>
                  <a:lnTo>
                    <a:pt x="1740152" y="215316"/>
                  </a:lnTo>
                  <a:lnTo>
                    <a:pt x="1751990" y="234963"/>
                  </a:lnTo>
                  <a:lnTo>
                    <a:pt x="1763827" y="254738"/>
                  </a:lnTo>
                  <a:lnTo>
                    <a:pt x="1775665" y="274385"/>
                  </a:lnTo>
                  <a:lnTo>
                    <a:pt x="1787503" y="293653"/>
                  </a:lnTo>
                  <a:lnTo>
                    <a:pt x="1799341" y="312312"/>
                  </a:lnTo>
                  <a:lnTo>
                    <a:pt x="1811178" y="330160"/>
                  </a:lnTo>
                  <a:lnTo>
                    <a:pt x="1823016" y="347032"/>
                  </a:lnTo>
                  <a:lnTo>
                    <a:pt x="1834854" y="362806"/>
                  </a:lnTo>
                  <a:lnTo>
                    <a:pt x="1846692" y="377400"/>
                  </a:lnTo>
                  <a:lnTo>
                    <a:pt x="1858530" y="390773"/>
                  </a:lnTo>
                  <a:lnTo>
                    <a:pt x="1870367" y="402920"/>
                  </a:lnTo>
                  <a:lnTo>
                    <a:pt x="1882205" y="413865"/>
                  </a:lnTo>
                  <a:lnTo>
                    <a:pt x="1894043" y="423656"/>
                  </a:lnTo>
                  <a:lnTo>
                    <a:pt x="1905881" y="432358"/>
                  </a:lnTo>
                  <a:lnTo>
                    <a:pt x="1917718" y="440048"/>
                  </a:lnTo>
                  <a:lnTo>
                    <a:pt x="1929556" y="446809"/>
                  </a:lnTo>
                  <a:lnTo>
                    <a:pt x="1941394" y="452726"/>
                  </a:lnTo>
                  <a:lnTo>
                    <a:pt x="1953232" y="457886"/>
                  </a:lnTo>
                  <a:lnTo>
                    <a:pt x="1965069" y="462369"/>
                  </a:lnTo>
                  <a:lnTo>
                    <a:pt x="1976907" y="466252"/>
                  </a:lnTo>
                  <a:lnTo>
                    <a:pt x="1988745" y="469608"/>
                  </a:lnTo>
                  <a:lnTo>
                    <a:pt x="2000583" y="472501"/>
                  </a:lnTo>
                  <a:lnTo>
                    <a:pt x="2012421" y="474991"/>
                  </a:lnTo>
                  <a:lnTo>
                    <a:pt x="2024258" y="477130"/>
                  </a:lnTo>
                  <a:lnTo>
                    <a:pt x="2036096" y="478965"/>
                  </a:lnTo>
                  <a:lnTo>
                    <a:pt x="2047934" y="480537"/>
                  </a:lnTo>
                  <a:lnTo>
                    <a:pt x="2059772" y="481883"/>
                  </a:lnTo>
                  <a:lnTo>
                    <a:pt x="2071609" y="483034"/>
                  </a:lnTo>
                  <a:lnTo>
                    <a:pt x="2083447" y="484017"/>
                  </a:lnTo>
                  <a:lnTo>
                    <a:pt x="2095285" y="484857"/>
                  </a:lnTo>
                  <a:lnTo>
                    <a:pt x="2107123" y="485574"/>
                  </a:lnTo>
                  <a:lnTo>
                    <a:pt x="2118961" y="486185"/>
                  </a:lnTo>
                  <a:lnTo>
                    <a:pt x="2130798" y="486707"/>
                  </a:lnTo>
                  <a:lnTo>
                    <a:pt x="2142636" y="487151"/>
                  </a:lnTo>
                  <a:lnTo>
                    <a:pt x="2154474" y="487530"/>
                  </a:lnTo>
                  <a:lnTo>
                    <a:pt x="2166312" y="487853"/>
                  </a:lnTo>
                  <a:lnTo>
                    <a:pt x="2178149" y="488128"/>
                  </a:lnTo>
                  <a:lnTo>
                    <a:pt x="2189987" y="488362"/>
                  </a:lnTo>
                  <a:lnTo>
                    <a:pt x="2201825" y="488561"/>
                  </a:lnTo>
                  <a:lnTo>
                    <a:pt x="2213663" y="488731"/>
                  </a:lnTo>
                  <a:lnTo>
                    <a:pt x="2225500" y="488876"/>
                  </a:lnTo>
                  <a:lnTo>
                    <a:pt x="2237338" y="488999"/>
                  </a:lnTo>
                  <a:lnTo>
                    <a:pt x="2249176" y="489103"/>
                  </a:lnTo>
                  <a:lnTo>
                    <a:pt x="2261014" y="489193"/>
                  </a:lnTo>
                  <a:lnTo>
                    <a:pt x="2272852" y="489268"/>
                  </a:lnTo>
                  <a:lnTo>
                    <a:pt x="2284689" y="489333"/>
                  </a:lnTo>
                  <a:lnTo>
                    <a:pt x="2296527" y="489388"/>
                  </a:lnTo>
                  <a:lnTo>
                    <a:pt x="2308365" y="489435"/>
                  </a:lnTo>
                  <a:lnTo>
                    <a:pt x="2320203" y="489474"/>
                  </a:lnTo>
                  <a:lnTo>
                    <a:pt x="2332040" y="489508"/>
                  </a:lnTo>
                  <a:lnTo>
                    <a:pt x="2343878" y="489537"/>
                  </a:lnTo>
                  <a:lnTo>
                    <a:pt x="2343878" y="489783"/>
                  </a:lnTo>
                  <a:lnTo>
                    <a:pt x="2355716" y="489798"/>
                  </a:lnTo>
                  <a:lnTo>
                    <a:pt x="2367554" y="489815"/>
                  </a:lnTo>
                  <a:lnTo>
                    <a:pt x="2379391" y="489835"/>
                  </a:lnTo>
                  <a:lnTo>
                    <a:pt x="2391229" y="489858"/>
                  </a:lnTo>
                  <a:lnTo>
                    <a:pt x="2403067" y="489885"/>
                  </a:lnTo>
                  <a:lnTo>
                    <a:pt x="2414905" y="489918"/>
                  </a:lnTo>
                  <a:lnTo>
                    <a:pt x="2426743" y="489956"/>
                  </a:lnTo>
                  <a:lnTo>
                    <a:pt x="2438580" y="490000"/>
                  </a:lnTo>
                  <a:lnTo>
                    <a:pt x="2450418" y="490052"/>
                  </a:lnTo>
                  <a:lnTo>
                    <a:pt x="2462256" y="490114"/>
                  </a:lnTo>
                  <a:lnTo>
                    <a:pt x="2474094" y="490186"/>
                  </a:lnTo>
                  <a:lnTo>
                    <a:pt x="2485931" y="490271"/>
                  </a:lnTo>
                  <a:lnTo>
                    <a:pt x="2497769" y="490371"/>
                  </a:lnTo>
                  <a:lnTo>
                    <a:pt x="2509607" y="490488"/>
                  </a:lnTo>
                  <a:lnTo>
                    <a:pt x="2521445" y="490625"/>
                  </a:lnTo>
                  <a:lnTo>
                    <a:pt x="2533283" y="490787"/>
                  </a:lnTo>
                  <a:lnTo>
                    <a:pt x="2545120" y="490976"/>
                  </a:lnTo>
                  <a:lnTo>
                    <a:pt x="2556958" y="491198"/>
                  </a:lnTo>
                  <a:lnTo>
                    <a:pt x="2568796" y="491459"/>
                  </a:lnTo>
                  <a:lnTo>
                    <a:pt x="2580634" y="491765"/>
                  </a:lnTo>
                  <a:lnTo>
                    <a:pt x="2592471" y="492123"/>
                  </a:lnTo>
                  <a:lnTo>
                    <a:pt x="2604309" y="492543"/>
                  </a:lnTo>
                  <a:lnTo>
                    <a:pt x="2616147" y="493035"/>
                  </a:lnTo>
                  <a:lnTo>
                    <a:pt x="2627985" y="493610"/>
                  </a:lnTo>
                  <a:lnTo>
                    <a:pt x="2639822" y="494283"/>
                  </a:lnTo>
                  <a:lnTo>
                    <a:pt x="2651660" y="495069"/>
                  </a:lnTo>
                  <a:lnTo>
                    <a:pt x="2663498" y="495987"/>
                  </a:lnTo>
                  <a:lnTo>
                    <a:pt x="2675336" y="497056"/>
                  </a:lnTo>
                  <a:lnTo>
                    <a:pt x="2687174" y="498301"/>
                  </a:lnTo>
                  <a:lnTo>
                    <a:pt x="2699011" y="499748"/>
                  </a:lnTo>
                  <a:lnTo>
                    <a:pt x="2710849" y="501426"/>
                  </a:lnTo>
                  <a:lnTo>
                    <a:pt x="2722687" y="503368"/>
                  </a:lnTo>
                  <a:lnTo>
                    <a:pt x="2734525" y="505609"/>
                  </a:lnTo>
                  <a:lnTo>
                    <a:pt x="2746362" y="508189"/>
                  </a:lnTo>
                  <a:lnTo>
                    <a:pt x="2758200" y="511147"/>
                  </a:lnTo>
                  <a:lnTo>
                    <a:pt x="2770038" y="514528"/>
                  </a:lnTo>
                  <a:lnTo>
                    <a:pt x="2781876" y="518373"/>
                  </a:lnTo>
                  <a:lnTo>
                    <a:pt x="2793713" y="522724"/>
                  </a:lnTo>
                  <a:lnTo>
                    <a:pt x="2805551" y="527619"/>
                  </a:lnTo>
                  <a:lnTo>
                    <a:pt x="2817389" y="533092"/>
                  </a:lnTo>
                  <a:lnTo>
                    <a:pt x="2829227" y="539165"/>
                  </a:lnTo>
                  <a:lnTo>
                    <a:pt x="2841065" y="545852"/>
                  </a:lnTo>
                  <a:lnTo>
                    <a:pt x="2852902" y="553149"/>
                  </a:lnTo>
                  <a:lnTo>
                    <a:pt x="2864740" y="561036"/>
                  </a:lnTo>
                  <a:lnTo>
                    <a:pt x="2876578" y="569472"/>
                  </a:lnTo>
                  <a:lnTo>
                    <a:pt x="2888416" y="578396"/>
                  </a:lnTo>
                  <a:lnTo>
                    <a:pt x="2900253" y="587725"/>
                  </a:lnTo>
                  <a:lnTo>
                    <a:pt x="2912091" y="597359"/>
                  </a:lnTo>
                  <a:lnTo>
                    <a:pt x="2923929" y="607183"/>
                  </a:lnTo>
                  <a:lnTo>
                    <a:pt x="2935767" y="617070"/>
                  </a:lnTo>
                  <a:lnTo>
                    <a:pt x="2947604" y="626894"/>
                  </a:lnTo>
                  <a:lnTo>
                    <a:pt x="2959442" y="636528"/>
                  </a:lnTo>
                  <a:lnTo>
                    <a:pt x="2971280" y="645857"/>
                  </a:lnTo>
                  <a:lnTo>
                    <a:pt x="2983118" y="654781"/>
                  </a:lnTo>
                  <a:lnTo>
                    <a:pt x="2994956" y="663217"/>
                  </a:lnTo>
                  <a:lnTo>
                    <a:pt x="3006793" y="671104"/>
                  </a:lnTo>
                  <a:lnTo>
                    <a:pt x="3018631" y="678401"/>
                  </a:lnTo>
                  <a:lnTo>
                    <a:pt x="3030469" y="685088"/>
                  </a:lnTo>
                  <a:lnTo>
                    <a:pt x="3042307" y="691162"/>
                  </a:lnTo>
                  <a:lnTo>
                    <a:pt x="3054144" y="696634"/>
                  </a:lnTo>
                  <a:lnTo>
                    <a:pt x="3065982" y="701530"/>
                  </a:lnTo>
                  <a:lnTo>
                    <a:pt x="3077820" y="705881"/>
                  </a:lnTo>
                  <a:lnTo>
                    <a:pt x="3089658" y="709725"/>
                  </a:lnTo>
                  <a:lnTo>
                    <a:pt x="3101496" y="713106"/>
                  </a:lnTo>
                  <a:lnTo>
                    <a:pt x="3113333" y="716065"/>
                  </a:lnTo>
                  <a:lnTo>
                    <a:pt x="3125171" y="718644"/>
                  </a:lnTo>
                  <a:lnTo>
                    <a:pt x="3137009" y="720886"/>
                  </a:lnTo>
                  <a:lnTo>
                    <a:pt x="3148847" y="722828"/>
                  </a:lnTo>
                  <a:lnTo>
                    <a:pt x="3160684" y="724505"/>
                  </a:lnTo>
                  <a:lnTo>
                    <a:pt x="3172522" y="725952"/>
                  </a:lnTo>
                  <a:lnTo>
                    <a:pt x="3184360" y="727197"/>
                  </a:lnTo>
                  <a:lnTo>
                    <a:pt x="3196198" y="728266"/>
                  </a:lnTo>
                  <a:lnTo>
                    <a:pt x="3208035" y="729184"/>
                  </a:lnTo>
                  <a:lnTo>
                    <a:pt x="3219873" y="729970"/>
                  </a:lnTo>
                  <a:lnTo>
                    <a:pt x="3231711" y="730643"/>
                  </a:lnTo>
                  <a:lnTo>
                    <a:pt x="3243549" y="731218"/>
                  </a:lnTo>
                  <a:lnTo>
                    <a:pt x="3255387" y="731710"/>
                  </a:lnTo>
                  <a:lnTo>
                    <a:pt x="3267224" y="732130"/>
                  </a:lnTo>
                  <a:lnTo>
                    <a:pt x="3279062" y="732488"/>
                  </a:lnTo>
                  <a:lnTo>
                    <a:pt x="3290900" y="732794"/>
                  </a:lnTo>
                  <a:lnTo>
                    <a:pt x="3302738" y="733055"/>
                  </a:lnTo>
                  <a:lnTo>
                    <a:pt x="3314575" y="733277"/>
                  </a:lnTo>
                  <a:lnTo>
                    <a:pt x="3326413" y="733467"/>
                  </a:lnTo>
                  <a:lnTo>
                    <a:pt x="3338251" y="733628"/>
                  </a:lnTo>
                  <a:lnTo>
                    <a:pt x="3350089" y="733765"/>
                  </a:lnTo>
                  <a:lnTo>
                    <a:pt x="3361926" y="733882"/>
                  </a:lnTo>
                  <a:lnTo>
                    <a:pt x="3373764" y="733982"/>
                  </a:lnTo>
                  <a:lnTo>
                    <a:pt x="3385602" y="734067"/>
                  </a:lnTo>
                  <a:lnTo>
                    <a:pt x="3397440" y="734139"/>
                  </a:lnTo>
                  <a:lnTo>
                    <a:pt x="3409278" y="734201"/>
                  </a:lnTo>
                  <a:lnTo>
                    <a:pt x="3421115" y="734253"/>
                  </a:lnTo>
                  <a:lnTo>
                    <a:pt x="3432953" y="734298"/>
                  </a:lnTo>
                  <a:lnTo>
                    <a:pt x="3444791" y="734336"/>
                  </a:lnTo>
                  <a:lnTo>
                    <a:pt x="3456629" y="734368"/>
                  </a:lnTo>
                  <a:lnTo>
                    <a:pt x="3468466" y="734395"/>
                  </a:lnTo>
                  <a:lnTo>
                    <a:pt x="3480304" y="734419"/>
                  </a:lnTo>
                  <a:lnTo>
                    <a:pt x="3492142" y="734439"/>
                  </a:lnTo>
                  <a:lnTo>
                    <a:pt x="3503980" y="734456"/>
                  </a:lnTo>
                  <a:lnTo>
                    <a:pt x="3515818" y="734470"/>
                  </a:lnTo>
                  <a:lnTo>
                    <a:pt x="3515818" y="734388"/>
                  </a:lnTo>
                  <a:lnTo>
                    <a:pt x="3527655" y="734359"/>
                  </a:lnTo>
                  <a:lnTo>
                    <a:pt x="3539493" y="734325"/>
                  </a:lnTo>
                  <a:lnTo>
                    <a:pt x="3551331" y="734285"/>
                  </a:lnTo>
                  <a:lnTo>
                    <a:pt x="3563169" y="734239"/>
                  </a:lnTo>
                  <a:lnTo>
                    <a:pt x="3575006" y="734184"/>
                  </a:lnTo>
                  <a:lnTo>
                    <a:pt x="3586844" y="734119"/>
                  </a:lnTo>
                  <a:lnTo>
                    <a:pt x="3598682" y="734043"/>
                  </a:lnTo>
                  <a:lnTo>
                    <a:pt x="3610520" y="733954"/>
                  </a:lnTo>
                  <a:lnTo>
                    <a:pt x="3622357" y="733850"/>
                  </a:lnTo>
                  <a:lnTo>
                    <a:pt x="3634195" y="733727"/>
                  </a:lnTo>
                  <a:lnTo>
                    <a:pt x="3646033" y="733582"/>
                  </a:lnTo>
                  <a:lnTo>
                    <a:pt x="3657871" y="733412"/>
                  </a:lnTo>
                  <a:lnTo>
                    <a:pt x="3669709" y="733213"/>
                  </a:lnTo>
                  <a:lnTo>
                    <a:pt x="3681546" y="732979"/>
                  </a:lnTo>
                  <a:lnTo>
                    <a:pt x="3693384" y="732704"/>
                  </a:lnTo>
                  <a:lnTo>
                    <a:pt x="3705222" y="732381"/>
                  </a:lnTo>
                  <a:lnTo>
                    <a:pt x="3717060" y="732002"/>
                  </a:lnTo>
                  <a:lnTo>
                    <a:pt x="3728897" y="731558"/>
                  </a:lnTo>
                  <a:lnTo>
                    <a:pt x="3740735" y="731036"/>
                  </a:lnTo>
                  <a:lnTo>
                    <a:pt x="3752573" y="730425"/>
                  </a:lnTo>
                  <a:lnTo>
                    <a:pt x="3764411" y="729708"/>
                  </a:lnTo>
                  <a:lnTo>
                    <a:pt x="3776248" y="728868"/>
                  </a:lnTo>
                  <a:lnTo>
                    <a:pt x="3788086" y="727884"/>
                  </a:lnTo>
                  <a:lnTo>
                    <a:pt x="3799924" y="726734"/>
                  </a:lnTo>
                  <a:lnTo>
                    <a:pt x="3811762" y="725388"/>
                  </a:lnTo>
                  <a:lnTo>
                    <a:pt x="3823600" y="723816"/>
                  </a:lnTo>
                  <a:lnTo>
                    <a:pt x="3835437" y="721981"/>
                  </a:lnTo>
                  <a:lnTo>
                    <a:pt x="3847275" y="719842"/>
                  </a:lnTo>
                  <a:lnTo>
                    <a:pt x="3859113" y="717352"/>
                  </a:lnTo>
                  <a:lnTo>
                    <a:pt x="3870951" y="714459"/>
                  </a:lnTo>
                  <a:lnTo>
                    <a:pt x="3882788" y="711103"/>
                  </a:lnTo>
                  <a:lnTo>
                    <a:pt x="3894626" y="707219"/>
                  </a:lnTo>
                  <a:lnTo>
                    <a:pt x="3906464" y="702737"/>
                  </a:lnTo>
                  <a:lnTo>
                    <a:pt x="3918302" y="697577"/>
                  </a:lnTo>
                  <a:lnTo>
                    <a:pt x="3930139" y="691660"/>
                  </a:lnTo>
                  <a:lnTo>
                    <a:pt x="3941977" y="684899"/>
                  </a:lnTo>
                  <a:lnTo>
                    <a:pt x="3953815" y="677209"/>
                  </a:lnTo>
                  <a:lnTo>
                    <a:pt x="3965653" y="668507"/>
                  </a:lnTo>
                  <a:lnTo>
                    <a:pt x="3977491" y="658716"/>
                  </a:lnTo>
                  <a:lnTo>
                    <a:pt x="3989328" y="647771"/>
                  </a:lnTo>
                  <a:lnTo>
                    <a:pt x="4001166" y="635624"/>
                  </a:lnTo>
                  <a:lnTo>
                    <a:pt x="4013004" y="622251"/>
                  </a:lnTo>
                  <a:lnTo>
                    <a:pt x="4024842" y="607657"/>
                  </a:lnTo>
                  <a:lnTo>
                    <a:pt x="4036679" y="591883"/>
                  </a:lnTo>
                  <a:lnTo>
                    <a:pt x="4048517" y="575010"/>
                  </a:lnTo>
                  <a:lnTo>
                    <a:pt x="4060355" y="557163"/>
                  </a:lnTo>
                  <a:lnTo>
                    <a:pt x="4072193" y="538504"/>
                  </a:lnTo>
                  <a:lnTo>
                    <a:pt x="4084031" y="519236"/>
                  </a:lnTo>
                  <a:lnTo>
                    <a:pt x="4095868" y="499589"/>
                  </a:lnTo>
                  <a:lnTo>
                    <a:pt x="4107706" y="479814"/>
                  </a:lnTo>
                  <a:lnTo>
                    <a:pt x="4119544" y="460167"/>
                  </a:lnTo>
                  <a:lnTo>
                    <a:pt x="4131382" y="440899"/>
                  </a:lnTo>
                  <a:lnTo>
                    <a:pt x="4143219" y="422240"/>
                  </a:lnTo>
                  <a:lnTo>
                    <a:pt x="4155057" y="404392"/>
                  </a:lnTo>
                  <a:lnTo>
                    <a:pt x="4166895" y="387520"/>
                  </a:lnTo>
                  <a:lnTo>
                    <a:pt x="4178733" y="371746"/>
                  </a:lnTo>
                  <a:lnTo>
                    <a:pt x="4190570" y="357152"/>
                  </a:lnTo>
                  <a:lnTo>
                    <a:pt x="4202408" y="343778"/>
                  </a:lnTo>
                  <a:lnTo>
                    <a:pt x="4214246" y="331631"/>
                  </a:lnTo>
                  <a:lnTo>
                    <a:pt x="4226084" y="320686"/>
                  </a:lnTo>
                  <a:lnTo>
                    <a:pt x="4237922" y="310895"/>
                  </a:lnTo>
                  <a:lnTo>
                    <a:pt x="4249759" y="302194"/>
                  </a:lnTo>
                  <a:lnTo>
                    <a:pt x="4261597" y="294504"/>
                  </a:lnTo>
                  <a:lnTo>
                    <a:pt x="4273435" y="287743"/>
                  </a:lnTo>
                  <a:lnTo>
                    <a:pt x="4285273" y="281825"/>
                  </a:lnTo>
                  <a:lnTo>
                    <a:pt x="4297110" y="276666"/>
                  </a:lnTo>
                  <a:lnTo>
                    <a:pt x="4308948" y="272183"/>
                  </a:lnTo>
                  <a:lnTo>
                    <a:pt x="4320786" y="268299"/>
                  </a:lnTo>
                  <a:lnTo>
                    <a:pt x="4332624" y="264944"/>
                  </a:lnTo>
                  <a:lnTo>
                    <a:pt x="4344461" y="262050"/>
                  </a:lnTo>
                  <a:lnTo>
                    <a:pt x="4356299" y="259561"/>
                  </a:lnTo>
                  <a:lnTo>
                    <a:pt x="4368137" y="257422"/>
                  </a:lnTo>
                  <a:lnTo>
                    <a:pt x="4379975" y="255587"/>
                  </a:lnTo>
                  <a:lnTo>
                    <a:pt x="4391813" y="254015"/>
                  </a:lnTo>
                  <a:lnTo>
                    <a:pt x="4403650" y="252669"/>
                  </a:lnTo>
                  <a:lnTo>
                    <a:pt x="4415488" y="251518"/>
                  </a:lnTo>
                  <a:lnTo>
                    <a:pt x="4427326" y="250534"/>
                  </a:lnTo>
                  <a:lnTo>
                    <a:pt x="4439164" y="249695"/>
                  </a:lnTo>
                  <a:lnTo>
                    <a:pt x="4451001" y="248978"/>
                  </a:lnTo>
                  <a:lnTo>
                    <a:pt x="4462839" y="248366"/>
                  </a:lnTo>
                  <a:lnTo>
                    <a:pt x="4474677" y="247845"/>
                  </a:lnTo>
                  <a:lnTo>
                    <a:pt x="4486515" y="247400"/>
                  </a:lnTo>
                  <a:lnTo>
                    <a:pt x="4498352" y="247021"/>
                  </a:lnTo>
                  <a:lnTo>
                    <a:pt x="4510190" y="246699"/>
                  </a:lnTo>
                  <a:lnTo>
                    <a:pt x="4522028" y="246424"/>
                  </a:lnTo>
                  <a:lnTo>
                    <a:pt x="4533866" y="246190"/>
                  </a:lnTo>
                  <a:lnTo>
                    <a:pt x="4545704" y="245990"/>
                  </a:lnTo>
                  <a:lnTo>
                    <a:pt x="4557541" y="245820"/>
                  </a:lnTo>
                  <a:lnTo>
                    <a:pt x="4569379" y="245676"/>
                  </a:lnTo>
                  <a:lnTo>
                    <a:pt x="4581217" y="245553"/>
                  </a:lnTo>
                  <a:lnTo>
                    <a:pt x="4593055" y="245448"/>
                  </a:lnTo>
                  <a:lnTo>
                    <a:pt x="4604892" y="245359"/>
                  </a:lnTo>
                  <a:lnTo>
                    <a:pt x="4616730" y="245283"/>
                  </a:lnTo>
                  <a:lnTo>
                    <a:pt x="4628568" y="245219"/>
                  </a:lnTo>
                  <a:lnTo>
                    <a:pt x="4640406" y="245164"/>
                  </a:lnTo>
                  <a:lnTo>
                    <a:pt x="4652244" y="245117"/>
                  </a:lnTo>
                  <a:lnTo>
                    <a:pt x="4664081" y="245077"/>
                  </a:lnTo>
                  <a:lnTo>
                    <a:pt x="4675919" y="245043"/>
                  </a:lnTo>
                  <a:lnTo>
                    <a:pt x="4687757" y="245015"/>
                  </a:lnTo>
                </a:path>
              </a:pathLst>
            </a:custGeom>
            <a:ln w="40651" cap="flat">
              <a:solidFill>
                <a:srgbClr val="E8E8E8">
                  <a:alpha val="100000"/>
                </a:srgbClr>
              </a:solidFill>
              <a:prstDash val="solid"/>
              <a:round/>
            </a:ln>
          </p:spPr>
          <p:txBody>
            <a:bodyPr/>
            <a:lstStyle/>
            <a:p/>
          </p:txBody>
        </p:sp>
        <p:sp>
          <p:nvSpPr>
            <p:cNvPr id="46" name="pt46"/>
            <p:cNvSpPr/>
            <p:nvPr/>
          </p:nvSpPr>
          <p:spPr>
            <a:xfrm>
              <a:off x="2423549"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3595489"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5939367"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4767428"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7111307"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3595489" y="10912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7111307" y="10912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2423549" y="10912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5939367" y="10912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7111307" y="133606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2423549" y="133606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3595489" y="133606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7111307" y="15809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5939367" y="133606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4767428" y="10912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5939367" y="15809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2423549" y="15809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4767428" y="133606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5939367" y="18257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7111307" y="18257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4767428" y="15809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2423549" y="18257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3595489" y="15809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2423549"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4767428" y="18257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3595489" y="18257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7111307"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4767428"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5939367"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3595489"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3595489" y="231547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7111307" y="231547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7111307" y="25603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5939367" y="231547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4767428" y="231547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2423549" y="231547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5939367" y="25603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3595489" y="25603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4767428" y="25603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2423549" y="25603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7111307" y="28051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5939367" y="28051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4767428" y="28051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3595489" y="28051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3595489" y="30500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5939367" y="30500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7111307" y="30500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5939367"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4767428" y="30500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2423549" y="28051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4767428"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5939367" y="35397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7111307"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4767428" y="35397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5939367" y="37845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2423549" y="30500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7111307" y="35397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7111307" y="37845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5939367" y="40294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4767428" y="37845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3595489"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2423549"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4767428" y="40294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9" name="pt109"/>
            <p:cNvSpPr/>
            <p:nvPr/>
          </p:nvSpPr>
          <p:spPr>
            <a:xfrm>
              <a:off x="2423549" y="35397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0" name="pt110"/>
            <p:cNvSpPr/>
            <p:nvPr/>
          </p:nvSpPr>
          <p:spPr>
            <a:xfrm>
              <a:off x="3595489" y="35397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1" name="pt111"/>
            <p:cNvSpPr/>
            <p:nvPr/>
          </p:nvSpPr>
          <p:spPr>
            <a:xfrm>
              <a:off x="7111307" y="40294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2" name="pt112"/>
            <p:cNvSpPr/>
            <p:nvPr/>
          </p:nvSpPr>
          <p:spPr>
            <a:xfrm>
              <a:off x="4767428" y="427427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3" name="pt113"/>
            <p:cNvSpPr/>
            <p:nvPr/>
          </p:nvSpPr>
          <p:spPr>
            <a:xfrm>
              <a:off x="2423549" y="37845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4" name="pt114"/>
            <p:cNvSpPr/>
            <p:nvPr/>
          </p:nvSpPr>
          <p:spPr>
            <a:xfrm>
              <a:off x="2423549" y="40294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5" name="pt115"/>
            <p:cNvSpPr/>
            <p:nvPr/>
          </p:nvSpPr>
          <p:spPr>
            <a:xfrm>
              <a:off x="5939367" y="427427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6" name="pt116"/>
            <p:cNvSpPr/>
            <p:nvPr/>
          </p:nvSpPr>
          <p:spPr>
            <a:xfrm>
              <a:off x="3595489" y="37845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7" name="pt117"/>
            <p:cNvSpPr/>
            <p:nvPr/>
          </p:nvSpPr>
          <p:spPr>
            <a:xfrm>
              <a:off x="2423549" y="427427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8" name="pt118"/>
            <p:cNvSpPr/>
            <p:nvPr/>
          </p:nvSpPr>
          <p:spPr>
            <a:xfrm>
              <a:off x="3595489" y="40294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9" name="pt119"/>
            <p:cNvSpPr/>
            <p:nvPr/>
          </p:nvSpPr>
          <p:spPr>
            <a:xfrm>
              <a:off x="7111307" y="427427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0" name="pt120"/>
            <p:cNvSpPr/>
            <p:nvPr/>
          </p:nvSpPr>
          <p:spPr>
            <a:xfrm>
              <a:off x="4767428"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1" name="pt121"/>
            <p:cNvSpPr/>
            <p:nvPr/>
          </p:nvSpPr>
          <p:spPr>
            <a:xfrm>
              <a:off x="7111307"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2" name="pt122"/>
            <p:cNvSpPr/>
            <p:nvPr/>
          </p:nvSpPr>
          <p:spPr>
            <a:xfrm>
              <a:off x="3595489" y="427427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3" name="pt123"/>
            <p:cNvSpPr/>
            <p:nvPr/>
          </p:nvSpPr>
          <p:spPr>
            <a:xfrm>
              <a:off x="5939367"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4" name="pt124"/>
            <p:cNvSpPr/>
            <p:nvPr/>
          </p:nvSpPr>
          <p:spPr>
            <a:xfrm>
              <a:off x="3595489"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5" name="pt125"/>
            <p:cNvSpPr/>
            <p:nvPr/>
          </p:nvSpPr>
          <p:spPr>
            <a:xfrm>
              <a:off x="7111307" y="47639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6" name="pt126"/>
            <p:cNvSpPr/>
            <p:nvPr/>
          </p:nvSpPr>
          <p:spPr>
            <a:xfrm>
              <a:off x="4767428" y="47639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7" name="pt127"/>
            <p:cNvSpPr/>
            <p:nvPr/>
          </p:nvSpPr>
          <p:spPr>
            <a:xfrm>
              <a:off x="7111307" y="50088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8" name="pt128"/>
            <p:cNvSpPr/>
            <p:nvPr/>
          </p:nvSpPr>
          <p:spPr>
            <a:xfrm>
              <a:off x="5939367" y="47639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9" name="pt129"/>
            <p:cNvSpPr/>
            <p:nvPr/>
          </p:nvSpPr>
          <p:spPr>
            <a:xfrm>
              <a:off x="4767428" y="50088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0" name="pt130"/>
            <p:cNvSpPr/>
            <p:nvPr/>
          </p:nvSpPr>
          <p:spPr>
            <a:xfrm>
              <a:off x="2423549"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1" name="pt131"/>
            <p:cNvSpPr/>
            <p:nvPr/>
          </p:nvSpPr>
          <p:spPr>
            <a:xfrm>
              <a:off x="7111307" y="5253681"/>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32" name="pt132"/>
            <p:cNvSpPr/>
            <p:nvPr/>
          </p:nvSpPr>
          <p:spPr>
            <a:xfrm>
              <a:off x="2423549" y="47639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3" name="pt133"/>
            <p:cNvSpPr/>
            <p:nvPr/>
          </p:nvSpPr>
          <p:spPr>
            <a:xfrm>
              <a:off x="2423549" y="5008830"/>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34" name="pt134"/>
            <p:cNvSpPr/>
            <p:nvPr/>
          </p:nvSpPr>
          <p:spPr>
            <a:xfrm>
              <a:off x="5939367" y="50088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5" name="pt135"/>
            <p:cNvSpPr/>
            <p:nvPr/>
          </p:nvSpPr>
          <p:spPr>
            <a:xfrm>
              <a:off x="3595489" y="47639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6" name="pt136"/>
            <p:cNvSpPr/>
            <p:nvPr/>
          </p:nvSpPr>
          <p:spPr>
            <a:xfrm>
              <a:off x="3595489" y="50088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7" name="pt137"/>
            <p:cNvSpPr/>
            <p:nvPr/>
          </p:nvSpPr>
          <p:spPr>
            <a:xfrm>
              <a:off x="4767428" y="5253681"/>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38" name="pt138"/>
            <p:cNvSpPr/>
            <p:nvPr/>
          </p:nvSpPr>
          <p:spPr>
            <a:xfrm>
              <a:off x="5939367" y="52536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9" name="pt139"/>
            <p:cNvSpPr/>
            <p:nvPr/>
          </p:nvSpPr>
          <p:spPr>
            <a:xfrm>
              <a:off x="4767428" y="54985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0" name="pt140"/>
            <p:cNvSpPr/>
            <p:nvPr/>
          </p:nvSpPr>
          <p:spPr>
            <a:xfrm>
              <a:off x="3595489" y="52536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1" name="pt141"/>
            <p:cNvSpPr/>
            <p:nvPr/>
          </p:nvSpPr>
          <p:spPr>
            <a:xfrm>
              <a:off x="2423549" y="52536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2" name="pt142"/>
            <p:cNvSpPr/>
            <p:nvPr/>
          </p:nvSpPr>
          <p:spPr>
            <a:xfrm>
              <a:off x="2423549" y="54985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3" name="pt143"/>
            <p:cNvSpPr/>
            <p:nvPr/>
          </p:nvSpPr>
          <p:spPr>
            <a:xfrm>
              <a:off x="5939367" y="5498532"/>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44" name="pt144"/>
            <p:cNvSpPr/>
            <p:nvPr/>
          </p:nvSpPr>
          <p:spPr>
            <a:xfrm>
              <a:off x="7111307" y="54985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5" name="pt145"/>
            <p:cNvSpPr/>
            <p:nvPr/>
          </p:nvSpPr>
          <p:spPr>
            <a:xfrm>
              <a:off x="3595489" y="54985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6" name="pt146"/>
            <p:cNvSpPr/>
            <p:nvPr/>
          </p:nvSpPr>
          <p:spPr>
            <a:xfrm>
              <a:off x="5939367"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7" name="pt147"/>
            <p:cNvSpPr/>
            <p:nvPr/>
          </p:nvSpPr>
          <p:spPr>
            <a:xfrm>
              <a:off x="4767428"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8" name="pt148"/>
            <p:cNvSpPr/>
            <p:nvPr/>
          </p:nvSpPr>
          <p:spPr>
            <a:xfrm>
              <a:off x="7111307"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9" name="pt149"/>
            <p:cNvSpPr/>
            <p:nvPr/>
          </p:nvSpPr>
          <p:spPr>
            <a:xfrm>
              <a:off x="2423549"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0" name="pt150"/>
            <p:cNvSpPr/>
            <p:nvPr/>
          </p:nvSpPr>
          <p:spPr>
            <a:xfrm>
              <a:off x="3595489" y="5743383"/>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51" name="tx151"/>
            <p:cNvSpPr/>
            <p:nvPr/>
          </p:nvSpPr>
          <p:spPr>
            <a:xfrm>
              <a:off x="1226002" y="831643"/>
              <a:ext cx="113905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Ethiopia (1,013,000)</a:t>
              </a:r>
            </a:p>
          </p:txBody>
        </p:sp>
        <p:sp>
          <p:nvSpPr>
            <p:cNvPr id="152" name="tx152"/>
            <p:cNvSpPr/>
            <p:nvPr/>
          </p:nvSpPr>
          <p:spPr>
            <a:xfrm>
              <a:off x="1394715" y="1076493"/>
              <a:ext cx="97034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Angola (448,000)</a:t>
              </a:r>
            </a:p>
          </p:txBody>
        </p:sp>
        <p:sp>
          <p:nvSpPr>
            <p:cNvPr id="153" name="tx153"/>
            <p:cNvSpPr/>
            <p:nvPr/>
          </p:nvSpPr>
          <p:spPr>
            <a:xfrm>
              <a:off x="1092552" y="1321344"/>
              <a:ext cx="1272506"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Madagascar (339,000)</a:t>
              </a:r>
            </a:p>
          </p:txBody>
        </p:sp>
        <p:sp>
          <p:nvSpPr>
            <p:cNvPr id="154" name="tx154"/>
            <p:cNvSpPr/>
            <p:nvPr/>
          </p:nvSpPr>
          <p:spPr>
            <a:xfrm>
              <a:off x="1064454" y="1566195"/>
              <a:ext cx="130060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Mozambique (280,000)</a:t>
              </a:r>
            </a:p>
          </p:txBody>
        </p:sp>
        <p:sp>
          <p:nvSpPr>
            <p:cNvPr id="155" name="tx155"/>
            <p:cNvSpPr/>
            <p:nvPr/>
          </p:nvSpPr>
          <p:spPr>
            <a:xfrm>
              <a:off x="1331602" y="1811046"/>
              <a:ext cx="103345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Somalia (231,000)</a:t>
              </a:r>
            </a:p>
          </p:txBody>
        </p:sp>
        <p:sp>
          <p:nvSpPr>
            <p:cNvPr id="156" name="tx156"/>
            <p:cNvSpPr/>
            <p:nvPr/>
          </p:nvSpPr>
          <p:spPr>
            <a:xfrm>
              <a:off x="1268242" y="2055897"/>
              <a:ext cx="109681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Tanzania (220,000)</a:t>
              </a:r>
            </a:p>
          </p:txBody>
        </p:sp>
        <p:sp>
          <p:nvSpPr>
            <p:cNvPr id="157" name="tx157"/>
            <p:cNvSpPr/>
            <p:nvPr/>
          </p:nvSpPr>
          <p:spPr>
            <a:xfrm>
              <a:off x="1099592" y="2300748"/>
              <a:ext cx="1265466"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South Africa (105,000)</a:t>
              </a:r>
            </a:p>
          </p:txBody>
        </p:sp>
        <p:sp>
          <p:nvSpPr>
            <p:cNvPr id="158" name="tx158"/>
            <p:cNvSpPr/>
            <p:nvPr/>
          </p:nvSpPr>
          <p:spPr>
            <a:xfrm>
              <a:off x="1127505" y="2545599"/>
              <a:ext cx="123755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South Sudan (83,000)</a:t>
              </a:r>
            </a:p>
          </p:txBody>
        </p:sp>
        <p:sp>
          <p:nvSpPr>
            <p:cNvPr id="159" name="tx159"/>
            <p:cNvSpPr/>
            <p:nvPr/>
          </p:nvSpPr>
          <p:spPr>
            <a:xfrm>
              <a:off x="1415835" y="2790449"/>
              <a:ext cx="9492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Uganda (49,000)</a:t>
              </a:r>
            </a:p>
          </p:txBody>
        </p:sp>
        <p:sp>
          <p:nvSpPr>
            <p:cNvPr id="160" name="tx160"/>
            <p:cNvSpPr/>
            <p:nvPr/>
          </p:nvSpPr>
          <p:spPr>
            <a:xfrm>
              <a:off x="1437140" y="3035300"/>
              <a:ext cx="92791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Zambia (39,000)</a:t>
              </a:r>
            </a:p>
          </p:txBody>
        </p:sp>
        <p:sp>
          <p:nvSpPr>
            <p:cNvPr id="161" name="tx161"/>
            <p:cNvSpPr/>
            <p:nvPr/>
          </p:nvSpPr>
          <p:spPr>
            <a:xfrm>
              <a:off x="1275468" y="3280151"/>
              <a:ext cx="108959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Zimbabwe (33,000)</a:t>
              </a:r>
            </a:p>
          </p:txBody>
        </p:sp>
        <p:sp>
          <p:nvSpPr>
            <p:cNvPr id="162" name="tx162"/>
            <p:cNvSpPr/>
            <p:nvPr/>
          </p:nvSpPr>
          <p:spPr>
            <a:xfrm>
              <a:off x="1465300" y="3525002"/>
              <a:ext cx="89975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Malawi (31,000)</a:t>
              </a:r>
            </a:p>
          </p:txBody>
        </p:sp>
        <p:sp>
          <p:nvSpPr>
            <p:cNvPr id="163" name="tx163"/>
            <p:cNvSpPr/>
            <p:nvPr/>
          </p:nvSpPr>
          <p:spPr>
            <a:xfrm>
              <a:off x="1394838" y="3769853"/>
              <a:ext cx="97021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Rwanda (23,000)</a:t>
              </a:r>
            </a:p>
          </p:txBody>
        </p:sp>
        <p:sp>
          <p:nvSpPr>
            <p:cNvPr id="164" name="tx164"/>
            <p:cNvSpPr/>
            <p:nvPr/>
          </p:nvSpPr>
          <p:spPr>
            <a:xfrm>
              <a:off x="1422936" y="4014704"/>
              <a:ext cx="94212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Burundi (18,000)</a:t>
              </a:r>
            </a:p>
          </p:txBody>
        </p:sp>
        <p:sp>
          <p:nvSpPr>
            <p:cNvPr id="165" name="tx165"/>
            <p:cNvSpPr/>
            <p:nvPr/>
          </p:nvSpPr>
          <p:spPr>
            <a:xfrm>
              <a:off x="1500253" y="4259555"/>
              <a:ext cx="86480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Kenya (14,000)</a:t>
              </a:r>
            </a:p>
          </p:txBody>
        </p:sp>
        <p:sp>
          <p:nvSpPr>
            <p:cNvPr id="166" name="tx166"/>
            <p:cNvSpPr/>
            <p:nvPr/>
          </p:nvSpPr>
          <p:spPr>
            <a:xfrm>
              <a:off x="1416143" y="4504406"/>
              <a:ext cx="94891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Comoros (5,000)</a:t>
              </a:r>
            </a:p>
          </p:txBody>
        </p:sp>
        <p:sp>
          <p:nvSpPr>
            <p:cNvPr id="167" name="tx167"/>
            <p:cNvSpPr/>
            <p:nvPr/>
          </p:nvSpPr>
          <p:spPr>
            <a:xfrm>
              <a:off x="1465300" y="4749256"/>
              <a:ext cx="89975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Namibia (4,000)</a:t>
              </a:r>
            </a:p>
          </p:txBody>
        </p:sp>
        <p:sp>
          <p:nvSpPr>
            <p:cNvPr id="168" name="tx168"/>
            <p:cNvSpPr/>
            <p:nvPr/>
          </p:nvSpPr>
          <p:spPr>
            <a:xfrm>
              <a:off x="1458260" y="4994107"/>
              <a:ext cx="90679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Eswatini (4,000)</a:t>
              </a:r>
            </a:p>
          </p:txBody>
        </p:sp>
        <p:sp>
          <p:nvSpPr>
            <p:cNvPr id="169" name="tx169"/>
            <p:cNvSpPr/>
            <p:nvPr/>
          </p:nvSpPr>
          <p:spPr>
            <a:xfrm>
              <a:off x="1556696" y="5238958"/>
              <a:ext cx="80836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Eritrea (3,000)</a:t>
              </a:r>
            </a:p>
          </p:txBody>
        </p:sp>
        <p:sp>
          <p:nvSpPr>
            <p:cNvPr id="170" name="tx170"/>
            <p:cNvSpPr/>
            <p:nvPr/>
          </p:nvSpPr>
          <p:spPr>
            <a:xfrm>
              <a:off x="1479133" y="5483809"/>
              <a:ext cx="88592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Lesotho (3,000)</a:t>
              </a:r>
            </a:p>
          </p:txBody>
        </p:sp>
        <p:sp>
          <p:nvSpPr>
            <p:cNvPr id="171" name="tx171"/>
            <p:cNvSpPr/>
            <p:nvPr/>
          </p:nvSpPr>
          <p:spPr>
            <a:xfrm>
              <a:off x="1373780" y="5728660"/>
              <a:ext cx="99127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Botswana (1,000)</a:t>
              </a:r>
            </a:p>
          </p:txBody>
        </p:sp>
        <p:sp>
          <p:nvSpPr>
            <p:cNvPr id="172" name="tx172"/>
            <p:cNvSpPr/>
            <p:nvPr/>
          </p:nvSpPr>
          <p:spPr>
            <a:xfrm>
              <a:off x="7287203" y="831643"/>
              <a:ext cx="103357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Ethiopia (650,000)</a:t>
              </a:r>
            </a:p>
          </p:txBody>
        </p:sp>
        <p:sp>
          <p:nvSpPr>
            <p:cNvPr id="173" name="tx173"/>
            <p:cNvSpPr/>
            <p:nvPr/>
          </p:nvSpPr>
          <p:spPr>
            <a:xfrm>
              <a:off x="7287203" y="1076493"/>
              <a:ext cx="97034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Angola (454,000)</a:t>
              </a:r>
            </a:p>
          </p:txBody>
        </p:sp>
        <p:sp>
          <p:nvSpPr>
            <p:cNvPr id="174" name="tx174"/>
            <p:cNvSpPr/>
            <p:nvPr/>
          </p:nvSpPr>
          <p:spPr>
            <a:xfrm>
              <a:off x="7287203" y="1321344"/>
              <a:ext cx="1265466"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South Africa (380,000)</a:t>
              </a:r>
            </a:p>
          </p:txBody>
        </p:sp>
        <p:sp>
          <p:nvSpPr>
            <p:cNvPr id="175" name="tx175"/>
            <p:cNvSpPr/>
            <p:nvPr/>
          </p:nvSpPr>
          <p:spPr>
            <a:xfrm>
              <a:off x="7287203" y="1566195"/>
              <a:ext cx="109681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Tanzania (307,000)</a:t>
              </a:r>
            </a:p>
          </p:txBody>
        </p:sp>
        <p:sp>
          <p:nvSpPr>
            <p:cNvPr id="176" name="tx176"/>
            <p:cNvSpPr/>
            <p:nvPr/>
          </p:nvSpPr>
          <p:spPr>
            <a:xfrm>
              <a:off x="7287203" y="1811046"/>
              <a:ext cx="1272506"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Madagascar (256,000)</a:t>
              </a:r>
            </a:p>
          </p:txBody>
        </p:sp>
        <p:sp>
          <p:nvSpPr>
            <p:cNvPr id="177" name="tx177"/>
            <p:cNvSpPr/>
            <p:nvPr/>
          </p:nvSpPr>
          <p:spPr>
            <a:xfrm>
              <a:off x="7287203" y="2055897"/>
              <a:ext cx="103345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Somalia (180,000)</a:t>
              </a:r>
            </a:p>
          </p:txBody>
        </p:sp>
        <p:sp>
          <p:nvSpPr>
            <p:cNvPr id="178" name="tx178"/>
            <p:cNvSpPr/>
            <p:nvPr/>
          </p:nvSpPr>
          <p:spPr>
            <a:xfrm>
              <a:off x="7287203" y="2300748"/>
              <a:ext cx="93514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Kenya (135,000)</a:t>
              </a:r>
            </a:p>
          </p:txBody>
        </p:sp>
        <p:sp>
          <p:nvSpPr>
            <p:cNvPr id="179" name="tx179"/>
            <p:cNvSpPr/>
            <p:nvPr/>
          </p:nvSpPr>
          <p:spPr>
            <a:xfrm>
              <a:off x="7287203" y="2545599"/>
              <a:ext cx="130060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Mozambique (125,000)</a:t>
              </a:r>
            </a:p>
          </p:txBody>
        </p:sp>
        <p:sp>
          <p:nvSpPr>
            <p:cNvPr id="180" name="tx180"/>
            <p:cNvSpPr/>
            <p:nvPr/>
          </p:nvSpPr>
          <p:spPr>
            <a:xfrm>
              <a:off x="7287203" y="2790449"/>
              <a:ext cx="123755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South Sudan (82,000)</a:t>
              </a:r>
            </a:p>
          </p:txBody>
        </p:sp>
        <p:sp>
          <p:nvSpPr>
            <p:cNvPr id="181" name="tx181"/>
            <p:cNvSpPr/>
            <p:nvPr/>
          </p:nvSpPr>
          <p:spPr>
            <a:xfrm>
              <a:off x="7287203" y="3035300"/>
              <a:ext cx="94212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Burundi (50,000)</a:t>
              </a:r>
            </a:p>
          </p:txBody>
        </p:sp>
        <p:sp>
          <p:nvSpPr>
            <p:cNvPr id="182" name="tx182"/>
            <p:cNvSpPr/>
            <p:nvPr/>
          </p:nvSpPr>
          <p:spPr>
            <a:xfrm>
              <a:off x="7287203" y="3280151"/>
              <a:ext cx="89975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Malawi (40,000)</a:t>
              </a:r>
            </a:p>
          </p:txBody>
        </p:sp>
        <p:sp>
          <p:nvSpPr>
            <p:cNvPr id="183" name="tx183"/>
            <p:cNvSpPr/>
            <p:nvPr/>
          </p:nvSpPr>
          <p:spPr>
            <a:xfrm>
              <a:off x="7287203" y="3525002"/>
              <a:ext cx="108959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Zimbabwe (34,000)</a:t>
              </a:r>
            </a:p>
          </p:txBody>
        </p:sp>
        <p:sp>
          <p:nvSpPr>
            <p:cNvPr id="184" name="tx184"/>
            <p:cNvSpPr/>
            <p:nvPr/>
          </p:nvSpPr>
          <p:spPr>
            <a:xfrm>
              <a:off x="7287203" y="3769853"/>
              <a:ext cx="9492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Uganda (34,000)</a:t>
              </a:r>
            </a:p>
          </p:txBody>
        </p:sp>
        <p:sp>
          <p:nvSpPr>
            <p:cNvPr id="185" name="tx185"/>
            <p:cNvSpPr/>
            <p:nvPr/>
          </p:nvSpPr>
          <p:spPr>
            <a:xfrm>
              <a:off x="7287203" y="4014704"/>
              <a:ext cx="92791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Zambia (27,000)</a:t>
              </a:r>
            </a:p>
          </p:txBody>
        </p:sp>
        <p:sp>
          <p:nvSpPr>
            <p:cNvPr id="186" name="tx186"/>
            <p:cNvSpPr/>
            <p:nvPr/>
          </p:nvSpPr>
          <p:spPr>
            <a:xfrm>
              <a:off x="7287203" y="4259555"/>
              <a:ext cx="97009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Namibia (11,000)</a:t>
              </a:r>
            </a:p>
          </p:txBody>
        </p:sp>
        <p:sp>
          <p:nvSpPr>
            <p:cNvPr id="187" name="tx187"/>
            <p:cNvSpPr/>
            <p:nvPr/>
          </p:nvSpPr>
          <p:spPr>
            <a:xfrm>
              <a:off x="7287203" y="4504406"/>
              <a:ext cx="89988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Rwanda (8,000)</a:t>
              </a:r>
            </a:p>
          </p:txBody>
        </p:sp>
        <p:sp>
          <p:nvSpPr>
            <p:cNvPr id="188" name="tx188"/>
            <p:cNvSpPr/>
            <p:nvPr/>
          </p:nvSpPr>
          <p:spPr>
            <a:xfrm>
              <a:off x="7287203" y="4749256"/>
              <a:ext cx="88592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Lesotho (6,000)</a:t>
              </a:r>
            </a:p>
          </p:txBody>
        </p:sp>
        <p:sp>
          <p:nvSpPr>
            <p:cNvPr id="189" name="tx189"/>
            <p:cNvSpPr/>
            <p:nvPr/>
          </p:nvSpPr>
          <p:spPr>
            <a:xfrm>
              <a:off x="7287203" y="4994107"/>
              <a:ext cx="94891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Comoros (5,000)</a:t>
              </a:r>
            </a:p>
          </p:txBody>
        </p:sp>
        <p:sp>
          <p:nvSpPr>
            <p:cNvPr id="190" name="tx190"/>
            <p:cNvSpPr/>
            <p:nvPr/>
          </p:nvSpPr>
          <p:spPr>
            <a:xfrm>
              <a:off x="7287203" y="5238958"/>
              <a:ext cx="90679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Eswatini (5,000)</a:t>
              </a:r>
            </a:p>
          </p:txBody>
        </p:sp>
        <p:sp>
          <p:nvSpPr>
            <p:cNvPr id="191" name="tx191"/>
            <p:cNvSpPr/>
            <p:nvPr/>
          </p:nvSpPr>
          <p:spPr>
            <a:xfrm>
              <a:off x="7287203" y="5483809"/>
              <a:ext cx="80836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Eritrea (2,000)</a:t>
              </a:r>
            </a:p>
          </p:txBody>
        </p:sp>
        <p:sp>
          <p:nvSpPr>
            <p:cNvPr id="192" name="tx192"/>
            <p:cNvSpPr/>
            <p:nvPr/>
          </p:nvSpPr>
          <p:spPr>
            <a:xfrm>
              <a:off x="7287203" y="5728660"/>
              <a:ext cx="99127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Botswana (1,000)</a:t>
              </a:r>
            </a:p>
          </p:txBody>
        </p:sp>
        <p:sp>
          <p:nvSpPr>
            <p:cNvPr id="193" name="tx193"/>
            <p:cNvSpPr/>
            <p:nvPr/>
          </p:nvSpPr>
          <p:spPr>
            <a:xfrm>
              <a:off x="570259" y="864741"/>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194" name="tx194"/>
            <p:cNvSpPr/>
            <p:nvPr/>
          </p:nvSpPr>
          <p:spPr>
            <a:xfrm>
              <a:off x="570259" y="1109592"/>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195" name="tx195"/>
            <p:cNvSpPr/>
            <p:nvPr/>
          </p:nvSpPr>
          <p:spPr>
            <a:xfrm>
              <a:off x="570259" y="1353024"/>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196" name="tx196"/>
            <p:cNvSpPr/>
            <p:nvPr/>
          </p:nvSpPr>
          <p:spPr>
            <a:xfrm>
              <a:off x="570259" y="1599621"/>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197" name="tx197"/>
            <p:cNvSpPr/>
            <p:nvPr/>
          </p:nvSpPr>
          <p:spPr>
            <a:xfrm>
              <a:off x="570259" y="1844199"/>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198" name="tx198"/>
            <p:cNvSpPr/>
            <p:nvPr/>
          </p:nvSpPr>
          <p:spPr>
            <a:xfrm>
              <a:off x="570259" y="2087631"/>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199" name="tx199"/>
            <p:cNvSpPr/>
            <p:nvPr/>
          </p:nvSpPr>
          <p:spPr>
            <a:xfrm>
              <a:off x="570259" y="2335210"/>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200" name="tx200"/>
            <p:cNvSpPr/>
            <p:nvPr/>
          </p:nvSpPr>
          <p:spPr>
            <a:xfrm>
              <a:off x="570259" y="2577333"/>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201" name="tx201"/>
            <p:cNvSpPr/>
            <p:nvPr/>
          </p:nvSpPr>
          <p:spPr>
            <a:xfrm>
              <a:off x="570259" y="2822183"/>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202" name="tx202"/>
            <p:cNvSpPr/>
            <p:nvPr/>
          </p:nvSpPr>
          <p:spPr>
            <a:xfrm>
              <a:off x="508103" y="30670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203" name="tx203"/>
            <p:cNvSpPr/>
            <p:nvPr/>
          </p:nvSpPr>
          <p:spPr>
            <a:xfrm>
              <a:off x="508103" y="331324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204" name="tx204"/>
            <p:cNvSpPr/>
            <p:nvPr/>
          </p:nvSpPr>
          <p:spPr>
            <a:xfrm>
              <a:off x="508103" y="3558100"/>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205" name="tx205"/>
            <p:cNvSpPr/>
            <p:nvPr/>
          </p:nvSpPr>
          <p:spPr>
            <a:xfrm>
              <a:off x="508103" y="3801532"/>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206" name="tx206"/>
            <p:cNvSpPr/>
            <p:nvPr/>
          </p:nvSpPr>
          <p:spPr>
            <a:xfrm>
              <a:off x="508103" y="4047802"/>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207" name="tx207"/>
            <p:cNvSpPr/>
            <p:nvPr/>
          </p:nvSpPr>
          <p:spPr>
            <a:xfrm>
              <a:off x="508103" y="429128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208" name="tx208"/>
            <p:cNvSpPr/>
            <p:nvPr/>
          </p:nvSpPr>
          <p:spPr>
            <a:xfrm>
              <a:off x="508103" y="453613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209" name="tx209"/>
            <p:cNvSpPr/>
            <p:nvPr/>
          </p:nvSpPr>
          <p:spPr>
            <a:xfrm>
              <a:off x="508103" y="478235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210" name="tx210"/>
            <p:cNvSpPr/>
            <p:nvPr/>
          </p:nvSpPr>
          <p:spPr>
            <a:xfrm>
              <a:off x="508103" y="502584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211" name="tx211"/>
            <p:cNvSpPr/>
            <p:nvPr/>
          </p:nvSpPr>
          <p:spPr>
            <a:xfrm>
              <a:off x="508103" y="527069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212" name="tx212"/>
            <p:cNvSpPr/>
            <p:nvPr/>
          </p:nvSpPr>
          <p:spPr>
            <a:xfrm>
              <a:off x="508103" y="551554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213" name="tx213"/>
            <p:cNvSpPr/>
            <p:nvPr/>
          </p:nvSpPr>
          <p:spPr>
            <a:xfrm>
              <a:off x="508103" y="576175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21</a:t>
              </a:r>
            </a:p>
          </p:txBody>
        </p:sp>
        <p:sp>
          <p:nvSpPr>
            <p:cNvPr id="214" name="tx214"/>
            <p:cNvSpPr/>
            <p:nvPr/>
          </p:nvSpPr>
          <p:spPr>
            <a:xfrm>
              <a:off x="2326863"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215" name="tx215"/>
            <p:cNvSpPr/>
            <p:nvPr/>
          </p:nvSpPr>
          <p:spPr>
            <a:xfrm>
              <a:off x="3498802"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216" name="tx216"/>
            <p:cNvSpPr/>
            <p:nvPr/>
          </p:nvSpPr>
          <p:spPr>
            <a:xfrm>
              <a:off x="4670741" y="610738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217" name="tx217"/>
            <p:cNvSpPr/>
            <p:nvPr/>
          </p:nvSpPr>
          <p:spPr>
            <a:xfrm>
              <a:off x="5842681"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218" name="tx218"/>
            <p:cNvSpPr/>
            <p:nvPr/>
          </p:nvSpPr>
          <p:spPr>
            <a:xfrm>
              <a:off x="7014620"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219" name="tx219"/>
            <p:cNvSpPr/>
            <p:nvPr/>
          </p:nvSpPr>
          <p:spPr>
            <a:xfrm>
              <a:off x="695044" y="398022"/>
              <a:ext cx="517179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Countries ranked by number of zero-dose children, ESAR, 2021-2025</a:t>
              </a:r>
            </a:p>
          </p:txBody>
        </p:sp>
        <p:sp>
          <p:nvSpPr>
            <p:cNvPr id="220" name="tx220"/>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221" name="tx221"/>
            <p:cNvSpPr/>
            <p:nvPr/>
          </p:nvSpPr>
          <p:spPr>
            <a:xfrm>
              <a:off x="5800628" y="6569876"/>
              <a:ext cx="327378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Number in parentheses is the number of zero-dose children.</a:t>
              </a:r>
            </a:p>
          </p:txBody>
        </p:sp>
      </p:grpSp>
      <p:sp>
        <p:nvSpPr>
          <p:cNvPr id="22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50" i="0" b="0" u="none">
                <a:solidFill>
                  <a:srgbClr val="FFFFFF">
                    <a:alpha val="100000"/>
                  </a:srgbClr>
                </a:solidFill>
                <a:latin typeface="Arial"/>
                <a:cs typeface="Arial"/>
                <a:ea typeface="Arial"/>
                <a:sym typeface="Arial"/>
              </a:rPr>
              <a:t>This chart compares the ranking of countries in the region based on the absolute number of zero-dose children, with rank 1 representing the country with the most zero-dose children.
In 2021, Eswatini ranked number 18 out of 21 countries with 4,000 zero-dose children.
In 2025, Eswatini ranked number 19 out of 21 countries with 5,000 zero-dose children.
Note: Absolute numbers of zero-dose children is based on a combination of programme performance and surviving infant target population size. Countries may climb to a higher rank despite a decline in number of zero-dose children as the ranking also depends on performance of other countries in the region.</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20330" y="4265780"/>
              <a:ext cx="7736550" cy="0"/>
            </a:xfrm>
            <a:custGeom>
              <a:avLst/>
              <a:pathLst>
                <a:path w="7736550" h="0">
                  <a:moveTo>
                    <a:pt x="0" y="0"/>
                  </a:moveTo>
                  <a:lnTo>
                    <a:pt x="7736550" y="0"/>
                  </a:lnTo>
                  <a:lnTo>
                    <a:pt x="7736550" y="0"/>
                  </a:lnTo>
                </a:path>
              </a:pathLst>
            </a:custGeom>
            <a:ln w="6775" cap="flat">
              <a:solidFill>
                <a:srgbClr val="EBEBEB">
                  <a:alpha val="100000"/>
                </a:srgbClr>
              </a:solidFill>
              <a:prstDash val="solid"/>
              <a:round/>
            </a:ln>
          </p:spPr>
          <p:txBody>
            <a:bodyPr/>
            <a:lstStyle/>
            <a:p/>
          </p:txBody>
        </p:sp>
        <p:sp>
          <p:nvSpPr>
            <p:cNvPr id="5" name="pl5"/>
            <p:cNvSpPr/>
            <p:nvPr/>
          </p:nvSpPr>
          <p:spPr>
            <a:xfrm>
              <a:off x="920330" y="3426567"/>
              <a:ext cx="7736550" cy="0"/>
            </a:xfrm>
            <a:custGeom>
              <a:avLst/>
              <a:pathLst>
                <a:path w="7736550" h="0">
                  <a:moveTo>
                    <a:pt x="0" y="0"/>
                  </a:moveTo>
                  <a:lnTo>
                    <a:pt x="7736550" y="0"/>
                  </a:lnTo>
                  <a:lnTo>
                    <a:pt x="7736550" y="0"/>
                  </a:lnTo>
                </a:path>
              </a:pathLst>
            </a:custGeom>
            <a:ln w="6775" cap="flat">
              <a:solidFill>
                <a:srgbClr val="EBEBEB">
                  <a:alpha val="100000"/>
                </a:srgbClr>
              </a:solidFill>
              <a:prstDash val="solid"/>
              <a:round/>
            </a:ln>
          </p:spPr>
          <p:txBody>
            <a:bodyPr/>
            <a:lstStyle/>
            <a:p/>
          </p:txBody>
        </p:sp>
        <p:sp>
          <p:nvSpPr>
            <p:cNvPr id="6" name="pl6"/>
            <p:cNvSpPr/>
            <p:nvPr/>
          </p:nvSpPr>
          <p:spPr>
            <a:xfrm>
              <a:off x="920330" y="2587353"/>
              <a:ext cx="7736550" cy="0"/>
            </a:xfrm>
            <a:custGeom>
              <a:avLst/>
              <a:pathLst>
                <a:path w="7736550" h="0">
                  <a:moveTo>
                    <a:pt x="0" y="0"/>
                  </a:moveTo>
                  <a:lnTo>
                    <a:pt x="7736550" y="0"/>
                  </a:lnTo>
                  <a:lnTo>
                    <a:pt x="7736550" y="0"/>
                  </a:lnTo>
                </a:path>
              </a:pathLst>
            </a:custGeom>
            <a:ln w="6775" cap="flat">
              <a:solidFill>
                <a:srgbClr val="EBEBEB">
                  <a:alpha val="100000"/>
                </a:srgbClr>
              </a:solidFill>
              <a:prstDash val="solid"/>
              <a:round/>
            </a:ln>
          </p:spPr>
          <p:txBody>
            <a:bodyPr/>
            <a:lstStyle/>
            <a:p/>
          </p:txBody>
        </p:sp>
        <p:sp>
          <p:nvSpPr>
            <p:cNvPr id="7" name="pl7"/>
            <p:cNvSpPr/>
            <p:nvPr/>
          </p:nvSpPr>
          <p:spPr>
            <a:xfrm>
              <a:off x="920330" y="4685387"/>
              <a:ext cx="7736550" cy="0"/>
            </a:xfrm>
            <a:custGeom>
              <a:avLst/>
              <a:pathLst>
                <a:path w="7736550" h="0">
                  <a:moveTo>
                    <a:pt x="0" y="0"/>
                  </a:moveTo>
                  <a:lnTo>
                    <a:pt x="7736550" y="0"/>
                  </a:lnTo>
                  <a:lnTo>
                    <a:pt x="7736550" y="0"/>
                  </a:lnTo>
                </a:path>
              </a:pathLst>
            </a:custGeom>
            <a:ln w="13550" cap="flat">
              <a:solidFill>
                <a:srgbClr val="EBEBEB">
                  <a:alpha val="100000"/>
                </a:srgbClr>
              </a:solidFill>
              <a:prstDash val="solid"/>
              <a:round/>
            </a:ln>
          </p:spPr>
          <p:txBody>
            <a:bodyPr/>
            <a:lstStyle/>
            <a:p/>
          </p:txBody>
        </p:sp>
        <p:sp>
          <p:nvSpPr>
            <p:cNvPr id="8" name="pl8"/>
            <p:cNvSpPr/>
            <p:nvPr/>
          </p:nvSpPr>
          <p:spPr>
            <a:xfrm>
              <a:off x="920330" y="3846173"/>
              <a:ext cx="7736550" cy="0"/>
            </a:xfrm>
            <a:custGeom>
              <a:avLst/>
              <a:pathLst>
                <a:path w="7736550" h="0">
                  <a:moveTo>
                    <a:pt x="0" y="0"/>
                  </a:moveTo>
                  <a:lnTo>
                    <a:pt x="7736550" y="0"/>
                  </a:lnTo>
                  <a:lnTo>
                    <a:pt x="7736550" y="0"/>
                  </a:lnTo>
                </a:path>
              </a:pathLst>
            </a:custGeom>
            <a:ln w="13550" cap="flat">
              <a:solidFill>
                <a:srgbClr val="EBEBEB">
                  <a:alpha val="100000"/>
                </a:srgbClr>
              </a:solidFill>
              <a:prstDash val="solid"/>
              <a:round/>
            </a:ln>
          </p:spPr>
          <p:txBody>
            <a:bodyPr/>
            <a:lstStyle/>
            <a:p/>
          </p:txBody>
        </p:sp>
        <p:sp>
          <p:nvSpPr>
            <p:cNvPr id="9" name="pl9"/>
            <p:cNvSpPr/>
            <p:nvPr/>
          </p:nvSpPr>
          <p:spPr>
            <a:xfrm>
              <a:off x="920330" y="3006960"/>
              <a:ext cx="7736550" cy="0"/>
            </a:xfrm>
            <a:custGeom>
              <a:avLst/>
              <a:pathLst>
                <a:path w="7736550" h="0">
                  <a:moveTo>
                    <a:pt x="0" y="0"/>
                  </a:moveTo>
                  <a:lnTo>
                    <a:pt x="7736550" y="0"/>
                  </a:lnTo>
                  <a:lnTo>
                    <a:pt x="7736550" y="0"/>
                  </a:lnTo>
                </a:path>
              </a:pathLst>
            </a:custGeom>
            <a:ln w="13550" cap="flat">
              <a:solidFill>
                <a:srgbClr val="EBEBEB">
                  <a:alpha val="100000"/>
                </a:srgbClr>
              </a:solidFill>
              <a:prstDash val="solid"/>
              <a:round/>
            </a:ln>
          </p:spPr>
          <p:txBody>
            <a:bodyPr/>
            <a:lstStyle/>
            <a:p/>
          </p:txBody>
        </p:sp>
        <p:sp>
          <p:nvSpPr>
            <p:cNvPr id="10" name="pl10"/>
            <p:cNvSpPr/>
            <p:nvPr/>
          </p:nvSpPr>
          <p:spPr>
            <a:xfrm>
              <a:off x="920330" y="2167746"/>
              <a:ext cx="7736550" cy="0"/>
            </a:xfrm>
            <a:custGeom>
              <a:avLst/>
              <a:pathLst>
                <a:path w="7736550" h="0">
                  <a:moveTo>
                    <a:pt x="0" y="0"/>
                  </a:moveTo>
                  <a:lnTo>
                    <a:pt x="7736550" y="0"/>
                  </a:lnTo>
                  <a:lnTo>
                    <a:pt x="7736550" y="0"/>
                  </a:lnTo>
                </a:path>
              </a:pathLst>
            </a:custGeom>
            <a:ln w="13550" cap="flat">
              <a:solidFill>
                <a:srgbClr val="EBEBEB">
                  <a:alpha val="100000"/>
                </a:srgbClr>
              </a:solidFill>
              <a:prstDash val="solid"/>
              <a:round/>
            </a:ln>
          </p:spPr>
          <p:txBody>
            <a:bodyPr/>
            <a:lstStyle/>
            <a:p/>
          </p:txBody>
        </p:sp>
        <p:sp>
          <p:nvSpPr>
            <p:cNvPr id="11" name="pl11"/>
            <p:cNvSpPr/>
            <p:nvPr/>
          </p:nvSpPr>
          <p:spPr>
            <a:xfrm>
              <a:off x="1374417"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512480"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3650543"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788606"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926669"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7064731"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820279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699056"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926669"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154281"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38189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609506"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837119"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064731"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271992" y="3555344"/>
              <a:ext cx="204851" cy="1130042"/>
            </a:xfrm>
            <a:prstGeom prst="rect">
              <a:avLst/>
            </a:prstGeom>
            <a:solidFill>
              <a:srgbClr val="80BD41">
                <a:alpha val="100000"/>
              </a:srgbClr>
            </a:solidFill>
          </p:spPr>
          <p:txBody>
            <a:bodyPr/>
            <a:lstStyle/>
            <a:p/>
          </p:txBody>
        </p:sp>
        <p:sp>
          <p:nvSpPr>
            <p:cNvPr id="26" name="rc26"/>
            <p:cNvSpPr/>
            <p:nvPr/>
          </p:nvSpPr>
          <p:spPr>
            <a:xfrm>
              <a:off x="1271992" y="3340086"/>
              <a:ext cx="204851" cy="80732"/>
            </a:xfrm>
            <a:prstGeom prst="rect">
              <a:avLst/>
            </a:prstGeom>
            <a:solidFill>
              <a:srgbClr val="0058AB">
                <a:alpha val="100000"/>
              </a:srgbClr>
            </a:solidFill>
          </p:spPr>
          <p:txBody>
            <a:bodyPr/>
            <a:lstStyle/>
            <a:p/>
          </p:txBody>
        </p:sp>
        <p:sp>
          <p:nvSpPr>
            <p:cNvPr id="27" name="rc27"/>
            <p:cNvSpPr/>
            <p:nvPr/>
          </p:nvSpPr>
          <p:spPr>
            <a:xfrm>
              <a:off x="1271992" y="3420818"/>
              <a:ext cx="204851" cy="134525"/>
            </a:xfrm>
            <a:prstGeom prst="rect">
              <a:avLst/>
            </a:prstGeom>
            <a:solidFill>
              <a:srgbClr val="1CABE2">
                <a:alpha val="100000"/>
              </a:srgbClr>
            </a:solidFill>
          </p:spPr>
          <p:txBody>
            <a:bodyPr/>
            <a:lstStyle/>
            <a:p/>
          </p:txBody>
        </p:sp>
        <p:sp>
          <p:nvSpPr>
            <p:cNvPr id="28" name="rc28"/>
            <p:cNvSpPr/>
            <p:nvPr/>
          </p:nvSpPr>
          <p:spPr>
            <a:xfrm>
              <a:off x="1499604" y="3551861"/>
              <a:ext cx="204851" cy="1133525"/>
            </a:xfrm>
            <a:prstGeom prst="rect">
              <a:avLst/>
            </a:prstGeom>
            <a:solidFill>
              <a:srgbClr val="80BD41">
                <a:alpha val="100000"/>
              </a:srgbClr>
            </a:solidFill>
          </p:spPr>
          <p:txBody>
            <a:bodyPr/>
            <a:lstStyle/>
            <a:p/>
          </p:txBody>
        </p:sp>
        <p:sp>
          <p:nvSpPr>
            <p:cNvPr id="29" name="rc29"/>
            <p:cNvSpPr/>
            <p:nvPr/>
          </p:nvSpPr>
          <p:spPr>
            <a:xfrm>
              <a:off x="1499604" y="3335973"/>
              <a:ext cx="204851" cy="67472"/>
            </a:xfrm>
            <a:prstGeom prst="rect">
              <a:avLst/>
            </a:prstGeom>
            <a:solidFill>
              <a:srgbClr val="0058AB">
                <a:alpha val="100000"/>
              </a:srgbClr>
            </a:solidFill>
          </p:spPr>
          <p:txBody>
            <a:bodyPr/>
            <a:lstStyle/>
            <a:p/>
          </p:txBody>
        </p:sp>
        <p:sp>
          <p:nvSpPr>
            <p:cNvPr id="30" name="rc30"/>
            <p:cNvSpPr/>
            <p:nvPr/>
          </p:nvSpPr>
          <p:spPr>
            <a:xfrm>
              <a:off x="1499604" y="3403446"/>
              <a:ext cx="204851" cy="148414"/>
            </a:xfrm>
            <a:prstGeom prst="rect">
              <a:avLst/>
            </a:prstGeom>
            <a:solidFill>
              <a:srgbClr val="1CABE2">
                <a:alpha val="100000"/>
              </a:srgbClr>
            </a:solidFill>
          </p:spPr>
          <p:txBody>
            <a:bodyPr/>
            <a:lstStyle/>
            <a:p/>
          </p:txBody>
        </p:sp>
        <p:sp>
          <p:nvSpPr>
            <p:cNvPr id="31" name="rc31"/>
            <p:cNvSpPr/>
            <p:nvPr/>
          </p:nvSpPr>
          <p:spPr>
            <a:xfrm>
              <a:off x="1727217" y="3536797"/>
              <a:ext cx="204851" cy="1148589"/>
            </a:xfrm>
            <a:prstGeom prst="rect">
              <a:avLst/>
            </a:prstGeom>
            <a:solidFill>
              <a:srgbClr val="80BD41">
                <a:alpha val="100000"/>
              </a:srgbClr>
            </a:solidFill>
          </p:spPr>
          <p:txBody>
            <a:bodyPr/>
            <a:lstStyle/>
            <a:p/>
          </p:txBody>
        </p:sp>
        <p:sp>
          <p:nvSpPr>
            <p:cNvPr id="32" name="rc32"/>
            <p:cNvSpPr/>
            <p:nvPr/>
          </p:nvSpPr>
          <p:spPr>
            <a:xfrm>
              <a:off x="1727217" y="3334085"/>
              <a:ext cx="204851" cy="67556"/>
            </a:xfrm>
            <a:prstGeom prst="rect">
              <a:avLst/>
            </a:prstGeom>
            <a:solidFill>
              <a:srgbClr val="0058AB">
                <a:alpha val="100000"/>
              </a:srgbClr>
            </a:solidFill>
          </p:spPr>
          <p:txBody>
            <a:bodyPr/>
            <a:lstStyle/>
            <a:p/>
          </p:txBody>
        </p:sp>
        <p:sp>
          <p:nvSpPr>
            <p:cNvPr id="33" name="rc33"/>
            <p:cNvSpPr/>
            <p:nvPr/>
          </p:nvSpPr>
          <p:spPr>
            <a:xfrm>
              <a:off x="1727217" y="3401642"/>
              <a:ext cx="204851" cy="135155"/>
            </a:xfrm>
            <a:prstGeom prst="rect">
              <a:avLst/>
            </a:prstGeom>
            <a:solidFill>
              <a:srgbClr val="1CABE2">
                <a:alpha val="100000"/>
              </a:srgbClr>
            </a:solidFill>
          </p:spPr>
          <p:txBody>
            <a:bodyPr/>
            <a:lstStyle/>
            <a:p/>
          </p:txBody>
        </p:sp>
        <p:sp>
          <p:nvSpPr>
            <p:cNvPr id="34" name="rc34"/>
            <p:cNvSpPr/>
            <p:nvPr/>
          </p:nvSpPr>
          <p:spPr>
            <a:xfrm>
              <a:off x="1954829" y="3526097"/>
              <a:ext cx="204851" cy="1159289"/>
            </a:xfrm>
            <a:prstGeom prst="rect">
              <a:avLst/>
            </a:prstGeom>
            <a:solidFill>
              <a:srgbClr val="80BD41">
                <a:alpha val="100000"/>
              </a:srgbClr>
            </a:solidFill>
          </p:spPr>
          <p:txBody>
            <a:bodyPr/>
            <a:lstStyle/>
            <a:p/>
          </p:txBody>
        </p:sp>
        <p:sp>
          <p:nvSpPr>
            <p:cNvPr id="35" name="rc35"/>
            <p:cNvSpPr/>
            <p:nvPr/>
          </p:nvSpPr>
          <p:spPr>
            <a:xfrm>
              <a:off x="1954829" y="3321539"/>
              <a:ext cx="204851" cy="68186"/>
            </a:xfrm>
            <a:prstGeom prst="rect">
              <a:avLst/>
            </a:prstGeom>
            <a:solidFill>
              <a:srgbClr val="0058AB">
                <a:alpha val="100000"/>
              </a:srgbClr>
            </a:solidFill>
          </p:spPr>
          <p:txBody>
            <a:bodyPr/>
            <a:lstStyle/>
            <a:p/>
          </p:txBody>
        </p:sp>
        <p:sp>
          <p:nvSpPr>
            <p:cNvPr id="36" name="rc36"/>
            <p:cNvSpPr/>
            <p:nvPr/>
          </p:nvSpPr>
          <p:spPr>
            <a:xfrm>
              <a:off x="1954829" y="3389725"/>
              <a:ext cx="204851" cy="136372"/>
            </a:xfrm>
            <a:prstGeom prst="rect">
              <a:avLst/>
            </a:prstGeom>
            <a:solidFill>
              <a:srgbClr val="1CABE2">
                <a:alpha val="100000"/>
              </a:srgbClr>
            </a:solidFill>
          </p:spPr>
          <p:txBody>
            <a:bodyPr/>
            <a:lstStyle/>
            <a:p/>
          </p:txBody>
        </p:sp>
        <p:sp>
          <p:nvSpPr>
            <p:cNvPr id="37" name="rc37"/>
            <p:cNvSpPr/>
            <p:nvPr/>
          </p:nvSpPr>
          <p:spPr>
            <a:xfrm>
              <a:off x="2182442" y="3496725"/>
              <a:ext cx="204851" cy="1188661"/>
            </a:xfrm>
            <a:prstGeom prst="rect">
              <a:avLst/>
            </a:prstGeom>
            <a:solidFill>
              <a:srgbClr val="80BD41">
                <a:alpha val="100000"/>
              </a:srgbClr>
            </a:solidFill>
          </p:spPr>
          <p:txBody>
            <a:bodyPr/>
            <a:lstStyle/>
            <a:p/>
          </p:txBody>
        </p:sp>
        <p:sp>
          <p:nvSpPr>
            <p:cNvPr id="38" name="rc38"/>
            <p:cNvSpPr/>
            <p:nvPr/>
          </p:nvSpPr>
          <p:spPr>
            <a:xfrm>
              <a:off x="2182442" y="3303202"/>
              <a:ext cx="204851" cy="69109"/>
            </a:xfrm>
            <a:prstGeom prst="rect">
              <a:avLst/>
            </a:prstGeom>
            <a:solidFill>
              <a:srgbClr val="0058AB">
                <a:alpha val="100000"/>
              </a:srgbClr>
            </a:solidFill>
          </p:spPr>
          <p:txBody>
            <a:bodyPr/>
            <a:lstStyle/>
            <a:p/>
          </p:txBody>
        </p:sp>
        <p:sp>
          <p:nvSpPr>
            <p:cNvPr id="39" name="rc39"/>
            <p:cNvSpPr/>
            <p:nvPr/>
          </p:nvSpPr>
          <p:spPr>
            <a:xfrm>
              <a:off x="2182442" y="3372311"/>
              <a:ext cx="204851" cy="124413"/>
            </a:xfrm>
            <a:prstGeom prst="rect">
              <a:avLst/>
            </a:prstGeom>
            <a:solidFill>
              <a:srgbClr val="1CABE2">
                <a:alpha val="100000"/>
              </a:srgbClr>
            </a:solidFill>
          </p:spPr>
          <p:txBody>
            <a:bodyPr/>
            <a:lstStyle/>
            <a:p/>
          </p:txBody>
        </p:sp>
        <p:sp>
          <p:nvSpPr>
            <p:cNvPr id="40" name="rc40"/>
            <p:cNvSpPr/>
            <p:nvPr/>
          </p:nvSpPr>
          <p:spPr>
            <a:xfrm>
              <a:off x="2410055" y="3489885"/>
              <a:ext cx="204851" cy="1195501"/>
            </a:xfrm>
            <a:prstGeom prst="rect">
              <a:avLst/>
            </a:prstGeom>
            <a:solidFill>
              <a:srgbClr val="80BD41">
                <a:alpha val="100000"/>
              </a:srgbClr>
            </a:solidFill>
          </p:spPr>
          <p:txBody>
            <a:bodyPr/>
            <a:lstStyle/>
            <a:p/>
          </p:txBody>
        </p:sp>
        <p:sp>
          <p:nvSpPr>
            <p:cNvPr id="41" name="rc41"/>
            <p:cNvSpPr/>
            <p:nvPr/>
          </p:nvSpPr>
          <p:spPr>
            <a:xfrm>
              <a:off x="2410055" y="3295272"/>
              <a:ext cx="204851" cy="69486"/>
            </a:xfrm>
            <a:prstGeom prst="rect">
              <a:avLst/>
            </a:prstGeom>
            <a:solidFill>
              <a:srgbClr val="0058AB">
                <a:alpha val="100000"/>
              </a:srgbClr>
            </a:solidFill>
          </p:spPr>
          <p:txBody>
            <a:bodyPr/>
            <a:lstStyle/>
            <a:p/>
          </p:txBody>
        </p:sp>
        <p:sp>
          <p:nvSpPr>
            <p:cNvPr id="42" name="rc42"/>
            <p:cNvSpPr/>
            <p:nvPr/>
          </p:nvSpPr>
          <p:spPr>
            <a:xfrm>
              <a:off x="2410055" y="3364758"/>
              <a:ext cx="204851" cy="125126"/>
            </a:xfrm>
            <a:prstGeom prst="rect">
              <a:avLst/>
            </a:prstGeom>
            <a:solidFill>
              <a:srgbClr val="1CABE2">
                <a:alpha val="100000"/>
              </a:srgbClr>
            </a:solidFill>
          </p:spPr>
          <p:txBody>
            <a:bodyPr/>
            <a:lstStyle/>
            <a:p/>
          </p:txBody>
        </p:sp>
        <p:sp>
          <p:nvSpPr>
            <p:cNvPr id="43" name="rc43"/>
            <p:cNvSpPr/>
            <p:nvPr/>
          </p:nvSpPr>
          <p:spPr>
            <a:xfrm>
              <a:off x="2637667" y="3479353"/>
              <a:ext cx="204851" cy="1206033"/>
            </a:xfrm>
            <a:prstGeom prst="rect">
              <a:avLst/>
            </a:prstGeom>
            <a:solidFill>
              <a:srgbClr val="80BD41">
                <a:alpha val="100000"/>
              </a:srgbClr>
            </a:solidFill>
          </p:spPr>
          <p:txBody>
            <a:bodyPr/>
            <a:lstStyle/>
            <a:p/>
          </p:txBody>
        </p:sp>
        <p:sp>
          <p:nvSpPr>
            <p:cNvPr id="44" name="rc44"/>
            <p:cNvSpPr/>
            <p:nvPr/>
          </p:nvSpPr>
          <p:spPr>
            <a:xfrm>
              <a:off x="2637667" y="3299132"/>
              <a:ext cx="204851" cy="69319"/>
            </a:xfrm>
            <a:prstGeom prst="rect">
              <a:avLst/>
            </a:prstGeom>
            <a:solidFill>
              <a:srgbClr val="0058AB">
                <a:alpha val="100000"/>
              </a:srgbClr>
            </a:solidFill>
          </p:spPr>
          <p:txBody>
            <a:bodyPr/>
            <a:lstStyle/>
            <a:p/>
          </p:txBody>
        </p:sp>
        <p:sp>
          <p:nvSpPr>
            <p:cNvPr id="45" name="rc45"/>
            <p:cNvSpPr/>
            <p:nvPr/>
          </p:nvSpPr>
          <p:spPr>
            <a:xfrm>
              <a:off x="2637667" y="3368451"/>
              <a:ext cx="204851" cy="110902"/>
            </a:xfrm>
            <a:prstGeom prst="rect">
              <a:avLst/>
            </a:prstGeom>
            <a:solidFill>
              <a:srgbClr val="1CABE2">
                <a:alpha val="100000"/>
              </a:srgbClr>
            </a:solidFill>
          </p:spPr>
          <p:txBody>
            <a:bodyPr/>
            <a:lstStyle/>
            <a:p/>
          </p:txBody>
        </p:sp>
        <p:sp>
          <p:nvSpPr>
            <p:cNvPr id="46" name="rc46"/>
            <p:cNvSpPr/>
            <p:nvPr/>
          </p:nvSpPr>
          <p:spPr>
            <a:xfrm>
              <a:off x="2865280" y="3473269"/>
              <a:ext cx="204851" cy="1212117"/>
            </a:xfrm>
            <a:prstGeom prst="rect">
              <a:avLst/>
            </a:prstGeom>
            <a:solidFill>
              <a:srgbClr val="80BD41">
                <a:alpha val="100000"/>
              </a:srgbClr>
            </a:solidFill>
          </p:spPr>
          <p:txBody>
            <a:bodyPr/>
            <a:lstStyle/>
            <a:p/>
          </p:txBody>
        </p:sp>
        <p:sp>
          <p:nvSpPr>
            <p:cNvPr id="47" name="rc47"/>
            <p:cNvSpPr/>
            <p:nvPr/>
          </p:nvSpPr>
          <p:spPr>
            <a:xfrm>
              <a:off x="2865280" y="3292167"/>
              <a:ext cx="204851" cy="69654"/>
            </a:xfrm>
            <a:prstGeom prst="rect">
              <a:avLst/>
            </a:prstGeom>
            <a:solidFill>
              <a:srgbClr val="0058AB">
                <a:alpha val="100000"/>
              </a:srgbClr>
            </a:solidFill>
          </p:spPr>
          <p:txBody>
            <a:bodyPr/>
            <a:lstStyle/>
            <a:p/>
          </p:txBody>
        </p:sp>
        <p:sp>
          <p:nvSpPr>
            <p:cNvPr id="48" name="rc48"/>
            <p:cNvSpPr/>
            <p:nvPr/>
          </p:nvSpPr>
          <p:spPr>
            <a:xfrm>
              <a:off x="2865280" y="3361821"/>
              <a:ext cx="204851" cy="111447"/>
            </a:xfrm>
            <a:prstGeom prst="rect">
              <a:avLst/>
            </a:prstGeom>
            <a:solidFill>
              <a:srgbClr val="1CABE2">
                <a:alpha val="100000"/>
              </a:srgbClr>
            </a:solidFill>
          </p:spPr>
          <p:txBody>
            <a:bodyPr/>
            <a:lstStyle/>
            <a:p/>
          </p:txBody>
        </p:sp>
        <p:sp>
          <p:nvSpPr>
            <p:cNvPr id="49" name="rc49"/>
            <p:cNvSpPr/>
            <p:nvPr/>
          </p:nvSpPr>
          <p:spPr>
            <a:xfrm>
              <a:off x="3092892" y="3444400"/>
              <a:ext cx="204851" cy="1240986"/>
            </a:xfrm>
            <a:prstGeom prst="rect">
              <a:avLst/>
            </a:prstGeom>
            <a:solidFill>
              <a:srgbClr val="80BD41">
                <a:alpha val="100000"/>
              </a:srgbClr>
            </a:solidFill>
          </p:spPr>
          <p:txBody>
            <a:bodyPr/>
            <a:lstStyle/>
            <a:p/>
          </p:txBody>
        </p:sp>
        <p:sp>
          <p:nvSpPr>
            <p:cNvPr id="50" name="rc50"/>
            <p:cNvSpPr/>
            <p:nvPr/>
          </p:nvSpPr>
          <p:spPr>
            <a:xfrm>
              <a:off x="3092892" y="3275172"/>
              <a:ext cx="204851" cy="56395"/>
            </a:xfrm>
            <a:prstGeom prst="rect">
              <a:avLst/>
            </a:prstGeom>
            <a:solidFill>
              <a:srgbClr val="0058AB">
                <a:alpha val="100000"/>
              </a:srgbClr>
            </a:solidFill>
          </p:spPr>
          <p:txBody>
            <a:bodyPr/>
            <a:lstStyle/>
            <a:p/>
          </p:txBody>
        </p:sp>
        <p:sp>
          <p:nvSpPr>
            <p:cNvPr id="51" name="rc51"/>
            <p:cNvSpPr/>
            <p:nvPr/>
          </p:nvSpPr>
          <p:spPr>
            <a:xfrm>
              <a:off x="3092892" y="3331568"/>
              <a:ext cx="204851" cy="112832"/>
            </a:xfrm>
            <a:prstGeom prst="rect">
              <a:avLst/>
            </a:prstGeom>
            <a:solidFill>
              <a:srgbClr val="1CABE2">
                <a:alpha val="100000"/>
              </a:srgbClr>
            </a:solidFill>
          </p:spPr>
          <p:txBody>
            <a:bodyPr/>
            <a:lstStyle/>
            <a:p/>
          </p:txBody>
        </p:sp>
        <p:sp>
          <p:nvSpPr>
            <p:cNvPr id="52" name="rc52"/>
            <p:cNvSpPr/>
            <p:nvPr/>
          </p:nvSpPr>
          <p:spPr>
            <a:xfrm>
              <a:off x="3320505" y="3448932"/>
              <a:ext cx="204851" cy="1236455"/>
            </a:xfrm>
            <a:prstGeom prst="rect">
              <a:avLst/>
            </a:prstGeom>
            <a:solidFill>
              <a:srgbClr val="80BD41">
                <a:alpha val="100000"/>
              </a:srgbClr>
            </a:solidFill>
          </p:spPr>
          <p:txBody>
            <a:bodyPr/>
            <a:lstStyle/>
            <a:p/>
          </p:txBody>
        </p:sp>
        <p:sp>
          <p:nvSpPr>
            <p:cNvPr id="53" name="rc53"/>
            <p:cNvSpPr/>
            <p:nvPr/>
          </p:nvSpPr>
          <p:spPr>
            <a:xfrm>
              <a:off x="3320505" y="3280334"/>
              <a:ext cx="204851" cy="70242"/>
            </a:xfrm>
            <a:prstGeom prst="rect">
              <a:avLst/>
            </a:prstGeom>
            <a:solidFill>
              <a:srgbClr val="0058AB">
                <a:alpha val="100000"/>
              </a:srgbClr>
            </a:solidFill>
          </p:spPr>
          <p:txBody>
            <a:bodyPr/>
            <a:lstStyle/>
            <a:p/>
          </p:txBody>
        </p:sp>
        <p:sp>
          <p:nvSpPr>
            <p:cNvPr id="54" name="rc54"/>
            <p:cNvSpPr/>
            <p:nvPr/>
          </p:nvSpPr>
          <p:spPr>
            <a:xfrm>
              <a:off x="3320505" y="3350576"/>
              <a:ext cx="204851" cy="98355"/>
            </a:xfrm>
            <a:prstGeom prst="rect">
              <a:avLst/>
            </a:prstGeom>
            <a:solidFill>
              <a:srgbClr val="1CABE2">
                <a:alpha val="100000"/>
              </a:srgbClr>
            </a:solidFill>
          </p:spPr>
          <p:txBody>
            <a:bodyPr/>
            <a:lstStyle/>
            <a:p/>
          </p:txBody>
        </p:sp>
        <p:sp>
          <p:nvSpPr>
            <p:cNvPr id="55" name="rc55"/>
            <p:cNvSpPr/>
            <p:nvPr/>
          </p:nvSpPr>
          <p:spPr>
            <a:xfrm>
              <a:off x="3548117" y="3464961"/>
              <a:ext cx="204851" cy="1220426"/>
            </a:xfrm>
            <a:prstGeom prst="rect">
              <a:avLst/>
            </a:prstGeom>
            <a:solidFill>
              <a:srgbClr val="80BD41">
                <a:alpha val="100000"/>
              </a:srgbClr>
            </a:solidFill>
          </p:spPr>
          <p:txBody>
            <a:bodyPr/>
            <a:lstStyle/>
            <a:p/>
          </p:txBody>
        </p:sp>
        <p:sp>
          <p:nvSpPr>
            <p:cNvPr id="56" name="rc56"/>
            <p:cNvSpPr/>
            <p:nvPr/>
          </p:nvSpPr>
          <p:spPr>
            <a:xfrm>
              <a:off x="3548117" y="3314112"/>
              <a:ext cx="204851" cy="68563"/>
            </a:xfrm>
            <a:prstGeom prst="rect">
              <a:avLst/>
            </a:prstGeom>
            <a:solidFill>
              <a:srgbClr val="0058AB">
                <a:alpha val="100000"/>
              </a:srgbClr>
            </a:solidFill>
          </p:spPr>
          <p:txBody>
            <a:bodyPr/>
            <a:lstStyle/>
            <a:p/>
          </p:txBody>
        </p:sp>
        <p:sp>
          <p:nvSpPr>
            <p:cNvPr id="57" name="rc57"/>
            <p:cNvSpPr/>
            <p:nvPr/>
          </p:nvSpPr>
          <p:spPr>
            <a:xfrm>
              <a:off x="3548117" y="3382676"/>
              <a:ext cx="204851" cy="82284"/>
            </a:xfrm>
            <a:prstGeom prst="rect">
              <a:avLst/>
            </a:prstGeom>
            <a:solidFill>
              <a:srgbClr val="1CABE2">
                <a:alpha val="100000"/>
              </a:srgbClr>
            </a:solidFill>
          </p:spPr>
          <p:txBody>
            <a:bodyPr/>
            <a:lstStyle/>
            <a:p/>
          </p:txBody>
        </p:sp>
        <p:sp>
          <p:nvSpPr>
            <p:cNvPr id="58" name="rc58"/>
            <p:cNvSpPr/>
            <p:nvPr/>
          </p:nvSpPr>
          <p:spPr>
            <a:xfrm>
              <a:off x="3775730" y="3446498"/>
              <a:ext cx="204851" cy="1238888"/>
            </a:xfrm>
            <a:prstGeom prst="rect">
              <a:avLst/>
            </a:prstGeom>
            <a:solidFill>
              <a:srgbClr val="80BD41">
                <a:alpha val="100000"/>
              </a:srgbClr>
            </a:solidFill>
          </p:spPr>
          <p:txBody>
            <a:bodyPr/>
            <a:lstStyle/>
            <a:p/>
          </p:txBody>
        </p:sp>
        <p:sp>
          <p:nvSpPr>
            <p:cNvPr id="59" name="rc59"/>
            <p:cNvSpPr/>
            <p:nvPr/>
          </p:nvSpPr>
          <p:spPr>
            <a:xfrm>
              <a:off x="3775730" y="3323973"/>
              <a:ext cx="204851" cy="27232"/>
            </a:xfrm>
            <a:prstGeom prst="rect">
              <a:avLst/>
            </a:prstGeom>
            <a:solidFill>
              <a:srgbClr val="0058AB">
                <a:alpha val="100000"/>
              </a:srgbClr>
            </a:solidFill>
          </p:spPr>
          <p:txBody>
            <a:bodyPr/>
            <a:lstStyle/>
            <a:p/>
          </p:txBody>
        </p:sp>
        <p:sp>
          <p:nvSpPr>
            <p:cNvPr id="60" name="rc60"/>
            <p:cNvSpPr/>
            <p:nvPr/>
          </p:nvSpPr>
          <p:spPr>
            <a:xfrm>
              <a:off x="3775730" y="3351205"/>
              <a:ext cx="204851" cy="95292"/>
            </a:xfrm>
            <a:prstGeom prst="rect">
              <a:avLst/>
            </a:prstGeom>
            <a:solidFill>
              <a:srgbClr val="1CABE2">
                <a:alpha val="100000"/>
              </a:srgbClr>
            </a:solidFill>
          </p:spPr>
          <p:txBody>
            <a:bodyPr/>
            <a:lstStyle/>
            <a:p/>
          </p:txBody>
        </p:sp>
        <p:sp>
          <p:nvSpPr>
            <p:cNvPr id="61" name="rc61"/>
            <p:cNvSpPr/>
            <p:nvPr/>
          </p:nvSpPr>
          <p:spPr>
            <a:xfrm>
              <a:off x="4003342" y="3401516"/>
              <a:ext cx="204851" cy="1283870"/>
            </a:xfrm>
            <a:prstGeom prst="rect">
              <a:avLst/>
            </a:prstGeom>
            <a:solidFill>
              <a:srgbClr val="80BD41">
                <a:alpha val="100000"/>
              </a:srgbClr>
            </a:solidFill>
          </p:spPr>
          <p:txBody>
            <a:bodyPr/>
            <a:lstStyle/>
            <a:p/>
          </p:txBody>
        </p:sp>
        <p:sp>
          <p:nvSpPr>
            <p:cNvPr id="62" name="rc62"/>
            <p:cNvSpPr/>
            <p:nvPr/>
          </p:nvSpPr>
          <p:spPr>
            <a:xfrm>
              <a:off x="4003342" y="3333959"/>
              <a:ext cx="204851" cy="40534"/>
            </a:xfrm>
            <a:prstGeom prst="rect">
              <a:avLst/>
            </a:prstGeom>
            <a:solidFill>
              <a:srgbClr val="0058AB">
                <a:alpha val="100000"/>
              </a:srgbClr>
            </a:solidFill>
          </p:spPr>
          <p:txBody>
            <a:bodyPr/>
            <a:lstStyle/>
            <a:p/>
          </p:txBody>
        </p:sp>
        <p:sp>
          <p:nvSpPr>
            <p:cNvPr id="63" name="rc63"/>
            <p:cNvSpPr/>
            <p:nvPr/>
          </p:nvSpPr>
          <p:spPr>
            <a:xfrm>
              <a:off x="4003342" y="3374493"/>
              <a:ext cx="204851" cy="27022"/>
            </a:xfrm>
            <a:prstGeom prst="rect">
              <a:avLst/>
            </a:prstGeom>
            <a:solidFill>
              <a:srgbClr val="1CABE2">
                <a:alpha val="100000"/>
              </a:srgbClr>
            </a:solidFill>
          </p:spPr>
          <p:txBody>
            <a:bodyPr/>
            <a:lstStyle/>
            <a:p/>
          </p:txBody>
        </p:sp>
        <p:sp>
          <p:nvSpPr>
            <p:cNvPr id="64" name="rc64"/>
            <p:cNvSpPr/>
            <p:nvPr/>
          </p:nvSpPr>
          <p:spPr>
            <a:xfrm>
              <a:off x="4230955" y="3365010"/>
              <a:ext cx="204851" cy="1320376"/>
            </a:xfrm>
            <a:prstGeom prst="rect">
              <a:avLst/>
            </a:prstGeom>
            <a:solidFill>
              <a:srgbClr val="80BD41">
                <a:alpha val="100000"/>
              </a:srgbClr>
            </a:solidFill>
          </p:spPr>
          <p:txBody>
            <a:bodyPr/>
            <a:lstStyle/>
            <a:p/>
          </p:txBody>
        </p:sp>
        <p:sp>
          <p:nvSpPr>
            <p:cNvPr id="65" name="rc65"/>
            <p:cNvSpPr/>
            <p:nvPr/>
          </p:nvSpPr>
          <p:spPr>
            <a:xfrm>
              <a:off x="4230955" y="3338071"/>
              <a:ext cx="204851" cy="13469"/>
            </a:xfrm>
            <a:prstGeom prst="rect">
              <a:avLst/>
            </a:prstGeom>
            <a:solidFill>
              <a:srgbClr val="0058AB">
                <a:alpha val="100000"/>
              </a:srgbClr>
            </a:solidFill>
          </p:spPr>
          <p:txBody>
            <a:bodyPr/>
            <a:lstStyle/>
            <a:p/>
          </p:txBody>
        </p:sp>
        <p:sp>
          <p:nvSpPr>
            <p:cNvPr id="66" name="rc66"/>
            <p:cNvSpPr/>
            <p:nvPr/>
          </p:nvSpPr>
          <p:spPr>
            <a:xfrm>
              <a:off x="4230955" y="3351541"/>
              <a:ext cx="204851" cy="13469"/>
            </a:xfrm>
            <a:prstGeom prst="rect">
              <a:avLst/>
            </a:prstGeom>
            <a:solidFill>
              <a:srgbClr val="1CABE2">
                <a:alpha val="100000"/>
              </a:srgbClr>
            </a:solidFill>
          </p:spPr>
          <p:txBody>
            <a:bodyPr/>
            <a:lstStyle/>
            <a:p/>
          </p:txBody>
        </p:sp>
        <p:sp>
          <p:nvSpPr>
            <p:cNvPr id="67" name="rc67"/>
            <p:cNvSpPr/>
            <p:nvPr/>
          </p:nvSpPr>
          <p:spPr>
            <a:xfrm>
              <a:off x="4458568" y="3383935"/>
              <a:ext cx="204851" cy="1301452"/>
            </a:xfrm>
            <a:prstGeom prst="rect">
              <a:avLst/>
            </a:prstGeom>
            <a:solidFill>
              <a:srgbClr val="80BD41">
                <a:alpha val="100000"/>
              </a:srgbClr>
            </a:solidFill>
          </p:spPr>
          <p:txBody>
            <a:bodyPr/>
            <a:lstStyle/>
            <a:p/>
          </p:txBody>
        </p:sp>
        <p:sp>
          <p:nvSpPr>
            <p:cNvPr id="68" name="rc68"/>
            <p:cNvSpPr/>
            <p:nvPr/>
          </p:nvSpPr>
          <p:spPr>
            <a:xfrm>
              <a:off x="4458568" y="3357373"/>
              <a:ext cx="204851" cy="13259"/>
            </a:xfrm>
            <a:prstGeom prst="rect">
              <a:avLst/>
            </a:prstGeom>
            <a:solidFill>
              <a:srgbClr val="0058AB">
                <a:alpha val="100000"/>
              </a:srgbClr>
            </a:solidFill>
          </p:spPr>
          <p:txBody>
            <a:bodyPr/>
            <a:lstStyle/>
            <a:p/>
          </p:txBody>
        </p:sp>
        <p:sp>
          <p:nvSpPr>
            <p:cNvPr id="69" name="rc69"/>
            <p:cNvSpPr/>
            <p:nvPr/>
          </p:nvSpPr>
          <p:spPr>
            <a:xfrm>
              <a:off x="4458568" y="3370633"/>
              <a:ext cx="204851" cy="13301"/>
            </a:xfrm>
            <a:prstGeom prst="rect">
              <a:avLst/>
            </a:prstGeom>
            <a:solidFill>
              <a:srgbClr val="1CABE2">
                <a:alpha val="100000"/>
              </a:srgbClr>
            </a:solidFill>
          </p:spPr>
          <p:txBody>
            <a:bodyPr/>
            <a:lstStyle/>
            <a:p/>
          </p:txBody>
        </p:sp>
        <p:sp>
          <p:nvSpPr>
            <p:cNvPr id="70" name="rc70"/>
            <p:cNvSpPr/>
            <p:nvPr/>
          </p:nvSpPr>
          <p:spPr>
            <a:xfrm>
              <a:off x="4686180" y="3511411"/>
              <a:ext cx="204851" cy="1173975"/>
            </a:xfrm>
            <a:prstGeom prst="rect">
              <a:avLst/>
            </a:prstGeom>
            <a:solidFill>
              <a:srgbClr val="80BD41">
                <a:alpha val="100000"/>
              </a:srgbClr>
            </a:solidFill>
          </p:spPr>
          <p:txBody>
            <a:bodyPr/>
            <a:lstStyle/>
            <a:p/>
          </p:txBody>
        </p:sp>
        <p:sp>
          <p:nvSpPr>
            <p:cNvPr id="71" name="rc71"/>
            <p:cNvSpPr/>
            <p:nvPr/>
          </p:nvSpPr>
          <p:spPr>
            <a:xfrm>
              <a:off x="4686180" y="3380955"/>
              <a:ext cx="204851" cy="52157"/>
            </a:xfrm>
            <a:prstGeom prst="rect">
              <a:avLst/>
            </a:prstGeom>
            <a:solidFill>
              <a:srgbClr val="0058AB">
                <a:alpha val="100000"/>
              </a:srgbClr>
            </a:solidFill>
          </p:spPr>
          <p:txBody>
            <a:bodyPr/>
            <a:lstStyle/>
            <a:p/>
          </p:txBody>
        </p:sp>
        <p:sp>
          <p:nvSpPr>
            <p:cNvPr id="72" name="rc72"/>
            <p:cNvSpPr/>
            <p:nvPr/>
          </p:nvSpPr>
          <p:spPr>
            <a:xfrm>
              <a:off x="4686180" y="3433112"/>
              <a:ext cx="204851" cy="78298"/>
            </a:xfrm>
            <a:prstGeom prst="rect">
              <a:avLst/>
            </a:prstGeom>
            <a:solidFill>
              <a:srgbClr val="1CABE2">
                <a:alpha val="100000"/>
              </a:srgbClr>
            </a:solidFill>
          </p:spPr>
          <p:txBody>
            <a:bodyPr/>
            <a:lstStyle/>
            <a:p/>
          </p:txBody>
        </p:sp>
        <p:sp>
          <p:nvSpPr>
            <p:cNvPr id="73" name="rc73"/>
            <p:cNvSpPr/>
            <p:nvPr/>
          </p:nvSpPr>
          <p:spPr>
            <a:xfrm>
              <a:off x="4913793" y="3531972"/>
              <a:ext cx="204851" cy="1153414"/>
            </a:xfrm>
            <a:prstGeom prst="rect">
              <a:avLst/>
            </a:prstGeom>
            <a:solidFill>
              <a:srgbClr val="80BD41">
                <a:alpha val="100000"/>
              </a:srgbClr>
            </a:solidFill>
          </p:spPr>
          <p:txBody>
            <a:bodyPr/>
            <a:lstStyle/>
            <a:p/>
          </p:txBody>
        </p:sp>
        <p:sp>
          <p:nvSpPr>
            <p:cNvPr id="74" name="rc74"/>
            <p:cNvSpPr/>
            <p:nvPr/>
          </p:nvSpPr>
          <p:spPr>
            <a:xfrm>
              <a:off x="4913793" y="3403824"/>
              <a:ext cx="204851" cy="51275"/>
            </a:xfrm>
            <a:prstGeom prst="rect">
              <a:avLst/>
            </a:prstGeom>
            <a:solidFill>
              <a:srgbClr val="0058AB">
                <a:alpha val="100000"/>
              </a:srgbClr>
            </a:solidFill>
          </p:spPr>
          <p:txBody>
            <a:bodyPr/>
            <a:lstStyle/>
            <a:p/>
          </p:txBody>
        </p:sp>
        <p:sp>
          <p:nvSpPr>
            <p:cNvPr id="75" name="rc75"/>
            <p:cNvSpPr/>
            <p:nvPr/>
          </p:nvSpPr>
          <p:spPr>
            <a:xfrm>
              <a:off x="4913793" y="3455100"/>
              <a:ext cx="204851" cy="76871"/>
            </a:xfrm>
            <a:prstGeom prst="rect">
              <a:avLst/>
            </a:prstGeom>
            <a:solidFill>
              <a:srgbClr val="1CABE2">
                <a:alpha val="100000"/>
              </a:srgbClr>
            </a:solidFill>
          </p:spPr>
          <p:txBody>
            <a:bodyPr/>
            <a:lstStyle/>
            <a:p/>
          </p:txBody>
        </p:sp>
        <p:sp>
          <p:nvSpPr>
            <p:cNvPr id="76" name="rc76"/>
            <p:cNvSpPr/>
            <p:nvPr/>
          </p:nvSpPr>
          <p:spPr>
            <a:xfrm>
              <a:off x="5141405" y="3551567"/>
              <a:ext cx="204851" cy="1133819"/>
            </a:xfrm>
            <a:prstGeom prst="rect">
              <a:avLst/>
            </a:prstGeom>
            <a:solidFill>
              <a:srgbClr val="80BD41">
                <a:alpha val="100000"/>
              </a:srgbClr>
            </a:solidFill>
          </p:spPr>
          <p:txBody>
            <a:bodyPr/>
            <a:lstStyle/>
            <a:p/>
          </p:txBody>
        </p:sp>
        <p:sp>
          <p:nvSpPr>
            <p:cNvPr id="77" name="rc77"/>
            <p:cNvSpPr/>
            <p:nvPr/>
          </p:nvSpPr>
          <p:spPr>
            <a:xfrm>
              <a:off x="5141405" y="3425601"/>
              <a:ext cx="204851" cy="50394"/>
            </a:xfrm>
            <a:prstGeom prst="rect">
              <a:avLst/>
            </a:prstGeom>
            <a:solidFill>
              <a:srgbClr val="0058AB">
                <a:alpha val="100000"/>
              </a:srgbClr>
            </a:solidFill>
          </p:spPr>
          <p:txBody>
            <a:bodyPr/>
            <a:lstStyle/>
            <a:p/>
          </p:txBody>
        </p:sp>
        <p:sp>
          <p:nvSpPr>
            <p:cNvPr id="78" name="rc78"/>
            <p:cNvSpPr/>
            <p:nvPr/>
          </p:nvSpPr>
          <p:spPr>
            <a:xfrm>
              <a:off x="5141405" y="3475996"/>
              <a:ext cx="204851" cy="75571"/>
            </a:xfrm>
            <a:prstGeom prst="rect">
              <a:avLst/>
            </a:prstGeom>
            <a:solidFill>
              <a:srgbClr val="1CABE2">
                <a:alpha val="100000"/>
              </a:srgbClr>
            </a:solidFill>
          </p:spPr>
          <p:txBody>
            <a:bodyPr/>
            <a:lstStyle/>
            <a:p/>
          </p:txBody>
        </p:sp>
        <p:sp>
          <p:nvSpPr>
            <p:cNvPr id="79" name="rc79"/>
            <p:cNvSpPr/>
            <p:nvPr/>
          </p:nvSpPr>
          <p:spPr>
            <a:xfrm>
              <a:off x="5369018" y="3561848"/>
              <a:ext cx="204851" cy="1123538"/>
            </a:xfrm>
            <a:prstGeom prst="rect">
              <a:avLst/>
            </a:prstGeom>
            <a:solidFill>
              <a:srgbClr val="80BD41">
                <a:alpha val="100000"/>
              </a:srgbClr>
            </a:solidFill>
          </p:spPr>
          <p:txBody>
            <a:bodyPr/>
            <a:lstStyle/>
            <a:p/>
          </p:txBody>
        </p:sp>
        <p:sp>
          <p:nvSpPr>
            <p:cNvPr id="80" name="rc80"/>
            <p:cNvSpPr/>
            <p:nvPr/>
          </p:nvSpPr>
          <p:spPr>
            <a:xfrm>
              <a:off x="5369018" y="3437015"/>
              <a:ext cx="204851" cy="49933"/>
            </a:xfrm>
            <a:prstGeom prst="rect">
              <a:avLst/>
            </a:prstGeom>
            <a:solidFill>
              <a:srgbClr val="0058AB">
                <a:alpha val="100000"/>
              </a:srgbClr>
            </a:solidFill>
          </p:spPr>
          <p:txBody>
            <a:bodyPr/>
            <a:lstStyle/>
            <a:p/>
          </p:txBody>
        </p:sp>
        <p:sp>
          <p:nvSpPr>
            <p:cNvPr id="81" name="rc81"/>
            <p:cNvSpPr/>
            <p:nvPr/>
          </p:nvSpPr>
          <p:spPr>
            <a:xfrm>
              <a:off x="5369018" y="3486948"/>
              <a:ext cx="204851" cy="74899"/>
            </a:xfrm>
            <a:prstGeom prst="rect">
              <a:avLst/>
            </a:prstGeom>
            <a:solidFill>
              <a:srgbClr val="1CABE2">
                <a:alpha val="100000"/>
              </a:srgbClr>
            </a:solidFill>
          </p:spPr>
          <p:txBody>
            <a:bodyPr/>
            <a:lstStyle/>
            <a:p/>
          </p:txBody>
        </p:sp>
        <p:sp>
          <p:nvSpPr>
            <p:cNvPr id="82" name="rc82"/>
            <p:cNvSpPr/>
            <p:nvPr/>
          </p:nvSpPr>
          <p:spPr>
            <a:xfrm>
              <a:off x="5596630" y="3572632"/>
              <a:ext cx="204851" cy="1112755"/>
            </a:xfrm>
            <a:prstGeom prst="rect">
              <a:avLst/>
            </a:prstGeom>
            <a:solidFill>
              <a:srgbClr val="80BD41">
                <a:alpha val="100000"/>
              </a:srgbClr>
            </a:solidFill>
          </p:spPr>
          <p:txBody>
            <a:bodyPr/>
            <a:lstStyle/>
            <a:p/>
          </p:txBody>
        </p:sp>
        <p:sp>
          <p:nvSpPr>
            <p:cNvPr id="83" name="rc83"/>
            <p:cNvSpPr/>
            <p:nvPr/>
          </p:nvSpPr>
          <p:spPr>
            <a:xfrm>
              <a:off x="5596630" y="3449016"/>
              <a:ext cx="204851" cy="49471"/>
            </a:xfrm>
            <a:prstGeom prst="rect">
              <a:avLst/>
            </a:prstGeom>
            <a:solidFill>
              <a:srgbClr val="0058AB">
                <a:alpha val="100000"/>
              </a:srgbClr>
            </a:solidFill>
          </p:spPr>
          <p:txBody>
            <a:bodyPr/>
            <a:lstStyle/>
            <a:p/>
          </p:txBody>
        </p:sp>
        <p:sp>
          <p:nvSpPr>
            <p:cNvPr id="84" name="rc84"/>
            <p:cNvSpPr/>
            <p:nvPr/>
          </p:nvSpPr>
          <p:spPr>
            <a:xfrm>
              <a:off x="5596630" y="3498487"/>
              <a:ext cx="204851" cy="74144"/>
            </a:xfrm>
            <a:prstGeom prst="rect">
              <a:avLst/>
            </a:prstGeom>
            <a:solidFill>
              <a:srgbClr val="1CABE2">
                <a:alpha val="100000"/>
              </a:srgbClr>
            </a:solidFill>
          </p:spPr>
          <p:txBody>
            <a:bodyPr/>
            <a:lstStyle/>
            <a:p/>
          </p:txBody>
        </p:sp>
        <p:sp>
          <p:nvSpPr>
            <p:cNvPr id="85" name="rc85"/>
            <p:cNvSpPr/>
            <p:nvPr/>
          </p:nvSpPr>
          <p:spPr>
            <a:xfrm>
              <a:off x="5824243" y="3667085"/>
              <a:ext cx="204851" cy="1018301"/>
            </a:xfrm>
            <a:prstGeom prst="rect">
              <a:avLst/>
            </a:prstGeom>
            <a:solidFill>
              <a:srgbClr val="80BD41">
                <a:alpha val="100000"/>
              </a:srgbClr>
            </a:solidFill>
          </p:spPr>
          <p:txBody>
            <a:bodyPr/>
            <a:lstStyle/>
            <a:p/>
          </p:txBody>
        </p:sp>
        <p:sp>
          <p:nvSpPr>
            <p:cNvPr id="86" name="rc86"/>
            <p:cNvSpPr/>
            <p:nvPr/>
          </p:nvSpPr>
          <p:spPr>
            <a:xfrm>
              <a:off x="5824243" y="3458499"/>
              <a:ext cx="204851" cy="159492"/>
            </a:xfrm>
            <a:prstGeom prst="rect">
              <a:avLst/>
            </a:prstGeom>
            <a:solidFill>
              <a:srgbClr val="0058AB">
                <a:alpha val="100000"/>
              </a:srgbClr>
            </a:solidFill>
          </p:spPr>
          <p:txBody>
            <a:bodyPr/>
            <a:lstStyle/>
            <a:p/>
          </p:txBody>
        </p:sp>
        <p:sp>
          <p:nvSpPr>
            <p:cNvPr id="87" name="rc87"/>
            <p:cNvSpPr/>
            <p:nvPr/>
          </p:nvSpPr>
          <p:spPr>
            <a:xfrm>
              <a:off x="5824243" y="3617991"/>
              <a:ext cx="204851" cy="49093"/>
            </a:xfrm>
            <a:prstGeom prst="rect">
              <a:avLst/>
            </a:prstGeom>
            <a:solidFill>
              <a:srgbClr val="1CABE2">
                <a:alpha val="100000"/>
              </a:srgbClr>
            </a:solidFill>
          </p:spPr>
          <p:txBody>
            <a:bodyPr/>
            <a:lstStyle/>
            <a:p/>
          </p:txBody>
        </p:sp>
        <p:sp>
          <p:nvSpPr>
            <p:cNvPr id="88" name="rc88"/>
            <p:cNvSpPr/>
            <p:nvPr/>
          </p:nvSpPr>
          <p:spPr>
            <a:xfrm>
              <a:off x="6051856" y="3745132"/>
              <a:ext cx="204851" cy="940254"/>
            </a:xfrm>
            <a:prstGeom prst="rect">
              <a:avLst/>
            </a:prstGeom>
            <a:solidFill>
              <a:srgbClr val="80BD41">
                <a:alpha val="100000"/>
              </a:srgbClr>
            </a:solidFill>
          </p:spPr>
          <p:txBody>
            <a:bodyPr/>
            <a:lstStyle/>
            <a:p/>
          </p:txBody>
        </p:sp>
        <p:sp>
          <p:nvSpPr>
            <p:cNvPr id="89" name="rc89"/>
            <p:cNvSpPr/>
            <p:nvPr/>
          </p:nvSpPr>
          <p:spPr>
            <a:xfrm>
              <a:off x="6051856" y="3464289"/>
              <a:ext cx="204851" cy="170947"/>
            </a:xfrm>
            <a:prstGeom prst="rect">
              <a:avLst/>
            </a:prstGeom>
            <a:solidFill>
              <a:srgbClr val="0058AB">
                <a:alpha val="100000"/>
              </a:srgbClr>
            </a:solidFill>
          </p:spPr>
          <p:txBody>
            <a:bodyPr/>
            <a:lstStyle/>
            <a:p/>
          </p:txBody>
        </p:sp>
        <p:sp>
          <p:nvSpPr>
            <p:cNvPr id="90" name="rc90"/>
            <p:cNvSpPr/>
            <p:nvPr/>
          </p:nvSpPr>
          <p:spPr>
            <a:xfrm>
              <a:off x="6051856" y="3635237"/>
              <a:ext cx="204851" cy="109895"/>
            </a:xfrm>
            <a:prstGeom prst="rect">
              <a:avLst/>
            </a:prstGeom>
            <a:solidFill>
              <a:srgbClr val="1CABE2">
                <a:alpha val="100000"/>
              </a:srgbClr>
            </a:solidFill>
          </p:spPr>
          <p:txBody>
            <a:bodyPr/>
            <a:lstStyle/>
            <a:p/>
          </p:txBody>
        </p:sp>
        <p:sp>
          <p:nvSpPr>
            <p:cNvPr id="91" name="rc91"/>
            <p:cNvSpPr/>
            <p:nvPr/>
          </p:nvSpPr>
          <p:spPr>
            <a:xfrm>
              <a:off x="6279468" y="3504236"/>
              <a:ext cx="204851" cy="1181150"/>
            </a:xfrm>
            <a:prstGeom prst="rect">
              <a:avLst/>
            </a:prstGeom>
            <a:solidFill>
              <a:srgbClr val="80BD41">
                <a:alpha val="100000"/>
              </a:srgbClr>
            </a:solidFill>
          </p:spPr>
          <p:txBody>
            <a:bodyPr/>
            <a:lstStyle/>
            <a:p/>
          </p:txBody>
        </p:sp>
        <p:sp>
          <p:nvSpPr>
            <p:cNvPr id="92" name="rc92"/>
            <p:cNvSpPr/>
            <p:nvPr/>
          </p:nvSpPr>
          <p:spPr>
            <a:xfrm>
              <a:off x="6279468" y="3467688"/>
              <a:ext cx="204851" cy="12168"/>
            </a:xfrm>
            <a:prstGeom prst="rect">
              <a:avLst/>
            </a:prstGeom>
            <a:solidFill>
              <a:srgbClr val="0058AB">
                <a:alpha val="100000"/>
              </a:srgbClr>
            </a:solidFill>
          </p:spPr>
          <p:txBody>
            <a:bodyPr/>
            <a:lstStyle/>
            <a:p/>
          </p:txBody>
        </p:sp>
        <p:sp>
          <p:nvSpPr>
            <p:cNvPr id="93" name="rc93"/>
            <p:cNvSpPr/>
            <p:nvPr/>
          </p:nvSpPr>
          <p:spPr>
            <a:xfrm>
              <a:off x="6279468" y="3479857"/>
              <a:ext cx="204851" cy="24379"/>
            </a:xfrm>
            <a:prstGeom prst="rect">
              <a:avLst/>
            </a:prstGeom>
            <a:solidFill>
              <a:srgbClr val="1CABE2">
                <a:alpha val="100000"/>
              </a:srgbClr>
            </a:solidFill>
          </p:spPr>
          <p:txBody>
            <a:bodyPr/>
            <a:lstStyle/>
            <a:p/>
          </p:txBody>
        </p:sp>
        <p:sp>
          <p:nvSpPr>
            <p:cNvPr id="94" name="rc94"/>
            <p:cNvSpPr/>
            <p:nvPr/>
          </p:nvSpPr>
          <p:spPr>
            <a:xfrm>
              <a:off x="6507081" y="3662427"/>
              <a:ext cx="204851" cy="1022959"/>
            </a:xfrm>
            <a:prstGeom prst="rect">
              <a:avLst/>
            </a:prstGeom>
            <a:solidFill>
              <a:srgbClr val="80BD41">
                <a:alpha val="100000"/>
              </a:srgbClr>
            </a:solidFill>
          </p:spPr>
          <p:txBody>
            <a:bodyPr/>
            <a:lstStyle/>
            <a:p/>
          </p:txBody>
        </p:sp>
        <p:sp>
          <p:nvSpPr>
            <p:cNvPr id="95" name="rc95"/>
            <p:cNvSpPr/>
            <p:nvPr/>
          </p:nvSpPr>
          <p:spPr>
            <a:xfrm>
              <a:off x="6507081" y="3481913"/>
              <a:ext cx="204851" cy="132385"/>
            </a:xfrm>
            <a:prstGeom prst="rect">
              <a:avLst/>
            </a:prstGeom>
            <a:solidFill>
              <a:srgbClr val="0058AB">
                <a:alpha val="100000"/>
              </a:srgbClr>
            </a:solidFill>
          </p:spPr>
          <p:txBody>
            <a:bodyPr/>
            <a:lstStyle/>
            <a:p/>
          </p:txBody>
        </p:sp>
        <p:sp>
          <p:nvSpPr>
            <p:cNvPr id="96" name="rc96"/>
            <p:cNvSpPr/>
            <p:nvPr/>
          </p:nvSpPr>
          <p:spPr>
            <a:xfrm>
              <a:off x="6507081" y="3614299"/>
              <a:ext cx="204851" cy="48128"/>
            </a:xfrm>
            <a:prstGeom prst="rect">
              <a:avLst/>
            </a:prstGeom>
            <a:solidFill>
              <a:srgbClr val="1CABE2">
                <a:alpha val="100000"/>
              </a:srgbClr>
            </a:solidFill>
          </p:spPr>
          <p:txBody>
            <a:bodyPr/>
            <a:lstStyle/>
            <a:p/>
          </p:txBody>
        </p:sp>
        <p:sp>
          <p:nvSpPr>
            <p:cNvPr id="97" name="rc97"/>
            <p:cNvSpPr/>
            <p:nvPr/>
          </p:nvSpPr>
          <p:spPr>
            <a:xfrm>
              <a:off x="6734693" y="3681939"/>
              <a:ext cx="204851" cy="1003447"/>
            </a:xfrm>
            <a:prstGeom prst="rect">
              <a:avLst/>
            </a:prstGeom>
            <a:solidFill>
              <a:srgbClr val="80BD41">
                <a:alpha val="100000"/>
              </a:srgbClr>
            </a:solidFill>
          </p:spPr>
          <p:txBody>
            <a:bodyPr/>
            <a:lstStyle/>
            <a:p/>
          </p:txBody>
        </p:sp>
        <p:sp>
          <p:nvSpPr>
            <p:cNvPr id="98" name="rc98"/>
            <p:cNvSpPr/>
            <p:nvPr/>
          </p:nvSpPr>
          <p:spPr>
            <a:xfrm>
              <a:off x="6734693" y="3490808"/>
              <a:ext cx="204851" cy="107503"/>
            </a:xfrm>
            <a:prstGeom prst="rect">
              <a:avLst/>
            </a:prstGeom>
            <a:solidFill>
              <a:srgbClr val="0058AB">
                <a:alpha val="100000"/>
              </a:srgbClr>
            </a:solidFill>
          </p:spPr>
          <p:txBody>
            <a:bodyPr/>
            <a:lstStyle/>
            <a:p/>
          </p:txBody>
        </p:sp>
        <p:sp>
          <p:nvSpPr>
            <p:cNvPr id="99" name="rc99"/>
            <p:cNvSpPr/>
            <p:nvPr/>
          </p:nvSpPr>
          <p:spPr>
            <a:xfrm>
              <a:off x="6734693" y="3598312"/>
              <a:ext cx="204851" cy="83627"/>
            </a:xfrm>
            <a:prstGeom prst="rect">
              <a:avLst/>
            </a:prstGeom>
            <a:solidFill>
              <a:srgbClr val="1CABE2">
                <a:alpha val="100000"/>
              </a:srgbClr>
            </a:solidFill>
          </p:spPr>
          <p:txBody>
            <a:bodyPr/>
            <a:lstStyle/>
            <a:p/>
          </p:txBody>
        </p:sp>
        <p:sp>
          <p:nvSpPr>
            <p:cNvPr id="100" name="rc100"/>
            <p:cNvSpPr/>
            <p:nvPr/>
          </p:nvSpPr>
          <p:spPr>
            <a:xfrm>
              <a:off x="6962306" y="3687814"/>
              <a:ext cx="204851" cy="997573"/>
            </a:xfrm>
            <a:prstGeom prst="rect">
              <a:avLst/>
            </a:prstGeom>
            <a:solidFill>
              <a:srgbClr val="80BD41">
                <a:alpha val="100000"/>
              </a:srgbClr>
            </a:solidFill>
          </p:spPr>
          <p:txBody>
            <a:bodyPr/>
            <a:lstStyle/>
            <a:p/>
          </p:txBody>
        </p:sp>
        <p:sp>
          <p:nvSpPr>
            <p:cNvPr id="101" name="rc101"/>
            <p:cNvSpPr/>
            <p:nvPr/>
          </p:nvSpPr>
          <p:spPr>
            <a:xfrm>
              <a:off x="6962306" y="3497816"/>
              <a:ext cx="204851" cy="189997"/>
            </a:xfrm>
            <a:prstGeom prst="rect">
              <a:avLst/>
            </a:prstGeom>
            <a:solidFill>
              <a:srgbClr val="0058AB">
                <a:alpha val="100000"/>
              </a:srgbClr>
            </a:solidFill>
          </p:spPr>
          <p:txBody>
            <a:bodyPr/>
            <a:lstStyle/>
            <a:p/>
          </p:txBody>
        </p:sp>
        <p:sp>
          <p:nvSpPr>
            <p:cNvPr id="102" name="rc102"/>
            <p:cNvSpPr/>
            <p:nvPr/>
          </p:nvSpPr>
          <p:spPr>
            <a:xfrm>
              <a:off x="6962306" y="3687814"/>
              <a:ext cx="204851" cy="0"/>
            </a:xfrm>
            <a:prstGeom prst="rect">
              <a:avLst/>
            </a:prstGeom>
            <a:solidFill>
              <a:srgbClr val="1CABE2">
                <a:alpha val="100000"/>
              </a:srgbClr>
            </a:solidFill>
          </p:spPr>
          <p:txBody>
            <a:bodyPr/>
            <a:lstStyle/>
            <a:p/>
          </p:txBody>
        </p:sp>
        <p:sp>
          <p:nvSpPr>
            <p:cNvPr id="103" name="rc103"/>
            <p:cNvSpPr/>
            <p:nvPr/>
          </p:nvSpPr>
          <p:spPr>
            <a:xfrm>
              <a:off x="7189918" y="3503313"/>
              <a:ext cx="204851" cy="126375"/>
            </a:xfrm>
            <a:prstGeom prst="rect">
              <a:avLst/>
            </a:prstGeom>
            <a:solidFill>
              <a:srgbClr val="F26A21">
                <a:alpha val="100000"/>
              </a:srgbClr>
            </a:solidFill>
          </p:spPr>
          <p:txBody>
            <a:bodyPr/>
            <a:lstStyle/>
            <a:p/>
          </p:txBody>
        </p:sp>
        <p:sp>
          <p:nvSpPr>
            <p:cNvPr id="104" name="rc104"/>
            <p:cNvSpPr/>
            <p:nvPr/>
          </p:nvSpPr>
          <p:spPr>
            <a:xfrm>
              <a:off x="7189918" y="3629689"/>
              <a:ext cx="204851" cy="1055698"/>
            </a:xfrm>
            <a:prstGeom prst="rect">
              <a:avLst/>
            </a:prstGeom>
            <a:solidFill>
              <a:srgbClr val="FFC20E">
                <a:alpha val="100000"/>
              </a:srgbClr>
            </a:solidFill>
          </p:spPr>
          <p:txBody>
            <a:bodyPr/>
            <a:lstStyle/>
            <a:p/>
          </p:txBody>
        </p:sp>
        <p:sp>
          <p:nvSpPr>
            <p:cNvPr id="105" name="rc105"/>
            <p:cNvSpPr/>
            <p:nvPr/>
          </p:nvSpPr>
          <p:spPr>
            <a:xfrm>
              <a:off x="7417531" y="3509187"/>
              <a:ext cx="204851" cy="84058"/>
            </a:xfrm>
            <a:prstGeom prst="rect">
              <a:avLst/>
            </a:prstGeom>
            <a:solidFill>
              <a:srgbClr val="F26A21">
                <a:alpha val="100000"/>
              </a:srgbClr>
            </a:solidFill>
          </p:spPr>
          <p:txBody>
            <a:bodyPr/>
            <a:lstStyle/>
            <a:p/>
          </p:txBody>
        </p:sp>
        <p:sp>
          <p:nvSpPr>
            <p:cNvPr id="106" name="rc106"/>
            <p:cNvSpPr/>
            <p:nvPr/>
          </p:nvSpPr>
          <p:spPr>
            <a:xfrm>
              <a:off x="7417531" y="3593245"/>
              <a:ext cx="204851" cy="1092141"/>
            </a:xfrm>
            <a:prstGeom prst="rect">
              <a:avLst/>
            </a:prstGeom>
            <a:solidFill>
              <a:srgbClr val="FFC20E">
                <a:alpha val="100000"/>
              </a:srgbClr>
            </a:solidFill>
          </p:spPr>
          <p:txBody>
            <a:bodyPr/>
            <a:lstStyle/>
            <a:p/>
          </p:txBody>
        </p:sp>
        <p:sp>
          <p:nvSpPr>
            <p:cNvPr id="107" name="rc107"/>
            <p:cNvSpPr/>
            <p:nvPr/>
          </p:nvSpPr>
          <p:spPr>
            <a:xfrm>
              <a:off x="7645143" y="3514474"/>
              <a:ext cx="204851" cy="55910"/>
            </a:xfrm>
            <a:prstGeom prst="rect">
              <a:avLst/>
            </a:prstGeom>
            <a:solidFill>
              <a:srgbClr val="F26A21">
                <a:alpha val="100000"/>
              </a:srgbClr>
            </a:solidFill>
          </p:spPr>
          <p:txBody>
            <a:bodyPr/>
            <a:lstStyle/>
            <a:p/>
          </p:txBody>
        </p:sp>
        <p:sp>
          <p:nvSpPr>
            <p:cNvPr id="108" name="rc108"/>
            <p:cNvSpPr/>
            <p:nvPr/>
          </p:nvSpPr>
          <p:spPr>
            <a:xfrm>
              <a:off x="7645143" y="3570385"/>
              <a:ext cx="204851" cy="1115001"/>
            </a:xfrm>
            <a:prstGeom prst="rect">
              <a:avLst/>
            </a:prstGeom>
            <a:solidFill>
              <a:srgbClr val="FFC20E">
                <a:alpha val="100000"/>
              </a:srgbClr>
            </a:solidFill>
          </p:spPr>
          <p:txBody>
            <a:bodyPr/>
            <a:lstStyle/>
            <a:p/>
          </p:txBody>
        </p:sp>
        <p:sp>
          <p:nvSpPr>
            <p:cNvPr id="109" name="rc109"/>
            <p:cNvSpPr/>
            <p:nvPr/>
          </p:nvSpPr>
          <p:spPr>
            <a:xfrm>
              <a:off x="7872756" y="3519509"/>
              <a:ext cx="204851" cy="37188"/>
            </a:xfrm>
            <a:prstGeom prst="rect">
              <a:avLst/>
            </a:prstGeom>
            <a:solidFill>
              <a:srgbClr val="F26A21">
                <a:alpha val="100000"/>
              </a:srgbClr>
            </a:solidFill>
          </p:spPr>
          <p:txBody>
            <a:bodyPr/>
            <a:lstStyle/>
            <a:p/>
          </p:txBody>
        </p:sp>
        <p:sp>
          <p:nvSpPr>
            <p:cNvPr id="110" name="rc110"/>
            <p:cNvSpPr/>
            <p:nvPr/>
          </p:nvSpPr>
          <p:spPr>
            <a:xfrm>
              <a:off x="7872756" y="3556698"/>
              <a:ext cx="204851" cy="1128688"/>
            </a:xfrm>
            <a:prstGeom prst="rect">
              <a:avLst/>
            </a:prstGeom>
            <a:solidFill>
              <a:srgbClr val="FFC20E">
                <a:alpha val="100000"/>
              </a:srgbClr>
            </a:solidFill>
          </p:spPr>
          <p:txBody>
            <a:bodyPr/>
            <a:lstStyle/>
            <a:p/>
          </p:txBody>
        </p:sp>
        <p:sp>
          <p:nvSpPr>
            <p:cNvPr id="111" name="rc111"/>
            <p:cNvSpPr/>
            <p:nvPr/>
          </p:nvSpPr>
          <p:spPr>
            <a:xfrm>
              <a:off x="8100369" y="3525468"/>
              <a:ext cx="204851" cy="24735"/>
            </a:xfrm>
            <a:prstGeom prst="rect">
              <a:avLst/>
            </a:prstGeom>
            <a:solidFill>
              <a:srgbClr val="F26A21">
                <a:alpha val="100000"/>
              </a:srgbClr>
            </a:solidFill>
          </p:spPr>
          <p:txBody>
            <a:bodyPr/>
            <a:lstStyle/>
            <a:p/>
          </p:txBody>
        </p:sp>
        <p:sp>
          <p:nvSpPr>
            <p:cNvPr id="112" name="rc112"/>
            <p:cNvSpPr/>
            <p:nvPr/>
          </p:nvSpPr>
          <p:spPr>
            <a:xfrm>
              <a:off x="8100369" y="3550204"/>
              <a:ext cx="204851" cy="1135183"/>
            </a:xfrm>
            <a:prstGeom prst="rect">
              <a:avLst/>
            </a:prstGeom>
            <a:solidFill>
              <a:srgbClr val="FFC20E">
                <a:alpha val="100000"/>
              </a:srgbClr>
            </a:solidFill>
          </p:spPr>
          <p:txBody>
            <a:bodyPr/>
            <a:lstStyle/>
            <a:p/>
          </p:txBody>
        </p:sp>
        <p:sp>
          <p:nvSpPr>
            <p:cNvPr id="113" name="pl113"/>
            <p:cNvSpPr/>
            <p:nvPr/>
          </p:nvSpPr>
          <p:spPr>
            <a:xfrm>
              <a:off x="1374417" y="2071041"/>
              <a:ext cx="5690314" cy="396112"/>
            </a:xfrm>
            <a:custGeom>
              <a:avLst/>
              <a:pathLst>
                <a:path w="5690314" h="396112">
                  <a:moveTo>
                    <a:pt x="0" y="132037"/>
                  </a:moveTo>
                  <a:lnTo>
                    <a:pt x="227612" y="105630"/>
                  </a:lnTo>
                  <a:lnTo>
                    <a:pt x="455225" y="105630"/>
                  </a:lnTo>
                  <a:lnTo>
                    <a:pt x="682837" y="105630"/>
                  </a:lnTo>
                  <a:lnTo>
                    <a:pt x="910450" y="105630"/>
                  </a:lnTo>
                  <a:lnTo>
                    <a:pt x="1138062" y="105630"/>
                  </a:lnTo>
                  <a:lnTo>
                    <a:pt x="1365675" y="105630"/>
                  </a:lnTo>
                  <a:lnTo>
                    <a:pt x="1593287" y="105630"/>
                  </a:lnTo>
                  <a:lnTo>
                    <a:pt x="1820900" y="79222"/>
                  </a:lnTo>
                  <a:lnTo>
                    <a:pt x="2048513" y="105630"/>
                  </a:lnTo>
                  <a:lnTo>
                    <a:pt x="2276125" y="105630"/>
                  </a:lnTo>
                  <a:lnTo>
                    <a:pt x="2503738" y="26407"/>
                  </a:lnTo>
                  <a:lnTo>
                    <a:pt x="2731350" y="52815"/>
                  </a:lnTo>
                  <a:lnTo>
                    <a:pt x="2958963" y="0"/>
                  </a:lnTo>
                  <a:lnTo>
                    <a:pt x="3186575" y="0"/>
                  </a:lnTo>
                  <a:lnTo>
                    <a:pt x="3414188" y="79222"/>
                  </a:lnTo>
                  <a:lnTo>
                    <a:pt x="3641800" y="79222"/>
                  </a:lnTo>
                  <a:lnTo>
                    <a:pt x="3869413" y="79222"/>
                  </a:lnTo>
                  <a:lnTo>
                    <a:pt x="4097026" y="79222"/>
                  </a:lnTo>
                  <a:lnTo>
                    <a:pt x="4324638" y="79222"/>
                  </a:lnTo>
                  <a:lnTo>
                    <a:pt x="4552251" y="316890"/>
                  </a:lnTo>
                  <a:lnTo>
                    <a:pt x="4779863" y="343297"/>
                  </a:lnTo>
                  <a:lnTo>
                    <a:pt x="5007476" y="0"/>
                  </a:lnTo>
                  <a:lnTo>
                    <a:pt x="5235088" y="264075"/>
                  </a:lnTo>
                  <a:lnTo>
                    <a:pt x="5462701" y="211260"/>
                  </a:lnTo>
                  <a:lnTo>
                    <a:pt x="5690314" y="396112"/>
                  </a:lnTo>
                </a:path>
              </a:pathLst>
            </a:custGeom>
            <a:ln w="27101" cap="flat">
              <a:solidFill>
                <a:srgbClr val="0058AB">
                  <a:alpha val="100000"/>
                </a:srgbClr>
              </a:solidFill>
              <a:prstDash val="solid"/>
              <a:round/>
            </a:ln>
          </p:spPr>
          <p:txBody>
            <a:bodyPr/>
            <a:lstStyle/>
            <a:p/>
          </p:txBody>
        </p:sp>
        <p:sp>
          <p:nvSpPr>
            <p:cNvPr id="114" name="pl114"/>
            <p:cNvSpPr/>
            <p:nvPr/>
          </p:nvSpPr>
          <p:spPr>
            <a:xfrm>
              <a:off x="1374417" y="2097449"/>
              <a:ext cx="5690314" cy="554558"/>
            </a:xfrm>
            <a:custGeom>
              <a:avLst/>
              <a:pathLst>
                <a:path w="5690314" h="554558">
                  <a:moveTo>
                    <a:pt x="0" y="369705"/>
                  </a:moveTo>
                  <a:lnTo>
                    <a:pt x="227612" y="369705"/>
                  </a:lnTo>
                  <a:lnTo>
                    <a:pt x="455225" y="343297"/>
                  </a:lnTo>
                  <a:lnTo>
                    <a:pt x="682837" y="343297"/>
                  </a:lnTo>
                  <a:lnTo>
                    <a:pt x="910450" y="316890"/>
                  </a:lnTo>
                  <a:lnTo>
                    <a:pt x="1138062" y="316890"/>
                  </a:lnTo>
                  <a:lnTo>
                    <a:pt x="1365675" y="290482"/>
                  </a:lnTo>
                  <a:lnTo>
                    <a:pt x="1593287" y="290482"/>
                  </a:lnTo>
                  <a:lnTo>
                    <a:pt x="1820900" y="264075"/>
                  </a:lnTo>
                  <a:lnTo>
                    <a:pt x="2048513" y="264075"/>
                  </a:lnTo>
                  <a:lnTo>
                    <a:pt x="2276125" y="237667"/>
                  </a:lnTo>
                  <a:lnTo>
                    <a:pt x="2503738" y="184852"/>
                  </a:lnTo>
                  <a:lnTo>
                    <a:pt x="2731350" y="79222"/>
                  </a:lnTo>
                  <a:lnTo>
                    <a:pt x="2958963" y="0"/>
                  </a:lnTo>
                  <a:lnTo>
                    <a:pt x="3186575" y="0"/>
                  </a:lnTo>
                  <a:lnTo>
                    <a:pt x="3414188" y="211260"/>
                  </a:lnTo>
                  <a:lnTo>
                    <a:pt x="3641800" y="211260"/>
                  </a:lnTo>
                  <a:lnTo>
                    <a:pt x="3869413" y="211260"/>
                  </a:lnTo>
                  <a:lnTo>
                    <a:pt x="4097026" y="211260"/>
                  </a:lnTo>
                  <a:lnTo>
                    <a:pt x="4324638" y="211260"/>
                  </a:lnTo>
                  <a:lnTo>
                    <a:pt x="4552251" y="396112"/>
                  </a:lnTo>
                  <a:lnTo>
                    <a:pt x="4779863" y="554558"/>
                  </a:lnTo>
                  <a:lnTo>
                    <a:pt x="5007476" y="26407"/>
                  </a:lnTo>
                  <a:lnTo>
                    <a:pt x="5235088" y="343297"/>
                  </a:lnTo>
                  <a:lnTo>
                    <a:pt x="5462701" y="369705"/>
                  </a:lnTo>
                  <a:lnTo>
                    <a:pt x="5690314" y="369705"/>
                  </a:lnTo>
                </a:path>
              </a:pathLst>
            </a:custGeom>
            <a:ln w="27101" cap="flat">
              <a:solidFill>
                <a:srgbClr val="80BD41">
                  <a:alpha val="100000"/>
                </a:srgbClr>
              </a:solidFill>
              <a:prstDash val="solid"/>
              <a:round/>
            </a:ln>
          </p:spPr>
          <p:txBody>
            <a:bodyPr/>
            <a:lstStyle/>
            <a:p/>
          </p:txBody>
        </p:sp>
        <p:sp>
          <p:nvSpPr>
            <p:cNvPr id="115" name="tx115"/>
            <p:cNvSpPr/>
            <p:nvPr/>
          </p:nvSpPr>
          <p:spPr>
            <a:xfrm>
              <a:off x="1306089" y="199894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94</a:t>
              </a:r>
            </a:p>
          </p:txBody>
        </p:sp>
        <p:sp>
          <p:nvSpPr>
            <p:cNvPr id="116" name="tx116"/>
            <p:cNvSpPr/>
            <p:nvPr/>
          </p:nvSpPr>
          <p:spPr>
            <a:xfrm>
              <a:off x="2444152" y="197253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95</a:t>
              </a:r>
            </a:p>
          </p:txBody>
        </p:sp>
        <p:sp>
          <p:nvSpPr>
            <p:cNvPr id="117" name="tx117"/>
            <p:cNvSpPr/>
            <p:nvPr/>
          </p:nvSpPr>
          <p:spPr>
            <a:xfrm>
              <a:off x="3582215" y="197253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95</a:t>
              </a:r>
            </a:p>
          </p:txBody>
        </p:sp>
        <p:sp>
          <p:nvSpPr>
            <p:cNvPr id="118" name="tx118"/>
            <p:cNvSpPr/>
            <p:nvPr/>
          </p:nvSpPr>
          <p:spPr>
            <a:xfrm>
              <a:off x="4720277" y="194613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96</a:t>
              </a:r>
            </a:p>
          </p:txBody>
        </p:sp>
        <p:sp>
          <p:nvSpPr>
            <p:cNvPr id="119" name="tx119"/>
            <p:cNvSpPr/>
            <p:nvPr/>
          </p:nvSpPr>
          <p:spPr>
            <a:xfrm>
              <a:off x="5630728" y="194613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96</a:t>
              </a:r>
            </a:p>
          </p:txBody>
        </p:sp>
        <p:sp>
          <p:nvSpPr>
            <p:cNvPr id="120" name="tx120"/>
            <p:cNvSpPr/>
            <p:nvPr/>
          </p:nvSpPr>
          <p:spPr>
            <a:xfrm>
              <a:off x="5858340" y="218379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87</a:t>
              </a:r>
            </a:p>
          </p:txBody>
        </p:sp>
        <p:sp>
          <p:nvSpPr>
            <p:cNvPr id="121" name="tx121"/>
            <p:cNvSpPr/>
            <p:nvPr/>
          </p:nvSpPr>
          <p:spPr>
            <a:xfrm>
              <a:off x="6085953" y="221020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86</a:t>
              </a:r>
            </a:p>
          </p:txBody>
        </p:sp>
        <p:sp>
          <p:nvSpPr>
            <p:cNvPr id="122" name="tx122"/>
            <p:cNvSpPr/>
            <p:nvPr/>
          </p:nvSpPr>
          <p:spPr>
            <a:xfrm>
              <a:off x="6313565"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3" name="tx123"/>
            <p:cNvSpPr/>
            <p:nvPr/>
          </p:nvSpPr>
          <p:spPr>
            <a:xfrm>
              <a:off x="6541178" y="213098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89</a:t>
              </a:r>
            </a:p>
          </p:txBody>
        </p:sp>
        <p:sp>
          <p:nvSpPr>
            <p:cNvPr id="124" name="tx124"/>
            <p:cNvSpPr/>
            <p:nvPr/>
          </p:nvSpPr>
          <p:spPr>
            <a:xfrm>
              <a:off x="6768791" y="207816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91</a:t>
              </a:r>
            </a:p>
          </p:txBody>
        </p:sp>
        <p:sp>
          <p:nvSpPr>
            <p:cNvPr id="125" name="tx125"/>
            <p:cNvSpPr/>
            <p:nvPr/>
          </p:nvSpPr>
          <p:spPr>
            <a:xfrm>
              <a:off x="6996403" y="226302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84</a:t>
              </a:r>
            </a:p>
          </p:txBody>
        </p:sp>
        <p:sp>
          <p:nvSpPr>
            <p:cNvPr id="126" name="tx126"/>
            <p:cNvSpPr/>
            <p:nvPr/>
          </p:nvSpPr>
          <p:spPr>
            <a:xfrm>
              <a:off x="1306089" y="253565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84</a:t>
              </a:r>
            </a:p>
          </p:txBody>
        </p:sp>
        <p:sp>
          <p:nvSpPr>
            <p:cNvPr id="127" name="tx127"/>
            <p:cNvSpPr/>
            <p:nvPr/>
          </p:nvSpPr>
          <p:spPr>
            <a:xfrm>
              <a:off x="2444152" y="248283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86</a:t>
              </a:r>
            </a:p>
          </p:txBody>
        </p:sp>
        <p:sp>
          <p:nvSpPr>
            <p:cNvPr id="128" name="tx128"/>
            <p:cNvSpPr/>
            <p:nvPr/>
          </p:nvSpPr>
          <p:spPr>
            <a:xfrm>
              <a:off x="3582215" y="240361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89</a:t>
              </a:r>
            </a:p>
          </p:txBody>
        </p:sp>
        <p:sp>
          <p:nvSpPr>
            <p:cNvPr id="129" name="tx129"/>
            <p:cNvSpPr/>
            <p:nvPr/>
          </p:nvSpPr>
          <p:spPr>
            <a:xfrm>
              <a:off x="4720277" y="237720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90</a:t>
              </a:r>
            </a:p>
          </p:txBody>
        </p:sp>
        <p:sp>
          <p:nvSpPr>
            <p:cNvPr id="130" name="tx130"/>
            <p:cNvSpPr/>
            <p:nvPr/>
          </p:nvSpPr>
          <p:spPr>
            <a:xfrm>
              <a:off x="5630728" y="237720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90</a:t>
              </a:r>
            </a:p>
          </p:txBody>
        </p:sp>
        <p:sp>
          <p:nvSpPr>
            <p:cNvPr id="131" name="tx131"/>
            <p:cNvSpPr/>
            <p:nvPr/>
          </p:nvSpPr>
          <p:spPr>
            <a:xfrm>
              <a:off x="5858340" y="2561998"/>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83</a:t>
              </a:r>
            </a:p>
          </p:txBody>
        </p:sp>
        <p:sp>
          <p:nvSpPr>
            <p:cNvPr id="132" name="tx132"/>
            <p:cNvSpPr/>
            <p:nvPr/>
          </p:nvSpPr>
          <p:spPr>
            <a:xfrm>
              <a:off x="6085953" y="2723503"/>
              <a:ext cx="136656" cy="86805"/>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77</a:t>
              </a:r>
            </a:p>
          </p:txBody>
        </p:sp>
        <p:sp>
          <p:nvSpPr>
            <p:cNvPr id="133" name="tx133"/>
            <p:cNvSpPr/>
            <p:nvPr/>
          </p:nvSpPr>
          <p:spPr>
            <a:xfrm>
              <a:off x="6313565" y="219235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97</a:t>
              </a:r>
            </a:p>
          </p:txBody>
        </p:sp>
        <p:sp>
          <p:nvSpPr>
            <p:cNvPr id="134" name="tx134"/>
            <p:cNvSpPr/>
            <p:nvPr/>
          </p:nvSpPr>
          <p:spPr>
            <a:xfrm>
              <a:off x="6541178" y="250924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85</a:t>
              </a:r>
            </a:p>
          </p:txBody>
        </p:sp>
        <p:sp>
          <p:nvSpPr>
            <p:cNvPr id="135" name="tx135"/>
            <p:cNvSpPr/>
            <p:nvPr/>
          </p:nvSpPr>
          <p:spPr>
            <a:xfrm>
              <a:off x="6768791" y="253565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84</a:t>
              </a:r>
            </a:p>
          </p:txBody>
        </p:sp>
        <p:sp>
          <p:nvSpPr>
            <p:cNvPr id="136" name="tx136"/>
            <p:cNvSpPr/>
            <p:nvPr/>
          </p:nvSpPr>
          <p:spPr>
            <a:xfrm>
              <a:off x="6996403" y="253565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84</a:t>
              </a:r>
            </a:p>
          </p:txBody>
        </p:sp>
        <p:sp>
          <p:nvSpPr>
            <p:cNvPr id="137" name="tx137"/>
            <p:cNvSpPr/>
            <p:nvPr/>
          </p:nvSpPr>
          <p:spPr>
            <a:xfrm>
              <a:off x="794132" y="464274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8" name="tx138"/>
            <p:cNvSpPr/>
            <p:nvPr/>
          </p:nvSpPr>
          <p:spPr>
            <a:xfrm>
              <a:off x="508103" y="3788744"/>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20,000</a:t>
              </a:r>
            </a:p>
          </p:txBody>
        </p:sp>
        <p:sp>
          <p:nvSpPr>
            <p:cNvPr id="139" name="tx139"/>
            <p:cNvSpPr/>
            <p:nvPr/>
          </p:nvSpPr>
          <p:spPr>
            <a:xfrm>
              <a:off x="508103" y="2949531"/>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40,000</a:t>
              </a:r>
            </a:p>
          </p:txBody>
        </p:sp>
        <p:sp>
          <p:nvSpPr>
            <p:cNvPr id="140" name="tx140"/>
            <p:cNvSpPr/>
            <p:nvPr/>
          </p:nvSpPr>
          <p:spPr>
            <a:xfrm>
              <a:off x="508103" y="2110317"/>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60,000</a:t>
              </a:r>
            </a:p>
          </p:txBody>
        </p:sp>
        <p:sp>
          <p:nvSpPr>
            <p:cNvPr id="141" name="tx141"/>
            <p:cNvSpPr/>
            <p:nvPr/>
          </p:nvSpPr>
          <p:spPr>
            <a:xfrm>
              <a:off x="8719511" y="464274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42" name="tx142"/>
            <p:cNvSpPr/>
            <p:nvPr/>
          </p:nvSpPr>
          <p:spPr>
            <a:xfrm>
              <a:off x="8719511" y="398255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143" name="tx143"/>
            <p:cNvSpPr/>
            <p:nvPr/>
          </p:nvSpPr>
          <p:spPr>
            <a:xfrm>
              <a:off x="8719511" y="332237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44" name="tx144"/>
            <p:cNvSpPr/>
            <p:nvPr/>
          </p:nvSpPr>
          <p:spPr>
            <a:xfrm>
              <a:off x="8719511" y="2663578"/>
              <a:ext cx="127136"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a:t>
              </a:r>
            </a:p>
          </p:txBody>
        </p:sp>
        <p:sp>
          <p:nvSpPr>
            <p:cNvPr id="145" name="tx145"/>
            <p:cNvSpPr/>
            <p:nvPr/>
          </p:nvSpPr>
          <p:spPr>
            <a:xfrm>
              <a:off x="8719511" y="2001995"/>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146" name="tx146"/>
            <p:cNvSpPr/>
            <p:nvPr/>
          </p:nvSpPr>
          <p:spPr>
            <a:xfrm rot="-5400000">
              <a:off x="1246416"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147" name="tx147"/>
            <p:cNvSpPr/>
            <p:nvPr/>
          </p:nvSpPr>
          <p:spPr>
            <a:xfrm rot="-5400000">
              <a:off x="2384479"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148" name="tx148"/>
            <p:cNvSpPr/>
            <p:nvPr/>
          </p:nvSpPr>
          <p:spPr>
            <a:xfrm rot="-5400000">
              <a:off x="3522542"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49" name="tx149"/>
            <p:cNvSpPr/>
            <p:nvPr/>
          </p:nvSpPr>
          <p:spPr>
            <a:xfrm rot="-5400000">
              <a:off x="4660604"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50" name="tx150"/>
            <p:cNvSpPr/>
            <p:nvPr/>
          </p:nvSpPr>
          <p:spPr>
            <a:xfrm rot="-5400000">
              <a:off x="5798667"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1" name="tx151"/>
            <p:cNvSpPr/>
            <p:nvPr/>
          </p:nvSpPr>
          <p:spPr>
            <a:xfrm rot="-5400000">
              <a:off x="693673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52" name="tx152"/>
            <p:cNvSpPr/>
            <p:nvPr/>
          </p:nvSpPr>
          <p:spPr>
            <a:xfrm rot="-5400000">
              <a:off x="8074765" y="4971991"/>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2030</a:t>
              </a:r>
            </a:p>
          </p:txBody>
        </p:sp>
        <p:sp>
          <p:nvSpPr>
            <p:cNvPr id="153" name="tx153"/>
            <p:cNvSpPr/>
            <p:nvPr/>
          </p:nvSpPr>
          <p:spPr>
            <a:xfrm rot="-5400000">
              <a:off x="5571055"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54" name="tx154"/>
            <p:cNvSpPr/>
            <p:nvPr/>
          </p:nvSpPr>
          <p:spPr>
            <a:xfrm rot="-5400000">
              <a:off x="5798667"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5" name="tx155"/>
            <p:cNvSpPr/>
            <p:nvPr/>
          </p:nvSpPr>
          <p:spPr>
            <a:xfrm rot="-5400000">
              <a:off x="602628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56" name="tx156"/>
            <p:cNvSpPr/>
            <p:nvPr/>
          </p:nvSpPr>
          <p:spPr>
            <a:xfrm rot="-5400000">
              <a:off x="6253892"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57" name="tx157"/>
            <p:cNvSpPr/>
            <p:nvPr/>
          </p:nvSpPr>
          <p:spPr>
            <a:xfrm rot="-5400000">
              <a:off x="6481477" y="4971991"/>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58" name="tx158"/>
            <p:cNvSpPr/>
            <p:nvPr/>
          </p:nvSpPr>
          <p:spPr>
            <a:xfrm rot="-5400000">
              <a:off x="6709117"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59" name="tx159"/>
            <p:cNvSpPr/>
            <p:nvPr/>
          </p:nvSpPr>
          <p:spPr>
            <a:xfrm rot="-5400000">
              <a:off x="693673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60" name="tx160"/>
            <p:cNvSpPr/>
            <p:nvPr/>
          </p:nvSpPr>
          <p:spPr>
            <a:xfrm rot="-5400000">
              <a:off x="89338" y="3247286"/>
              <a:ext cx="60573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a:t>
              </a:r>
            </a:p>
          </p:txBody>
        </p:sp>
        <p:sp>
          <p:nvSpPr>
            <p:cNvPr id="161" name="tx161"/>
            <p:cNvSpPr/>
            <p:nvPr/>
          </p:nvSpPr>
          <p:spPr>
            <a:xfrm rot="5400000">
              <a:off x="8609062" y="323343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62" name="rc162"/>
            <p:cNvSpPr/>
            <p:nvPr/>
          </p:nvSpPr>
          <p:spPr>
            <a:xfrm>
              <a:off x="1684039" y="5522891"/>
              <a:ext cx="201455" cy="201456"/>
            </a:xfrm>
            <a:prstGeom prst="rect">
              <a:avLst/>
            </a:prstGeom>
            <a:solidFill>
              <a:srgbClr val="80BD41">
                <a:alpha val="100000"/>
              </a:srgbClr>
            </a:solidFill>
          </p:spPr>
          <p:txBody>
            <a:bodyPr/>
            <a:lstStyle/>
            <a:p/>
          </p:txBody>
        </p:sp>
        <p:sp>
          <p:nvSpPr>
            <p:cNvPr id="163" name="rc163"/>
            <p:cNvSpPr/>
            <p:nvPr/>
          </p:nvSpPr>
          <p:spPr>
            <a:xfrm>
              <a:off x="2585989" y="5522891"/>
              <a:ext cx="201456" cy="201456"/>
            </a:xfrm>
            <a:prstGeom prst="rect">
              <a:avLst/>
            </a:prstGeom>
            <a:solidFill>
              <a:srgbClr val="1CABE2">
                <a:alpha val="100000"/>
              </a:srgbClr>
            </a:solidFill>
          </p:spPr>
          <p:txBody>
            <a:bodyPr/>
            <a:lstStyle/>
            <a:p/>
          </p:txBody>
        </p:sp>
        <p:sp>
          <p:nvSpPr>
            <p:cNvPr id="164" name="rc164"/>
            <p:cNvSpPr/>
            <p:nvPr/>
          </p:nvSpPr>
          <p:spPr>
            <a:xfrm>
              <a:off x="3658812" y="5522891"/>
              <a:ext cx="201456" cy="201456"/>
            </a:xfrm>
            <a:prstGeom prst="rect">
              <a:avLst/>
            </a:prstGeom>
            <a:solidFill>
              <a:srgbClr val="0058AB">
                <a:alpha val="100000"/>
              </a:srgbClr>
            </a:solidFill>
          </p:spPr>
          <p:txBody>
            <a:bodyPr/>
            <a:lstStyle/>
            <a:p/>
          </p:txBody>
        </p:sp>
        <p:sp>
          <p:nvSpPr>
            <p:cNvPr id="165" name="rc165"/>
            <p:cNvSpPr/>
            <p:nvPr/>
          </p:nvSpPr>
          <p:spPr>
            <a:xfrm>
              <a:off x="4654145" y="5522891"/>
              <a:ext cx="201456" cy="201456"/>
            </a:xfrm>
            <a:prstGeom prst="rect">
              <a:avLst/>
            </a:prstGeom>
            <a:solidFill>
              <a:srgbClr val="FFC20E">
                <a:alpha val="100000"/>
              </a:srgbClr>
            </a:solidFill>
          </p:spPr>
          <p:txBody>
            <a:bodyPr/>
            <a:lstStyle/>
            <a:p/>
          </p:txBody>
        </p:sp>
        <p:sp>
          <p:nvSpPr>
            <p:cNvPr id="166" name="rc166"/>
            <p:cNvSpPr/>
            <p:nvPr/>
          </p:nvSpPr>
          <p:spPr>
            <a:xfrm>
              <a:off x="6558279" y="5522891"/>
              <a:ext cx="201455" cy="201456"/>
            </a:xfrm>
            <a:prstGeom prst="rect">
              <a:avLst/>
            </a:prstGeom>
            <a:solidFill>
              <a:srgbClr val="F26A21">
                <a:alpha val="100000"/>
              </a:srgbClr>
            </a:solidFill>
          </p:spPr>
          <p:txBody>
            <a:bodyPr/>
            <a:lstStyle/>
            <a:p/>
          </p:txBody>
        </p:sp>
        <p:sp>
          <p:nvSpPr>
            <p:cNvPr id="167" name="tx167"/>
            <p:cNvSpPr/>
            <p:nvPr/>
          </p:nvSpPr>
          <p:spPr>
            <a:xfrm>
              <a:off x="1964084" y="5571982"/>
              <a:ext cx="54331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Full DTP</a:t>
              </a:r>
            </a:p>
          </p:txBody>
        </p:sp>
        <p:sp>
          <p:nvSpPr>
            <p:cNvPr id="168" name="tx168"/>
            <p:cNvSpPr/>
            <p:nvPr/>
          </p:nvSpPr>
          <p:spPr>
            <a:xfrm>
              <a:off x="2866034" y="5571982"/>
              <a:ext cx="7141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Partial DTP</a:t>
              </a:r>
            </a:p>
          </p:txBody>
        </p:sp>
        <p:sp>
          <p:nvSpPr>
            <p:cNvPr id="169" name="tx169"/>
            <p:cNvSpPr/>
            <p:nvPr/>
          </p:nvSpPr>
          <p:spPr>
            <a:xfrm>
              <a:off x="3938857" y="5571982"/>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70" name="tx170"/>
            <p:cNvSpPr/>
            <p:nvPr/>
          </p:nvSpPr>
          <p:spPr>
            <a:xfrm>
              <a:off x="4934190" y="5543810"/>
              <a:ext cx="1545499"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vaccinated target</a:t>
              </a:r>
            </a:p>
          </p:txBody>
        </p:sp>
        <p:sp>
          <p:nvSpPr>
            <p:cNvPr id="171" name="tx171"/>
            <p:cNvSpPr/>
            <p:nvPr/>
          </p:nvSpPr>
          <p:spPr>
            <a:xfrm>
              <a:off x="6838324" y="5543810"/>
              <a:ext cx="1063848"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ZD target</a:t>
              </a:r>
            </a:p>
          </p:txBody>
        </p:sp>
        <p:sp>
          <p:nvSpPr>
            <p:cNvPr id="172" name="pl172"/>
            <p:cNvSpPr/>
            <p:nvPr/>
          </p:nvSpPr>
          <p:spPr>
            <a:xfrm>
              <a:off x="3516111" y="612143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73" name="pl173"/>
            <p:cNvSpPr/>
            <p:nvPr/>
          </p:nvSpPr>
          <p:spPr>
            <a:xfrm>
              <a:off x="4845346" y="6121431"/>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74" name="tx174"/>
            <p:cNvSpPr/>
            <p:nvPr/>
          </p:nvSpPr>
          <p:spPr>
            <a:xfrm>
              <a:off x="3783210" y="604162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75" name="tx175"/>
            <p:cNvSpPr/>
            <p:nvPr/>
          </p:nvSpPr>
          <p:spPr>
            <a:xfrm>
              <a:off x="5112445" y="604162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76" name="tx176"/>
            <p:cNvSpPr/>
            <p:nvPr/>
          </p:nvSpPr>
          <p:spPr>
            <a:xfrm>
              <a:off x="920330" y="1330710"/>
              <a:ext cx="675553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 coverage (%), number of children fully, partially and unvaccinated for DTP 2000-2025 </a:t>
              </a:r>
            </a:p>
          </p:txBody>
        </p:sp>
        <p:sp>
          <p:nvSpPr>
            <p:cNvPr id="177" name="tx177"/>
            <p:cNvSpPr/>
            <p:nvPr/>
          </p:nvSpPr>
          <p:spPr>
            <a:xfrm>
              <a:off x="920330" y="1513317"/>
              <a:ext cx="4296347"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and projections to 2030 based on IA2030 target , Eswatini</a:t>
              </a:r>
            </a:p>
          </p:txBody>
        </p:sp>
        <p:sp>
          <p:nvSpPr>
            <p:cNvPr id="178" name="tx178"/>
            <p:cNvSpPr/>
            <p:nvPr/>
          </p:nvSpPr>
          <p:spPr>
            <a:xfrm>
              <a:off x="4408364" y="6345398"/>
              <a:ext cx="424851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Sources: WHO/UNICEF Estimates of National Immunization Coverage, 2025 revision;</a:t>
              </a:r>
            </a:p>
          </p:txBody>
        </p:sp>
        <p:sp>
          <p:nvSpPr>
            <p:cNvPr id="179" name="tx179"/>
            <p:cNvSpPr/>
            <p:nvPr/>
          </p:nvSpPr>
          <p:spPr>
            <a:xfrm>
              <a:off x="1854583" y="6466099"/>
              <a:ext cx="680229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United Nations, Department of Economic and Social Affairs, Population Division (2024). World Population Prospects 2024, Online Edition.</a:t>
              </a:r>
            </a:p>
          </p:txBody>
        </p:sp>
        <p:sp>
          <p:nvSpPr>
            <p:cNvPr id="180" name="tx180"/>
            <p:cNvSpPr/>
            <p:nvPr/>
          </p:nvSpPr>
          <p:spPr>
            <a:xfrm>
              <a:off x="1897530" y="6586855"/>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grpSp>
      <p:sp>
        <p:nvSpPr>
          <p:cNvPr id="18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calls on all countries to reduce the number of zero dose children in 2019 by half by 2030. This chart shows the annual number of children required to be vaccinated to reach the ZD target.
IA2030 calls on all countries to reduce the number of zero dose children in 2019 by half by 2030. This chart shows the annual number of children required to be vaccinated to reach the ZD target.
Eswatini is projected to have a  decline in the number of surviving infants by 2030. To achieve the IA2030 ZD target, more (~2.62%) children need to be vaccinated with DTP1 each year.</a:t>
            </a:r>
          </a:p>
        </p:txBody>
      </p:sp>
      <p:sp>
        <p:nvSpPr>
          <p:cNvPr id="182"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More children need to be vaccinated each year to achieve the IA2030 goal of halving the number of zero-dose children by 2030, with a projected decline in surviving infants.</a:t>
            </a:r>
          </a:p>
        </p:txBody>
      </p:sp>
      <p:grpSp xmlns:pic="http://schemas.openxmlformats.org/drawingml/2006/picture">
        <p:nvGrpSpPr>
          <p:cNvPr id="183" name=""/>
          <p:cNvGrpSpPr/>
          <p:nvPr/>
        </p:nvGrpSpPr>
        <p:grpSpPr>
          <a:xfrm>
            <a:off x="292608" y="1051560"/>
            <a:ext cx="8595360" cy="28575"/>
            <a:chOff x="292608" y="1051560"/>
            <a:chExt cx="8595360" cy="28575"/>
          </a:xfrm>
        </p:grpSpPr>
        <p:sp>
          <p:nvSpPr>
            <p:cNvPr id="184"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85"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56762" y="4686979"/>
              <a:ext cx="8217648" cy="0"/>
            </a:xfrm>
            <a:custGeom>
              <a:avLst/>
              <a:pathLst>
                <a:path w="8217648" h="0">
                  <a:moveTo>
                    <a:pt x="0" y="0"/>
                  </a:moveTo>
                  <a:lnTo>
                    <a:pt x="8217648" y="0"/>
                  </a:lnTo>
                  <a:lnTo>
                    <a:pt x="8217648" y="0"/>
                  </a:lnTo>
                </a:path>
              </a:pathLst>
            </a:custGeom>
            <a:ln w="6775" cap="flat">
              <a:solidFill>
                <a:srgbClr val="EBEBEB">
                  <a:alpha val="100000"/>
                </a:srgbClr>
              </a:solidFill>
              <a:prstDash val="solid"/>
              <a:round/>
            </a:ln>
          </p:spPr>
          <p:txBody>
            <a:bodyPr/>
            <a:lstStyle/>
            <a:p/>
          </p:txBody>
        </p:sp>
        <p:sp>
          <p:nvSpPr>
            <p:cNvPr id="5" name="pl5"/>
            <p:cNvSpPr/>
            <p:nvPr/>
          </p:nvSpPr>
          <p:spPr>
            <a:xfrm>
              <a:off x="856762" y="3959715"/>
              <a:ext cx="8217648" cy="0"/>
            </a:xfrm>
            <a:custGeom>
              <a:avLst/>
              <a:pathLst>
                <a:path w="8217648" h="0">
                  <a:moveTo>
                    <a:pt x="0" y="0"/>
                  </a:moveTo>
                  <a:lnTo>
                    <a:pt x="8217648" y="0"/>
                  </a:lnTo>
                  <a:lnTo>
                    <a:pt x="8217648" y="0"/>
                  </a:lnTo>
                </a:path>
              </a:pathLst>
            </a:custGeom>
            <a:ln w="6775" cap="flat">
              <a:solidFill>
                <a:srgbClr val="EBEBEB">
                  <a:alpha val="100000"/>
                </a:srgbClr>
              </a:solidFill>
              <a:prstDash val="solid"/>
              <a:round/>
            </a:ln>
          </p:spPr>
          <p:txBody>
            <a:bodyPr/>
            <a:lstStyle/>
            <a:p/>
          </p:txBody>
        </p:sp>
        <p:sp>
          <p:nvSpPr>
            <p:cNvPr id="6" name="pl6"/>
            <p:cNvSpPr/>
            <p:nvPr/>
          </p:nvSpPr>
          <p:spPr>
            <a:xfrm>
              <a:off x="856762" y="3232450"/>
              <a:ext cx="8217648" cy="0"/>
            </a:xfrm>
            <a:custGeom>
              <a:avLst/>
              <a:pathLst>
                <a:path w="8217648" h="0">
                  <a:moveTo>
                    <a:pt x="0" y="0"/>
                  </a:moveTo>
                  <a:lnTo>
                    <a:pt x="8217648" y="0"/>
                  </a:lnTo>
                  <a:lnTo>
                    <a:pt x="8217648" y="0"/>
                  </a:lnTo>
                </a:path>
              </a:pathLst>
            </a:custGeom>
            <a:ln w="6775" cap="flat">
              <a:solidFill>
                <a:srgbClr val="EBEBEB">
                  <a:alpha val="100000"/>
                </a:srgbClr>
              </a:solidFill>
              <a:prstDash val="solid"/>
              <a:round/>
            </a:ln>
          </p:spPr>
          <p:txBody>
            <a:bodyPr/>
            <a:lstStyle/>
            <a:p/>
          </p:txBody>
        </p:sp>
        <p:sp>
          <p:nvSpPr>
            <p:cNvPr id="7" name="pl7"/>
            <p:cNvSpPr/>
            <p:nvPr/>
          </p:nvSpPr>
          <p:spPr>
            <a:xfrm>
              <a:off x="856762" y="2505186"/>
              <a:ext cx="8217648" cy="0"/>
            </a:xfrm>
            <a:custGeom>
              <a:avLst/>
              <a:pathLst>
                <a:path w="8217648" h="0">
                  <a:moveTo>
                    <a:pt x="0" y="0"/>
                  </a:moveTo>
                  <a:lnTo>
                    <a:pt x="8217648" y="0"/>
                  </a:lnTo>
                  <a:lnTo>
                    <a:pt x="8217648" y="0"/>
                  </a:lnTo>
                </a:path>
              </a:pathLst>
            </a:custGeom>
            <a:ln w="6775" cap="flat">
              <a:solidFill>
                <a:srgbClr val="EBEBEB">
                  <a:alpha val="100000"/>
                </a:srgbClr>
              </a:solidFill>
              <a:prstDash val="solid"/>
              <a:round/>
            </a:ln>
          </p:spPr>
          <p:txBody>
            <a:bodyPr/>
            <a:lstStyle/>
            <a:p/>
          </p:txBody>
        </p:sp>
        <p:sp>
          <p:nvSpPr>
            <p:cNvPr id="8" name="pl8"/>
            <p:cNvSpPr/>
            <p:nvPr/>
          </p:nvSpPr>
          <p:spPr>
            <a:xfrm>
              <a:off x="856762" y="1777921"/>
              <a:ext cx="8217648" cy="0"/>
            </a:xfrm>
            <a:custGeom>
              <a:avLst/>
              <a:pathLst>
                <a:path w="8217648" h="0">
                  <a:moveTo>
                    <a:pt x="0" y="0"/>
                  </a:moveTo>
                  <a:lnTo>
                    <a:pt x="8217648" y="0"/>
                  </a:lnTo>
                  <a:lnTo>
                    <a:pt x="8217648" y="0"/>
                  </a:lnTo>
                </a:path>
              </a:pathLst>
            </a:custGeom>
            <a:ln w="6775" cap="flat">
              <a:solidFill>
                <a:srgbClr val="EBEBEB">
                  <a:alpha val="100000"/>
                </a:srgbClr>
              </a:solidFill>
              <a:prstDash val="solid"/>
              <a:round/>
            </a:ln>
          </p:spPr>
          <p:txBody>
            <a:bodyPr/>
            <a:lstStyle/>
            <a:p/>
          </p:txBody>
        </p:sp>
        <p:sp>
          <p:nvSpPr>
            <p:cNvPr id="9" name="pl9"/>
            <p:cNvSpPr/>
            <p:nvPr/>
          </p:nvSpPr>
          <p:spPr>
            <a:xfrm>
              <a:off x="856762" y="5050611"/>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10" name="pl10"/>
            <p:cNvSpPr/>
            <p:nvPr/>
          </p:nvSpPr>
          <p:spPr>
            <a:xfrm>
              <a:off x="856762" y="4323347"/>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11" name="pl11"/>
            <p:cNvSpPr/>
            <p:nvPr/>
          </p:nvSpPr>
          <p:spPr>
            <a:xfrm>
              <a:off x="856762" y="3596082"/>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12" name="pl12"/>
            <p:cNvSpPr/>
            <p:nvPr/>
          </p:nvSpPr>
          <p:spPr>
            <a:xfrm>
              <a:off x="856762" y="2868818"/>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13" name="pl13"/>
            <p:cNvSpPr/>
            <p:nvPr/>
          </p:nvSpPr>
          <p:spPr>
            <a:xfrm>
              <a:off x="856762" y="2141554"/>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14" name="pl14"/>
            <p:cNvSpPr/>
            <p:nvPr/>
          </p:nvSpPr>
          <p:spPr>
            <a:xfrm>
              <a:off x="133908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5808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182262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06438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3061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54792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78968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0314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27322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351498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37567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399852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424028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44820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472382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496558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2073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544912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569088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59326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17442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641618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66579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6899719"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714148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9" name="pl39"/>
            <p:cNvSpPr/>
            <p:nvPr/>
          </p:nvSpPr>
          <p:spPr>
            <a:xfrm>
              <a:off x="73832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40" name="pl40"/>
            <p:cNvSpPr/>
            <p:nvPr/>
          </p:nvSpPr>
          <p:spPr>
            <a:xfrm>
              <a:off x="73832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41" name="pl41"/>
            <p:cNvSpPr/>
            <p:nvPr/>
          </p:nvSpPr>
          <p:spPr>
            <a:xfrm>
              <a:off x="859208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42" name="rc42"/>
            <p:cNvSpPr/>
            <p:nvPr/>
          </p:nvSpPr>
          <p:spPr>
            <a:xfrm>
              <a:off x="1230292" y="3651355"/>
              <a:ext cx="217589" cy="1399256"/>
            </a:xfrm>
            <a:prstGeom prst="rect">
              <a:avLst/>
            </a:prstGeom>
            <a:solidFill>
              <a:srgbClr val="0058AB">
                <a:alpha val="100000"/>
              </a:srgbClr>
            </a:solidFill>
          </p:spPr>
          <p:txBody>
            <a:bodyPr/>
            <a:lstStyle/>
            <a:p/>
          </p:txBody>
        </p:sp>
        <p:sp>
          <p:nvSpPr>
            <p:cNvPr id="43" name="rc43"/>
            <p:cNvSpPr/>
            <p:nvPr/>
          </p:nvSpPr>
          <p:spPr>
            <a:xfrm>
              <a:off x="1472058" y="3881170"/>
              <a:ext cx="217589" cy="1169441"/>
            </a:xfrm>
            <a:prstGeom prst="rect">
              <a:avLst/>
            </a:prstGeom>
            <a:solidFill>
              <a:srgbClr val="0058AB">
                <a:alpha val="100000"/>
              </a:srgbClr>
            </a:solidFill>
          </p:spPr>
          <p:txBody>
            <a:bodyPr/>
            <a:lstStyle/>
            <a:p/>
          </p:txBody>
        </p:sp>
        <p:sp>
          <p:nvSpPr>
            <p:cNvPr id="44" name="rc44"/>
            <p:cNvSpPr/>
            <p:nvPr/>
          </p:nvSpPr>
          <p:spPr>
            <a:xfrm>
              <a:off x="1713825" y="3879716"/>
              <a:ext cx="217589" cy="1170895"/>
            </a:xfrm>
            <a:prstGeom prst="rect">
              <a:avLst/>
            </a:prstGeom>
            <a:solidFill>
              <a:srgbClr val="0058AB">
                <a:alpha val="100000"/>
              </a:srgbClr>
            </a:solidFill>
          </p:spPr>
          <p:txBody>
            <a:bodyPr/>
            <a:lstStyle/>
            <a:p/>
          </p:txBody>
        </p:sp>
        <p:sp>
          <p:nvSpPr>
            <p:cNvPr id="45" name="rc45"/>
            <p:cNvSpPr/>
            <p:nvPr/>
          </p:nvSpPr>
          <p:spPr>
            <a:xfrm>
              <a:off x="1955592" y="3868807"/>
              <a:ext cx="217589" cy="1181804"/>
            </a:xfrm>
            <a:prstGeom prst="rect">
              <a:avLst/>
            </a:prstGeom>
            <a:solidFill>
              <a:srgbClr val="0058AB">
                <a:alpha val="100000"/>
              </a:srgbClr>
            </a:solidFill>
          </p:spPr>
          <p:txBody>
            <a:bodyPr/>
            <a:lstStyle/>
            <a:p/>
          </p:txBody>
        </p:sp>
        <p:sp>
          <p:nvSpPr>
            <p:cNvPr id="46" name="rc46"/>
            <p:cNvSpPr/>
            <p:nvPr/>
          </p:nvSpPr>
          <p:spPr>
            <a:xfrm>
              <a:off x="2197358" y="3852807"/>
              <a:ext cx="217589" cy="1197804"/>
            </a:xfrm>
            <a:prstGeom prst="rect">
              <a:avLst/>
            </a:prstGeom>
            <a:solidFill>
              <a:srgbClr val="0058AB">
                <a:alpha val="100000"/>
              </a:srgbClr>
            </a:solidFill>
          </p:spPr>
          <p:txBody>
            <a:bodyPr/>
            <a:lstStyle/>
            <a:p/>
          </p:txBody>
        </p:sp>
        <p:sp>
          <p:nvSpPr>
            <p:cNvPr id="47" name="rc47"/>
            <p:cNvSpPr/>
            <p:nvPr/>
          </p:nvSpPr>
          <p:spPr>
            <a:xfrm>
              <a:off x="2439125" y="3846261"/>
              <a:ext cx="217589" cy="1204349"/>
            </a:xfrm>
            <a:prstGeom prst="rect">
              <a:avLst/>
            </a:prstGeom>
            <a:solidFill>
              <a:srgbClr val="0058AB">
                <a:alpha val="100000"/>
              </a:srgbClr>
            </a:solidFill>
          </p:spPr>
          <p:txBody>
            <a:bodyPr/>
            <a:lstStyle/>
            <a:p/>
          </p:txBody>
        </p:sp>
        <p:sp>
          <p:nvSpPr>
            <p:cNvPr id="48" name="rc48"/>
            <p:cNvSpPr/>
            <p:nvPr/>
          </p:nvSpPr>
          <p:spPr>
            <a:xfrm>
              <a:off x="2680891" y="3849170"/>
              <a:ext cx="217589" cy="1201440"/>
            </a:xfrm>
            <a:prstGeom prst="rect">
              <a:avLst/>
            </a:prstGeom>
            <a:solidFill>
              <a:srgbClr val="0058AB">
                <a:alpha val="100000"/>
              </a:srgbClr>
            </a:solidFill>
          </p:spPr>
          <p:txBody>
            <a:bodyPr/>
            <a:lstStyle/>
            <a:p/>
          </p:txBody>
        </p:sp>
        <p:sp>
          <p:nvSpPr>
            <p:cNvPr id="49" name="rc49"/>
            <p:cNvSpPr/>
            <p:nvPr/>
          </p:nvSpPr>
          <p:spPr>
            <a:xfrm>
              <a:off x="2922658" y="3843352"/>
              <a:ext cx="217589" cy="1207258"/>
            </a:xfrm>
            <a:prstGeom prst="rect">
              <a:avLst/>
            </a:prstGeom>
            <a:solidFill>
              <a:srgbClr val="0058AB">
                <a:alpha val="100000"/>
              </a:srgbClr>
            </a:solidFill>
          </p:spPr>
          <p:txBody>
            <a:bodyPr/>
            <a:lstStyle/>
            <a:p/>
          </p:txBody>
        </p:sp>
        <p:sp>
          <p:nvSpPr>
            <p:cNvPr id="50" name="rc50"/>
            <p:cNvSpPr/>
            <p:nvPr/>
          </p:nvSpPr>
          <p:spPr>
            <a:xfrm>
              <a:off x="3164425" y="4073168"/>
              <a:ext cx="217589" cy="977443"/>
            </a:xfrm>
            <a:prstGeom prst="rect">
              <a:avLst/>
            </a:prstGeom>
            <a:solidFill>
              <a:srgbClr val="0058AB">
                <a:alpha val="100000"/>
              </a:srgbClr>
            </a:solidFill>
          </p:spPr>
          <p:txBody>
            <a:bodyPr/>
            <a:lstStyle/>
            <a:p/>
          </p:txBody>
        </p:sp>
        <p:sp>
          <p:nvSpPr>
            <p:cNvPr id="51" name="rc51"/>
            <p:cNvSpPr/>
            <p:nvPr/>
          </p:nvSpPr>
          <p:spPr>
            <a:xfrm>
              <a:off x="3406191" y="3833171"/>
              <a:ext cx="217589" cy="1217440"/>
            </a:xfrm>
            <a:prstGeom prst="rect">
              <a:avLst/>
            </a:prstGeom>
            <a:solidFill>
              <a:srgbClr val="0058AB">
                <a:alpha val="100000"/>
              </a:srgbClr>
            </a:solidFill>
          </p:spPr>
          <p:txBody>
            <a:bodyPr/>
            <a:lstStyle/>
            <a:p/>
          </p:txBody>
        </p:sp>
        <p:sp>
          <p:nvSpPr>
            <p:cNvPr id="52" name="rc52"/>
            <p:cNvSpPr/>
            <p:nvPr/>
          </p:nvSpPr>
          <p:spPr>
            <a:xfrm>
              <a:off x="3647958" y="3862261"/>
              <a:ext cx="217589" cy="1188350"/>
            </a:xfrm>
            <a:prstGeom prst="rect">
              <a:avLst/>
            </a:prstGeom>
            <a:solidFill>
              <a:srgbClr val="0058AB">
                <a:alpha val="100000"/>
              </a:srgbClr>
            </a:solidFill>
          </p:spPr>
          <p:txBody>
            <a:bodyPr/>
            <a:lstStyle/>
            <a:p/>
          </p:txBody>
        </p:sp>
        <p:sp>
          <p:nvSpPr>
            <p:cNvPr id="53" name="rc53"/>
            <p:cNvSpPr/>
            <p:nvPr/>
          </p:nvSpPr>
          <p:spPr>
            <a:xfrm>
              <a:off x="3889725" y="4578617"/>
              <a:ext cx="217589" cy="471994"/>
            </a:xfrm>
            <a:prstGeom prst="rect">
              <a:avLst/>
            </a:prstGeom>
            <a:solidFill>
              <a:srgbClr val="0058AB">
                <a:alpha val="100000"/>
              </a:srgbClr>
            </a:solidFill>
          </p:spPr>
          <p:txBody>
            <a:bodyPr/>
            <a:lstStyle/>
            <a:p/>
          </p:txBody>
        </p:sp>
        <p:sp>
          <p:nvSpPr>
            <p:cNvPr id="54" name="rc54"/>
            <p:cNvSpPr/>
            <p:nvPr/>
          </p:nvSpPr>
          <p:spPr>
            <a:xfrm>
              <a:off x="4131491" y="4348074"/>
              <a:ext cx="217589" cy="702537"/>
            </a:xfrm>
            <a:prstGeom prst="rect">
              <a:avLst/>
            </a:prstGeom>
            <a:solidFill>
              <a:srgbClr val="0058AB">
                <a:alpha val="100000"/>
              </a:srgbClr>
            </a:solidFill>
          </p:spPr>
          <p:txBody>
            <a:bodyPr/>
            <a:lstStyle/>
            <a:p/>
          </p:txBody>
        </p:sp>
        <p:sp>
          <p:nvSpPr>
            <p:cNvPr id="55" name="rc55"/>
            <p:cNvSpPr/>
            <p:nvPr/>
          </p:nvSpPr>
          <p:spPr>
            <a:xfrm>
              <a:off x="4373258" y="4817159"/>
              <a:ext cx="217589" cy="233451"/>
            </a:xfrm>
            <a:prstGeom prst="rect">
              <a:avLst/>
            </a:prstGeom>
            <a:solidFill>
              <a:srgbClr val="0058AB">
                <a:alpha val="100000"/>
              </a:srgbClr>
            </a:solidFill>
          </p:spPr>
          <p:txBody>
            <a:bodyPr/>
            <a:lstStyle/>
            <a:p/>
          </p:txBody>
        </p:sp>
        <p:sp>
          <p:nvSpPr>
            <p:cNvPr id="56" name="rc56"/>
            <p:cNvSpPr/>
            <p:nvPr/>
          </p:nvSpPr>
          <p:spPr>
            <a:xfrm>
              <a:off x="4615025" y="4820796"/>
              <a:ext cx="217589" cy="229815"/>
            </a:xfrm>
            <a:prstGeom prst="rect">
              <a:avLst/>
            </a:prstGeom>
            <a:solidFill>
              <a:srgbClr val="0058AB">
                <a:alpha val="100000"/>
              </a:srgbClr>
            </a:solidFill>
          </p:spPr>
          <p:txBody>
            <a:bodyPr/>
            <a:lstStyle/>
            <a:p/>
          </p:txBody>
        </p:sp>
        <p:sp>
          <p:nvSpPr>
            <p:cNvPr id="57" name="rc57"/>
            <p:cNvSpPr/>
            <p:nvPr/>
          </p:nvSpPr>
          <p:spPr>
            <a:xfrm>
              <a:off x="4856791" y="4146622"/>
              <a:ext cx="217589" cy="903989"/>
            </a:xfrm>
            <a:prstGeom prst="rect">
              <a:avLst/>
            </a:prstGeom>
            <a:solidFill>
              <a:srgbClr val="0058AB">
                <a:alpha val="100000"/>
              </a:srgbClr>
            </a:solidFill>
          </p:spPr>
          <p:txBody>
            <a:bodyPr/>
            <a:lstStyle/>
            <a:p/>
          </p:txBody>
        </p:sp>
        <p:sp>
          <p:nvSpPr>
            <p:cNvPr id="58" name="rc58"/>
            <p:cNvSpPr/>
            <p:nvPr/>
          </p:nvSpPr>
          <p:spPr>
            <a:xfrm>
              <a:off x="5098558" y="4161894"/>
              <a:ext cx="217589" cy="888717"/>
            </a:xfrm>
            <a:prstGeom prst="rect">
              <a:avLst/>
            </a:prstGeom>
            <a:solidFill>
              <a:srgbClr val="0058AB">
                <a:alpha val="100000"/>
              </a:srgbClr>
            </a:solidFill>
          </p:spPr>
          <p:txBody>
            <a:bodyPr/>
            <a:lstStyle/>
            <a:p/>
          </p:txBody>
        </p:sp>
        <p:sp>
          <p:nvSpPr>
            <p:cNvPr id="59" name="rc59"/>
            <p:cNvSpPr/>
            <p:nvPr/>
          </p:nvSpPr>
          <p:spPr>
            <a:xfrm>
              <a:off x="5340325" y="4177167"/>
              <a:ext cx="217589" cy="873444"/>
            </a:xfrm>
            <a:prstGeom prst="rect">
              <a:avLst/>
            </a:prstGeom>
            <a:solidFill>
              <a:srgbClr val="0058AB">
                <a:alpha val="100000"/>
              </a:srgbClr>
            </a:solidFill>
          </p:spPr>
          <p:txBody>
            <a:bodyPr/>
            <a:lstStyle/>
            <a:p/>
          </p:txBody>
        </p:sp>
        <p:sp>
          <p:nvSpPr>
            <p:cNvPr id="60" name="rc60"/>
            <p:cNvSpPr/>
            <p:nvPr/>
          </p:nvSpPr>
          <p:spPr>
            <a:xfrm>
              <a:off x="5582091" y="4185167"/>
              <a:ext cx="217589" cy="865444"/>
            </a:xfrm>
            <a:prstGeom prst="rect">
              <a:avLst/>
            </a:prstGeom>
            <a:solidFill>
              <a:srgbClr val="0058AB">
                <a:alpha val="100000"/>
              </a:srgbClr>
            </a:solidFill>
          </p:spPr>
          <p:txBody>
            <a:bodyPr/>
            <a:lstStyle/>
            <a:p/>
          </p:txBody>
        </p:sp>
        <p:sp>
          <p:nvSpPr>
            <p:cNvPr id="61" name="rc61"/>
            <p:cNvSpPr/>
            <p:nvPr/>
          </p:nvSpPr>
          <p:spPr>
            <a:xfrm>
              <a:off x="5823858" y="4193167"/>
              <a:ext cx="217589" cy="857444"/>
            </a:xfrm>
            <a:prstGeom prst="rect">
              <a:avLst/>
            </a:prstGeom>
            <a:solidFill>
              <a:srgbClr val="0058AB">
                <a:alpha val="100000"/>
              </a:srgbClr>
            </a:solidFill>
          </p:spPr>
          <p:txBody>
            <a:bodyPr/>
            <a:lstStyle/>
            <a:p/>
          </p:txBody>
        </p:sp>
        <p:sp>
          <p:nvSpPr>
            <p:cNvPr id="62" name="rc62"/>
            <p:cNvSpPr/>
            <p:nvPr/>
          </p:nvSpPr>
          <p:spPr>
            <a:xfrm>
              <a:off x="6065625" y="2286279"/>
              <a:ext cx="217589" cy="2764331"/>
            </a:xfrm>
            <a:prstGeom prst="rect">
              <a:avLst/>
            </a:prstGeom>
            <a:solidFill>
              <a:srgbClr val="0058AB">
                <a:alpha val="100000"/>
              </a:srgbClr>
            </a:solidFill>
          </p:spPr>
          <p:txBody>
            <a:bodyPr/>
            <a:lstStyle/>
            <a:p/>
          </p:txBody>
        </p:sp>
        <p:sp>
          <p:nvSpPr>
            <p:cNvPr id="63" name="rc63"/>
            <p:cNvSpPr/>
            <p:nvPr/>
          </p:nvSpPr>
          <p:spPr>
            <a:xfrm>
              <a:off x="6307391" y="2087736"/>
              <a:ext cx="217589" cy="2962875"/>
            </a:xfrm>
            <a:prstGeom prst="rect">
              <a:avLst/>
            </a:prstGeom>
            <a:solidFill>
              <a:srgbClr val="0058AB">
                <a:alpha val="100000"/>
              </a:srgbClr>
            </a:solidFill>
          </p:spPr>
          <p:txBody>
            <a:bodyPr/>
            <a:lstStyle/>
            <a:p/>
          </p:txBody>
        </p:sp>
        <p:sp>
          <p:nvSpPr>
            <p:cNvPr id="64" name="rc64"/>
            <p:cNvSpPr/>
            <p:nvPr/>
          </p:nvSpPr>
          <p:spPr>
            <a:xfrm>
              <a:off x="6549158" y="4839705"/>
              <a:ext cx="217589" cy="210906"/>
            </a:xfrm>
            <a:prstGeom prst="rect">
              <a:avLst/>
            </a:prstGeom>
            <a:solidFill>
              <a:srgbClr val="0058AB">
                <a:alpha val="100000"/>
              </a:srgbClr>
            </a:solidFill>
          </p:spPr>
          <p:txBody>
            <a:bodyPr/>
            <a:lstStyle/>
            <a:p/>
          </p:txBody>
        </p:sp>
        <p:sp>
          <p:nvSpPr>
            <p:cNvPr id="65" name="rc65"/>
            <p:cNvSpPr/>
            <p:nvPr/>
          </p:nvSpPr>
          <p:spPr>
            <a:xfrm>
              <a:off x="6790924" y="2756092"/>
              <a:ext cx="217589" cy="2294519"/>
            </a:xfrm>
            <a:prstGeom prst="rect">
              <a:avLst/>
            </a:prstGeom>
            <a:solidFill>
              <a:srgbClr val="0058AB">
                <a:alpha val="100000"/>
              </a:srgbClr>
            </a:solidFill>
          </p:spPr>
          <p:txBody>
            <a:bodyPr/>
            <a:lstStyle/>
            <a:p/>
          </p:txBody>
        </p:sp>
        <p:sp>
          <p:nvSpPr>
            <p:cNvPr id="66" name="rc66"/>
            <p:cNvSpPr/>
            <p:nvPr/>
          </p:nvSpPr>
          <p:spPr>
            <a:xfrm>
              <a:off x="7032691" y="3187360"/>
              <a:ext cx="217589" cy="1863251"/>
            </a:xfrm>
            <a:prstGeom prst="rect">
              <a:avLst/>
            </a:prstGeom>
            <a:solidFill>
              <a:srgbClr val="0058AB">
                <a:alpha val="100000"/>
              </a:srgbClr>
            </a:solidFill>
          </p:spPr>
          <p:txBody>
            <a:bodyPr/>
            <a:lstStyle/>
            <a:p/>
          </p:txBody>
        </p:sp>
        <p:sp>
          <p:nvSpPr>
            <p:cNvPr id="67" name="rc67"/>
            <p:cNvSpPr/>
            <p:nvPr/>
          </p:nvSpPr>
          <p:spPr>
            <a:xfrm>
              <a:off x="7274458" y="1757558"/>
              <a:ext cx="217589" cy="3293053"/>
            </a:xfrm>
            <a:prstGeom prst="rect">
              <a:avLst/>
            </a:prstGeom>
            <a:solidFill>
              <a:srgbClr val="0058AB">
                <a:alpha val="100000"/>
              </a:srgbClr>
            </a:solidFill>
          </p:spPr>
          <p:txBody>
            <a:bodyPr/>
            <a:lstStyle/>
            <a:p/>
          </p:txBody>
        </p:sp>
        <p:sp>
          <p:nvSpPr>
            <p:cNvPr id="68" name="rc68"/>
            <p:cNvSpPr/>
            <p:nvPr/>
          </p:nvSpPr>
          <p:spPr>
            <a:xfrm>
              <a:off x="8483291" y="4621525"/>
              <a:ext cx="217589" cy="429085"/>
            </a:xfrm>
            <a:prstGeom prst="rect">
              <a:avLst/>
            </a:prstGeom>
            <a:solidFill>
              <a:srgbClr val="69DBFF">
                <a:alpha val="100000"/>
              </a:srgbClr>
            </a:solidFill>
          </p:spPr>
          <p:txBody>
            <a:bodyPr/>
            <a:lstStyle/>
            <a:p/>
          </p:txBody>
        </p:sp>
        <p:sp>
          <p:nvSpPr>
            <p:cNvPr id="69" name="pl69"/>
            <p:cNvSpPr/>
            <p:nvPr/>
          </p:nvSpPr>
          <p:spPr>
            <a:xfrm>
              <a:off x="6174420" y="4193167"/>
              <a:ext cx="2417666" cy="428722"/>
            </a:xfrm>
            <a:custGeom>
              <a:avLst/>
              <a:pathLst>
                <a:path w="2417666" h="428722">
                  <a:moveTo>
                    <a:pt x="0" y="0"/>
                  </a:moveTo>
                  <a:lnTo>
                    <a:pt x="241766" y="42872"/>
                  </a:lnTo>
                  <a:lnTo>
                    <a:pt x="483533" y="85744"/>
                  </a:lnTo>
                  <a:lnTo>
                    <a:pt x="725299" y="128616"/>
                  </a:lnTo>
                  <a:lnTo>
                    <a:pt x="967066" y="171488"/>
                  </a:lnTo>
                  <a:lnTo>
                    <a:pt x="1208833" y="214361"/>
                  </a:lnTo>
                  <a:lnTo>
                    <a:pt x="1450599" y="257233"/>
                  </a:lnTo>
                  <a:lnTo>
                    <a:pt x="1692366" y="300105"/>
                  </a:lnTo>
                  <a:lnTo>
                    <a:pt x="1934133" y="342977"/>
                  </a:lnTo>
                  <a:lnTo>
                    <a:pt x="2175899" y="385850"/>
                  </a:lnTo>
                  <a:lnTo>
                    <a:pt x="2417666" y="428722"/>
                  </a:lnTo>
                </a:path>
              </a:pathLst>
            </a:custGeom>
            <a:ln w="13550" cap="flat">
              <a:solidFill>
                <a:srgbClr val="000000">
                  <a:alpha val="100000"/>
                </a:srgbClr>
              </a:solidFill>
              <a:prstDash val="solid"/>
              <a:round/>
            </a:ln>
          </p:spPr>
          <p:txBody>
            <a:bodyPr/>
            <a:lstStyle/>
            <a:p/>
          </p:txBody>
        </p:sp>
        <p:sp>
          <p:nvSpPr>
            <p:cNvPr id="70" name="pt70"/>
            <p:cNvSpPr/>
            <p:nvPr/>
          </p:nvSpPr>
          <p:spPr>
            <a:xfrm>
              <a:off x="6149594" y="416834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1" name="pt71"/>
            <p:cNvSpPr/>
            <p:nvPr/>
          </p:nvSpPr>
          <p:spPr>
            <a:xfrm>
              <a:off x="6391360" y="421121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6633127" y="425408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6874894" y="429695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7116660" y="433983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pt75"/>
            <p:cNvSpPr/>
            <p:nvPr/>
          </p:nvSpPr>
          <p:spPr>
            <a:xfrm>
              <a:off x="7358427" y="438270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6" name="pt76"/>
            <p:cNvSpPr/>
            <p:nvPr/>
          </p:nvSpPr>
          <p:spPr>
            <a:xfrm>
              <a:off x="7600193" y="442557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7" name="pt77"/>
            <p:cNvSpPr/>
            <p:nvPr/>
          </p:nvSpPr>
          <p:spPr>
            <a:xfrm>
              <a:off x="7841960" y="446844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8" name="pt78"/>
            <p:cNvSpPr/>
            <p:nvPr/>
          </p:nvSpPr>
          <p:spPr>
            <a:xfrm>
              <a:off x="8083727" y="451131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9" name="pt79"/>
            <p:cNvSpPr/>
            <p:nvPr/>
          </p:nvSpPr>
          <p:spPr>
            <a:xfrm>
              <a:off x="8325493" y="455419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80" name="pt80"/>
            <p:cNvSpPr/>
            <p:nvPr/>
          </p:nvSpPr>
          <p:spPr>
            <a:xfrm>
              <a:off x="8567260" y="459706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81" name="tx81"/>
            <p:cNvSpPr/>
            <p:nvPr/>
          </p:nvSpPr>
          <p:spPr>
            <a:xfrm>
              <a:off x="730564" y="5007972"/>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82" name="tx82"/>
            <p:cNvSpPr/>
            <p:nvPr/>
          </p:nvSpPr>
          <p:spPr>
            <a:xfrm>
              <a:off x="508103" y="4265918"/>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a:t>
              </a:r>
            </a:p>
          </p:txBody>
        </p:sp>
        <p:sp>
          <p:nvSpPr>
            <p:cNvPr id="83" name="tx83"/>
            <p:cNvSpPr/>
            <p:nvPr/>
          </p:nvSpPr>
          <p:spPr>
            <a:xfrm>
              <a:off x="508103" y="3538653"/>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84" name="tx84"/>
            <p:cNvSpPr/>
            <p:nvPr/>
          </p:nvSpPr>
          <p:spPr>
            <a:xfrm>
              <a:off x="508103" y="2811389"/>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3,000</a:t>
              </a:r>
            </a:p>
          </p:txBody>
        </p:sp>
        <p:sp>
          <p:nvSpPr>
            <p:cNvPr id="85" name="tx85"/>
            <p:cNvSpPr/>
            <p:nvPr/>
          </p:nvSpPr>
          <p:spPr>
            <a:xfrm>
              <a:off x="508103" y="2084125"/>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4,000</a:t>
              </a:r>
            </a:p>
          </p:txBody>
        </p:sp>
        <p:sp>
          <p:nvSpPr>
            <p:cNvPr id="86" name="tx86"/>
            <p:cNvSpPr/>
            <p:nvPr/>
          </p:nvSpPr>
          <p:spPr>
            <a:xfrm rot="-5400000">
              <a:off x="121819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87" name="tx87"/>
            <p:cNvSpPr/>
            <p:nvPr/>
          </p:nvSpPr>
          <p:spPr>
            <a:xfrm rot="-5400000">
              <a:off x="145996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2001</a:t>
              </a:r>
            </a:p>
          </p:txBody>
        </p:sp>
        <p:sp>
          <p:nvSpPr>
            <p:cNvPr id="88" name="tx88"/>
            <p:cNvSpPr/>
            <p:nvPr/>
          </p:nvSpPr>
          <p:spPr>
            <a:xfrm rot="-5400000">
              <a:off x="1701730"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2002</a:t>
              </a:r>
            </a:p>
          </p:txBody>
        </p:sp>
        <p:sp>
          <p:nvSpPr>
            <p:cNvPr id="89" name="tx89"/>
            <p:cNvSpPr/>
            <p:nvPr/>
          </p:nvSpPr>
          <p:spPr>
            <a:xfrm rot="-5400000">
              <a:off x="1943470"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2003</a:t>
              </a:r>
            </a:p>
          </p:txBody>
        </p:sp>
        <p:sp>
          <p:nvSpPr>
            <p:cNvPr id="90" name="tx90"/>
            <p:cNvSpPr/>
            <p:nvPr/>
          </p:nvSpPr>
          <p:spPr>
            <a:xfrm rot="-5400000">
              <a:off x="218526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2004</a:t>
              </a:r>
            </a:p>
          </p:txBody>
        </p:sp>
        <p:sp>
          <p:nvSpPr>
            <p:cNvPr id="91" name="tx91"/>
            <p:cNvSpPr/>
            <p:nvPr/>
          </p:nvSpPr>
          <p:spPr>
            <a:xfrm rot="-5400000">
              <a:off x="2427030"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92" name="tx92"/>
            <p:cNvSpPr/>
            <p:nvPr/>
          </p:nvSpPr>
          <p:spPr>
            <a:xfrm rot="-5400000">
              <a:off x="266879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2006</a:t>
              </a:r>
            </a:p>
          </p:txBody>
        </p:sp>
        <p:sp>
          <p:nvSpPr>
            <p:cNvPr id="93" name="tx93"/>
            <p:cNvSpPr/>
            <p:nvPr/>
          </p:nvSpPr>
          <p:spPr>
            <a:xfrm rot="-5400000">
              <a:off x="291056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2007</a:t>
              </a:r>
            </a:p>
          </p:txBody>
        </p:sp>
        <p:sp>
          <p:nvSpPr>
            <p:cNvPr id="94" name="tx94"/>
            <p:cNvSpPr/>
            <p:nvPr/>
          </p:nvSpPr>
          <p:spPr>
            <a:xfrm rot="-5400000">
              <a:off x="315232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2008</a:t>
              </a:r>
            </a:p>
          </p:txBody>
        </p:sp>
        <p:sp>
          <p:nvSpPr>
            <p:cNvPr id="95" name="tx95"/>
            <p:cNvSpPr/>
            <p:nvPr/>
          </p:nvSpPr>
          <p:spPr>
            <a:xfrm rot="-5400000">
              <a:off x="339409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2009</a:t>
              </a:r>
            </a:p>
          </p:txBody>
        </p:sp>
        <p:sp>
          <p:nvSpPr>
            <p:cNvPr id="96" name="tx96"/>
            <p:cNvSpPr/>
            <p:nvPr/>
          </p:nvSpPr>
          <p:spPr>
            <a:xfrm rot="-5400000">
              <a:off x="363586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97" name="tx97"/>
            <p:cNvSpPr/>
            <p:nvPr/>
          </p:nvSpPr>
          <p:spPr>
            <a:xfrm rot="-5400000">
              <a:off x="387762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2011</a:t>
              </a:r>
            </a:p>
          </p:txBody>
        </p:sp>
        <p:sp>
          <p:nvSpPr>
            <p:cNvPr id="98" name="tx98"/>
            <p:cNvSpPr/>
            <p:nvPr/>
          </p:nvSpPr>
          <p:spPr>
            <a:xfrm rot="-5400000">
              <a:off x="411939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2012</a:t>
              </a:r>
            </a:p>
          </p:txBody>
        </p:sp>
        <p:sp>
          <p:nvSpPr>
            <p:cNvPr id="99" name="tx99"/>
            <p:cNvSpPr/>
            <p:nvPr/>
          </p:nvSpPr>
          <p:spPr>
            <a:xfrm rot="-5400000">
              <a:off x="4361136"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2013</a:t>
              </a:r>
            </a:p>
          </p:txBody>
        </p:sp>
        <p:sp>
          <p:nvSpPr>
            <p:cNvPr id="100" name="tx100"/>
            <p:cNvSpPr/>
            <p:nvPr/>
          </p:nvSpPr>
          <p:spPr>
            <a:xfrm rot="-5400000">
              <a:off x="460292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2014</a:t>
              </a:r>
            </a:p>
          </p:txBody>
        </p:sp>
        <p:sp>
          <p:nvSpPr>
            <p:cNvPr id="101" name="tx101"/>
            <p:cNvSpPr/>
            <p:nvPr/>
          </p:nvSpPr>
          <p:spPr>
            <a:xfrm rot="-5400000">
              <a:off x="484469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102" name="tx102"/>
            <p:cNvSpPr/>
            <p:nvPr/>
          </p:nvSpPr>
          <p:spPr>
            <a:xfrm rot="-5400000">
              <a:off x="508646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2016</a:t>
              </a:r>
            </a:p>
          </p:txBody>
        </p:sp>
        <p:sp>
          <p:nvSpPr>
            <p:cNvPr id="103" name="tx103"/>
            <p:cNvSpPr/>
            <p:nvPr/>
          </p:nvSpPr>
          <p:spPr>
            <a:xfrm rot="-5400000">
              <a:off x="532822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2017</a:t>
              </a:r>
            </a:p>
          </p:txBody>
        </p:sp>
        <p:sp>
          <p:nvSpPr>
            <p:cNvPr id="104" name="tx104"/>
            <p:cNvSpPr/>
            <p:nvPr/>
          </p:nvSpPr>
          <p:spPr>
            <a:xfrm rot="-5400000">
              <a:off x="556999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2018</a:t>
              </a:r>
            </a:p>
          </p:txBody>
        </p:sp>
        <p:sp>
          <p:nvSpPr>
            <p:cNvPr id="105" name="tx105"/>
            <p:cNvSpPr/>
            <p:nvPr/>
          </p:nvSpPr>
          <p:spPr>
            <a:xfrm rot="-5400000">
              <a:off x="581176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06" name="tx106"/>
            <p:cNvSpPr/>
            <p:nvPr/>
          </p:nvSpPr>
          <p:spPr>
            <a:xfrm rot="-5400000">
              <a:off x="605352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2020</a:t>
              </a:r>
            </a:p>
          </p:txBody>
        </p:sp>
        <p:sp>
          <p:nvSpPr>
            <p:cNvPr id="107" name="tx107"/>
            <p:cNvSpPr/>
            <p:nvPr/>
          </p:nvSpPr>
          <p:spPr>
            <a:xfrm rot="-5400000">
              <a:off x="629529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2021</a:t>
              </a:r>
            </a:p>
          </p:txBody>
        </p:sp>
        <p:sp>
          <p:nvSpPr>
            <p:cNvPr id="108" name="tx108"/>
            <p:cNvSpPr/>
            <p:nvPr/>
          </p:nvSpPr>
          <p:spPr>
            <a:xfrm rot="-5400000">
              <a:off x="653706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2022</a:t>
              </a:r>
            </a:p>
          </p:txBody>
        </p:sp>
        <p:sp>
          <p:nvSpPr>
            <p:cNvPr id="109" name="tx109"/>
            <p:cNvSpPr/>
            <p:nvPr/>
          </p:nvSpPr>
          <p:spPr>
            <a:xfrm rot="-5400000">
              <a:off x="6778803"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10" name="tx110"/>
            <p:cNvSpPr/>
            <p:nvPr/>
          </p:nvSpPr>
          <p:spPr>
            <a:xfrm rot="-5400000">
              <a:off x="702059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11" name="tx111"/>
            <p:cNvSpPr/>
            <p:nvPr/>
          </p:nvSpPr>
          <p:spPr>
            <a:xfrm rot="-5400000">
              <a:off x="7262362"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12" name="tx112"/>
            <p:cNvSpPr/>
            <p:nvPr/>
          </p:nvSpPr>
          <p:spPr>
            <a:xfrm rot="-5400000">
              <a:off x="7262362"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13" name="tx113"/>
            <p:cNvSpPr/>
            <p:nvPr/>
          </p:nvSpPr>
          <p:spPr>
            <a:xfrm rot="-5400000">
              <a:off x="8471169"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2030</a:t>
              </a:r>
            </a:p>
          </p:txBody>
        </p:sp>
        <p:sp>
          <p:nvSpPr>
            <p:cNvPr id="114" name="tx114"/>
            <p:cNvSpPr/>
            <p:nvPr/>
          </p:nvSpPr>
          <p:spPr>
            <a:xfrm rot="-5400000">
              <a:off x="-240675" y="3352379"/>
              <a:ext cx="126575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zero-dose children</a:t>
              </a:r>
            </a:p>
          </p:txBody>
        </p:sp>
        <p:sp>
          <p:nvSpPr>
            <p:cNvPr id="115" name="rc115"/>
            <p:cNvSpPr/>
            <p:nvPr/>
          </p:nvSpPr>
          <p:spPr>
            <a:xfrm>
              <a:off x="3629600" y="5900002"/>
              <a:ext cx="201456" cy="201456"/>
            </a:xfrm>
            <a:prstGeom prst="rect">
              <a:avLst/>
            </a:prstGeom>
            <a:solidFill>
              <a:srgbClr val="0058AB">
                <a:alpha val="100000"/>
              </a:srgbClr>
            </a:solidFill>
          </p:spPr>
          <p:txBody>
            <a:bodyPr/>
            <a:lstStyle/>
            <a:p/>
          </p:txBody>
        </p:sp>
        <p:sp>
          <p:nvSpPr>
            <p:cNvPr id="116" name="rc116"/>
            <p:cNvSpPr/>
            <p:nvPr/>
          </p:nvSpPr>
          <p:spPr>
            <a:xfrm>
              <a:off x="4531686" y="5900002"/>
              <a:ext cx="201456" cy="201456"/>
            </a:xfrm>
            <a:prstGeom prst="rect">
              <a:avLst/>
            </a:prstGeom>
            <a:solidFill>
              <a:srgbClr val="69DBFF">
                <a:alpha val="100000"/>
              </a:srgbClr>
            </a:solidFill>
          </p:spPr>
          <p:txBody>
            <a:bodyPr/>
            <a:lstStyle/>
            <a:p/>
          </p:txBody>
        </p:sp>
        <p:sp>
          <p:nvSpPr>
            <p:cNvPr id="117" name="tx117"/>
            <p:cNvSpPr/>
            <p:nvPr/>
          </p:nvSpPr>
          <p:spPr>
            <a:xfrm>
              <a:off x="3909645" y="5949093"/>
              <a:ext cx="5434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Estimate</a:t>
              </a:r>
            </a:p>
          </p:txBody>
        </p:sp>
        <p:sp>
          <p:nvSpPr>
            <p:cNvPr id="118" name="tx118"/>
            <p:cNvSpPr/>
            <p:nvPr/>
          </p:nvSpPr>
          <p:spPr>
            <a:xfrm>
              <a:off x="4811731" y="5920921"/>
              <a:ext cx="149884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119" name="tx119"/>
            <p:cNvSpPr/>
            <p:nvPr/>
          </p:nvSpPr>
          <p:spPr>
            <a:xfrm>
              <a:off x="1950931" y="1330710"/>
              <a:ext cx="602931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number of zero-dose children, 2000-2025 and target by 2030, Eswatini</a:t>
              </a:r>
            </a:p>
          </p:txBody>
        </p:sp>
        <p:sp>
          <p:nvSpPr>
            <p:cNvPr id="120" name="tx120"/>
            <p:cNvSpPr/>
            <p:nvPr/>
          </p:nvSpPr>
          <p:spPr>
            <a:xfrm>
              <a:off x="4912824" y="6224698"/>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21" name="tx121"/>
            <p:cNvSpPr/>
            <p:nvPr/>
          </p:nvSpPr>
          <p:spPr>
            <a:xfrm>
              <a:off x="2315059" y="6345453"/>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sp>
          <p:nvSpPr>
            <p:cNvPr id="122" name="tx122"/>
            <p:cNvSpPr/>
            <p:nvPr/>
          </p:nvSpPr>
          <p:spPr>
            <a:xfrm>
              <a:off x="2023271" y="6466154"/>
              <a:ext cx="705113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Dark blue bars are the estimated number of zero-dose children in 2000-2025, light blue bar is the target number of zero-dose children by 2030.</a:t>
              </a:r>
            </a:p>
          </p:txBody>
        </p:sp>
        <p:sp>
          <p:nvSpPr>
            <p:cNvPr id="123" name="tx123"/>
            <p:cNvSpPr/>
            <p:nvPr/>
          </p:nvSpPr>
          <p:spPr>
            <a:xfrm>
              <a:off x="3476861" y="6587891"/>
              <a:ext cx="5597549"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line and points show the yearly progress and trajectory to meet the target by 2030, based on a linear decline.</a:t>
              </a:r>
            </a:p>
          </p:txBody>
        </p:sp>
      </p:grpSp>
      <p:sp>
        <p:nvSpPr>
          <p:cNvPr id="12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aims to leave no one behind with immunization and calls on all countries to reduce the number of zero dose children by half by 2030.
This chart shows:
• Estimated number of zero-dose children in 2000-2025 (dark blue bars)
• Zero-dose target by 2030 (light blue bar)
• Trajectory to reach the 2030 target based on a linear decline (points
In 2025, the number of zero-dose children was approximately 412% higher than the annual number proposed to reach the target, based on a linear trajectory of decline.</a:t>
            </a:r>
          </a:p>
        </p:txBody>
      </p:sp>
      <p:sp>
        <p:nvSpPr>
          <p:cNvPr id="12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the number of zero-dose children was 412% above the annual IA2030 goal, putting the 2030 goal at serious risk without accelerated action.</a:t>
            </a:r>
          </a:p>
        </p:txBody>
      </p:sp>
      <p:grpSp xmlns:pic="http://schemas.openxmlformats.org/drawingml/2006/picture">
        <p:nvGrpSpPr>
          <p:cNvPr id="126" name=""/>
          <p:cNvGrpSpPr/>
          <p:nvPr/>
        </p:nvGrpSpPr>
        <p:grpSpPr>
          <a:xfrm>
            <a:off x="292608" y="1051560"/>
            <a:ext cx="8595360" cy="28575"/>
            <a:chOff x="292608" y="1051560"/>
            <a:chExt cx="8595360" cy="28575"/>
          </a:xfrm>
        </p:grpSpPr>
        <p:sp>
          <p:nvSpPr>
            <p:cNvPr id="127"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28"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4000" i="0" b="0" u="none">
                <a:solidFill>
                  <a:srgbClr val="FFFFFF">
                    <a:alpha val="100000"/>
                  </a:srgbClr>
                </a:solidFill>
                <a:latin typeface="Arial"/>
                <a:cs typeface="Arial"/>
                <a:ea typeface="Arial"/>
                <a:sym typeface="Arial"/>
              </a:rPr>
              <a:t>Eswatini</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a:solidFill>
                  <a:srgbClr val="FFFFFF">
                    <a:alpha val="100000"/>
                  </a:srgbClr>
                </a:solidFill>
                <a:latin typeface="Arial"/>
                <a:cs typeface="Arial"/>
                <a:ea typeface="Arial"/>
                <a:sym typeface="Arial"/>
              </a:rPr>
              <a:t>WUENIC 2025 revision,
Published 15 July 2026</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90894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11079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31264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30802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350987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271172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191357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1416218"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74893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08164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414365"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480537"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747080"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01362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8016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4670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81325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7979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296273" y="3105209"/>
              <a:ext cx="239888" cy="1202811"/>
            </a:xfrm>
            <a:prstGeom prst="rect">
              <a:avLst/>
            </a:prstGeom>
            <a:solidFill>
              <a:srgbClr val="80BD41">
                <a:alpha val="100000"/>
              </a:srgbClr>
            </a:solidFill>
          </p:spPr>
          <p:txBody>
            <a:bodyPr/>
            <a:lstStyle/>
            <a:p/>
          </p:txBody>
        </p:sp>
        <p:sp>
          <p:nvSpPr>
            <p:cNvPr id="24" name="rc24"/>
            <p:cNvSpPr/>
            <p:nvPr/>
          </p:nvSpPr>
          <p:spPr>
            <a:xfrm>
              <a:off x="1296273" y="3028587"/>
              <a:ext cx="239888" cy="76622"/>
            </a:xfrm>
            <a:prstGeom prst="rect">
              <a:avLst/>
            </a:prstGeom>
            <a:solidFill>
              <a:srgbClr val="1CABE2">
                <a:alpha val="100000"/>
              </a:srgbClr>
            </a:solidFill>
          </p:spPr>
          <p:txBody>
            <a:bodyPr/>
            <a:lstStyle/>
            <a:p/>
          </p:txBody>
        </p:sp>
        <p:sp>
          <p:nvSpPr>
            <p:cNvPr id="25" name="rc25"/>
            <p:cNvSpPr/>
            <p:nvPr/>
          </p:nvSpPr>
          <p:spPr>
            <a:xfrm>
              <a:off x="1562816" y="3088847"/>
              <a:ext cx="239888" cy="1219174"/>
            </a:xfrm>
            <a:prstGeom prst="rect">
              <a:avLst/>
            </a:prstGeom>
            <a:solidFill>
              <a:srgbClr val="80BD41">
                <a:alpha val="100000"/>
              </a:srgbClr>
            </a:solidFill>
          </p:spPr>
          <p:txBody>
            <a:bodyPr/>
            <a:lstStyle/>
            <a:p/>
          </p:txBody>
        </p:sp>
        <p:sp>
          <p:nvSpPr>
            <p:cNvPr id="26" name="rc26"/>
            <p:cNvSpPr/>
            <p:nvPr/>
          </p:nvSpPr>
          <p:spPr>
            <a:xfrm>
              <a:off x="1562816" y="3024596"/>
              <a:ext cx="239888" cy="64251"/>
            </a:xfrm>
            <a:prstGeom prst="rect">
              <a:avLst/>
            </a:prstGeom>
            <a:solidFill>
              <a:srgbClr val="1CABE2">
                <a:alpha val="100000"/>
              </a:srgbClr>
            </a:solidFill>
          </p:spPr>
          <p:txBody>
            <a:bodyPr/>
            <a:lstStyle/>
            <a:p/>
          </p:txBody>
        </p:sp>
        <p:sp>
          <p:nvSpPr>
            <p:cNvPr id="27" name="rc27"/>
            <p:cNvSpPr/>
            <p:nvPr/>
          </p:nvSpPr>
          <p:spPr>
            <a:xfrm>
              <a:off x="1829360" y="3087251"/>
              <a:ext cx="239888" cy="1220770"/>
            </a:xfrm>
            <a:prstGeom prst="rect">
              <a:avLst/>
            </a:prstGeom>
            <a:solidFill>
              <a:srgbClr val="80BD41">
                <a:alpha val="100000"/>
              </a:srgbClr>
            </a:solidFill>
          </p:spPr>
          <p:txBody>
            <a:bodyPr/>
            <a:lstStyle/>
            <a:p/>
          </p:txBody>
        </p:sp>
        <p:sp>
          <p:nvSpPr>
            <p:cNvPr id="28" name="rc28"/>
            <p:cNvSpPr/>
            <p:nvPr/>
          </p:nvSpPr>
          <p:spPr>
            <a:xfrm>
              <a:off x="1829360" y="3023000"/>
              <a:ext cx="239888" cy="64251"/>
            </a:xfrm>
            <a:prstGeom prst="rect">
              <a:avLst/>
            </a:prstGeom>
            <a:solidFill>
              <a:srgbClr val="1CABE2">
                <a:alpha val="100000"/>
              </a:srgbClr>
            </a:solidFill>
          </p:spPr>
          <p:txBody>
            <a:bodyPr/>
            <a:lstStyle/>
            <a:p/>
          </p:txBody>
        </p:sp>
        <p:sp>
          <p:nvSpPr>
            <p:cNvPr id="29" name="rc29"/>
            <p:cNvSpPr/>
            <p:nvPr/>
          </p:nvSpPr>
          <p:spPr>
            <a:xfrm>
              <a:off x="2095903" y="3075678"/>
              <a:ext cx="239888" cy="1232343"/>
            </a:xfrm>
            <a:prstGeom prst="rect">
              <a:avLst/>
            </a:prstGeom>
            <a:solidFill>
              <a:srgbClr val="80BD41">
                <a:alpha val="100000"/>
              </a:srgbClr>
            </a:solidFill>
          </p:spPr>
          <p:txBody>
            <a:bodyPr/>
            <a:lstStyle/>
            <a:p/>
          </p:txBody>
        </p:sp>
        <p:sp>
          <p:nvSpPr>
            <p:cNvPr id="30" name="rc30"/>
            <p:cNvSpPr/>
            <p:nvPr/>
          </p:nvSpPr>
          <p:spPr>
            <a:xfrm>
              <a:off x="2095903" y="3011028"/>
              <a:ext cx="239888" cy="64650"/>
            </a:xfrm>
            <a:prstGeom prst="rect">
              <a:avLst/>
            </a:prstGeom>
            <a:solidFill>
              <a:srgbClr val="1CABE2">
                <a:alpha val="100000"/>
              </a:srgbClr>
            </a:solidFill>
          </p:spPr>
          <p:txBody>
            <a:bodyPr/>
            <a:lstStyle/>
            <a:p/>
          </p:txBody>
        </p:sp>
        <p:sp>
          <p:nvSpPr>
            <p:cNvPr id="31" name="rc31"/>
            <p:cNvSpPr/>
            <p:nvPr/>
          </p:nvSpPr>
          <p:spPr>
            <a:xfrm>
              <a:off x="2362446" y="3059316"/>
              <a:ext cx="239888" cy="1248705"/>
            </a:xfrm>
            <a:prstGeom prst="rect">
              <a:avLst/>
            </a:prstGeom>
            <a:solidFill>
              <a:srgbClr val="80BD41">
                <a:alpha val="100000"/>
              </a:srgbClr>
            </a:solidFill>
          </p:spPr>
          <p:txBody>
            <a:bodyPr/>
            <a:lstStyle/>
            <a:p/>
          </p:txBody>
        </p:sp>
        <p:sp>
          <p:nvSpPr>
            <p:cNvPr id="32" name="rc32"/>
            <p:cNvSpPr/>
            <p:nvPr/>
          </p:nvSpPr>
          <p:spPr>
            <a:xfrm>
              <a:off x="2362446" y="2993468"/>
              <a:ext cx="239888" cy="65847"/>
            </a:xfrm>
            <a:prstGeom prst="rect">
              <a:avLst/>
            </a:prstGeom>
            <a:solidFill>
              <a:srgbClr val="1CABE2">
                <a:alpha val="100000"/>
              </a:srgbClr>
            </a:solidFill>
          </p:spPr>
          <p:txBody>
            <a:bodyPr/>
            <a:lstStyle/>
            <a:p/>
          </p:txBody>
        </p:sp>
        <p:sp>
          <p:nvSpPr>
            <p:cNvPr id="33" name="rc33"/>
            <p:cNvSpPr/>
            <p:nvPr/>
          </p:nvSpPr>
          <p:spPr>
            <a:xfrm>
              <a:off x="2628989" y="3052132"/>
              <a:ext cx="239888" cy="1255888"/>
            </a:xfrm>
            <a:prstGeom prst="rect">
              <a:avLst/>
            </a:prstGeom>
            <a:solidFill>
              <a:srgbClr val="80BD41">
                <a:alpha val="100000"/>
              </a:srgbClr>
            </a:solidFill>
          </p:spPr>
          <p:txBody>
            <a:bodyPr/>
            <a:lstStyle/>
            <a:p/>
          </p:txBody>
        </p:sp>
        <p:sp>
          <p:nvSpPr>
            <p:cNvPr id="34" name="rc34"/>
            <p:cNvSpPr/>
            <p:nvPr/>
          </p:nvSpPr>
          <p:spPr>
            <a:xfrm>
              <a:off x="2628989" y="2985886"/>
              <a:ext cx="239888" cy="66246"/>
            </a:xfrm>
            <a:prstGeom prst="rect">
              <a:avLst/>
            </a:prstGeom>
            <a:solidFill>
              <a:srgbClr val="1CABE2">
                <a:alpha val="100000"/>
              </a:srgbClr>
            </a:solidFill>
          </p:spPr>
          <p:txBody>
            <a:bodyPr/>
            <a:lstStyle/>
            <a:p/>
          </p:txBody>
        </p:sp>
        <p:sp>
          <p:nvSpPr>
            <p:cNvPr id="35" name="rc35"/>
            <p:cNvSpPr/>
            <p:nvPr/>
          </p:nvSpPr>
          <p:spPr>
            <a:xfrm>
              <a:off x="2895532" y="3055325"/>
              <a:ext cx="239888" cy="1252696"/>
            </a:xfrm>
            <a:prstGeom prst="rect">
              <a:avLst/>
            </a:prstGeom>
            <a:solidFill>
              <a:srgbClr val="80BD41">
                <a:alpha val="100000"/>
              </a:srgbClr>
            </a:solidFill>
          </p:spPr>
          <p:txBody>
            <a:bodyPr/>
            <a:lstStyle/>
            <a:p/>
          </p:txBody>
        </p:sp>
        <p:sp>
          <p:nvSpPr>
            <p:cNvPr id="36" name="rc36"/>
            <p:cNvSpPr/>
            <p:nvPr/>
          </p:nvSpPr>
          <p:spPr>
            <a:xfrm>
              <a:off x="2895532" y="2989477"/>
              <a:ext cx="239888" cy="65847"/>
            </a:xfrm>
            <a:prstGeom prst="rect">
              <a:avLst/>
            </a:prstGeom>
            <a:solidFill>
              <a:srgbClr val="1CABE2">
                <a:alpha val="100000"/>
              </a:srgbClr>
            </a:solidFill>
          </p:spPr>
          <p:txBody>
            <a:bodyPr/>
            <a:lstStyle/>
            <a:p/>
          </p:txBody>
        </p:sp>
        <p:sp>
          <p:nvSpPr>
            <p:cNvPr id="37" name="rc37"/>
            <p:cNvSpPr/>
            <p:nvPr/>
          </p:nvSpPr>
          <p:spPr>
            <a:xfrm>
              <a:off x="3162075" y="3049339"/>
              <a:ext cx="239888" cy="1258682"/>
            </a:xfrm>
            <a:prstGeom prst="rect">
              <a:avLst/>
            </a:prstGeom>
            <a:solidFill>
              <a:srgbClr val="80BD41">
                <a:alpha val="100000"/>
              </a:srgbClr>
            </a:solidFill>
          </p:spPr>
          <p:txBody>
            <a:bodyPr/>
            <a:lstStyle/>
            <a:p/>
          </p:txBody>
        </p:sp>
        <p:sp>
          <p:nvSpPr>
            <p:cNvPr id="38" name="rc38"/>
            <p:cNvSpPr/>
            <p:nvPr/>
          </p:nvSpPr>
          <p:spPr>
            <a:xfrm>
              <a:off x="3162075" y="2983092"/>
              <a:ext cx="239888" cy="66246"/>
            </a:xfrm>
            <a:prstGeom prst="rect">
              <a:avLst/>
            </a:prstGeom>
            <a:solidFill>
              <a:srgbClr val="1CABE2">
                <a:alpha val="100000"/>
              </a:srgbClr>
            </a:solidFill>
          </p:spPr>
          <p:txBody>
            <a:bodyPr/>
            <a:lstStyle/>
            <a:p/>
          </p:txBody>
        </p:sp>
        <p:sp>
          <p:nvSpPr>
            <p:cNvPr id="39" name="rc39"/>
            <p:cNvSpPr/>
            <p:nvPr/>
          </p:nvSpPr>
          <p:spPr>
            <a:xfrm>
              <a:off x="3428618" y="3020605"/>
              <a:ext cx="239888" cy="1287415"/>
            </a:xfrm>
            <a:prstGeom prst="rect">
              <a:avLst/>
            </a:prstGeom>
            <a:solidFill>
              <a:srgbClr val="80BD41">
                <a:alpha val="100000"/>
              </a:srgbClr>
            </a:solidFill>
          </p:spPr>
          <p:txBody>
            <a:bodyPr/>
            <a:lstStyle/>
            <a:p/>
          </p:txBody>
        </p:sp>
        <p:sp>
          <p:nvSpPr>
            <p:cNvPr id="40" name="rc40"/>
            <p:cNvSpPr/>
            <p:nvPr/>
          </p:nvSpPr>
          <p:spPr>
            <a:xfrm>
              <a:off x="3428618" y="2967129"/>
              <a:ext cx="239888" cy="53476"/>
            </a:xfrm>
            <a:prstGeom prst="rect">
              <a:avLst/>
            </a:prstGeom>
            <a:solidFill>
              <a:srgbClr val="1CABE2">
                <a:alpha val="100000"/>
              </a:srgbClr>
            </a:solidFill>
          </p:spPr>
          <p:txBody>
            <a:bodyPr/>
            <a:lstStyle/>
            <a:p/>
          </p:txBody>
        </p:sp>
        <p:sp>
          <p:nvSpPr>
            <p:cNvPr id="41" name="rc41"/>
            <p:cNvSpPr/>
            <p:nvPr/>
          </p:nvSpPr>
          <p:spPr>
            <a:xfrm>
              <a:off x="3695161" y="3038564"/>
              <a:ext cx="239888" cy="1269457"/>
            </a:xfrm>
            <a:prstGeom prst="rect">
              <a:avLst/>
            </a:prstGeom>
            <a:solidFill>
              <a:srgbClr val="80BD41">
                <a:alpha val="100000"/>
              </a:srgbClr>
            </a:solidFill>
          </p:spPr>
          <p:txBody>
            <a:bodyPr/>
            <a:lstStyle/>
            <a:p/>
          </p:txBody>
        </p:sp>
        <p:sp>
          <p:nvSpPr>
            <p:cNvPr id="42" name="rc42"/>
            <p:cNvSpPr/>
            <p:nvPr/>
          </p:nvSpPr>
          <p:spPr>
            <a:xfrm>
              <a:off x="3695161" y="2971918"/>
              <a:ext cx="239888" cy="66645"/>
            </a:xfrm>
            <a:prstGeom prst="rect">
              <a:avLst/>
            </a:prstGeom>
            <a:solidFill>
              <a:srgbClr val="1CABE2">
                <a:alpha val="100000"/>
              </a:srgbClr>
            </a:solidFill>
          </p:spPr>
          <p:txBody>
            <a:bodyPr/>
            <a:lstStyle/>
            <a:p/>
          </p:txBody>
        </p:sp>
        <p:sp>
          <p:nvSpPr>
            <p:cNvPr id="43" name="rc43"/>
            <p:cNvSpPr/>
            <p:nvPr/>
          </p:nvSpPr>
          <p:spPr>
            <a:xfrm>
              <a:off x="3961705" y="3068893"/>
              <a:ext cx="239888" cy="1239127"/>
            </a:xfrm>
            <a:prstGeom prst="rect">
              <a:avLst/>
            </a:prstGeom>
            <a:solidFill>
              <a:srgbClr val="80BD41">
                <a:alpha val="100000"/>
              </a:srgbClr>
            </a:solidFill>
          </p:spPr>
          <p:txBody>
            <a:bodyPr/>
            <a:lstStyle/>
            <a:p/>
          </p:txBody>
        </p:sp>
        <p:sp>
          <p:nvSpPr>
            <p:cNvPr id="44" name="rc44"/>
            <p:cNvSpPr/>
            <p:nvPr/>
          </p:nvSpPr>
          <p:spPr>
            <a:xfrm>
              <a:off x="3961705" y="3003844"/>
              <a:ext cx="239888" cy="65049"/>
            </a:xfrm>
            <a:prstGeom prst="rect">
              <a:avLst/>
            </a:prstGeom>
            <a:solidFill>
              <a:srgbClr val="1CABE2">
                <a:alpha val="100000"/>
              </a:srgbClr>
            </a:solidFill>
          </p:spPr>
          <p:txBody>
            <a:bodyPr/>
            <a:lstStyle/>
            <a:p/>
          </p:txBody>
        </p:sp>
        <p:sp>
          <p:nvSpPr>
            <p:cNvPr id="45" name="rc45"/>
            <p:cNvSpPr/>
            <p:nvPr/>
          </p:nvSpPr>
          <p:spPr>
            <a:xfrm>
              <a:off x="4228248" y="3038963"/>
              <a:ext cx="239888" cy="1269058"/>
            </a:xfrm>
            <a:prstGeom prst="rect">
              <a:avLst/>
            </a:prstGeom>
            <a:solidFill>
              <a:srgbClr val="80BD41">
                <a:alpha val="100000"/>
              </a:srgbClr>
            </a:solidFill>
          </p:spPr>
          <p:txBody>
            <a:bodyPr/>
            <a:lstStyle/>
            <a:p/>
          </p:txBody>
        </p:sp>
        <p:sp>
          <p:nvSpPr>
            <p:cNvPr id="46" name="rc46"/>
            <p:cNvSpPr/>
            <p:nvPr/>
          </p:nvSpPr>
          <p:spPr>
            <a:xfrm>
              <a:off x="4228248" y="3013023"/>
              <a:ext cx="239888" cy="25939"/>
            </a:xfrm>
            <a:prstGeom prst="rect">
              <a:avLst/>
            </a:prstGeom>
            <a:solidFill>
              <a:srgbClr val="1CABE2">
                <a:alpha val="100000"/>
              </a:srgbClr>
            </a:solidFill>
          </p:spPr>
          <p:txBody>
            <a:bodyPr/>
            <a:lstStyle/>
            <a:p/>
          </p:txBody>
        </p:sp>
        <p:sp>
          <p:nvSpPr>
            <p:cNvPr id="47" name="rc47"/>
            <p:cNvSpPr/>
            <p:nvPr/>
          </p:nvSpPr>
          <p:spPr>
            <a:xfrm>
              <a:off x="4494791" y="3061311"/>
              <a:ext cx="239888" cy="1246710"/>
            </a:xfrm>
            <a:prstGeom prst="rect">
              <a:avLst/>
            </a:prstGeom>
            <a:solidFill>
              <a:srgbClr val="80BD41">
                <a:alpha val="100000"/>
              </a:srgbClr>
            </a:solidFill>
          </p:spPr>
          <p:txBody>
            <a:bodyPr/>
            <a:lstStyle/>
            <a:p/>
          </p:txBody>
        </p:sp>
        <p:sp>
          <p:nvSpPr>
            <p:cNvPr id="48" name="rc48"/>
            <p:cNvSpPr/>
            <p:nvPr/>
          </p:nvSpPr>
          <p:spPr>
            <a:xfrm>
              <a:off x="4494791" y="3022601"/>
              <a:ext cx="239888" cy="38710"/>
            </a:xfrm>
            <a:prstGeom prst="rect">
              <a:avLst/>
            </a:prstGeom>
            <a:solidFill>
              <a:srgbClr val="1CABE2">
                <a:alpha val="100000"/>
              </a:srgbClr>
            </a:solidFill>
          </p:spPr>
          <p:txBody>
            <a:bodyPr/>
            <a:lstStyle/>
            <a:p/>
          </p:txBody>
        </p:sp>
        <p:sp>
          <p:nvSpPr>
            <p:cNvPr id="49" name="rc49"/>
            <p:cNvSpPr/>
            <p:nvPr/>
          </p:nvSpPr>
          <p:spPr>
            <a:xfrm>
              <a:off x="4761334" y="3039362"/>
              <a:ext cx="239888" cy="1268659"/>
            </a:xfrm>
            <a:prstGeom prst="rect">
              <a:avLst/>
            </a:prstGeom>
            <a:solidFill>
              <a:srgbClr val="80BD41">
                <a:alpha val="100000"/>
              </a:srgbClr>
            </a:solidFill>
          </p:spPr>
          <p:txBody>
            <a:bodyPr/>
            <a:lstStyle/>
            <a:p/>
          </p:txBody>
        </p:sp>
        <p:sp>
          <p:nvSpPr>
            <p:cNvPr id="50" name="rc50"/>
            <p:cNvSpPr/>
            <p:nvPr/>
          </p:nvSpPr>
          <p:spPr>
            <a:xfrm>
              <a:off x="4761334" y="3026591"/>
              <a:ext cx="239888" cy="12770"/>
            </a:xfrm>
            <a:prstGeom prst="rect">
              <a:avLst/>
            </a:prstGeom>
            <a:solidFill>
              <a:srgbClr val="1CABE2">
                <a:alpha val="100000"/>
              </a:srgbClr>
            </a:solidFill>
          </p:spPr>
          <p:txBody>
            <a:bodyPr/>
            <a:lstStyle/>
            <a:p/>
          </p:txBody>
        </p:sp>
        <p:sp>
          <p:nvSpPr>
            <p:cNvPr id="51" name="rc51"/>
            <p:cNvSpPr/>
            <p:nvPr/>
          </p:nvSpPr>
          <p:spPr>
            <a:xfrm>
              <a:off x="5027877" y="3057719"/>
              <a:ext cx="239888" cy="1250301"/>
            </a:xfrm>
            <a:prstGeom prst="rect">
              <a:avLst/>
            </a:prstGeom>
            <a:solidFill>
              <a:srgbClr val="80BD41">
                <a:alpha val="100000"/>
              </a:srgbClr>
            </a:solidFill>
          </p:spPr>
          <p:txBody>
            <a:bodyPr/>
            <a:lstStyle/>
            <a:p/>
          </p:txBody>
        </p:sp>
        <p:sp>
          <p:nvSpPr>
            <p:cNvPr id="52" name="rc52"/>
            <p:cNvSpPr/>
            <p:nvPr/>
          </p:nvSpPr>
          <p:spPr>
            <a:xfrm>
              <a:off x="5027877" y="3044949"/>
              <a:ext cx="239888" cy="12770"/>
            </a:xfrm>
            <a:prstGeom prst="rect">
              <a:avLst/>
            </a:prstGeom>
            <a:solidFill>
              <a:srgbClr val="1CABE2">
                <a:alpha val="100000"/>
              </a:srgbClr>
            </a:solidFill>
          </p:spPr>
          <p:txBody>
            <a:bodyPr/>
            <a:lstStyle/>
            <a:p/>
          </p:txBody>
        </p:sp>
        <p:sp>
          <p:nvSpPr>
            <p:cNvPr id="53" name="rc53"/>
            <p:cNvSpPr/>
            <p:nvPr/>
          </p:nvSpPr>
          <p:spPr>
            <a:xfrm>
              <a:off x="5294420" y="3117181"/>
              <a:ext cx="239888" cy="1190839"/>
            </a:xfrm>
            <a:prstGeom prst="rect">
              <a:avLst/>
            </a:prstGeom>
            <a:solidFill>
              <a:srgbClr val="80BD41">
                <a:alpha val="100000"/>
              </a:srgbClr>
            </a:solidFill>
          </p:spPr>
          <p:txBody>
            <a:bodyPr/>
            <a:lstStyle/>
            <a:p/>
          </p:txBody>
        </p:sp>
        <p:sp>
          <p:nvSpPr>
            <p:cNvPr id="54" name="rc54"/>
            <p:cNvSpPr/>
            <p:nvPr/>
          </p:nvSpPr>
          <p:spPr>
            <a:xfrm>
              <a:off x="5294420" y="3067696"/>
              <a:ext cx="239888" cy="49485"/>
            </a:xfrm>
            <a:prstGeom prst="rect">
              <a:avLst/>
            </a:prstGeom>
            <a:solidFill>
              <a:srgbClr val="1CABE2">
                <a:alpha val="100000"/>
              </a:srgbClr>
            </a:solidFill>
          </p:spPr>
          <p:txBody>
            <a:bodyPr/>
            <a:lstStyle/>
            <a:p/>
          </p:txBody>
        </p:sp>
        <p:sp>
          <p:nvSpPr>
            <p:cNvPr id="55" name="rc55"/>
            <p:cNvSpPr/>
            <p:nvPr/>
          </p:nvSpPr>
          <p:spPr>
            <a:xfrm>
              <a:off x="5560963" y="3137933"/>
              <a:ext cx="239888" cy="1170087"/>
            </a:xfrm>
            <a:prstGeom prst="rect">
              <a:avLst/>
            </a:prstGeom>
            <a:solidFill>
              <a:srgbClr val="80BD41">
                <a:alpha val="100000"/>
              </a:srgbClr>
            </a:solidFill>
          </p:spPr>
          <p:txBody>
            <a:bodyPr/>
            <a:lstStyle/>
            <a:p/>
          </p:txBody>
        </p:sp>
        <p:sp>
          <p:nvSpPr>
            <p:cNvPr id="56" name="rc56"/>
            <p:cNvSpPr/>
            <p:nvPr/>
          </p:nvSpPr>
          <p:spPr>
            <a:xfrm>
              <a:off x="5560963" y="3089246"/>
              <a:ext cx="239888" cy="48687"/>
            </a:xfrm>
            <a:prstGeom prst="rect">
              <a:avLst/>
            </a:prstGeom>
            <a:solidFill>
              <a:srgbClr val="1CABE2">
                <a:alpha val="100000"/>
              </a:srgbClr>
            </a:solidFill>
          </p:spPr>
          <p:txBody>
            <a:bodyPr/>
            <a:lstStyle/>
            <a:p/>
          </p:txBody>
        </p:sp>
        <p:sp>
          <p:nvSpPr>
            <p:cNvPr id="57" name="rc57"/>
            <p:cNvSpPr/>
            <p:nvPr/>
          </p:nvSpPr>
          <p:spPr>
            <a:xfrm>
              <a:off x="5827506" y="3157887"/>
              <a:ext cx="239888" cy="1150134"/>
            </a:xfrm>
            <a:prstGeom prst="rect">
              <a:avLst/>
            </a:prstGeom>
            <a:solidFill>
              <a:srgbClr val="80BD41">
                <a:alpha val="100000"/>
              </a:srgbClr>
            </a:solidFill>
          </p:spPr>
          <p:txBody>
            <a:bodyPr/>
            <a:lstStyle/>
            <a:p/>
          </p:txBody>
        </p:sp>
        <p:sp>
          <p:nvSpPr>
            <p:cNvPr id="58" name="rc58"/>
            <p:cNvSpPr/>
            <p:nvPr/>
          </p:nvSpPr>
          <p:spPr>
            <a:xfrm>
              <a:off x="5827506" y="3109998"/>
              <a:ext cx="239888" cy="47888"/>
            </a:xfrm>
            <a:prstGeom prst="rect">
              <a:avLst/>
            </a:prstGeom>
            <a:solidFill>
              <a:srgbClr val="1CABE2">
                <a:alpha val="100000"/>
              </a:srgbClr>
            </a:solidFill>
          </p:spPr>
          <p:txBody>
            <a:bodyPr/>
            <a:lstStyle/>
            <a:p/>
          </p:txBody>
        </p:sp>
        <p:sp>
          <p:nvSpPr>
            <p:cNvPr id="59" name="rc59"/>
            <p:cNvSpPr/>
            <p:nvPr/>
          </p:nvSpPr>
          <p:spPr>
            <a:xfrm>
              <a:off x="6094049" y="3168263"/>
              <a:ext cx="239888" cy="1139758"/>
            </a:xfrm>
            <a:prstGeom prst="rect">
              <a:avLst/>
            </a:prstGeom>
            <a:solidFill>
              <a:srgbClr val="80BD41">
                <a:alpha val="100000"/>
              </a:srgbClr>
            </a:solidFill>
          </p:spPr>
          <p:txBody>
            <a:bodyPr/>
            <a:lstStyle/>
            <a:p/>
          </p:txBody>
        </p:sp>
        <p:sp>
          <p:nvSpPr>
            <p:cNvPr id="60" name="rc60"/>
            <p:cNvSpPr/>
            <p:nvPr/>
          </p:nvSpPr>
          <p:spPr>
            <a:xfrm>
              <a:off x="6094049" y="3120773"/>
              <a:ext cx="239888" cy="47489"/>
            </a:xfrm>
            <a:prstGeom prst="rect">
              <a:avLst/>
            </a:prstGeom>
            <a:solidFill>
              <a:srgbClr val="1CABE2">
                <a:alpha val="100000"/>
              </a:srgbClr>
            </a:solidFill>
          </p:spPr>
          <p:txBody>
            <a:bodyPr/>
            <a:lstStyle/>
            <a:p/>
          </p:txBody>
        </p:sp>
        <p:sp>
          <p:nvSpPr>
            <p:cNvPr id="61" name="rc61"/>
            <p:cNvSpPr/>
            <p:nvPr/>
          </p:nvSpPr>
          <p:spPr>
            <a:xfrm>
              <a:off x="6360593" y="3179038"/>
              <a:ext cx="239888" cy="1128983"/>
            </a:xfrm>
            <a:prstGeom prst="rect">
              <a:avLst/>
            </a:prstGeom>
            <a:solidFill>
              <a:srgbClr val="80BD41">
                <a:alpha val="100000"/>
              </a:srgbClr>
            </a:solidFill>
          </p:spPr>
          <p:txBody>
            <a:bodyPr/>
            <a:lstStyle/>
            <a:p/>
          </p:txBody>
        </p:sp>
        <p:sp>
          <p:nvSpPr>
            <p:cNvPr id="62" name="rc62"/>
            <p:cNvSpPr/>
            <p:nvPr/>
          </p:nvSpPr>
          <p:spPr>
            <a:xfrm>
              <a:off x="6360593" y="3131947"/>
              <a:ext cx="239888" cy="47090"/>
            </a:xfrm>
            <a:prstGeom prst="rect">
              <a:avLst/>
            </a:prstGeom>
            <a:solidFill>
              <a:srgbClr val="1CABE2">
                <a:alpha val="100000"/>
              </a:srgbClr>
            </a:solidFill>
          </p:spPr>
          <p:txBody>
            <a:bodyPr/>
            <a:lstStyle/>
            <a:p/>
          </p:txBody>
        </p:sp>
        <p:sp>
          <p:nvSpPr>
            <p:cNvPr id="63" name="rc63"/>
            <p:cNvSpPr/>
            <p:nvPr/>
          </p:nvSpPr>
          <p:spPr>
            <a:xfrm>
              <a:off x="6627136" y="3292774"/>
              <a:ext cx="239888" cy="1015246"/>
            </a:xfrm>
            <a:prstGeom prst="rect">
              <a:avLst/>
            </a:prstGeom>
            <a:solidFill>
              <a:srgbClr val="80BD41">
                <a:alpha val="100000"/>
              </a:srgbClr>
            </a:solidFill>
          </p:spPr>
          <p:txBody>
            <a:bodyPr/>
            <a:lstStyle/>
            <a:p/>
          </p:txBody>
        </p:sp>
        <p:sp>
          <p:nvSpPr>
            <p:cNvPr id="64" name="rc64"/>
            <p:cNvSpPr/>
            <p:nvPr/>
          </p:nvSpPr>
          <p:spPr>
            <a:xfrm>
              <a:off x="6627136" y="3141126"/>
              <a:ext cx="239888" cy="151648"/>
            </a:xfrm>
            <a:prstGeom prst="rect">
              <a:avLst/>
            </a:prstGeom>
            <a:solidFill>
              <a:srgbClr val="1CABE2">
                <a:alpha val="100000"/>
              </a:srgbClr>
            </a:solidFill>
          </p:spPr>
          <p:txBody>
            <a:bodyPr/>
            <a:lstStyle/>
            <a:p/>
          </p:txBody>
        </p:sp>
        <p:sp>
          <p:nvSpPr>
            <p:cNvPr id="65" name="rc65"/>
            <p:cNvSpPr/>
            <p:nvPr/>
          </p:nvSpPr>
          <p:spPr>
            <a:xfrm>
              <a:off x="6893679" y="3309137"/>
              <a:ext cx="239888" cy="998884"/>
            </a:xfrm>
            <a:prstGeom prst="rect">
              <a:avLst/>
            </a:prstGeom>
            <a:solidFill>
              <a:srgbClr val="80BD41">
                <a:alpha val="100000"/>
              </a:srgbClr>
            </a:solidFill>
          </p:spPr>
          <p:txBody>
            <a:bodyPr/>
            <a:lstStyle/>
            <a:p/>
          </p:txBody>
        </p:sp>
        <p:sp>
          <p:nvSpPr>
            <p:cNvPr id="66" name="rc66"/>
            <p:cNvSpPr/>
            <p:nvPr/>
          </p:nvSpPr>
          <p:spPr>
            <a:xfrm>
              <a:off x="6893679" y="3146713"/>
              <a:ext cx="239888" cy="162423"/>
            </a:xfrm>
            <a:prstGeom prst="rect">
              <a:avLst/>
            </a:prstGeom>
            <a:solidFill>
              <a:srgbClr val="1CABE2">
                <a:alpha val="100000"/>
              </a:srgbClr>
            </a:solidFill>
          </p:spPr>
          <p:txBody>
            <a:bodyPr/>
            <a:lstStyle/>
            <a:p/>
          </p:txBody>
        </p:sp>
        <p:sp>
          <p:nvSpPr>
            <p:cNvPr id="67" name="rc67"/>
            <p:cNvSpPr/>
            <p:nvPr/>
          </p:nvSpPr>
          <p:spPr>
            <a:xfrm>
              <a:off x="7160222" y="3161479"/>
              <a:ext cx="239888" cy="1146542"/>
            </a:xfrm>
            <a:prstGeom prst="rect">
              <a:avLst/>
            </a:prstGeom>
            <a:solidFill>
              <a:srgbClr val="80BD41">
                <a:alpha val="100000"/>
              </a:srgbClr>
            </a:solidFill>
          </p:spPr>
          <p:txBody>
            <a:bodyPr/>
            <a:lstStyle/>
            <a:p/>
          </p:txBody>
        </p:sp>
        <p:sp>
          <p:nvSpPr>
            <p:cNvPr id="68" name="rc68"/>
            <p:cNvSpPr/>
            <p:nvPr/>
          </p:nvSpPr>
          <p:spPr>
            <a:xfrm>
              <a:off x="7160222" y="3149906"/>
              <a:ext cx="239888" cy="11573"/>
            </a:xfrm>
            <a:prstGeom prst="rect">
              <a:avLst/>
            </a:prstGeom>
            <a:solidFill>
              <a:srgbClr val="1CABE2">
                <a:alpha val="100000"/>
              </a:srgbClr>
            </a:solidFill>
          </p:spPr>
          <p:txBody>
            <a:bodyPr/>
            <a:lstStyle/>
            <a:p/>
          </p:txBody>
        </p:sp>
        <p:sp>
          <p:nvSpPr>
            <p:cNvPr id="69" name="rc69"/>
            <p:cNvSpPr/>
            <p:nvPr/>
          </p:nvSpPr>
          <p:spPr>
            <a:xfrm>
              <a:off x="7426765" y="3289183"/>
              <a:ext cx="239888" cy="1018838"/>
            </a:xfrm>
            <a:prstGeom prst="rect">
              <a:avLst/>
            </a:prstGeom>
            <a:solidFill>
              <a:srgbClr val="80BD41">
                <a:alpha val="100000"/>
              </a:srgbClr>
            </a:solidFill>
          </p:spPr>
          <p:txBody>
            <a:bodyPr/>
            <a:lstStyle/>
            <a:p/>
          </p:txBody>
        </p:sp>
        <p:sp>
          <p:nvSpPr>
            <p:cNvPr id="70" name="rc70"/>
            <p:cNvSpPr/>
            <p:nvPr/>
          </p:nvSpPr>
          <p:spPr>
            <a:xfrm>
              <a:off x="7426765" y="3163474"/>
              <a:ext cx="239888" cy="125708"/>
            </a:xfrm>
            <a:prstGeom prst="rect">
              <a:avLst/>
            </a:prstGeom>
            <a:solidFill>
              <a:srgbClr val="1CABE2">
                <a:alpha val="100000"/>
              </a:srgbClr>
            </a:solidFill>
          </p:spPr>
          <p:txBody>
            <a:bodyPr/>
            <a:lstStyle/>
            <a:p/>
          </p:txBody>
        </p:sp>
        <p:sp>
          <p:nvSpPr>
            <p:cNvPr id="71" name="rc71"/>
            <p:cNvSpPr/>
            <p:nvPr/>
          </p:nvSpPr>
          <p:spPr>
            <a:xfrm>
              <a:off x="7693308" y="3274018"/>
              <a:ext cx="239888" cy="1034003"/>
            </a:xfrm>
            <a:prstGeom prst="rect">
              <a:avLst/>
            </a:prstGeom>
            <a:solidFill>
              <a:srgbClr val="80BD41">
                <a:alpha val="100000"/>
              </a:srgbClr>
            </a:solidFill>
          </p:spPr>
          <p:txBody>
            <a:bodyPr/>
            <a:lstStyle/>
            <a:p/>
          </p:txBody>
        </p:sp>
        <p:sp>
          <p:nvSpPr>
            <p:cNvPr id="72" name="rc72"/>
            <p:cNvSpPr/>
            <p:nvPr/>
          </p:nvSpPr>
          <p:spPr>
            <a:xfrm>
              <a:off x="7693308" y="3171855"/>
              <a:ext cx="239888" cy="102163"/>
            </a:xfrm>
            <a:prstGeom prst="rect">
              <a:avLst/>
            </a:prstGeom>
            <a:solidFill>
              <a:srgbClr val="1CABE2">
                <a:alpha val="100000"/>
              </a:srgbClr>
            </a:solidFill>
          </p:spPr>
          <p:txBody>
            <a:bodyPr/>
            <a:lstStyle/>
            <a:p/>
          </p:txBody>
        </p:sp>
        <p:sp>
          <p:nvSpPr>
            <p:cNvPr id="73" name="rc73"/>
            <p:cNvSpPr/>
            <p:nvPr/>
          </p:nvSpPr>
          <p:spPr>
            <a:xfrm>
              <a:off x="7959851" y="3359420"/>
              <a:ext cx="239888" cy="948601"/>
            </a:xfrm>
            <a:prstGeom prst="rect">
              <a:avLst/>
            </a:prstGeom>
            <a:solidFill>
              <a:srgbClr val="80BD41">
                <a:alpha val="100000"/>
              </a:srgbClr>
            </a:solidFill>
          </p:spPr>
          <p:txBody>
            <a:bodyPr/>
            <a:lstStyle/>
            <a:p/>
          </p:txBody>
        </p:sp>
        <p:sp>
          <p:nvSpPr>
            <p:cNvPr id="74" name="rc74"/>
            <p:cNvSpPr/>
            <p:nvPr/>
          </p:nvSpPr>
          <p:spPr>
            <a:xfrm>
              <a:off x="7959851" y="3178639"/>
              <a:ext cx="239888" cy="180780"/>
            </a:xfrm>
            <a:prstGeom prst="rect">
              <a:avLst/>
            </a:prstGeom>
            <a:solidFill>
              <a:srgbClr val="1CABE2">
                <a:alpha val="100000"/>
              </a:srgbClr>
            </a:solidFill>
          </p:spPr>
          <p:txBody>
            <a:bodyPr/>
            <a:lstStyle/>
            <a:p/>
          </p:txBody>
        </p:sp>
        <p:sp>
          <p:nvSpPr>
            <p:cNvPr id="75" name="pl75"/>
            <p:cNvSpPr/>
            <p:nvPr/>
          </p:nvSpPr>
          <p:spPr>
            <a:xfrm>
              <a:off x="1416218" y="2095023"/>
              <a:ext cx="6663577" cy="335302"/>
            </a:xfrm>
            <a:custGeom>
              <a:avLst/>
              <a:pathLst>
                <a:path w="6663577" h="335302">
                  <a:moveTo>
                    <a:pt x="0" y="111767"/>
                  </a:moveTo>
                  <a:lnTo>
                    <a:pt x="266543" y="89414"/>
                  </a:lnTo>
                  <a:lnTo>
                    <a:pt x="533086" y="89414"/>
                  </a:lnTo>
                  <a:lnTo>
                    <a:pt x="799629" y="89414"/>
                  </a:lnTo>
                  <a:lnTo>
                    <a:pt x="1066172" y="89414"/>
                  </a:lnTo>
                  <a:lnTo>
                    <a:pt x="1332715" y="89414"/>
                  </a:lnTo>
                  <a:lnTo>
                    <a:pt x="1599258" y="89414"/>
                  </a:lnTo>
                  <a:lnTo>
                    <a:pt x="1865801" y="89414"/>
                  </a:lnTo>
                  <a:lnTo>
                    <a:pt x="2132344" y="67060"/>
                  </a:lnTo>
                  <a:lnTo>
                    <a:pt x="2398888" y="89414"/>
                  </a:lnTo>
                  <a:lnTo>
                    <a:pt x="2665431" y="89414"/>
                  </a:lnTo>
                  <a:lnTo>
                    <a:pt x="2931974" y="22353"/>
                  </a:lnTo>
                  <a:lnTo>
                    <a:pt x="3198517" y="44707"/>
                  </a:lnTo>
                  <a:lnTo>
                    <a:pt x="3465060" y="0"/>
                  </a:lnTo>
                  <a:lnTo>
                    <a:pt x="3731603" y="0"/>
                  </a:lnTo>
                  <a:lnTo>
                    <a:pt x="3998146" y="67060"/>
                  </a:lnTo>
                  <a:lnTo>
                    <a:pt x="4264689" y="67060"/>
                  </a:lnTo>
                  <a:lnTo>
                    <a:pt x="4531233" y="67060"/>
                  </a:lnTo>
                  <a:lnTo>
                    <a:pt x="4797776" y="67060"/>
                  </a:lnTo>
                  <a:lnTo>
                    <a:pt x="5064319" y="67060"/>
                  </a:lnTo>
                  <a:lnTo>
                    <a:pt x="5330862" y="268242"/>
                  </a:lnTo>
                  <a:lnTo>
                    <a:pt x="5597405" y="290595"/>
                  </a:lnTo>
                  <a:lnTo>
                    <a:pt x="5863948" y="0"/>
                  </a:lnTo>
                  <a:lnTo>
                    <a:pt x="6130491" y="223535"/>
                  </a:lnTo>
                  <a:lnTo>
                    <a:pt x="6397034" y="178828"/>
                  </a:lnTo>
                  <a:lnTo>
                    <a:pt x="6663577" y="335302"/>
                  </a:lnTo>
                </a:path>
              </a:pathLst>
            </a:custGeom>
            <a:ln w="27101" cap="flat">
              <a:solidFill>
                <a:srgbClr val="0058AB">
                  <a:alpha val="100000"/>
                </a:srgbClr>
              </a:solidFill>
              <a:prstDash val="solid"/>
              <a:round/>
            </a:ln>
          </p:spPr>
          <p:txBody>
            <a:bodyPr/>
            <a:lstStyle/>
            <a:p/>
          </p:txBody>
        </p:sp>
        <p:sp>
          <p:nvSpPr>
            <p:cNvPr id="76" name="tx76"/>
            <p:cNvSpPr/>
            <p:nvPr/>
          </p:nvSpPr>
          <p:spPr>
            <a:xfrm>
              <a:off x="1355928"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77" name="tx77"/>
            <p:cNvSpPr/>
            <p:nvPr/>
          </p:nvSpPr>
          <p:spPr>
            <a:xfrm>
              <a:off x="268864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78" name="tx78"/>
            <p:cNvSpPr/>
            <p:nvPr/>
          </p:nvSpPr>
          <p:spPr>
            <a:xfrm>
              <a:off x="4021359"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79" name="tx79"/>
            <p:cNvSpPr/>
            <p:nvPr/>
          </p:nvSpPr>
          <p:spPr>
            <a:xfrm>
              <a:off x="5354075"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0" name="tx80"/>
            <p:cNvSpPr/>
            <p:nvPr/>
          </p:nvSpPr>
          <p:spPr>
            <a:xfrm>
              <a:off x="642024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1" name="tx81"/>
            <p:cNvSpPr/>
            <p:nvPr/>
          </p:nvSpPr>
          <p:spPr>
            <a:xfrm>
              <a:off x="668679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82" name="tx82"/>
            <p:cNvSpPr/>
            <p:nvPr/>
          </p:nvSpPr>
          <p:spPr>
            <a:xfrm>
              <a:off x="695333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83" name="tx83"/>
            <p:cNvSpPr/>
            <p:nvPr/>
          </p:nvSpPr>
          <p:spPr>
            <a:xfrm>
              <a:off x="721987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4" name="tx84"/>
            <p:cNvSpPr/>
            <p:nvPr/>
          </p:nvSpPr>
          <p:spPr>
            <a:xfrm>
              <a:off x="748642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85" name="tx85"/>
            <p:cNvSpPr/>
            <p:nvPr/>
          </p:nvSpPr>
          <p:spPr>
            <a:xfrm>
              <a:off x="7752963"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86" name="tx86"/>
            <p:cNvSpPr/>
            <p:nvPr/>
          </p:nvSpPr>
          <p:spPr>
            <a:xfrm>
              <a:off x="8019506"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84</a:t>
              </a:r>
            </a:p>
          </p:txBody>
        </p:sp>
        <p:sp>
          <p:nvSpPr>
            <p:cNvPr id="87" name="tx87"/>
            <p:cNvSpPr/>
            <p:nvPr/>
          </p:nvSpPr>
          <p:spPr>
            <a:xfrm>
              <a:off x="1324790" y="289261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32.1</a:t>
              </a:r>
            </a:p>
          </p:txBody>
        </p:sp>
        <p:sp>
          <p:nvSpPr>
            <p:cNvPr id="88" name="tx88"/>
            <p:cNvSpPr/>
            <p:nvPr/>
          </p:nvSpPr>
          <p:spPr>
            <a:xfrm>
              <a:off x="2657505" y="2849914"/>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33.1</a:t>
              </a:r>
            </a:p>
          </p:txBody>
        </p:sp>
        <p:sp>
          <p:nvSpPr>
            <p:cNvPr id="89" name="tx89"/>
            <p:cNvSpPr/>
            <p:nvPr/>
          </p:nvSpPr>
          <p:spPr>
            <a:xfrm>
              <a:off x="3990221" y="2867872"/>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32.7</a:t>
              </a:r>
            </a:p>
          </p:txBody>
        </p:sp>
        <p:sp>
          <p:nvSpPr>
            <p:cNvPr id="90" name="tx90"/>
            <p:cNvSpPr/>
            <p:nvPr/>
          </p:nvSpPr>
          <p:spPr>
            <a:xfrm>
              <a:off x="5322937" y="293132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31.1</a:t>
              </a:r>
            </a:p>
          </p:txBody>
        </p:sp>
        <p:sp>
          <p:nvSpPr>
            <p:cNvPr id="91" name="tx91"/>
            <p:cNvSpPr/>
            <p:nvPr/>
          </p:nvSpPr>
          <p:spPr>
            <a:xfrm>
              <a:off x="6389109" y="299642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29.5</a:t>
              </a:r>
            </a:p>
          </p:txBody>
        </p:sp>
        <p:sp>
          <p:nvSpPr>
            <p:cNvPr id="92" name="tx92"/>
            <p:cNvSpPr/>
            <p:nvPr/>
          </p:nvSpPr>
          <p:spPr>
            <a:xfrm>
              <a:off x="6655652" y="300520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29.2</a:t>
              </a:r>
            </a:p>
          </p:txBody>
        </p:sp>
        <p:sp>
          <p:nvSpPr>
            <p:cNvPr id="93" name="tx93"/>
            <p:cNvSpPr/>
            <p:nvPr/>
          </p:nvSpPr>
          <p:spPr>
            <a:xfrm>
              <a:off x="6922195" y="301078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29.1</a:t>
              </a:r>
            </a:p>
          </p:txBody>
        </p:sp>
        <p:sp>
          <p:nvSpPr>
            <p:cNvPr id="94" name="tx94"/>
            <p:cNvSpPr/>
            <p:nvPr/>
          </p:nvSpPr>
          <p:spPr>
            <a:xfrm>
              <a:off x="7227915" y="3013979"/>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29</a:t>
              </a:r>
            </a:p>
          </p:txBody>
        </p:sp>
        <p:sp>
          <p:nvSpPr>
            <p:cNvPr id="95" name="tx95"/>
            <p:cNvSpPr/>
            <p:nvPr/>
          </p:nvSpPr>
          <p:spPr>
            <a:xfrm>
              <a:off x="7455282" y="302754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28.7</a:t>
              </a:r>
            </a:p>
          </p:txBody>
        </p:sp>
        <p:sp>
          <p:nvSpPr>
            <p:cNvPr id="96" name="tx96"/>
            <p:cNvSpPr/>
            <p:nvPr/>
          </p:nvSpPr>
          <p:spPr>
            <a:xfrm>
              <a:off x="7721825" y="303592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28.5</a:t>
              </a:r>
            </a:p>
          </p:txBody>
        </p:sp>
        <p:sp>
          <p:nvSpPr>
            <p:cNvPr id="97" name="tx97"/>
            <p:cNvSpPr/>
            <p:nvPr/>
          </p:nvSpPr>
          <p:spPr>
            <a:xfrm>
              <a:off x="7988368" y="304266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28.3</a:t>
              </a:r>
            </a:p>
          </p:txBody>
        </p:sp>
        <p:sp>
          <p:nvSpPr>
            <p:cNvPr id="98" name="pl98"/>
            <p:cNvSpPr/>
            <p:nvPr/>
          </p:nvSpPr>
          <p:spPr>
            <a:xfrm>
              <a:off x="1416218" y="2072669"/>
              <a:ext cx="0" cy="134121"/>
            </a:xfrm>
            <a:custGeom>
              <a:avLst/>
              <a:pathLst>
                <a:path w="0" h="134121">
                  <a:moveTo>
                    <a:pt x="0" y="134121"/>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2748933" y="2072669"/>
              <a:ext cx="0" cy="111767"/>
            </a:xfrm>
            <a:custGeom>
              <a:avLst/>
              <a:pathLst>
                <a:path w="0" h="111767">
                  <a:moveTo>
                    <a:pt x="0" y="111767"/>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4081649" y="2072669"/>
              <a:ext cx="0" cy="111767"/>
            </a:xfrm>
            <a:custGeom>
              <a:avLst/>
              <a:pathLst>
                <a:path w="0" h="111767">
                  <a:moveTo>
                    <a:pt x="0" y="111767"/>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5414365" y="2072669"/>
              <a:ext cx="0" cy="89414"/>
            </a:xfrm>
            <a:custGeom>
              <a:avLst/>
              <a:pathLst>
                <a:path w="0" h="89414">
                  <a:moveTo>
                    <a:pt x="0" y="89414"/>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6480537" y="2072669"/>
              <a:ext cx="0" cy="89414"/>
            </a:xfrm>
            <a:custGeom>
              <a:avLst/>
              <a:pathLst>
                <a:path w="0" h="89414">
                  <a:moveTo>
                    <a:pt x="0" y="89414"/>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6747080" y="2072669"/>
              <a:ext cx="0" cy="290595"/>
            </a:xfrm>
            <a:custGeom>
              <a:avLst/>
              <a:pathLst>
                <a:path w="0" h="290595">
                  <a:moveTo>
                    <a:pt x="0" y="290595"/>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7013623" y="2072669"/>
              <a:ext cx="0" cy="312949"/>
            </a:xfrm>
            <a:custGeom>
              <a:avLst/>
              <a:pathLst>
                <a:path w="0" h="312949">
                  <a:moveTo>
                    <a:pt x="0" y="312949"/>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280166"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546709" y="2072669"/>
              <a:ext cx="0" cy="245888"/>
            </a:xfrm>
            <a:custGeom>
              <a:avLst/>
              <a:pathLst>
                <a:path w="0" h="245888">
                  <a:moveTo>
                    <a:pt x="0" y="245888"/>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813253" y="2072669"/>
              <a:ext cx="0" cy="201181"/>
            </a:xfrm>
            <a:custGeom>
              <a:avLst/>
              <a:pathLst>
                <a:path w="0" h="201181">
                  <a:moveTo>
                    <a:pt x="0" y="201181"/>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8079796" y="2072669"/>
              <a:ext cx="0" cy="357656"/>
            </a:xfrm>
            <a:custGeom>
              <a:avLst/>
              <a:pathLst>
                <a:path w="0" h="357656">
                  <a:moveTo>
                    <a:pt x="0" y="357656"/>
                  </a:moveTo>
                  <a:lnTo>
                    <a:pt x="0" y="0"/>
                  </a:lnTo>
                </a:path>
              </a:pathLst>
            </a:custGeom>
            <a:ln w="13550" cap="flat">
              <a:solidFill>
                <a:srgbClr val="0058AB">
                  <a:alpha val="100000"/>
                </a:srgbClr>
              </a:solidFill>
              <a:prstDash val="dot"/>
              <a:round/>
            </a:ln>
          </p:spPr>
          <p:txBody>
            <a:bodyPr/>
            <a:lstStyle/>
            <a:p/>
          </p:txBody>
        </p:sp>
        <p:sp>
          <p:nvSpPr>
            <p:cNvPr id="109" name="tx109"/>
            <p:cNvSpPr/>
            <p:nvPr/>
          </p:nvSpPr>
          <p:spPr>
            <a:xfrm>
              <a:off x="1324790" y="3671521"/>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30.1</a:t>
              </a:r>
            </a:p>
          </p:txBody>
        </p:sp>
        <p:sp>
          <p:nvSpPr>
            <p:cNvPr id="110" name="tx110"/>
            <p:cNvSpPr/>
            <p:nvPr/>
          </p:nvSpPr>
          <p:spPr>
            <a:xfrm>
              <a:off x="1350915" y="3031850"/>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a:t>
              </a:r>
            </a:p>
          </p:txBody>
        </p:sp>
        <p:sp>
          <p:nvSpPr>
            <p:cNvPr id="111" name="tx111"/>
            <p:cNvSpPr/>
            <p:nvPr/>
          </p:nvSpPr>
          <p:spPr>
            <a:xfrm>
              <a:off x="2657505" y="3644983"/>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31.5</a:t>
              </a:r>
            </a:p>
          </p:txBody>
        </p:sp>
        <p:sp>
          <p:nvSpPr>
            <p:cNvPr id="112" name="tx112"/>
            <p:cNvSpPr/>
            <p:nvPr/>
          </p:nvSpPr>
          <p:spPr>
            <a:xfrm>
              <a:off x="2683631" y="2985108"/>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a:t>
              </a:r>
            </a:p>
          </p:txBody>
        </p:sp>
        <p:sp>
          <p:nvSpPr>
            <p:cNvPr id="113" name="tx113"/>
            <p:cNvSpPr/>
            <p:nvPr/>
          </p:nvSpPr>
          <p:spPr>
            <a:xfrm>
              <a:off x="4029398" y="3653363"/>
              <a:ext cx="104502"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31</a:t>
              </a:r>
            </a:p>
          </p:txBody>
        </p:sp>
        <p:sp>
          <p:nvSpPr>
            <p:cNvPr id="114" name="tx114"/>
            <p:cNvSpPr/>
            <p:nvPr/>
          </p:nvSpPr>
          <p:spPr>
            <a:xfrm>
              <a:off x="4016347" y="3001321"/>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a:t>
              </a:r>
            </a:p>
          </p:txBody>
        </p:sp>
        <p:sp>
          <p:nvSpPr>
            <p:cNvPr id="115" name="tx115"/>
            <p:cNvSpPr/>
            <p:nvPr/>
          </p:nvSpPr>
          <p:spPr>
            <a:xfrm>
              <a:off x="5322937" y="367755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29.8</a:t>
              </a:r>
            </a:p>
          </p:txBody>
        </p:sp>
        <p:sp>
          <p:nvSpPr>
            <p:cNvPr id="116" name="tx116"/>
            <p:cNvSpPr/>
            <p:nvPr/>
          </p:nvSpPr>
          <p:spPr>
            <a:xfrm>
              <a:off x="5349062" y="3058538"/>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a:t>
              </a:r>
            </a:p>
          </p:txBody>
        </p:sp>
        <p:sp>
          <p:nvSpPr>
            <p:cNvPr id="117" name="tx117"/>
            <p:cNvSpPr/>
            <p:nvPr/>
          </p:nvSpPr>
          <p:spPr>
            <a:xfrm>
              <a:off x="6389109" y="3708436"/>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28.3</a:t>
              </a:r>
            </a:p>
          </p:txBody>
        </p:sp>
        <p:sp>
          <p:nvSpPr>
            <p:cNvPr id="118" name="tx118"/>
            <p:cNvSpPr/>
            <p:nvPr/>
          </p:nvSpPr>
          <p:spPr>
            <a:xfrm>
              <a:off x="6415235" y="3121591"/>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a:t>
              </a:r>
            </a:p>
          </p:txBody>
        </p:sp>
        <p:sp>
          <p:nvSpPr>
            <p:cNvPr id="119" name="tx119"/>
            <p:cNvSpPr/>
            <p:nvPr/>
          </p:nvSpPr>
          <p:spPr>
            <a:xfrm>
              <a:off x="6655652" y="376535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25.4</a:t>
              </a:r>
            </a:p>
          </p:txBody>
        </p:sp>
        <p:sp>
          <p:nvSpPr>
            <p:cNvPr id="120" name="tx120"/>
            <p:cNvSpPr/>
            <p:nvPr/>
          </p:nvSpPr>
          <p:spPr>
            <a:xfrm>
              <a:off x="6681778" y="3181856"/>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3.8</a:t>
              </a:r>
            </a:p>
          </p:txBody>
        </p:sp>
        <p:sp>
          <p:nvSpPr>
            <p:cNvPr id="121" name="tx121"/>
            <p:cNvSpPr/>
            <p:nvPr/>
          </p:nvSpPr>
          <p:spPr>
            <a:xfrm>
              <a:off x="6961372" y="3773531"/>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25</a:t>
              </a:r>
            </a:p>
          </p:txBody>
        </p:sp>
        <p:sp>
          <p:nvSpPr>
            <p:cNvPr id="122" name="tx122"/>
            <p:cNvSpPr/>
            <p:nvPr/>
          </p:nvSpPr>
          <p:spPr>
            <a:xfrm>
              <a:off x="6948321" y="3194023"/>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4.1</a:t>
              </a:r>
            </a:p>
          </p:txBody>
        </p:sp>
        <p:sp>
          <p:nvSpPr>
            <p:cNvPr id="123" name="tx123"/>
            <p:cNvSpPr/>
            <p:nvPr/>
          </p:nvSpPr>
          <p:spPr>
            <a:xfrm>
              <a:off x="7188738" y="369970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28.7</a:t>
              </a:r>
            </a:p>
          </p:txBody>
        </p:sp>
        <p:sp>
          <p:nvSpPr>
            <p:cNvPr id="124" name="tx124"/>
            <p:cNvSpPr/>
            <p:nvPr/>
          </p:nvSpPr>
          <p:spPr>
            <a:xfrm>
              <a:off x="7226608" y="3121791"/>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5" name="tx125"/>
            <p:cNvSpPr/>
            <p:nvPr/>
          </p:nvSpPr>
          <p:spPr>
            <a:xfrm>
              <a:off x="7455282" y="376355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25.5</a:t>
              </a:r>
            </a:p>
          </p:txBody>
        </p:sp>
        <p:sp>
          <p:nvSpPr>
            <p:cNvPr id="126" name="tx126"/>
            <p:cNvSpPr/>
            <p:nvPr/>
          </p:nvSpPr>
          <p:spPr>
            <a:xfrm>
              <a:off x="7481407" y="3191234"/>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3.1</a:t>
              </a:r>
            </a:p>
          </p:txBody>
        </p:sp>
        <p:sp>
          <p:nvSpPr>
            <p:cNvPr id="127" name="tx127"/>
            <p:cNvSpPr/>
            <p:nvPr/>
          </p:nvSpPr>
          <p:spPr>
            <a:xfrm>
              <a:off x="7721825" y="375597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25.9</a:t>
              </a:r>
            </a:p>
          </p:txBody>
        </p:sp>
        <p:sp>
          <p:nvSpPr>
            <p:cNvPr id="128" name="tx128"/>
            <p:cNvSpPr/>
            <p:nvPr/>
          </p:nvSpPr>
          <p:spPr>
            <a:xfrm>
              <a:off x="7747950" y="3187888"/>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2.6</a:t>
              </a:r>
            </a:p>
          </p:txBody>
        </p:sp>
        <p:sp>
          <p:nvSpPr>
            <p:cNvPr id="129" name="tx129"/>
            <p:cNvSpPr/>
            <p:nvPr/>
          </p:nvSpPr>
          <p:spPr>
            <a:xfrm>
              <a:off x="7988368" y="379862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23.8</a:t>
              </a:r>
            </a:p>
          </p:txBody>
        </p:sp>
        <p:sp>
          <p:nvSpPr>
            <p:cNvPr id="130" name="tx130"/>
            <p:cNvSpPr/>
            <p:nvPr/>
          </p:nvSpPr>
          <p:spPr>
            <a:xfrm>
              <a:off x="8014493" y="3234257"/>
              <a:ext cx="130604" cy="68398"/>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4.5</a:t>
              </a:r>
            </a:p>
          </p:txBody>
        </p:sp>
        <p:sp>
          <p:nvSpPr>
            <p:cNvPr id="131" name="tx131"/>
            <p:cNvSpPr/>
            <p:nvPr/>
          </p:nvSpPr>
          <p:spPr>
            <a:xfrm>
              <a:off x="810775"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2" name="tx132"/>
            <p:cNvSpPr/>
            <p:nvPr/>
          </p:nvSpPr>
          <p:spPr>
            <a:xfrm>
              <a:off x="733081" y="345775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33" name="tx133"/>
            <p:cNvSpPr/>
            <p:nvPr/>
          </p:nvSpPr>
          <p:spPr>
            <a:xfrm>
              <a:off x="733081" y="265960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134" name="tx134"/>
            <p:cNvSpPr/>
            <p:nvPr/>
          </p:nvSpPr>
          <p:spPr>
            <a:xfrm>
              <a:off x="733081" y="186145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135" name="tx135"/>
            <p:cNvSpPr/>
            <p:nvPr/>
          </p:nvSpPr>
          <p:spPr>
            <a:xfrm>
              <a:off x="8607544"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6" name="tx136"/>
            <p:cNvSpPr/>
            <p:nvPr/>
          </p:nvSpPr>
          <p:spPr>
            <a:xfrm>
              <a:off x="8607544" y="36970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7" name="tx137"/>
            <p:cNvSpPr/>
            <p:nvPr/>
          </p:nvSpPr>
          <p:spPr>
            <a:xfrm>
              <a:off x="8607544" y="31382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8" name="tx138"/>
            <p:cNvSpPr/>
            <p:nvPr/>
          </p:nvSpPr>
          <p:spPr>
            <a:xfrm>
              <a:off x="8607544" y="25810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9" name="tx139"/>
            <p:cNvSpPr/>
            <p:nvPr/>
          </p:nvSpPr>
          <p:spPr>
            <a:xfrm>
              <a:off x="8607544" y="20205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0" name="tx140"/>
            <p:cNvSpPr/>
            <p:nvPr/>
          </p:nvSpPr>
          <p:spPr>
            <a:xfrm rot="-5400000">
              <a:off x="125977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1" name="tx141"/>
            <p:cNvSpPr/>
            <p:nvPr/>
          </p:nvSpPr>
          <p:spPr>
            <a:xfrm rot="-5400000">
              <a:off x="259248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2" name="tx142"/>
            <p:cNvSpPr/>
            <p:nvPr/>
          </p:nvSpPr>
          <p:spPr>
            <a:xfrm rot="-5400000">
              <a:off x="3925203"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3" name="tx143"/>
            <p:cNvSpPr/>
            <p:nvPr/>
          </p:nvSpPr>
          <p:spPr>
            <a:xfrm rot="-5400000">
              <a:off x="5257918"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4" name="tx144"/>
            <p:cNvSpPr/>
            <p:nvPr/>
          </p:nvSpPr>
          <p:spPr>
            <a:xfrm rot="-5400000">
              <a:off x="632409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5" name="tx145"/>
            <p:cNvSpPr/>
            <p:nvPr/>
          </p:nvSpPr>
          <p:spPr>
            <a:xfrm rot="-5400000">
              <a:off x="659063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6" name="tx146"/>
            <p:cNvSpPr/>
            <p:nvPr/>
          </p:nvSpPr>
          <p:spPr>
            <a:xfrm rot="-5400000">
              <a:off x="685717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7" name="tx147"/>
            <p:cNvSpPr/>
            <p:nvPr/>
          </p:nvSpPr>
          <p:spPr>
            <a:xfrm rot="-5400000">
              <a:off x="7123720"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8" name="tx148"/>
            <p:cNvSpPr/>
            <p:nvPr/>
          </p:nvSpPr>
          <p:spPr>
            <a:xfrm rot="-5400000">
              <a:off x="7390229" y="45923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9" name="tx149"/>
            <p:cNvSpPr/>
            <p:nvPr/>
          </p:nvSpPr>
          <p:spPr>
            <a:xfrm rot="-5400000">
              <a:off x="7656806"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0" name="tx150"/>
            <p:cNvSpPr/>
            <p:nvPr/>
          </p:nvSpPr>
          <p:spPr>
            <a:xfrm rot="-5400000">
              <a:off x="7923349"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1" name="tx151"/>
            <p:cNvSpPr/>
            <p:nvPr/>
          </p:nvSpPr>
          <p:spPr>
            <a:xfrm rot="-5400000">
              <a:off x="-282000" y="3068909"/>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52" name="tx152"/>
            <p:cNvSpPr/>
            <p:nvPr/>
          </p:nvSpPr>
          <p:spPr>
            <a:xfrm rot="5400000">
              <a:off x="8539473" y="306890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3" name="pl153"/>
            <p:cNvSpPr/>
            <p:nvPr/>
          </p:nvSpPr>
          <p:spPr>
            <a:xfrm>
              <a:off x="2531749" y="528147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4" name="tx154"/>
            <p:cNvSpPr/>
            <p:nvPr/>
          </p:nvSpPr>
          <p:spPr>
            <a:xfrm>
              <a:off x="2798848" y="5201666"/>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55" name="rc155"/>
            <p:cNvSpPr/>
            <p:nvPr/>
          </p:nvSpPr>
          <p:spPr>
            <a:xfrm>
              <a:off x="4056806" y="5180747"/>
              <a:ext cx="201456" cy="201456"/>
            </a:xfrm>
            <a:prstGeom prst="rect">
              <a:avLst/>
            </a:prstGeom>
            <a:solidFill>
              <a:srgbClr val="1CABE2">
                <a:alpha val="100000"/>
              </a:srgbClr>
            </a:solidFill>
          </p:spPr>
          <p:txBody>
            <a:bodyPr/>
            <a:lstStyle/>
            <a:p/>
          </p:txBody>
        </p:sp>
        <p:sp>
          <p:nvSpPr>
            <p:cNvPr id="156" name="rc156"/>
            <p:cNvSpPr/>
            <p:nvPr/>
          </p:nvSpPr>
          <p:spPr>
            <a:xfrm>
              <a:off x="6014964" y="5180747"/>
              <a:ext cx="201456" cy="201456"/>
            </a:xfrm>
            <a:prstGeom prst="rect">
              <a:avLst/>
            </a:prstGeom>
            <a:solidFill>
              <a:srgbClr val="80BD41">
                <a:alpha val="100000"/>
              </a:srgbClr>
            </a:solidFill>
          </p:spPr>
          <p:txBody>
            <a:bodyPr/>
            <a:lstStyle/>
            <a:p/>
          </p:txBody>
        </p:sp>
        <p:sp>
          <p:nvSpPr>
            <p:cNvPr id="157" name="tx157"/>
            <p:cNvSpPr/>
            <p:nvPr/>
          </p:nvSpPr>
          <p:spPr>
            <a:xfrm>
              <a:off x="4336851" y="5200370"/>
              <a:ext cx="159952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 (zero-dose)</a:t>
              </a:r>
            </a:p>
          </p:txBody>
        </p:sp>
        <p:sp>
          <p:nvSpPr>
            <p:cNvPr id="158" name="tx158"/>
            <p:cNvSpPr/>
            <p:nvPr/>
          </p:nvSpPr>
          <p:spPr>
            <a:xfrm>
              <a:off x="6295009" y="5229838"/>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9" name="tx159"/>
            <p:cNvSpPr/>
            <p:nvPr/>
          </p:nvSpPr>
          <p:spPr>
            <a:xfrm>
              <a:off x="951100" y="1400299"/>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DTP1 coverage, and number of vaccinated and unvaccinated children,</a:t>
              </a:r>
            </a:p>
          </p:txBody>
        </p:sp>
        <p:sp>
          <p:nvSpPr>
            <p:cNvPr id="160" name="tx160"/>
            <p:cNvSpPr/>
            <p:nvPr/>
          </p:nvSpPr>
          <p:spPr>
            <a:xfrm>
              <a:off x="951100" y="1594448"/>
              <a:ext cx="1519073"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Eswatini, 2000-2025</a:t>
              </a:r>
            </a:p>
          </p:txBody>
        </p:sp>
        <p:sp>
          <p:nvSpPr>
            <p:cNvPr id="161" name="pl161"/>
            <p:cNvSpPr/>
            <p:nvPr/>
          </p:nvSpPr>
          <p:spPr>
            <a:xfrm>
              <a:off x="2412147"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2" name="pl162"/>
            <p:cNvSpPr/>
            <p:nvPr/>
          </p:nvSpPr>
          <p:spPr>
            <a:xfrm>
              <a:off x="4643896"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3" name="pl163"/>
            <p:cNvSpPr/>
            <p:nvPr/>
          </p:nvSpPr>
          <p:spPr>
            <a:xfrm>
              <a:off x="6875644"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4" name="pl164"/>
            <p:cNvSpPr/>
            <p:nvPr/>
          </p:nvSpPr>
          <p:spPr>
            <a:xfrm>
              <a:off x="951100" y="601951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5" name="pl165"/>
            <p:cNvSpPr/>
            <p:nvPr/>
          </p:nvSpPr>
          <p:spPr>
            <a:xfrm>
              <a:off x="951100" y="585815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6" name="pl166"/>
            <p:cNvSpPr/>
            <p:nvPr/>
          </p:nvSpPr>
          <p:spPr>
            <a:xfrm>
              <a:off x="951100" y="56967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7" name="pl167"/>
            <p:cNvSpPr/>
            <p:nvPr/>
          </p:nvSpPr>
          <p:spPr>
            <a:xfrm>
              <a:off x="129627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68" name="pl168"/>
            <p:cNvSpPr/>
            <p:nvPr/>
          </p:nvSpPr>
          <p:spPr>
            <a:xfrm>
              <a:off x="3528022"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69" name="pl169"/>
            <p:cNvSpPr/>
            <p:nvPr/>
          </p:nvSpPr>
          <p:spPr>
            <a:xfrm>
              <a:off x="5759770"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0" name="pl170"/>
            <p:cNvSpPr/>
            <p:nvPr/>
          </p:nvSpPr>
          <p:spPr>
            <a:xfrm>
              <a:off x="7991518"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1" name="rc171"/>
            <p:cNvSpPr/>
            <p:nvPr/>
          </p:nvSpPr>
          <p:spPr>
            <a:xfrm>
              <a:off x="1296273" y="5954972"/>
              <a:ext cx="6313615" cy="129091"/>
            </a:xfrm>
            <a:prstGeom prst="rect">
              <a:avLst/>
            </a:prstGeom>
            <a:solidFill>
              <a:srgbClr val="80BD41">
                <a:alpha val="100000"/>
              </a:srgbClr>
            </a:solidFill>
          </p:spPr>
          <p:txBody>
            <a:bodyPr/>
            <a:lstStyle/>
            <a:p/>
          </p:txBody>
        </p:sp>
        <p:sp>
          <p:nvSpPr>
            <p:cNvPr id="172" name="rc172"/>
            <p:cNvSpPr/>
            <p:nvPr/>
          </p:nvSpPr>
          <p:spPr>
            <a:xfrm>
              <a:off x="7609889" y="5954972"/>
              <a:ext cx="263346" cy="129091"/>
            </a:xfrm>
            <a:prstGeom prst="rect">
              <a:avLst/>
            </a:prstGeom>
            <a:solidFill>
              <a:srgbClr val="1CABE2">
                <a:alpha val="100000"/>
              </a:srgbClr>
            </a:solidFill>
          </p:spPr>
          <p:txBody>
            <a:bodyPr/>
            <a:lstStyle/>
            <a:p/>
          </p:txBody>
        </p:sp>
        <p:sp>
          <p:nvSpPr>
            <p:cNvPr id="173" name="rc173"/>
            <p:cNvSpPr/>
            <p:nvPr/>
          </p:nvSpPr>
          <p:spPr>
            <a:xfrm>
              <a:off x="1296273" y="5793607"/>
              <a:ext cx="5782459" cy="129091"/>
            </a:xfrm>
            <a:prstGeom prst="rect">
              <a:avLst/>
            </a:prstGeom>
            <a:solidFill>
              <a:srgbClr val="80BD41">
                <a:alpha val="100000"/>
              </a:srgbClr>
            </a:solidFill>
          </p:spPr>
          <p:txBody>
            <a:bodyPr/>
            <a:lstStyle/>
            <a:p/>
          </p:txBody>
        </p:sp>
        <p:sp>
          <p:nvSpPr>
            <p:cNvPr id="174" name="rc174"/>
            <p:cNvSpPr/>
            <p:nvPr/>
          </p:nvSpPr>
          <p:spPr>
            <a:xfrm>
              <a:off x="7078733" y="5793607"/>
              <a:ext cx="571327" cy="129091"/>
            </a:xfrm>
            <a:prstGeom prst="rect">
              <a:avLst/>
            </a:prstGeom>
            <a:solidFill>
              <a:srgbClr val="1CABE2">
                <a:alpha val="100000"/>
              </a:srgbClr>
            </a:solidFill>
          </p:spPr>
          <p:txBody>
            <a:bodyPr/>
            <a:lstStyle/>
            <a:p/>
          </p:txBody>
        </p:sp>
        <p:sp>
          <p:nvSpPr>
            <p:cNvPr id="175" name="rc175"/>
            <p:cNvSpPr/>
            <p:nvPr/>
          </p:nvSpPr>
          <p:spPr>
            <a:xfrm>
              <a:off x="1296273" y="5632243"/>
              <a:ext cx="5304865" cy="129091"/>
            </a:xfrm>
            <a:prstGeom prst="rect">
              <a:avLst/>
            </a:prstGeom>
            <a:solidFill>
              <a:srgbClr val="80BD41">
                <a:alpha val="100000"/>
              </a:srgbClr>
            </a:solidFill>
          </p:spPr>
          <p:txBody>
            <a:bodyPr/>
            <a:lstStyle/>
            <a:p/>
          </p:txBody>
        </p:sp>
        <p:sp>
          <p:nvSpPr>
            <p:cNvPr id="176" name="rc176"/>
            <p:cNvSpPr/>
            <p:nvPr/>
          </p:nvSpPr>
          <p:spPr>
            <a:xfrm>
              <a:off x="6601139" y="5632243"/>
              <a:ext cx="1010981" cy="129091"/>
            </a:xfrm>
            <a:prstGeom prst="rect">
              <a:avLst/>
            </a:prstGeom>
            <a:solidFill>
              <a:srgbClr val="1CABE2">
                <a:alpha val="100000"/>
              </a:srgbClr>
            </a:solidFill>
          </p:spPr>
          <p:txBody>
            <a:bodyPr/>
            <a:lstStyle/>
            <a:p/>
          </p:txBody>
        </p:sp>
        <p:sp>
          <p:nvSpPr>
            <p:cNvPr id="177" name="tx177"/>
            <p:cNvSpPr/>
            <p:nvPr/>
          </p:nvSpPr>
          <p:spPr>
            <a:xfrm>
              <a:off x="8087213" y="5976381"/>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29.5</a:t>
              </a:r>
            </a:p>
          </p:txBody>
        </p:sp>
        <p:sp>
          <p:nvSpPr>
            <p:cNvPr id="178" name="tx178"/>
            <p:cNvSpPr/>
            <p:nvPr/>
          </p:nvSpPr>
          <p:spPr>
            <a:xfrm>
              <a:off x="7855223" y="5815017"/>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28.5</a:t>
              </a:r>
            </a:p>
          </p:txBody>
        </p:sp>
        <p:sp>
          <p:nvSpPr>
            <p:cNvPr id="179" name="tx179"/>
            <p:cNvSpPr/>
            <p:nvPr/>
          </p:nvSpPr>
          <p:spPr>
            <a:xfrm>
              <a:off x="7815387" y="5653596"/>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28.3</a:t>
              </a:r>
            </a:p>
          </p:txBody>
        </p:sp>
        <p:sp>
          <p:nvSpPr>
            <p:cNvPr id="180" name="tx180"/>
            <p:cNvSpPr/>
            <p:nvPr/>
          </p:nvSpPr>
          <p:spPr>
            <a:xfrm>
              <a:off x="4347587" y="5979024"/>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28.3</a:t>
              </a:r>
            </a:p>
          </p:txBody>
        </p:sp>
        <p:sp>
          <p:nvSpPr>
            <p:cNvPr id="181" name="tx181"/>
            <p:cNvSpPr/>
            <p:nvPr/>
          </p:nvSpPr>
          <p:spPr>
            <a:xfrm>
              <a:off x="7666213" y="5980401"/>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a:t>
              </a:r>
            </a:p>
          </p:txBody>
        </p:sp>
        <p:sp>
          <p:nvSpPr>
            <p:cNvPr id="182" name="tx182"/>
            <p:cNvSpPr/>
            <p:nvPr/>
          </p:nvSpPr>
          <p:spPr>
            <a:xfrm>
              <a:off x="4082009" y="5817713"/>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25.9</a:t>
              </a:r>
            </a:p>
          </p:txBody>
        </p:sp>
        <p:sp>
          <p:nvSpPr>
            <p:cNvPr id="183" name="tx183"/>
            <p:cNvSpPr/>
            <p:nvPr/>
          </p:nvSpPr>
          <p:spPr>
            <a:xfrm>
              <a:off x="7289048" y="5817713"/>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2.6</a:t>
              </a:r>
            </a:p>
          </p:txBody>
        </p:sp>
        <p:sp>
          <p:nvSpPr>
            <p:cNvPr id="184" name="tx184"/>
            <p:cNvSpPr/>
            <p:nvPr/>
          </p:nvSpPr>
          <p:spPr>
            <a:xfrm>
              <a:off x="3843212" y="5656295"/>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23.8</a:t>
              </a:r>
            </a:p>
          </p:txBody>
        </p:sp>
        <p:sp>
          <p:nvSpPr>
            <p:cNvPr id="185" name="tx185"/>
            <p:cNvSpPr/>
            <p:nvPr/>
          </p:nvSpPr>
          <p:spPr>
            <a:xfrm>
              <a:off x="7031281" y="5656666"/>
              <a:ext cx="150697"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4.5</a:t>
              </a:r>
            </a:p>
          </p:txBody>
        </p:sp>
        <p:sp>
          <p:nvSpPr>
            <p:cNvPr id="186" name="tx186"/>
            <p:cNvSpPr/>
            <p:nvPr/>
          </p:nvSpPr>
          <p:spPr>
            <a:xfrm>
              <a:off x="577692" y="596740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7" name="tx187"/>
            <p:cNvSpPr/>
            <p:nvPr/>
          </p:nvSpPr>
          <p:spPr>
            <a:xfrm>
              <a:off x="577692" y="580603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8" name="tx188"/>
            <p:cNvSpPr/>
            <p:nvPr/>
          </p:nvSpPr>
          <p:spPr>
            <a:xfrm>
              <a:off x="577692" y="56446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89" name="tx189"/>
            <p:cNvSpPr/>
            <p:nvPr/>
          </p:nvSpPr>
          <p:spPr>
            <a:xfrm>
              <a:off x="1257426" y="617685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90" name="tx190"/>
            <p:cNvSpPr/>
            <p:nvPr/>
          </p:nvSpPr>
          <p:spPr>
            <a:xfrm>
              <a:off x="3450327" y="617685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91" name="tx191"/>
            <p:cNvSpPr/>
            <p:nvPr/>
          </p:nvSpPr>
          <p:spPr>
            <a:xfrm>
              <a:off x="5682075" y="617685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92" name="tx192"/>
            <p:cNvSpPr/>
            <p:nvPr/>
          </p:nvSpPr>
          <p:spPr>
            <a:xfrm>
              <a:off x="7913824" y="6176783"/>
              <a:ext cx="15538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193" name="tx193"/>
            <p:cNvSpPr/>
            <p:nvPr/>
          </p:nvSpPr>
          <p:spPr>
            <a:xfrm>
              <a:off x="4018061" y="6312056"/>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94" name="tx194"/>
            <p:cNvSpPr/>
            <p:nvPr/>
          </p:nvSpPr>
          <p:spPr>
            <a:xfrm>
              <a:off x="4383327" y="65172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19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DTP1 coverage in 2025 (84%) was lower than in 2019 (96%).
The number of children vaccinated with DTP1 decreased 16% compared to in 2019.
The number of surviving infants decreased approximately 4% compared to in 2019.
In 2025, fewer children were vaccinated than in 2019.
In 2025, there were fewer surviving infants (target population) than in 2019.
For vaccine coverage to increase, the number of children vaccinated needs to either increase or decline at a slower rate than the decline in surviving infant target population.</a:t>
            </a:r>
          </a:p>
        </p:txBody>
      </p:sp>
      <p:sp>
        <p:nvSpPr>
          <p:cNvPr id="196"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needs to either increase or decline at a slower rate than the decline in surviving infant target population.</a:t>
            </a:r>
          </a:p>
        </p:txBody>
      </p:sp>
      <p:grpSp xmlns:pic="http://schemas.openxmlformats.org/drawingml/2006/picture">
        <p:nvGrpSpPr>
          <p:cNvPr id="197" name=""/>
          <p:cNvGrpSpPr/>
          <p:nvPr/>
        </p:nvGrpSpPr>
        <p:grpSpPr>
          <a:xfrm>
            <a:off x="292608" y="1051560"/>
            <a:ext cx="8595360" cy="28575"/>
            <a:chOff x="292608" y="1051560"/>
            <a:chExt cx="8595360" cy="28575"/>
          </a:xfrm>
        </p:grpSpPr>
        <p:sp>
          <p:nvSpPr>
            <p:cNvPr id="198"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99"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DTP3</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916302"/>
              <a:ext cx="3397293" cy="459298"/>
            </a:xfrm>
            <a:custGeom>
              <a:avLst/>
              <a:pathLst>
                <a:path w="3397293" h="459298">
                  <a:moveTo>
                    <a:pt x="0" y="306198"/>
                  </a:moveTo>
                  <a:lnTo>
                    <a:pt x="135891" y="306198"/>
                  </a:lnTo>
                  <a:lnTo>
                    <a:pt x="271783" y="284327"/>
                  </a:lnTo>
                  <a:lnTo>
                    <a:pt x="407675" y="284327"/>
                  </a:lnTo>
                  <a:lnTo>
                    <a:pt x="543566" y="262456"/>
                  </a:lnTo>
                  <a:lnTo>
                    <a:pt x="679458" y="262456"/>
                  </a:lnTo>
                  <a:lnTo>
                    <a:pt x="815350" y="240584"/>
                  </a:lnTo>
                  <a:lnTo>
                    <a:pt x="951242" y="240584"/>
                  </a:lnTo>
                  <a:lnTo>
                    <a:pt x="1087133" y="218713"/>
                  </a:lnTo>
                  <a:lnTo>
                    <a:pt x="1223025" y="218713"/>
                  </a:lnTo>
                  <a:lnTo>
                    <a:pt x="1358917" y="196842"/>
                  </a:lnTo>
                  <a:lnTo>
                    <a:pt x="1494809" y="153099"/>
                  </a:lnTo>
                  <a:lnTo>
                    <a:pt x="1630700" y="65614"/>
                  </a:lnTo>
                  <a:lnTo>
                    <a:pt x="1766592" y="0"/>
                  </a:lnTo>
                  <a:lnTo>
                    <a:pt x="1902484" y="0"/>
                  </a:lnTo>
                  <a:lnTo>
                    <a:pt x="2038375" y="174970"/>
                  </a:lnTo>
                  <a:lnTo>
                    <a:pt x="2174267" y="174970"/>
                  </a:lnTo>
                  <a:lnTo>
                    <a:pt x="2310159" y="174970"/>
                  </a:lnTo>
                  <a:lnTo>
                    <a:pt x="2446051" y="174970"/>
                  </a:lnTo>
                  <a:lnTo>
                    <a:pt x="2581942" y="174970"/>
                  </a:lnTo>
                  <a:lnTo>
                    <a:pt x="2717834" y="328070"/>
                  </a:lnTo>
                  <a:lnTo>
                    <a:pt x="2853726" y="459298"/>
                  </a:lnTo>
                  <a:lnTo>
                    <a:pt x="2989618" y="21871"/>
                  </a:lnTo>
                  <a:lnTo>
                    <a:pt x="3125509" y="284327"/>
                  </a:lnTo>
                  <a:lnTo>
                    <a:pt x="3261401" y="306198"/>
                  </a:lnTo>
                  <a:lnTo>
                    <a:pt x="3397293" y="306198"/>
                  </a:lnTo>
                </a:path>
              </a:pathLst>
            </a:custGeom>
            <a:ln w="27101" cap="flat">
              <a:solidFill>
                <a:srgbClr val="0058AB">
                  <a:alpha val="100000"/>
                </a:srgbClr>
              </a:solidFill>
              <a:prstDash val="solid"/>
              <a:round/>
            </a:ln>
          </p:spPr>
          <p:txBody>
            <a:bodyPr/>
            <a:lstStyle/>
            <a:p/>
          </p:txBody>
        </p:sp>
        <p:sp>
          <p:nvSpPr>
            <p:cNvPr id="22" name="pl22"/>
            <p:cNvSpPr/>
            <p:nvPr/>
          </p:nvSpPr>
          <p:spPr>
            <a:xfrm>
              <a:off x="1120965" y="2178758"/>
              <a:ext cx="3397293" cy="306198"/>
            </a:xfrm>
            <a:custGeom>
              <a:avLst/>
              <a:pathLst>
                <a:path w="3397293" h="306198">
                  <a:moveTo>
                    <a:pt x="0" y="306198"/>
                  </a:moveTo>
                  <a:lnTo>
                    <a:pt x="135891" y="306198"/>
                  </a:lnTo>
                  <a:lnTo>
                    <a:pt x="271783" y="306198"/>
                  </a:lnTo>
                  <a:lnTo>
                    <a:pt x="407675" y="262456"/>
                  </a:lnTo>
                  <a:lnTo>
                    <a:pt x="543566" y="218713"/>
                  </a:lnTo>
                  <a:lnTo>
                    <a:pt x="679458" y="196842"/>
                  </a:lnTo>
                  <a:lnTo>
                    <a:pt x="815350" y="174970"/>
                  </a:lnTo>
                  <a:lnTo>
                    <a:pt x="951242" y="174970"/>
                  </a:lnTo>
                  <a:lnTo>
                    <a:pt x="1087133" y="109356"/>
                  </a:lnTo>
                  <a:lnTo>
                    <a:pt x="1223025" y="65614"/>
                  </a:lnTo>
                  <a:lnTo>
                    <a:pt x="1358917" y="65614"/>
                  </a:lnTo>
                  <a:lnTo>
                    <a:pt x="1494809" y="43742"/>
                  </a:lnTo>
                  <a:lnTo>
                    <a:pt x="1630700" y="43742"/>
                  </a:lnTo>
                  <a:lnTo>
                    <a:pt x="1766592" y="43742"/>
                  </a:lnTo>
                  <a:lnTo>
                    <a:pt x="1902484" y="43742"/>
                  </a:lnTo>
                  <a:lnTo>
                    <a:pt x="2038375" y="21871"/>
                  </a:lnTo>
                  <a:lnTo>
                    <a:pt x="2174267" y="0"/>
                  </a:lnTo>
                  <a:lnTo>
                    <a:pt x="2310159" y="0"/>
                  </a:lnTo>
                  <a:lnTo>
                    <a:pt x="2446051" y="0"/>
                  </a:lnTo>
                  <a:lnTo>
                    <a:pt x="2581942" y="0"/>
                  </a:lnTo>
                  <a:lnTo>
                    <a:pt x="2717834" y="65614"/>
                  </a:lnTo>
                  <a:lnTo>
                    <a:pt x="2853726" y="109356"/>
                  </a:lnTo>
                  <a:lnTo>
                    <a:pt x="2989618" y="21871"/>
                  </a:lnTo>
                  <a:lnTo>
                    <a:pt x="3125509" y="43742"/>
                  </a:lnTo>
                  <a:lnTo>
                    <a:pt x="3261401" y="43742"/>
                  </a:lnTo>
                  <a:lnTo>
                    <a:pt x="3397293" y="21871"/>
                  </a:lnTo>
                </a:path>
              </a:pathLst>
            </a:custGeom>
            <a:ln w="27101" cap="flat">
              <a:solidFill>
                <a:srgbClr val="80BD41">
                  <a:alpha val="100000"/>
                </a:srgbClr>
              </a:solidFill>
              <a:prstDash val="solid"/>
              <a:round/>
            </a:ln>
          </p:spPr>
          <p:txBody>
            <a:bodyPr/>
            <a:lstStyle/>
            <a:p/>
          </p:txBody>
        </p:sp>
        <p:sp>
          <p:nvSpPr>
            <p:cNvPr id="23" name="pl23"/>
            <p:cNvSpPr/>
            <p:nvPr/>
          </p:nvSpPr>
          <p:spPr>
            <a:xfrm>
              <a:off x="1120965" y="2288115"/>
              <a:ext cx="3397293" cy="481169"/>
            </a:xfrm>
            <a:custGeom>
              <a:avLst/>
              <a:pathLst>
                <a:path w="3397293" h="481169">
                  <a:moveTo>
                    <a:pt x="0" y="481169"/>
                  </a:moveTo>
                  <a:lnTo>
                    <a:pt x="135891" y="415555"/>
                  </a:lnTo>
                  <a:lnTo>
                    <a:pt x="271783" y="393684"/>
                  </a:lnTo>
                  <a:lnTo>
                    <a:pt x="407675" y="349941"/>
                  </a:lnTo>
                  <a:lnTo>
                    <a:pt x="543566" y="328070"/>
                  </a:lnTo>
                  <a:lnTo>
                    <a:pt x="679458" y="284327"/>
                  </a:lnTo>
                  <a:lnTo>
                    <a:pt x="815350" y="240584"/>
                  </a:lnTo>
                  <a:lnTo>
                    <a:pt x="951242" y="218713"/>
                  </a:lnTo>
                  <a:lnTo>
                    <a:pt x="1087133" y="196842"/>
                  </a:lnTo>
                  <a:lnTo>
                    <a:pt x="1223025" y="153099"/>
                  </a:lnTo>
                  <a:lnTo>
                    <a:pt x="1358917" y="109356"/>
                  </a:lnTo>
                  <a:lnTo>
                    <a:pt x="1494809" y="87485"/>
                  </a:lnTo>
                  <a:lnTo>
                    <a:pt x="1630700" y="109356"/>
                  </a:lnTo>
                  <a:lnTo>
                    <a:pt x="1766592" y="109356"/>
                  </a:lnTo>
                  <a:lnTo>
                    <a:pt x="1902484" y="65614"/>
                  </a:lnTo>
                  <a:lnTo>
                    <a:pt x="2038375" y="65614"/>
                  </a:lnTo>
                  <a:lnTo>
                    <a:pt x="2174267" y="65614"/>
                  </a:lnTo>
                  <a:lnTo>
                    <a:pt x="2310159" y="65614"/>
                  </a:lnTo>
                  <a:lnTo>
                    <a:pt x="2446051" y="21871"/>
                  </a:lnTo>
                  <a:lnTo>
                    <a:pt x="2581942" y="0"/>
                  </a:lnTo>
                  <a:lnTo>
                    <a:pt x="2717834" y="43742"/>
                  </a:lnTo>
                  <a:lnTo>
                    <a:pt x="2853726" y="87485"/>
                  </a:lnTo>
                  <a:lnTo>
                    <a:pt x="2989618" y="87485"/>
                  </a:lnTo>
                  <a:lnTo>
                    <a:pt x="3125509" y="43742"/>
                  </a:lnTo>
                  <a:lnTo>
                    <a:pt x="3261401" y="43742"/>
                  </a:lnTo>
                  <a:lnTo>
                    <a:pt x="3397293" y="21871"/>
                  </a:lnTo>
                </a:path>
              </a:pathLst>
            </a:custGeom>
            <a:ln w="27101" cap="flat">
              <a:solidFill>
                <a:srgbClr val="961A49">
                  <a:alpha val="100000"/>
                </a:srgbClr>
              </a:solidFill>
              <a:prstDash val="solid"/>
              <a:round/>
            </a:ln>
          </p:spPr>
          <p:txBody>
            <a:bodyPr/>
            <a:lstStyle/>
            <a:p/>
          </p:txBody>
        </p:sp>
        <p:sp>
          <p:nvSpPr>
            <p:cNvPr id="24" name="pl24"/>
            <p:cNvSpPr/>
            <p:nvPr/>
          </p:nvSpPr>
          <p:spPr>
            <a:xfrm>
              <a:off x="1120965" y="1916302"/>
              <a:ext cx="3397293" cy="459298"/>
            </a:xfrm>
            <a:custGeom>
              <a:avLst/>
              <a:pathLst>
                <a:path w="3397293" h="459298">
                  <a:moveTo>
                    <a:pt x="0" y="306198"/>
                  </a:moveTo>
                  <a:lnTo>
                    <a:pt x="135891" y="306198"/>
                  </a:lnTo>
                  <a:lnTo>
                    <a:pt x="271783" y="284327"/>
                  </a:lnTo>
                  <a:lnTo>
                    <a:pt x="407675" y="284327"/>
                  </a:lnTo>
                  <a:lnTo>
                    <a:pt x="543566" y="262456"/>
                  </a:lnTo>
                  <a:lnTo>
                    <a:pt x="679458" y="262456"/>
                  </a:lnTo>
                  <a:lnTo>
                    <a:pt x="815350" y="240584"/>
                  </a:lnTo>
                  <a:lnTo>
                    <a:pt x="951242" y="240584"/>
                  </a:lnTo>
                  <a:lnTo>
                    <a:pt x="1087133" y="218713"/>
                  </a:lnTo>
                  <a:lnTo>
                    <a:pt x="1223025" y="218713"/>
                  </a:lnTo>
                  <a:lnTo>
                    <a:pt x="1358917" y="196842"/>
                  </a:lnTo>
                  <a:lnTo>
                    <a:pt x="1494809" y="153099"/>
                  </a:lnTo>
                  <a:lnTo>
                    <a:pt x="1630700" y="65614"/>
                  </a:lnTo>
                  <a:lnTo>
                    <a:pt x="1766592" y="0"/>
                  </a:lnTo>
                  <a:lnTo>
                    <a:pt x="1902484" y="0"/>
                  </a:lnTo>
                  <a:lnTo>
                    <a:pt x="2038375" y="174970"/>
                  </a:lnTo>
                  <a:lnTo>
                    <a:pt x="2174267" y="174970"/>
                  </a:lnTo>
                  <a:lnTo>
                    <a:pt x="2310159" y="174970"/>
                  </a:lnTo>
                  <a:lnTo>
                    <a:pt x="2446051" y="174970"/>
                  </a:lnTo>
                  <a:lnTo>
                    <a:pt x="2581942" y="174970"/>
                  </a:lnTo>
                  <a:lnTo>
                    <a:pt x="2717834" y="328070"/>
                  </a:lnTo>
                  <a:lnTo>
                    <a:pt x="2853726" y="459298"/>
                  </a:lnTo>
                  <a:lnTo>
                    <a:pt x="2989618" y="21871"/>
                  </a:lnTo>
                  <a:lnTo>
                    <a:pt x="3125509" y="284327"/>
                  </a:lnTo>
                  <a:lnTo>
                    <a:pt x="3261401" y="306198"/>
                  </a:lnTo>
                  <a:lnTo>
                    <a:pt x="3397293" y="306198"/>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393684"/>
            </a:xfrm>
            <a:custGeom>
              <a:avLst/>
              <a:pathLst>
                <a:path w="0" h="393684">
                  <a:moveTo>
                    <a:pt x="0" y="0"/>
                  </a:moveTo>
                  <a:lnTo>
                    <a:pt x="0" y="393684"/>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349941"/>
            </a:xfrm>
            <a:custGeom>
              <a:avLst/>
              <a:pathLst>
                <a:path w="0" h="349941">
                  <a:moveTo>
                    <a:pt x="0" y="0"/>
                  </a:moveTo>
                  <a:lnTo>
                    <a:pt x="0" y="349941"/>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284327"/>
            </a:xfrm>
            <a:custGeom>
              <a:avLst/>
              <a:pathLst>
                <a:path w="0" h="284327">
                  <a:moveTo>
                    <a:pt x="0" y="0"/>
                  </a:moveTo>
                  <a:lnTo>
                    <a:pt x="0" y="284327"/>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262456"/>
            </a:xfrm>
            <a:custGeom>
              <a:avLst/>
              <a:pathLst>
                <a:path w="0" h="262456">
                  <a:moveTo>
                    <a:pt x="0" y="0"/>
                  </a:moveTo>
                  <a:lnTo>
                    <a:pt x="0" y="262456"/>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262456"/>
            </a:xfrm>
            <a:custGeom>
              <a:avLst/>
              <a:pathLst>
                <a:path w="0" h="262456">
                  <a:moveTo>
                    <a:pt x="0" y="0"/>
                  </a:moveTo>
                  <a:lnTo>
                    <a:pt x="0" y="262456"/>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393684"/>
            </a:xfrm>
            <a:custGeom>
              <a:avLst/>
              <a:pathLst>
                <a:path w="0" h="393684">
                  <a:moveTo>
                    <a:pt x="0" y="0"/>
                  </a:moveTo>
                  <a:lnTo>
                    <a:pt x="0" y="393684"/>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393684"/>
            </a:xfrm>
            <a:custGeom>
              <a:avLst/>
              <a:pathLst>
                <a:path w="0" h="393684">
                  <a:moveTo>
                    <a:pt x="0" y="0"/>
                  </a:moveTo>
                  <a:lnTo>
                    <a:pt x="0" y="393684"/>
                  </a:lnTo>
                </a:path>
              </a:pathLst>
            </a:custGeom>
            <a:ln w="13550" cap="flat">
              <a:solidFill>
                <a:srgbClr val="0058AB">
                  <a:alpha val="100000"/>
                </a:srgbClr>
              </a:solidFill>
              <a:prstDash val="dot"/>
              <a:round/>
            </a:ln>
          </p:spPr>
          <p:txBody>
            <a:bodyPr/>
            <a:lstStyle/>
            <a:p/>
          </p:txBody>
        </p:sp>
        <p:sp>
          <p:nvSpPr>
            <p:cNvPr id="32" name="pl32"/>
            <p:cNvSpPr/>
            <p:nvPr/>
          </p:nvSpPr>
          <p:spPr>
            <a:xfrm>
              <a:off x="1120965" y="1916302"/>
              <a:ext cx="3397293" cy="459298"/>
            </a:xfrm>
            <a:custGeom>
              <a:avLst/>
              <a:pathLst>
                <a:path w="3397293" h="459298">
                  <a:moveTo>
                    <a:pt x="0" y="306198"/>
                  </a:moveTo>
                  <a:lnTo>
                    <a:pt x="135891" y="306198"/>
                  </a:lnTo>
                  <a:lnTo>
                    <a:pt x="271783" y="284327"/>
                  </a:lnTo>
                  <a:lnTo>
                    <a:pt x="407675" y="284327"/>
                  </a:lnTo>
                  <a:lnTo>
                    <a:pt x="543566" y="262456"/>
                  </a:lnTo>
                  <a:lnTo>
                    <a:pt x="679458" y="262456"/>
                  </a:lnTo>
                  <a:lnTo>
                    <a:pt x="815350" y="240584"/>
                  </a:lnTo>
                  <a:lnTo>
                    <a:pt x="951242" y="240584"/>
                  </a:lnTo>
                  <a:lnTo>
                    <a:pt x="1087133" y="218713"/>
                  </a:lnTo>
                  <a:lnTo>
                    <a:pt x="1223025" y="218713"/>
                  </a:lnTo>
                  <a:lnTo>
                    <a:pt x="1358917" y="196842"/>
                  </a:lnTo>
                  <a:lnTo>
                    <a:pt x="1494809" y="153099"/>
                  </a:lnTo>
                  <a:lnTo>
                    <a:pt x="1630700" y="65614"/>
                  </a:lnTo>
                  <a:lnTo>
                    <a:pt x="1766592" y="0"/>
                  </a:lnTo>
                  <a:lnTo>
                    <a:pt x="1902484" y="0"/>
                  </a:lnTo>
                  <a:lnTo>
                    <a:pt x="2038375" y="174970"/>
                  </a:lnTo>
                  <a:lnTo>
                    <a:pt x="2174267" y="174970"/>
                  </a:lnTo>
                  <a:lnTo>
                    <a:pt x="2310159" y="174970"/>
                  </a:lnTo>
                  <a:lnTo>
                    <a:pt x="2446051" y="174970"/>
                  </a:lnTo>
                  <a:lnTo>
                    <a:pt x="2581942" y="174970"/>
                  </a:lnTo>
                  <a:lnTo>
                    <a:pt x="2717834" y="328070"/>
                  </a:lnTo>
                  <a:lnTo>
                    <a:pt x="2853726" y="459298"/>
                  </a:lnTo>
                  <a:lnTo>
                    <a:pt x="2989618" y="21871"/>
                  </a:lnTo>
                  <a:lnTo>
                    <a:pt x="3125509" y="284327"/>
                  </a:lnTo>
                  <a:lnTo>
                    <a:pt x="3261401" y="306198"/>
                  </a:lnTo>
                  <a:lnTo>
                    <a:pt x="3397293" y="306198"/>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84</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84</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84</a:t>
              </a:r>
            </a:p>
          </p:txBody>
        </p:sp>
        <p:sp>
          <p:nvSpPr>
            <p:cNvPr id="40" name="tx40"/>
            <p:cNvSpPr/>
            <p:nvPr/>
          </p:nvSpPr>
          <p:spPr>
            <a:xfrm>
              <a:off x="4602663" y="21601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85</a:t>
              </a:r>
            </a:p>
          </p:txBody>
        </p:sp>
        <p:sp>
          <p:nvSpPr>
            <p:cNvPr id="41" name="tx41"/>
            <p:cNvSpPr/>
            <p:nvPr/>
          </p:nvSpPr>
          <p:spPr>
            <a:xfrm>
              <a:off x="4602663" y="226954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80</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686183"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686183"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565008"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327463"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53282" y="4990743"/>
              <a:ext cx="5201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Eswatini</a:t>
              </a:r>
            </a:p>
          </p:txBody>
        </p:sp>
        <p:sp>
          <p:nvSpPr>
            <p:cNvPr id="60" name="tx60"/>
            <p:cNvSpPr/>
            <p:nvPr/>
          </p:nvSpPr>
          <p:spPr>
            <a:xfrm>
              <a:off x="2832108"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94562" y="4988970"/>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ESAR</a:t>
              </a:r>
            </a:p>
          </p:txBody>
        </p:sp>
        <p:sp>
          <p:nvSpPr>
            <p:cNvPr id="62" name="tx62"/>
            <p:cNvSpPr/>
            <p:nvPr/>
          </p:nvSpPr>
          <p:spPr>
            <a:xfrm>
              <a:off x="1557363" y="1405107"/>
              <a:ext cx="2524497"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coverage, Eswatini, 2000-2025</a:t>
              </a:r>
            </a:p>
          </p:txBody>
        </p:sp>
        <p:sp>
          <p:nvSpPr>
            <p:cNvPr id="63" name="pl63"/>
            <p:cNvSpPr/>
            <p:nvPr/>
          </p:nvSpPr>
          <p:spPr>
            <a:xfrm>
              <a:off x="5267799" y="365780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08368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5095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193544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394487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337074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279662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222250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164837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5437664" y="2337326"/>
              <a:ext cx="3397293" cy="1205658"/>
            </a:xfrm>
            <a:custGeom>
              <a:avLst/>
              <a:pathLst>
                <a:path w="3397293" h="1205658">
                  <a:moveTo>
                    <a:pt x="0" y="803772"/>
                  </a:moveTo>
                  <a:lnTo>
                    <a:pt x="135891" y="803772"/>
                  </a:lnTo>
                  <a:lnTo>
                    <a:pt x="271783" y="746359"/>
                  </a:lnTo>
                  <a:lnTo>
                    <a:pt x="407675" y="746359"/>
                  </a:lnTo>
                  <a:lnTo>
                    <a:pt x="543566" y="688947"/>
                  </a:lnTo>
                  <a:lnTo>
                    <a:pt x="679458" y="688947"/>
                  </a:lnTo>
                  <a:lnTo>
                    <a:pt x="815350" y="631535"/>
                  </a:lnTo>
                  <a:lnTo>
                    <a:pt x="951242" y="631535"/>
                  </a:lnTo>
                  <a:lnTo>
                    <a:pt x="1087133" y="574122"/>
                  </a:lnTo>
                  <a:lnTo>
                    <a:pt x="1223025" y="574122"/>
                  </a:lnTo>
                  <a:lnTo>
                    <a:pt x="1358917" y="516710"/>
                  </a:lnTo>
                  <a:lnTo>
                    <a:pt x="1494809" y="401886"/>
                  </a:lnTo>
                  <a:lnTo>
                    <a:pt x="1630700" y="172236"/>
                  </a:lnTo>
                  <a:lnTo>
                    <a:pt x="1766592" y="0"/>
                  </a:lnTo>
                  <a:lnTo>
                    <a:pt x="1902484" y="0"/>
                  </a:lnTo>
                  <a:lnTo>
                    <a:pt x="2038375" y="459298"/>
                  </a:lnTo>
                  <a:lnTo>
                    <a:pt x="2174267" y="459298"/>
                  </a:lnTo>
                  <a:lnTo>
                    <a:pt x="2310159" y="459298"/>
                  </a:lnTo>
                  <a:lnTo>
                    <a:pt x="2446051" y="459298"/>
                  </a:lnTo>
                  <a:lnTo>
                    <a:pt x="2581942" y="459298"/>
                  </a:lnTo>
                  <a:lnTo>
                    <a:pt x="2717834" y="861184"/>
                  </a:lnTo>
                  <a:lnTo>
                    <a:pt x="2853726" y="1205658"/>
                  </a:lnTo>
                  <a:lnTo>
                    <a:pt x="2989618" y="57412"/>
                  </a:lnTo>
                  <a:lnTo>
                    <a:pt x="3125509" y="746359"/>
                  </a:lnTo>
                  <a:lnTo>
                    <a:pt x="3261401" y="803772"/>
                  </a:lnTo>
                  <a:lnTo>
                    <a:pt x="3397293" y="803772"/>
                  </a:lnTo>
                </a:path>
              </a:pathLst>
            </a:custGeom>
            <a:ln w="27101" cap="flat">
              <a:solidFill>
                <a:srgbClr val="0058AB">
                  <a:alpha val="100000"/>
                </a:srgbClr>
              </a:solidFill>
              <a:prstDash val="solid"/>
              <a:round/>
            </a:ln>
          </p:spPr>
          <p:txBody>
            <a:bodyPr/>
            <a:lstStyle/>
            <a:p/>
          </p:txBody>
        </p:sp>
        <p:sp>
          <p:nvSpPr>
            <p:cNvPr id="80" name="pl80"/>
            <p:cNvSpPr/>
            <p:nvPr/>
          </p:nvSpPr>
          <p:spPr>
            <a:xfrm>
              <a:off x="5437664" y="2796624"/>
              <a:ext cx="3397293" cy="803772"/>
            </a:xfrm>
            <a:custGeom>
              <a:avLst/>
              <a:pathLst>
                <a:path w="3397293" h="803772">
                  <a:moveTo>
                    <a:pt x="0" y="803772"/>
                  </a:moveTo>
                  <a:lnTo>
                    <a:pt x="135891" y="803772"/>
                  </a:lnTo>
                  <a:lnTo>
                    <a:pt x="271783" y="803772"/>
                  </a:lnTo>
                  <a:lnTo>
                    <a:pt x="407675" y="688947"/>
                  </a:lnTo>
                  <a:lnTo>
                    <a:pt x="543566" y="574122"/>
                  </a:lnTo>
                  <a:lnTo>
                    <a:pt x="679458" y="516710"/>
                  </a:lnTo>
                  <a:lnTo>
                    <a:pt x="815350" y="459298"/>
                  </a:lnTo>
                  <a:lnTo>
                    <a:pt x="951242" y="459298"/>
                  </a:lnTo>
                  <a:lnTo>
                    <a:pt x="1087133" y="287061"/>
                  </a:lnTo>
                  <a:lnTo>
                    <a:pt x="1223025" y="172236"/>
                  </a:lnTo>
                  <a:lnTo>
                    <a:pt x="1358917" y="172236"/>
                  </a:lnTo>
                  <a:lnTo>
                    <a:pt x="1494809" y="114824"/>
                  </a:lnTo>
                  <a:lnTo>
                    <a:pt x="1630700" y="114824"/>
                  </a:lnTo>
                  <a:lnTo>
                    <a:pt x="1766592" y="114824"/>
                  </a:lnTo>
                  <a:lnTo>
                    <a:pt x="1902484" y="114824"/>
                  </a:lnTo>
                  <a:lnTo>
                    <a:pt x="2038375" y="57412"/>
                  </a:lnTo>
                  <a:lnTo>
                    <a:pt x="2174267" y="0"/>
                  </a:lnTo>
                  <a:lnTo>
                    <a:pt x="2310159" y="0"/>
                  </a:lnTo>
                  <a:lnTo>
                    <a:pt x="2446051" y="0"/>
                  </a:lnTo>
                  <a:lnTo>
                    <a:pt x="2581942" y="0"/>
                  </a:lnTo>
                  <a:lnTo>
                    <a:pt x="2717834" y="172236"/>
                  </a:lnTo>
                  <a:lnTo>
                    <a:pt x="2853726" y="287061"/>
                  </a:lnTo>
                  <a:lnTo>
                    <a:pt x="2989618" y="57412"/>
                  </a:lnTo>
                  <a:lnTo>
                    <a:pt x="3125509" y="114824"/>
                  </a:lnTo>
                  <a:lnTo>
                    <a:pt x="3261401" y="114824"/>
                  </a:lnTo>
                  <a:lnTo>
                    <a:pt x="3397293" y="57412"/>
                  </a:lnTo>
                </a:path>
              </a:pathLst>
            </a:custGeom>
            <a:ln w="27101" cap="flat">
              <a:solidFill>
                <a:srgbClr val="80BD41">
                  <a:alpha val="100000"/>
                </a:srgbClr>
              </a:solidFill>
              <a:prstDash val="solid"/>
              <a:round/>
            </a:ln>
          </p:spPr>
          <p:txBody>
            <a:bodyPr/>
            <a:lstStyle/>
            <a:p/>
          </p:txBody>
        </p:sp>
        <p:sp>
          <p:nvSpPr>
            <p:cNvPr id="81" name="pl81"/>
            <p:cNvSpPr/>
            <p:nvPr/>
          </p:nvSpPr>
          <p:spPr>
            <a:xfrm>
              <a:off x="5437664" y="2796624"/>
              <a:ext cx="3397293" cy="1263070"/>
            </a:xfrm>
            <a:custGeom>
              <a:avLst/>
              <a:pathLst>
                <a:path w="3397293" h="1263070">
                  <a:moveTo>
                    <a:pt x="0" y="1263070"/>
                  </a:moveTo>
                  <a:lnTo>
                    <a:pt x="135891" y="1090833"/>
                  </a:lnTo>
                  <a:lnTo>
                    <a:pt x="271783" y="1033421"/>
                  </a:lnTo>
                  <a:lnTo>
                    <a:pt x="407675" y="918596"/>
                  </a:lnTo>
                  <a:lnTo>
                    <a:pt x="543566" y="861184"/>
                  </a:lnTo>
                  <a:lnTo>
                    <a:pt x="679458" y="746359"/>
                  </a:lnTo>
                  <a:lnTo>
                    <a:pt x="815350" y="631535"/>
                  </a:lnTo>
                  <a:lnTo>
                    <a:pt x="951242" y="574122"/>
                  </a:lnTo>
                  <a:lnTo>
                    <a:pt x="1087133" y="516710"/>
                  </a:lnTo>
                  <a:lnTo>
                    <a:pt x="1223025" y="401886"/>
                  </a:lnTo>
                  <a:lnTo>
                    <a:pt x="1358917" y="287061"/>
                  </a:lnTo>
                  <a:lnTo>
                    <a:pt x="1494809" y="229649"/>
                  </a:lnTo>
                  <a:lnTo>
                    <a:pt x="1630700" y="287061"/>
                  </a:lnTo>
                  <a:lnTo>
                    <a:pt x="1766592" y="287061"/>
                  </a:lnTo>
                  <a:lnTo>
                    <a:pt x="1902484" y="172236"/>
                  </a:lnTo>
                  <a:lnTo>
                    <a:pt x="2038375" y="172236"/>
                  </a:lnTo>
                  <a:lnTo>
                    <a:pt x="2174267" y="172236"/>
                  </a:lnTo>
                  <a:lnTo>
                    <a:pt x="2310159" y="172236"/>
                  </a:lnTo>
                  <a:lnTo>
                    <a:pt x="2446051" y="57412"/>
                  </a:lnTo>
                  <a:lnTo>
                    <a:pt x="2581942" y="0"/>
                  </a:lnTo>
                  <a:lnTo>
                    <a:pt x="2717834" y="114824"/>
                  </a:lnTo>
                  <a:lnTo>
                    <a:pt x="2853726" y="229649"/>
                  </a:lnTo>
                  <a:lnTo>
                    <a:pt x="2989618" y="229649"/>
                  </a:lnTo>
                  <a:lnTo>
                    <a:pt x="3125509" y="114824"/>
                  </a:lnTo>
                  <a:lnTo>
                    <a:pt x="3261401" y="114824"/>
                  </a:lnTo>
                  <a:lnTo>
                    <a:pt x="3397293" y="57412"/>
                  </a:lnTo>
                </a:path>
              </a:pathLst>
            </a:custGeom>
            <a:ln w="27101" cap="flat">
              <a:solidFill>
                <a:srgbClr val="961A49">
                  <a:alpha val="100000"/>
                </a:srgbClr>
              </a:solidFill>
              <a:prstDash val="solid"/>
              <a:round/>
            </a:ln>
          </p:spPr>
          <p:txBody>
            <a:bodyPr/>
            <a:lstStyle/>
            <a:p/>
          </p:txBody>
        </p:sp>
        <p:sp>
          <p:nvSpPr>
            <p:cNvPr id="82" name="pl82"/>
            <p:cNvSpPr/>
            <p:nvPr/>
          </p:nvSpPr>
          <p:spPr>
            <a:xfrm>
              <a:off x="5437664" y="2796624"/>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3" name="pl83"/>
            <p:cNvSpPr/>
            <p:nvPr/>
          </p:nvSpPr>
          <p:spPr>
            <a:xfrm>
              <a:off x="5437664" y="2337326"/>
              <a:ext cx="3397293" cy="1205658"/>
            </a:xfrm>
            <a:custGeom>
              <a:avLst/>
              <a:pathLst>
                <a:path w="3397293" h="1205658">
                  <a:moveTo>
                    <a:pt x="0" y="803772"/>
                  </a:moveTo>
                  <a:lnTo>
                    <a:pt x="135891" y="803772"/>
                  </a:lnTo>
                  <a:lnTo>
                    <a:pt x="271783" y="746359"/>
                  </a:lnTo>
                  <a:lnTo>
                    <a:pt x="407675" y="746359"/>
                  </a:lnTo>
                  <a:lnTo>
                    <a:pt x="543566" y="688947"/>
                  </a:lnTo>
                  <a:lnTo>
                    <a:pt x="679458" y="688947"/>
                  </a:lnTo>
                  <a:lnTo>
                    <a:pt x="815350" y="631535"/>
                  </a:lnTo>
                  <a:lnTo>
                    <a:pt x="951242" y="631535"/>
                  </a:lnTo>
                  <a:lnTo>
                    <a:pt x="1087133" y="574122"/>
                  </a:lnTo>
                  <a:lnTo>
                    <a:pt x="1223025" y="574122"/>
                  </a:lnTo>
                  <a:lnTo>
                    <a:pt x="1358917" y="516710"/>
                  </a:lnTo>
                  <a:lnTo>
                    <a:pt x="1494809" y="401886"/>
                  </a:lnTo>
                  <a:lnTo>
                    <a:pt x="1630700" y="172236"/>
                  </a:lnTo>
                  <a:lnTo>
                    <a:pt x="1766592" y="0"/>
                  </a:lnTo>
                  <a:lnTo>
                    <a:pt x="1902484" y="0"/>
                  </a:lnTo>
                  <a:lnTo>
                    <a:pt x="2038375" y="459298"/>
                  </a:lnTo>
                  <a:lnTo>
                    <a:pt x="2174267" y="459298"/>
                  </a:lnTo>
                  <a:lnTo>
                    <a:pt x="2310159" y="459298"/>
                  </a:lnTo>
                  <a:lnTo>
                    <a:pt x="2446051" y="459298"/>
                  </a:lnTo>
                  <a:lnTo>
                    <a:pt x="2581942" y="459298"/>
                  </a:lnTo>
                  <a:lnTo>
                    <a:pt x="2717834" y="861184"/>
                  </a:lnTo>
                  <a:lnTo>
                    <a:pt x="2853726" y="1205658"/>
                  </a:lnTo>
                  <a:lnTo>
                    <a:pt x="2989618" y="57412"/>
                  </a:lnTo>
                  <a:lnTo>
                    <a:pt x="3125509" y="746359"/>
                  </a:lnTo>
                  <a:lnTo>
                    <a:pt x="3261401" y="803772"/>
                  </a:lnTo>
                  <a:lnTo>
                    <a:pt x="3397293" y="803772"/>
                  </a:lnTo>
                </a:path>
              </a:pathLst>
            </a:custGeom>
            <a:ln w="43362" cap="flat">
              <a:solidFill>
                <a:srgbClr val="000000">
                  <a:alpha val="100000"/>
                </a:srgbClr>
              </a:solidFill>
              <a:prstDash val="solid"/>
              <a:round/>
            </a:ln>
          </p:spPr>
          <p:txBody>
            <a:bodyPr/>
            <a:lstStyle/>
            <a:p/>
          </p:txBody>
        </p:sp>
        <p:sp>
          <p:nvSpPr>
            <p:cNvPr id="84" name="pl84"/>
            <p:cNvSpPr/>
            <p:nvPr/>
          </p:nvSpPr>
          <p:spPr>
            <a:xfrm>
              <a:off x="5437664" y="1786168"/>
              <a:ext cx="0" cy="1354930"/>
            </a:xfrm>
            <a:custGeom>
              <a:avLst/>
              <a:pathLst>
                <a:path w="0" h="1354930">
                  <a:moveTo>
                    <a:pt x="0" y="1354930"/>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6117122" y="1786168"/>
              <a:ext cx="0" cy="1240105"/>
            </a:xfrm>
            <a:custGeom>
              <a:avLst/>
              <a:pathLst>
                <a:path w="0" h="1240105">
                  <a:moveTo>
                    <a:pt x="0" y="1240105"/>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6796581" y="1786168"/>
              <a:ext cx="0" cy="1067868"/>
            </a:xfrm>
            <a:custGeom>
              <a:avLst/>
              <a:pathLst>
                <a:path w="0" h="1067868">
                  <a:moveTo>
                    <a:pt x="0" y="1067868"/>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7476039" y="1786168"/>
              <a:ext cx="0" cy="1010456"/>
            </a:xfrm>
            <a:custGeom>
              <a:avLst/>
              <a:pathLst>
                <a:path w="0" h="1010456">
                  <a:moveTo>
                    <a:pt x="0" y="1010456"/>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019606" y="1786168"/>
              <a:ext cx="0" cy="1010456"/>
            </a:xfrm>
            <a:custGeom>
              <a:avLst/>
              <a:pathLst>
                <a:path w="0" h="1010456">
                  <a:moveTo>
                    <a:pt x="0" y="1010456"/>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699065" y="1786168"/>
              <a:ext cx="0" cy="1354930"/>
            </a:xfrm>
            <a:custGeom>
              <a:avLst/>
              <a:pathLst>
                <a:path w="0" h="1354930">
                  <a:moveTo>
                    <a:pt x="0" y="1354930"/>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834957" y="1786168"/>
              <a:ext cx="0" cy="1354930"/>
            </a:xfrm>
            <a:custGeom>
              <a:avLst/>
              <a:pathLst>
                <a:path w="0" h="1354930">
                  <a:moveTo>
                    <a:pt x="0" y="1354930"/>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5437664" y="2337326"/>
              <a:ext cx="3397293" cy="1205658"/>
            </a:xfrm>
            <a:custGeom>
              <a:avLst/>
              <a:pathLst>
                <a:path w="3397293" h="1205658">
                  <a:moveTo>
                    <a:pt x="0" y="803772"/>
                  </a:moveTo>
                  <a:lnTo>
                    <a:pt x="135891" y="803772"/>
                  </a:lnTo>
                  <a:lnTo>
                    <a:pt x="271783" y="746359"/>
                  </a:lnTo>
                  <a:lnTo>
                    <a:pt x="407675" y="746359"/>
                  </a:lnTo>
                  <a:lnTo>
                    <a:pt x="543566" y="688947"/>
                  </a:lnTo>
                  <a:lnTo>
                    <a:pt x="679458" y="688947"/>
                  </a:lnTo>
                  <a:lnTo>
                    <a:pt x="815350" y="631535"/>
                  </a:lnTo>
                  <a:lnTo>
                    <a:pt x="951242" y="631535"/>
                  </a:lnTo>
                  <a:lnTo>
                    <a:pt x="1087133" y="574122"/>
                  </a:lnTo>
                  <a:lnTo>
                    <a:pt x="1223025" y="574122"/>
                  </a:lnTo>
                  <a:lnTo>
                    <a:pt x="1358917" y="516710"/>
                  </a:lnTo>
                  <a:lnTo>
                    <a:pt x="1494809" y="401886"/>
                  </a:lnTo>
                  <a:lnTo>
                    <a:pt x="1630700" y="172236"/>
                  </a:lnTo>
                  <a:lnTo>
                    <a:pt x="1766592" y="0"/>
                  </a:lnTo>
                  <a:lnTo>
                    <a:pt x="1902484" y="0"/>
                  </a:lnTo>
                  <a:lnTo>
                    <a:pt x="2038375" y="459298"/>
                  </a:lnTo>
                  <a:lnTo>
                    <a:pt x="2174267" y="459298"/>
                  </a:lnTo>
                  <a:lnTo>
                    <a:pt x="2310159" y="459298"/>
                  </a:lnTo>
                  <a:lnTo>
                    <a:pt x="2446051" y="459298"/>
                  </a:lnTo>
                  <a:lnTo>
                    <a:pt x="2581942" y="459298"/>
                  </a:lnTo>
                  <a:lnTo>
                    <a:pt x="2717834" y="861184"/>
                  </a:lnTo>
                  <a:lnTo>
                    <a:pt x="2853726" y="1205658"/>
                  </a:lnTo>
                  <a:lnTo>
                    <a:pt x="2989618" y="57412"/>
                  </a:lnTo>
                  <a:lnTo>
                    <a:pt x="3125509" y="746359"/>
                  </a:lnTo>
                  <a:lnTo>
                    <a:pt x="3261401" y="803772"/>
                  </a:lnTo>
                  <a:lnTo>
                    <a:pt x="3397293" y="803772"/>
                  </a:lnTo>
                </a:path>
              </a:pathLst>
            </a:custGeom>
            <a:ln w="27101" cap="flat">
              <a:solidFill>
                <a:srgbClr val="0058AB">
                  <a:alpha val="100000"/>
                </a:srgbClr>
              </a:solidFill>
              <a:prstDash val="solid"/>
              <a:round/>
            </a:ln>
          </p:spPr>
          <p:txBody>
            <a:bodyPr/>
            <a:lstStyle/>
            <a:p/>
          </p:txBody>
        </p:sp>
        <p:sp>
          <p:nvSpPr>
            <p:cNvPr id="92" name="tx92"/>
            <p:cNvSpPr/>
            <p:nvPr/>
          </p:nvSpPr>
          <p:spPr>
            <a:xfrm>
              <a:off x="5389469" y="1722763"/>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a:t>
              </a:r>
            </a:p>
          </p:txBody>
        </p:sp>
        <p:sp>
          <p:nvSpPr>
            <p:cNvPr id="93" name="tx93"/>
            <p:cNvSpPr/>
            <p:nvPr/>
          </p:nvSpPr>
          <p:spPr>
            <a:xfrm>
              <a:off x="6068928" y="1724403"/>
              <a:ext cx="963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a:t>
              </a:r>
            </a:p>
          </p:txBody>
        </p:sp>
        <p:sp>
          <p:nvSpPr>
            <p:cNvPr id="94" name="tx94"/>
            <p:cNvSpPr/>
            <p:nvPr/>
          </p:nvSpPr>
          <p:spPr>
            <a:xfrm>
              <a:off x="6748386" y="1724086"/>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5" name="tx95"/>
            <p:cNvSpPr/>
            <p:nvPr/>
          </p:nvSpPr>
          <p:spPr>
            <a:xfrm>
              <a:off x="7445895" y="172276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6" name="tx96"/>
            <p:cNvSpPr/>
            <p:nvPr/>
          </p:nvSpPr>
          <p:spPr>
            <a:xfrm>
              <a:off x="7989462" y="172276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7" name="tx97"/>
            <p:cNvSpPr/>
            <p:nvPr/>
          </p:nvSpPr>
          <p:spPr>
            <a:xfrm>
              <a:off x="8650870" y="1722763"/>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a:t>
              </a:r>
            </a:p>
          </p:txBody>
        </p:sp>
        <p:sp>
          <p:nvSpPr>
            <p:cNvPr id="98" name="tx98"/>
            <p:cNvSpPr/>
            <p:nvPr/>
          </p:nvSpPr>
          <p:spPr>
            <a:xfrm>
              <a:off x="8786762" y="1722763"/>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a:t>
              </a:r>
            </a:p>
          </p:txBody>
        </p:sp>
        <p:sp>
          <p:nvSpPr>
            <p:cNvPr id="99" name="tx99"/>
            <p:cNvSpPr/>
            <p:nvPr/>
          </p:nvSpPr>
          <p:spPr>
            <a:xfrm>
              <a:off x="8902429" y="2814919"/>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0" name="tx100"/>
            <p:cNvSpPr/>
            <p:nvPr/>
          </p:nvSpPr>
          <p:spPr>
            <a:xfrm>
              <a:off x="8902429" y="2814919"/>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-1</a:t>
              </a:r>
            </a:p>
          </p:txBody>
        </p:sp>
        <p:sp>
          <p:nvSpPr>
            <p:cNvPr id="101" name="tx101"/>
            <p:cNvSpPr/>
            <p:nvPr/>
          </p:nvSpPr>
          <p:spPr>
            <a:xfrm>
              <a:off x="5003259" y="3892755"/>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2" name="tx102"/>
            <p:cNvSpPr/>
            <p:nvPr/>
          </p:nvSpPr>
          <p:spPr>
            <a:xfrm>
              <a:off x="5003259" y="3318632"/>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3" name="tx103"/>
            <p:cNvSpPr/>
            <p:nvPr/>
          </p:nvSpPr>
          <p:spPr>
            <a:xfrm>
              <a:off x="5127474" y="2744509"/>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4" name="tx104"/>
            <p:cNvSpPr/>
            <p:nvPr/>
          </p:nvSpPr>
          <p:spPr>
            <a:xfrm>
              <a:off x="5049780" y="217038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5" name="tx105"/>
            <p:cNvSpPr/>
            <p:nvPr/>
          </p:nvSpPr>
          <p:spPr>
            <a:xfrm>
              <a:off x="5049780" y="159626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6" name="tx106"/>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7" name="tx107"/>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8" name="tx108"/>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9" name="tx109"/>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0" name="tx110"/>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1" name="tx111"/>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2" name="tx112"/>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3" name="tx113"/>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4" name="pl114"/>
            <p:cNvSpPr/>
            <p:nvPr/>
          </p:nvSpPr>
          <p:spPr>
            <a:xfrm>
              <a:off x="6002882"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5" name="pl115"/>
            <p:cNvSpPr/>
            <p:nvPr/>
          </p:nvSpPr>
          <p:spPr>
            <a:xfrm>
              <a:off x="6002882"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6" name="pl116"/>
            <p:cNvSpPr/>
            <p:nvPr/>
          </p:nvSpPr>
          <p:spPr>
            <a:xfrm>
              <a:off x="6881707"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7" name="pl117"/>
            <p:cNvSpPr/>
            <p:nvPr/>
          </p:nvSpPr>
          <p:spPr>
            <a:xfrm>
              <a:off x="7644162"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8" name="tx118"/>
            <p:cNvSpPr/>
            <p:nvPr/>
          </p:nvSpPr>
          <p:spPr>
            <a:xfrm>
              <a:off x="6269981" y="4990743"/>
              <a:ext cx="5201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Eswatini</a:t>
              </a:r>
            </a:p>
          </p:txBody>
        </p:sp>
        <p:sp>
          <p:nvSpPr>
            <p:cNvPr id="119" name="tx119"/>
            <p:cNvSpPr/>
            <p:nvPr/>
          </p:nvSpPr>
          <p:spPr>
            <a:xfrm>
              <a:off x="7148807"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0" name="tx120"/>
            <p:cNvSpPr/>
            <p:nvPr/>
          </p:nvSpPr>
          <p:spPr>
            <a:xfrm>
              <a:off x="7911261" y="4988970"/>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ESAR</a:t>
              </a:r>
            </a:p>
          </p:txBody>
        </p:sp>
        <p:sp>
          <p:nvSpPr>
            <p:cNvPr id="121" name="tx121"/>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2" name="pl122"/>
            <p:cNvSpPr/>
            <p:nvPr/>
          </p:nvSpPr>
          <p:spPr>
            <a:xfrm>
              <a:off x="2120863"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3728231"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5335600"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6942969"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8550338"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8" name="pl128"/>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9" name="pl129"/>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0" name="pl130"/>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2924547"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4531916"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6139285"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7746653"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5" name="rc135"/>
            <p:cNvSpPr/>
            <p:nvPr/>
          </p:nvSpPr>
          <p:spPr>
            <a:xfrm>
              <a:off x="1317178" y="5887395"/>
              <a:ext cx="4735308" cy="114824"/>
            </a:xfrm>
            <a:prstGeom prst="rect">
              <a:avLst/>
            </a:prstGeom>
            <a:solidFill>
              <a:srgbClr val="1CABE2">
                <a:alpha val="80000"/>
              </a:srgbClr>
            </a:solidFill>
          </p:spPr>
          <p:txBody>
            <a:bodyPr/>
            <a:lstStyle/>
            <a:p/>
          </p:txBody>
        </p:sp>
        <p:sp>
          <p:nvSpPr>
            <p:cNvPr id="136" name="rc136"/>
            <p:cNvSpPr/>
            <p:nvPr/>
          </p:nvSpPr>
          <p:spPr>
            <a:xfrm>
              <a:off x="1317178" y="5743865"/>
              <a:ext cx="7321564" cy="114824"/>
            </a:xfrm>
            <a:prstGeom prst="rect">
              <a:avLst/>
            </a:prstGeom>
            <a:solidFill>
              <a:srgbClr val="1CABE2">
                <a:alpha val="80000"/>
              </a:srgbClr>
            </a:solidFill>
          </p:spPr>
          <p:txBody>
            <a:bodyPr/>
            <a:lstStyle/>
            <a:p/>
          </p:txBody>
        </p:sp>
        <p:sp>
          <p:nvSpPr>
            <p:cNvPr id="137" name="rc137"/>
            <p:cNvSpPr/>
            <p:nvPr/>
          </p:nvSpPr>
          <p:spPr>
            <a:xfrm>
              <a:off x="1317178" y="5600334"/>
              <a:ext cx="7278165" cy="114824"/>
            </a:xfrm>
            <a:prstGeom prst="rect">
              <a:avLst/>
            </a:prstGeom>
            <a:solidFill>
              <a:srgbClr val="1CABE2">
                <a:alpha val="80000"/>
              </a:srgbClr>
            </a:solidFill>
          </p:spPr>
          <p:txBody>
            <a:bodyPr/>
            <a:lstStyle/>
            <a:p/>
          </p:txBody>
        </p:sp>
        <p:sp>
          <p:nvSpPr>
            <p:cNvPr id="138" name="tx138"/>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9" name="tx139"/>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0" name="tx140"/>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1" name="tx141"/>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2" name="tx142"/>
            <p:cNvSpPr/>
            <p:nvPr/>
          </p:nvSpPr>
          <p:spPr>
            <a:xfrm>
              <a:off x="2574956"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43" name="tx143"/>
            <p:cNvSpPr/>
            <p:nvPr/>
          </p:nvSpPr>
          <p:spPr>
            <a:xfrm>
              <a:off x="4182325"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4" name="tx144"/>
            <p:cNvSpPr/>
            <p:nvPr/>
          </p:nvSpPr>
          <p:spPr>
            <a:xfrm>
              <a:off x="5789694"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3,000</a:t>
              </a:r>
            </a:p>
          </p:txBody>
        </p:sp>
        <p:sp>
          <p:nvSpPr>
            <p:cNvPr id="145" name="tx145"/>
            <p:cNvSpPr/>
            <p:nvPr/>
          </p:nvSpPr>
          <p:spPr>
            <a:xfrm>
              <a:off x="7397062"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4,000</a:t>
              </a:r>
            </a:p>
          </p:txBody>
        </p:sp>
        <p:sp>
          <p:nvSpPr>
            <p:cNvPr id="146" name="tx146"/>
            <p:cNvSpPr/>
            <p:nvPr/>
          </p:nvSpPr>
          <p:spPr>
            <a:xfrm>
              <a:off x="951100" y="5337435"/>
              <a:ext cx="4532858"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un- and undervaccinated children, 2019, 2024 and 2025</a:t>
              </a:r>
            </a:p>
          </p:txBody>
        </p:sp>
        <p:sp>
          <p:nvSpPr>
            <p:cNvPr id="147" name="tx147"/>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8" name="tx148"/>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DTP3 coverage in Eswatini (84%) was 1 percentage point lower than the global average (85%) and 4 percentage points higher than the average across all ESAR countries (80%).
National DTP3 coverage was 6 percentage points lower than in 2019 (90%).
This equates to 5,000 un- and undervaccinated children in 2025 compared to 3,000 un- and undervaccinated children in 2019.</a:t>
            </a:r>
          </a:p>
        </p:txBody>
      </p:sp>
      <p:sp>
        <p:nvSpPr>
          <p:cNvPr id="150"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Eswatini DTP3 coverage was 84% - this is 6 percentage points lower than in 2019 and 1 percentage point lower than the global average (85%).</a:t>
            </a:r>
          </a:p>
        </p:txBody>
      </p:sp>
      <p:grpSp xmlns:pic="http://schemas.openxmlformats.org/drawingml/2006/picture">
        <p:nvGrpSpPr>
          <p:cNvPr id="151" name=""/>
          <p:cNvGrpSpPr/>
          <p:nvPr/>
        </p:nvGrpSpPr>
        <p:grpSpPr>
          <a:xfrm>
            <a:off x="292608" y="1005840"/>
            <a:ext cx="8595360" cy="28575"/>
            <a:chOff x="292608" y="1005840"/>
            <a:chExt cx="8595360" cy="28575"/>
          </a:xfrm>
        </p:grpSpPr>
        <p:sp>
          <p:nvSpPr>
            <p:cNvPr id="152"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3"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DTP3 coverage in countries in ESAR from lowest to highest coverage, and the rank of the top 10 countries with the most un- and undervaccinated children, based on absolute numbers.
In 2025, Eswatini ranked number 11 out of 21 countries for lowest DTP3 coverage (based on tied ranks).
Eswatini was not in the top 10 countries with the most un- and undervaccinated children.
Note: Large cohort countries may have high numbers of un- and undervaccinated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Eswatini was among the countries with the highest coverage and was not among the top 10 countries with the highest number of un- and undervaccinated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82848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06142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29437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21200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344495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267789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191084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1416218"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74893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08164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41436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480537"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74708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01362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8016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4670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81325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7979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296273" y="3179169"/>
              <a:ext cx="239888" cy="1032839"/>
            </a:xfrm>
            <a:prstGeom prst="rect">
              <a:avLst/>
            </a:prstGeom>
            <a:solidFill>
              <a:srgbClr val="80BD41">
                <a:alpha val="100000"/>
              </a:srgbClr>
            </a:solidFill>
          </p:spPr>
          <p:txBody>
            <a:bodyPr/>
            <a:lstStyle/>
            <a:p/>
          </p:txBody>
        </p:sp>
        <p:sp>
          <p:nvSpPr>
            <p:cNvPr id="24" name="rc24"/>
            <p:cNvSpPr/>
            <p:nvPr/>
          </p:nvSpPr>
          <p:spPr>
            <a:xfrm>
              <a:off x="1296273" y="2982420"/>
              <a:ext cx="239888" cy="196749"/>
            </a:xfrm>
            <a:prstGeom prst="rect">
              <a:avLst/>
            </a:prstGeom>
            <a:solidFill>
              <a:srgbClr val="1CABE2">
                <a:alpha val="100000"/>
              </a:srgbClr>
            </a:solidFill>
          </p:spPr>
          <p:txBody>
            <a:bodyPr/>
            <a:lstStyle/>
            <a:p/>
          </p:txBody>
        </p:sp>
        <p:sp>
          <p:nvSpPr>
            <p:cNvPr id="25" name="rc25"/>
            <p:cNvSpPr/>
            <p:nvPr/>
          </p:nvSpPr>
          <p:spPr>
            <a:xfrm>
              <a:off x="1562816" y="3176101"/>
              <a:ext cx="239888" cy="1035908"/>
            </a:xfrm>
            <a:prstGeom prst="rect">
              <a:avLst/>
            </a:prstGeom>
            <a:solidFill>
              <a:srgbClr val="80BD41">
                <a:alpha val="100000"/>
              </a:srgbClr>
            </a:solidFill>
          </p:spPr>
          <p:txBody>
            <a:bodyPr/>
            <a:lstStyle/>
            <a:p/>
          </p:txBody>
        </p:sp>
        <p:sp>
          <p:nvSpPr>
            <p:cNvPr id="26" name="rc26"/>
            <p:cNvSpPr/>
            <p:nvPr/>
          </p:nvSpPr>
          <p:spPr>
            <a:xfrm>
              <a:off x="1562816" y="2978968"/>
              <a:ext cx="239888" cy="197133"/>
            </a:xfrm>
            <a:prstGeom prst="rect">
              <a:avLst/>
            </a:prstGeom>
            <a:solidFill>
              <a:srgbClr val="1CABE2">
                <a:alpha val="100000"/>
              </a:srgbClr>
            </a:solidFill>
          </p:spPr>
          <p:txBody>
            <a:bodyPr/>
            <a:lstStyle/>
            <a:p/>
          </p:txBody>
        </p:sp>
        <p:sp>
          <p:nvSpPr>
            <p:cNvPr id="27" name="rc27"/>
            <p:cNvSpPr/>
            <p:nvPr/>
          </p:nvSpPr>
          <p:spPr>
            <a:xfrm>
              <a:off x="1829360" y="3162294"/>
              <a:ext cx="239888" cy="1049715"/>
            </a:xfrm>
            <a:prstGeom prst="rect">
              <a:avLst/>
            </a:prstGeom>
            <a:solidFill>
              <a:srgbClr val="80BD41">
                <a:alpha val="100000"/>
              </a:srgbClr>
            </a:solidFill>
          </p:spPr>
          <p:txBody>
            <a:bodyPr/>
            <a:lstStyle/>
            <a:p/>
          </p:txBody>
        </p:sp>
        <p:sp>
          <p:nvSpPr>
            <p:cNvPr id="28" name="rc28"/>
            <p:cNvSpPr/>
            <p:nvPr/>
          </p:nvSpPr>
          <p:spPr>
            <a:xfrm>
              <a:off x="1829360" y="2977050"/>
              <a:ext cx="239888" cy="185243"/>
            </a:xfrm>
            <a:prstGeom prst="rect">
              <a:avLst/>
            </a:prstGeom>
            <a:solidFill>
              <a:srgbClr val="1CABE2">
                <a:alpha val="100000"/>
              </a:srgbClr>
            </a:solidFill>
          </p:spPr>
          <p:txBody>
            <a:bodyPr/>
            <a:lstStyle/>
            <a:p/>
          </p:txBody>
        </p:sp>
        <p:sp>
          <p:nvSpPr>
            <p:cNvPr id="29" name="rc29"/>
            <p:cNvSpPr/>
            <p:nvPr/>
          </p:nvSpPr>
          <p:spPr>
            <a:xfrm>
              <a:off x="2095903" y="3152322"/>
              <a:ext cx="239888" cy="1059686"/>
            </a:xfrm>
            <a:prstGeom prst="rect">
              <a:avLst/>
            </a:prstGeom>
            <a:solidFill>
              <a:srgbClr val="80BD41">
                <a:alpha val="100000"/>
              </a:srgbClr>
            </a:solidFill>
          </p:spPr>
          <p:txBody>
            <a:bodyPr/>
            <a:lstStyle/>
            <a:p/>
          </p:txBody>
        </p:sp>
        <p:sp>
          <p:nvSpPr>
            <p:cNvPr id="30" name="rc30"/>
            <p:cNvSpPr/>
            <p:nvPr/>
          </p:nvSpPr>
          <p:spPr>
            <a:xfrm>
              <a:off x="2095903" y="2965161"/>
              <a:ext cx="239888" cy="187161"/>
            </a:xfrm>
            <a:prstGeom prst="rect">
              <a:avLst/>
            </a:prstGeom>
            <a:solidFill>
              <a:srgbClr val="1CABE2">
                <a:alpha val="100000"/>
              </a:srgbClr>
            </a:solidFill>
          </p:spPr>
          <p:txBody>
            <a:bodyPr/>
            <a:lstStyle/>
            <a:p/>
          </p:txBody>
        </p:sp>
        <p:sp>
          <p:nvSpPr>
            <p:cNvPr id="31" name="rc31"/>
            <p:cNvSpPr/>
            <p:nvPr/>
          </p:nvSpPr>
          <p:spPr>
            <a:xfrm>
              <a:off x="2362446" y="3125475"/>
              <a:ext cx="239888" cy="1086533"/>
            </a:xfrm>
            <a:prstGeom prst="rect">
              <a:avLst/>
            </a:prstGeom>
            <a:solidFill>
              <a:srgbClr val="80BD41">
                <a:alpha val="100000"/>
              </a:srgbClr>
            </a:solidFill>
          </p:spPr>
          <p:txBody>
            <a:bodyPr/>
            <a:lstStyle/>
            <a:p/>
          </p:txBody>
        </p:sp>
        <p:sp>
          <p:nvSpPr>
            <p:cNvPr id="32" name="rc32"/>
            <p:cNvSpPr/>
            <p:nvPr/>
          </p:nvSpPr>
          <p:spPr>
            <a:xfrm>
              <a:off x="2362446" y="2948669"/>
              <a:ext cx="239888" cy="176806"/>
            </a:xfrm>
            <a:prstGeom prst="rect">
              <a:avLst/>
            </a:prstGeom>
            <a:solidFill>
              <a:srgbClr val="1CABE2">
                <a:alpha val="100000"/>
              </a:srgbClr>
            </a:solidFill>
          </p:spPr>
          <p:txBody>
            <a:bodyPr/>
            <a:lstStyle/>
            <a:p/>
          </p:txBody>
        </p:sp>
        <p:sp>
          <p:nvSpPr>
            <p:cNvPr id="33" name="rc33"/>
            <p:cNvSpPr/>
            <p:nvPr/>
          </p:nvSpPr>
          <p:spPr>
            <a:xfrm>
              <a:off x="2628989" y="3119339"/>
              <a:ext cx="239888" cy="1092670"/>
            </a:xfrm>
            <a:prstGeom prst="rect">
              <a:avLst/>
            </a:prstGeom>
            <a:solidFill>
              <a:srgbClr val="80BD41">
                <a:alpha val="100000"/>
              </a:srgbClr>
            </a:solidFill>
          </p:spPr>
          <p:txBody>
            <a:bodyPr/>
            <a:lstStyle/>
            <a:p/>
          </p:txBody>
        </p:sp>
        <p:sp>
          <p:nvSpPr>
            <p:cNvPr id="34" name="rc34"/>
            <p:cNvSpPr/>
            <p:nvPr/>
          </p:nvSpPr>
          <p:spPr>
            <a:xfrm>
              <a:off x="2628989" y="2941382"/>
              <a:ext cx="239888" cy="177956"/>
            </a:xfrm>
            <a:prstGeom prst="rect">
              <a:avLst/>
            </a:prstGeom>
            <a:solidFill>
              <a:srgbClr val="1CABE2">
                <a:alpha val="100000"/>
              </a:srgbClr>
            </a:solidFill>
          </p:spPr>
          <p:txBody>
            <a:bodyPr/>
            <a:lstStyle/>
            <a:p/>
          </p:txBody>
        </p:sp>
        <p:sp>
          <p:nvSpPr>
            <p:cNvPr id="35" name="rc35"/>
            <p:cNvSpPr/>
            <p:nvPr/>
          </p:nvSpPr>
          <p:spPr>
            <a:xfrm>
              <a:off x="2895532" y="3109751"/>
              <a:ext cx="239888" cy="1102258"/>
            </a:xfrm>
            <a:prstGeom prst="rect">
              <a:avLst/>
            </a:prstGeom>
            <a:solidFill>
              <a:srgbClr val="80BD41">
                <a:alpha val="100000"/>
              </a:srgbClr>
            </a:solidFill>
          </p:spPr>
          <p:txBody>
            <a:bodyPr/>
            <a:lstStyle/>
            <a:p/>
          </p:txBody>
        </p:sp>
        <p:sp>
          <p:nvSpPr>
            <p:cNvPr id="36" name="rc36"/>
            <p:cNvSpPr/>
            <p:nvPr/>
          </p:nvSpPr>
          <p:spPr>
            <a:xfrm>
              <a:off x="2895532" y="2944834"/>
              <a:ext cx="239888" cy="164916"/>
            </a:xfrm>
            <a:prstGeom prst="rect">
              <a:avLst/>
            </a:prstGeom>
            <a:solidFill>
              <a:srgbClr val="1CABE2">
                <a:alpha val="100000"/>
              </a:srgbClr>
            </a:solidFill>
          </p:spPr>
          <p:txBody>
            <a:bodyPr/>
            <a:lstStyle/>
            <a:p/>
          </p:txBody>
        </p:sp>
        <p:sp>
          <p:nvSpPr>
            <p:cNvPr id="37" name="rc37"/>
            <p:cNvSpPr/>
            <p:nvPr/>
          </p:nvSpPr>
          <p:spPr>
            <a:xfrm>
              <a:off x="3162075" y="3103998"/>
              <a:ext cx="239888" cy="1108011"/>
            </a:xfrm>
            <a:prstGeom prst="rect">
              <a:avLst/>
            </a:prstGeom>
            <a:solidFill>
              <a:srgbClr val="80BD41">
                <a:alpha val="100000"/>
              </a:srgbClr>
            </a:solidFill>
          </p:spPr>
          <p:txBody>
            <a:bodyPr/>
            <a:lstStyle/>
            <a:p/>
          </p:txBody>
        </p:sp>
        <p:sp>
          <p:nvSpPr>
            <p:cNvPr id="38" name="rc38"/>
            <p:cNvSpPr/>
            <p:nvPr/>
          </p:nvSpPr>
          <p:spPr>
            <a:xfrm>
              <a:off x="3162075" y="2938314"/>
              <a:ext cx="239888" cy="165683"/>
            </a:xfrm>
            <a:prstGeom prst="rect">
              <a:avLst/>
            </a:prstGeom>
            <a:solidFill>
              <a:srgbClr val="1CABE2">
                <a:alpha val="100000"/>
              </a:srgbClr>
            </a:solidFill>
          </p:spPr>
          <p:txBody>
            <a:bodyPr/>
            <a:lstStyle/>
            <a:p/>
          </p:txBody>
        </p:sp>
        <p:sp>
          <p:nvSpPr>
            <p:cNvPr id="39" name="rc39"/>
            <p:cNvSpPr/>
            <p:nvPr/>
          </p:nvSpPr>
          <p:spPr>
            <a:xfrm>
              <a:off x="3428618" y="3077534"/>
              <a:ext cx="239888" cy="1134474"/>
            </a:xfrm>
            <a:prstGeom prst="rect">
              <a:avLst/>
            </a:prstGeom>
            <a:solidFill>
              <a:srgbClr val="80BD41">
                <a:alpha val="100000"/>
              </a:srgbClr>
            </a:solidFill>
          </p:spPr>
          <p:txBody>
            <a:bodyPr/>
            <a:lstStyle/>
            <a:p/>
          </p:txBody>
        </p:sp>
        <p:sp>
          <p:nvSpPr>
            <p:cNvPr id="40" name="rc40"/>
            <p:cNvSpPr/>
            <p:nvPr/>
          </p:nvSpPr>
          <p:spPr>
            <a:xfrm>
              <a:off x="3428618" y="2922973"/>
              <a:ext cx="239888" cy="154561"/>
            </a:xfrm>
            <a:prstGeom prst="rect">
              <a:avLst/>
            </a:prstGeom>
            <a:solidFill>
              <a:srgbClr val="1CABE2">
                <a:alpha val="100000"/>
              </a:srgbClr>
            </a:solidFill>
          </p:spPr>
          <p:txBody>
            <a:bodyPr/>
            <a:lstStyle/>
            <a:p/>
          </p:txBody>
        </p:sp>
        <p:sp>
          <p:nvSpPr>
            <p:cNvPr id="41" name="rc41"/>
            <p:cNvSpPr/>
            <p:nvPr/>
          </p:nvSpPr>
          <p:spPr>
            <a:xfrm>
              <a:off x="3695161" y="3081753"/>
              <a:ext cx="239888" cy="1130255"/>
            </a:xfrm>
            <a:prstGeom prst="rect">
              <a:avLst/>
            </a:prstGeom>
            <a:solidFill>
              <a:srgbClr val="80BD41">
                <a:alpha val="100000"/>
              </a:srgbClr>
            </a:solidFill>
          </p:spPr>
          <p:txBody>
            <a:bodyPr/>
            <a:lstStyle/>
            <a:p/>
          </p:txBody>
        </p:sp>
        <p:sp>
          <p:nvSpPr>
            <p:cNvPr id="42" name="rc42"/>
            <p:cNvSpPr/>
            <p:nvPr/>
          </p:nvSpPr>
          <p:spPr>
            <a:xfrm>
              <a:off x="3695161" y="2927575"/>
              <a:ext cx="239888" cy="154178"/>
            </a:xfrm>
            <a:prstGeom prst="rect">
              <a:avLst/>
            </a:prstGeom>
            <a:solidFill>
              <a:srgbClr val="1CABE2">
                <a:alpha val="100000"/>
              </a:srgbClr>
            </a:solidFill>
          </p:spPr>
          <p:txBody>
            <a:bodyPr/>
            <a:lstStyle/>
            <a:p/>
          </p:txBody>
        </p:sp>
        <p:sp>
          <p:nvSpPr>
            <p:cNvPr id="43" name="rc43"/>
            <p:cNvSpPr/>
            <p:nvPr/>
          </p:nvSpPr>
          <p:spPr>
            <a:xfrm>
              <a:off x="3961705" y="3096327"/>
              <a:ext cx="239888" cy="1115681"/>
            </a:xfrm>
            <a:prstGeom prst="rect">
              <a:avLst/>
            </a:prstGeom>
            <a:solidFill>
              <a:srgbClr val="80BD41">
                <a:alpha val="100000"/>
              </a:srgbClr>
            </a:solidFill>
          </p:spPr>
          <p:txBody>
            <a:bodyPr/>
            <a:lstStyle/>
            <a:p/>
          </p:txBody>
        </p:sp>
        <p:sp>
          <p:nvSpPr>
            <p:cNvPr id="44" name="rc44"/>
            <p:cNvSpPr/>
            <p:nvPr/>
          </p:nvSpPr>
          <p:spPr>
            <a:xfrm>
              <a:off x="3961705" y="2958257"/>
              <a:ext cx="239888" cy="138069"/>
            </a:xfrm>
            <a:prstGeom prst="rect">
              <a:avLst/>
            </a:prstGeom>
            <a:solidFill>
              <a:srgbClr val="1CABE2">
                <a:alpha val="100000"/>
              </a:srgbClr>
            </a:solidFill>
          </p:spPr>
          <p:txBody>
            <a:bodyPr/>
            <a:lstStyle/>
            <a:p/>
          </p:txBody>
        </p:sp>
        <p:sp>
          <p:nvSpPr>
            <p:cNvPr id="45" name="rc45"/>
            <p:cNvSpPr/>
            <p:nvPr/>
          </p:nvSpPr>
          <p:spPr>
            <a:xfrm>
              <a:off x="4228248" y="3079836"/>
              <a:ext cx="239888" cy="1132173"/>
            </a:xfrm>
            <a:prstGeom prst="rect">
              <a:avLst/>
            </a:prstGeom>
            <a:solidFill>
              <a:srgbClr val="80BD41">
                <a:alpha val="100000"/>
              </a:srgbClr>
            </a:solidFill>
          </p:spPr>
          <p:txBody>
            <a:bodyPr/>
            <a:lstStyle/>
            <a:p/>
          </p:txBody>
        </p:sp>
        <p:sp>
          <p:nvSpPr>
            <p:cNvPr id="46" name="rc46"/>
            <p:cNvSpPr/>
            <p:nvPr/>
          </p:nvSpPr>
          <p:spPr>
            <a:xfrm>
              <a:off x="4228248" y="2967845"/>
              <a:ext cx="239888" cy="111990"/>
            </a:xfrm>
            <a:prstGeom prst="rect">
              <a:avLst/>
            </a:prstGeom>
            <a:solidFill>
              <a:srgbClr val="1CABE2">
                <a:alpha val="100000"/>
              </a:srgbClr>
            </a:solidFill>
          </p:spPr>
          <p:txBody>
            <a:bodyPr/>
            <a:lstStyle/>
            <a:p/>
          </p:txBody>
        </p:sp>
        <p:sp>
          <p:nvSpPr>
            <p:cNvPr id="47" name="rc47"/>
            <p:cNvSpPr/>
            <p:nvPr/>
          </p:nvSpPr>
          <p:spPr>
            <a:xfrm>
              <a:off x="4494791" y="3038415"/>
              <a:ext cx="239888" cy="1173594"/>
            </a:xfrm>
            <a:prstGeom prst="rect">
              <a:avLst/>
            </a:prstGeom>
            <a:solidFill>
              <a:srgbClr val="80BD41">
                <a:alpha val="100000"/>
              </a:srgbClr>
            </a:solidFill>
          </p:spPr>
          <p:txBody>
            <a:bodyPr/>
            <a:lstStyle/>
            <a:p/>
          </p:txBody>
        </p:sp>
        <p:sp>
          <p:nvSpPr>
            <p:cNvPr id="48" name="rc48"/>
            <p:cNvSpPr/>
            <p:nvPr/>
          </p:nvSpPr>
          <p:spPr>
            <a:xfrm>
              <a:off x="4494791" y="2976667"/>
              <a:ext cx="239888" cy="61747"/>
            </a:xfrm>
            <a:prstGeom prst="rect">
              <a:avLst/>
            </a:prstGeom>
            <a:solidFill>
              <a:srgbClr val="1CABE2">
                <a:alpha val="100000"/>
              </a:srgbClr>
            </a:solidFill>
          </p:spPr>
          <p:txBody>
            <a:bodyPr/>
            <a:lstStyle/>
            <a:p/>
          </p:txBody>
        </p:sp>
        <p:sp>
          <p:nvSpPr>
            <p:cNvPr id="49" name="rc49"/>
            <p:cNvSpPr/>
            <p:nvPr/>
          </p:nvSpPr>
          <p:spPr>
            <a:xfrm>
              <a:off x="4761334" y="3005048"/>
              <a:ext cx="239888" cy="1206961"/>
            </a:xfrm>
            <a:prstGeom prst="rect">
              <a:avLst/>
            </a:prstGeom>
            <a:solidFill>
              <a:srgbClr val="80BD41">
                <a:alpha val="100000"/>
              </a:srgbClr>
            </a:solidFill>
          </p:spPr>
          <p:txBody>
            <a:bodyPr/>
            <a:lstStyle/>
            <a:p/>
          </p:txBody>
        </p:sp>
        <p:sp>
          <p:nvSpPr>
            <p:cNvPr id="50" name="rc50"/>
            <p:cNvSpPr/>
            <p:nvPr/>
          </p:nvSpPr>
          <p:spPr>
            <a:xfrm>
              <a:off x="4761334" y="2980502"/>
              <a:ext cx="239888" cy="24545"/>
            </a:xfrm>
            <a:prstGeom prst="rect">
              <a:avLst/>
            </a:prstGeom>
            <a:solidFill>
              <a:srgbClr val="1CABE2">
                <a:alpha val="100000"/>
              </a:srgbClr>
            </a:solidFill>
          </p:spPr>
          <p:txBody>
            <a:bodyPr/>
            <a:lstStyle/>
            <a:p/>
          </p:txBody>
        </p:sp>
        <p:sp>
          <p:nvSpPr>
            <p:cNvPr id="51" name="rc51"/>
            <p:cNvSpPr/>
            <p:nvPr/>
          </p:nvSpPr>
          <p:spPr>
            <a:xfrm>
              <a:off x="5027877" y="3022306"/>
              <a:ext cx="239888" cy="1189702"/>
            </a:xfrm>
            <a:prstGeom prst="rect">
              <a:avLst/>
            </a:prstGeom>
            <a:solidFill>
              <a:srgbClr val="80BD41">
                <a:alpha val="100000"/>
              </a:srgbClr>
            </a:solidFill>
          </p:spPr>
          <p:txBody>
            <a:bodyPr/>
            <a:lstStyle/>
            <a:p/>
          </p:txBody>
        </p:sp>
        <p:sp>
          <p:nvSpPr>
            <p:cNvPr id="52" name="rc52"/>
            <p:cNvSpPr/>
            <p:nvPr/>
          </p:nvSpPr>
          <p:spPr>
            <a:xfrm>
              <a:off x="5027877" y="2998144"/>
              <a:ext cx="239888" cy="24162"/>
            </a:xfrm>
            <a:prstGeom prst="rect">
              <a:avLst/>
            </a:prstGeom>
            <a:solidFill>
              <a:srgbClr val="1CABE2">
                <a:alpha val="100000"/>
              </a:srgbClr>
            </a:solidFill>
          </p:spPr>
          <p:txBody>
            <a:bodyPr/>
            <a:lstStyle/>
            <a:p/>
          </p:txBody>
        </p:sp>
        <p:sp>
          <p:nvSpPr>
            <p:cNvPr id="53" name="rc53"/>
            <p:cNvSpPr/>
            <p:nvPr/>
          </p:nvSpPr>
          <p:spPr>
            <a:xfrm>
              <a:off x="5294420" y="3138899"/>
              <a:ext cx="239888" cy="1073110"/>
            </a:xfrm>
            <a:prstGeom prst="rect">
              <a:avLst/>
            </a:prstGeom>
            <a:solidFill>
              <a:srgbClr val="80BD41">
                <a:alpha val="100000"/>
              </a:srgbClr>
            </a:solidFill>
          </p:spPr>
          <p:txBody>
            <a:bodyPr/>
            <a:lstStyle/>
            <a:p/>
          </p:txBody>
        </p:sp>
        <p:sp>
          <p:nvSpPr>
            <p:cNvPr id="54" name="rc54"/>
            <p:cNvSpPr/>
            <p:nvPr/>
          </p:nvSpPr>
          <p:spPr>
            <a:xfrm>
              <a:off x="5294420" y="3019622"/>
              <a:ext cx="239888" cy="119277"/>
            </a:xfrm>
            <a:prstGeom prst="rect">
              <a:avLst/>
            </a:prstGeom>
            <a:solidFill>
              <a:srgbClr val="1CABE2">
                <a:alpha val="100000"/>
              </a:srgbClr>
            </a:solidFill>
          </p:spPr>
          <p:txBody>
            <a:bodyPr/>
            <a:lstStyle/>
            <a:p/>
          </p:txBody>
        </p:sp>
        <p:sp>
          <p:nvSpPr>
            <p:cNvPr id="55" name="rc55"/>
            <p:cNvSpPr/>
            <p:nvPr/>
          </p:nvSpPr>
          <p:spPr>
            <a:xfrm>
              <a:off x="5560963" y="3157692"/>
              <a:ext cx="239888" cy="1054317"/>
            </a:xfrm>
            <a:prstGeom prst="rect">
              <a:avLst/>
            </a:prstGeom>
            <a:solidFill>
              <a:srgbClr val="80BD41">
                <a:alpha val="100000"/>
              </a:srgbClr>
            </a:solidFill>
          </p:spPr>
          <p:txBody>
            <a:bodyPr/>
            <a:lstStyle/>
            <a:p/>
          </p:txBody>
        </p:sp>
        <p:sp>
          <p:nvSpPr>
            <p:cNvPr id="56" name="rc56"/>
            <p:cNvSpPr/>
            <p:nvPr/>
          </p:nvSpPr>
          <p:spPr>
            <a:xfrm>
              <a:off x="5560963" y="3040716"/>
              <a:ext cx="239888" cy="116975"/>
            </a:xfrm>
            <a:prstGeom prst="rect">
              <a:avLst/>
            </a:prstGeom>
            <a:solidFill>
              <a:srgbClr val="1CABE2">
                <a:alpha val="100000"/>
              </a:srgbClr>
            </a:solidFill>
          </p:spPr>
          <p:txBody>
            <a:bodyPr/>
            <a:lstStyle/>
            <a:p/>
          </p:txBody>
        </p:sp>
        <p:sp>
          <p:nvSpPr>
            <p:cNvPr id="57" name="rc57"/>
            <p:cNvSpPr/>
            <p:nvPr/>
          </p:nvSpPr>
          <p:spPr>
            <a:xfrm>
              <a:off x="5827506" y="3175717"/>
              <a:ext cx="239888" cy="1036291"/>
            </a:xfrm>
            <a:prstGeom prst="rect">
              <a:avLst/>
            </a:prstGeom>
            <a:solidFill>
              <a:srgbClr val="80BD41">
                <a:alpha val="100000"/>
              </a:srgbClr>
            </a:solidFill>
          </p:spPr>
          <p:txBody>
            <a:bodyPr/>
            <a:lstStyle/>
            <a:p/>
          </p:txBody>
        </p:sp>
        <p:sp>
          <p:nvSpPr>
            <p:cNvPr id="58" name="rc58"/>
            <p:cNvSpPr/>
            <p:nvPr/>
          </p:nvSpPr>
          <p:spPr>
            <a:xfrm>
              <a:off x="5827506" y="3060659"/>
              <a:ext cx="239888" cy="115058"/>
            </a:xfrm>
            <a:prstGeom prst="rect">
              <a:avLst/>
            </a:prstGeom>
            <a:solidFill>
              <a:srgbClr val="1CABE2">
                <a:alpha val="100000"/>
              </a:srgbClr>
            </a:solidFill>
          </p:spPr>
          <p:txBody>
            <a:bodyPr/>
            <a:lstStyle/>
            <a:p/>
          </p:txBody>
        </p:sp>
        <p:sp>
          <p:nvSpPr>
            <p:cNvPr id="59" name="rc59"/>
            <p:cNvSpPr/>
            <p:nvPr/>
          </p:nvSpPr>
          <p:spPr>
            <a:xfrm>
              <a:off x="6094049" y="3184922"/>
              <a:ext cx="239888" cy="1027087"/>
            </a:xfrm>
            <a:prstGeom prst="rect">
              <a:avLst/>
            </a:prstGeom>
            <a:solidFill>
              <a:srgbClr val="80BD41">
                <a:alpha val="100000"/>
              </a:srgbClr>
            </a:solidFill>
          </p:spPr>
          <p:txBody>
            <a:bodyPr/>
            <a:lstStyle/>
            <a:p/>
          </p:txBody>
        </p:sp>
        <p:sp>
          <p:nvSpPr>
            <p:cNvPr id="60" name="rc60"/>
            <p:cNvSpPr/>
            <p:nvPr/>
          </p:nvSpPr>
          <p:spPr>
            <a:xfrm>
              <a:off x="6094049" y="3070631"/>
              <a:ext cx="239888" cy="114291"/>
            </a:xfrm>
            <a:prstGeom prst="rect">
              <a:avLst/>
            </a:prstGeom>
            <a:solidFill>
              <a:srgbClr val="1CABE2">
                <a:alpha val="100000"/>
              </a:srgbClr>
            </a:solidFill>
          </p:spPr>
          <p:txBody>
            <a:bodyPr/>
            <a:lstStyle/>
            <a:p/>
          </p:txBody>
        </p:sp>
        <p:sp>
          <p:nvSpPr>
            <p:cNvPr id="61" name="rc61"/>
            <p:cNvSpPr/>
            <p:nvPr/>
          </p:nvSpPr>
          <p:spPr>
            <a:xfrm>
              <a:off x="6360593" y="3194894"/>
              <a:ext cx="239888" cy="1017115"/>
            </a:xfrm>
            <a:prstGeom prst="rect">
              <a:avLst/>
            </a:prstGeom>
            <a:solidFill>
              <a:srgbClr val="80BD41">
                <a:alpha val="100000"/>
              </a:srgbClr>
            </a:solidFill>
          </p:spPr>
          <p:txBody>
            <a:bodyPr/>
            <a:lstStyle/>
            <a:p/>
          </p:txBody>
        </p:sp>
        <p:sp>
          <p:nvSpPr>
            <p:cNvPr id="62" name="rc62"/>
            <p:cNvSpPr/>
            <p:nvPr/>
          </p:nvSpPr>
          <p:spPr>
            <a:xfrm>
              <a:off x="6360593" y="3081753"/>
              <a:ext cx="239888" cy="113140"/>
            </a:xfrm>
            <a:prstGeom prst="rect">
              <a:avLst/>
            </a:prstGeom>
            <a:solidFill>
              <a:srgbClr val="1CABE2">
                <a:alpha val="100000"/>
              </a:srgbClr>
            </a:solidFill>
          </p:spPr>
          <p:txBody>
            <a:bodyPr/>
            <a:lstStyle/>
            <a:p/>
          </p:txBody>
        </p:sp>
        <p:sp>
          <p:nvSpPr>
            <p:cNvPr id="63" name="rc63"/>
            <p:cNvSpPr/>
            <p:nvPr/>
          </p:nvSpPr>
          <p:spPr>
            <a:xfrm>
              <a:off x="6627136" y="3281188"/>
              <a:ext cx="239888" cy="930821"/>
            </a:xfrm>
            <a:prstGeom prst="rect">
              <a:avLst/>
            </a:prstGeom>
            <a:solidFill>
              <a:srgbClr val="80BD41">
                <a:alpha val="100000"/>
              </a:srgbClr>
            </a:solidFill>
          </p:spPr>
          <p:txBody>
            <a:bodyPr/>
            <a:lstStyle/>
            <a:p/>
          </p:txBody>
        </p:sp>
        <p:sp>
          <p:nvSpPr>
            <p:cNvPr id="64" name="rc64"/>
            <p:cNvSpPr/>
            <p:nvPr/>
          </p:nvSpPr>
          <p:spPr>
            <a:xfrm>
              <a:off x="6627136" y="3090574"/>
              <a:ext cx="239888" cy="190613"/>
            </a:xfrm>
            <a:prstGeom prst="rect">
              <a:avLst/>
            </a:prstGeom>
            <a:solidFill>
              <a:srgbClr val="1CABE2">
                <a:alpha val="100000"/>
              </a:srgbClr>
            </a:solidFill>
          </p:spPr>
          <p:txBody>
            <a:bodyPr/>
            <a:lstStyle/>
            <a:p/>
          </p:txBody>
        </p:sp>
        <p:sp>
          <p:nvSpPr>
            <p:cNvPr id="65" name="rc65"/>
            <p:cNvSpPr/>
            <p:nvPr/>
          </p:nvSpPr>
          <p:spPr>
            <a:xfrm>
              <a:off x="6893679" y="3352524"/>
              <a:ext cx="239888" cy="859485"/>
            </a:xfrm>
            <a:prstGeom prst="rect">
              <a:avLst/>
            </a:prstGeom>
            <a:solidFill>
              <a:srgbClr val="80BD41">
                <a:alpha val="100000"/>
              </a:srgbClr>
            </a:solidFill>
          </p:spPr>
          <p:txBody>
            <a:bodyPr/>
            <a:lstStyle/>
            <a:p/>
          </p:txBody>
        </p:sp>
        <p:sp>
          <p:nvSpPr>
            <p:cNvPr id="66" name="rc66"/>
            <p:cNvSpPr/>
            <p:nvPr/>
          </p:nvSpPr>
          <p:spPr>
            <a:xfrm>
              <a:off x="6893679" y="3095944"/>
              <a:ext cx="239888" cy="256580"/>
            </a:xfrm>
            <a:prstGeom prst="rect">
              <a:avLst/>
            </a:prstGeom>
            <a:solidFill>
              <a:srgbClr val="1CABE2">
                <a:alpha val="100000"/>
              </a:srgbClr>
            </a:solidFill>
          </p:spPr>
          <p:txBody>
            <a:bodyPr/>
            <a:lstStyle/>
            <a:p/>
          </p:txBody>
        </p:sp>
        <p:sp>
          <p:nvSpPr>
            <p:cNvPr id="67" name="rc67"/>
            <p:cNvSpPr/>
            <p:nvPr/>
          </p:nvSpPr>
          <p:spPr>
            <a:xfrm>
              <a:off x="7160222" y="3132379"/>
              <a:ext cx="239888" cy="1079630"/>
            </a:xfrm>
            <a:prstGeom prst="rect">
              <a:avLst/>
            </a:prstGeom>
            <a:solidFill>
              <a:srgbClr val="80BD41">
                <a:alpha val="100000"/>
              </a:srgbClr>
            </a:solidFill>
          </p:spPr>
          <p:txBody>
            <a:bodyPr/>
            <a:lstStyle/>
            <a:p/>
          </p:txBody>
        </p:sp>
        <p:sp>
          <p:nvSpPr>
            <p:cNvPr id="68" name="rc68"/>
            <p:cNvSpPr/>
            <p:nvPr/>
          </p:nvSpPr>
          <p:spPr>
            <a:xfrm>
              <a:off x="7160222" y="3099012"/>
              <a:ext cx="239888" cy="33366"/>
            </a:xfrm>
            <a:prstGeom prst="rect">
              <a:avLst/>
            </a:prstGeom>
            <a:solidFill>
              <a:srgbClr val="1CABE2">
                <a:alpha val="100000"/>
              </a:srgbClr>
            </a:solidFill>
          </p:spPr>
          <p:txBody>
            <a:bodyPr/>
            <a:lstStyle/>
            <a:p/>
          </p:txBody>
        </p:sp>
        <p:sp>
          <p:nvSpPr>
            <p:cNvPr id="69" name="rc69"/>
            <p:cNvSpPr/>
            <p:nvPr/>
          </p:nvSpPr>
          <p:spPr>
            <a:xfrm>
              <a:off x="7426765" y="3276969"/>
              <a:ext cx="239888" cy="935040"/>
            </a:xfrm>
            <a:prstGeom prst="rect">
              <a:avLst/>
            </a:prstGeom>
            <a:solidFill>
              <a:srgbClr val="80BD41">
                <a:alpha val="100000"/>
              </a:srgbClr>
            </a:solidFill>
          </p:spPr>
          <p:txBody>
            <a:bodyPr/>
            <a:lstStyle/>
            <a:p/>
          </p:txBody>
        </p:sp>
        <p:sp>
          <p:nvSpPr>
            <p:cNvPr id="70" name="rc70"/>
            <p:cNvSpPr/>
            <p:nvPr/>
          </p:nvSpPr>
          <p:spPr>
            <a:xfrm>
              <a:off x="7426765" y="3112052"/>
              <a:ext cx="239888" cy="164916"/>
            </a:xfrm>
            <a:prstGeom prst="rect">
              <a:avLst/>
            </a:prstGeom>
            <a:solidFill>
              <a:srgbClr val="1CABE2">
                <a:alpha val="100000"/>
              </a:srgbClr>
            </a:solidFill>
          </p:spPr>
          <p:txBody>
            <a:bodyPr/>
            <a:lstStyle/>
            <a:p/>
          </p:txBody>
        </p:sp>
        <p:sp>
          <p:nvSpPr>
            <p:cNvPr id="71" name="rc71"/>
            <p:cNvSpPr/>
            <p:nvPr/>
          </p:nvSpPr>
          <p:spPr>
            <a:xfrm>
              <a:off x="7693308" y="3294995"/>
              <a:ext cx="239888" cy="917014"/>
            </a:xfrm>
            <a:prstGeom prst="rect">
              <a:avLst/>
            </a:prstGeom>
            <a:solidFill>
              <a:srgbClr val="80BD41">
                <a:alpha val="100000"/>
              </a:srgbClr>
            </a:solidFill>
          </p:spPr>
          <p:txBody>
            <a:bodyPr/>
            <a:lstStyle/>
            <a:p/>
          </p:txBody>
        </p:sp>
        <p:sp>
          <p:nvSpPr>
            <p:cNvPr id="72" name="rc72"/>
            <p:cNvSpPr/>
            <p:nvPr/>
          </p:nvSpPr>
          <p:spPr>
            <a:xfrm>
              <a:off x="7693308" y="3120106"/>
              <a:ext cx="239888" cy="174888"/>
            </a:xfrm>
            <a:prstGeom prst="rect">
              <a:avLst/>
            </a:prstGeom>
            <a:solidFill>
              <a:srgbClr val="1CABE2">
                <a:alpha val="100000"/>
              </a:srgbClr>
            </a:solidFill>
          </p:spPr>
          <p:txBody>
            <a:bodyPr/>
            <a:lstStyle/>
            <a:p/>
          </p:txBody>
        </p:sp>
        <p:sp>
          <p:nvSpPr>
            <p:cNvPr id="73" name="rc73"/>
            <p:cNvSpPr/>
            <p:nvPr/>
          </p:nvSpPr>
          <p:spPr>
            <a:xfrm>
              <a:off x="7959851" y="3300364"/>
              <a:ext cx="239888" cy="911645"/>
            </a:xfrm>
            <a:prstGeom prst="rect">
              <a:avLst/>
            </a:prstGeom>
            <a:solidFill>
              <a:srgbClr val="80BD41">
                <a:alpha val="100000"/>
              </a:srgbClr>
            </a:solidFill>
          </p:spPr>
          <p:txBody>
            <a:bodyPr/>
            <a:lstStyle/>
            <a:p/>
          </p:txBody>
        </p:sp>
        <p:sp>
          <p:nvSpPr>
            <p:cNvPr id="74" name="rc74"/>
            <p:cNvSpPr/>
            <p:nvPr/>
          </p:nvSpPr>
          <p:spPr>
            <a:xfrm>
              <a:off x="7959851" y="3126626"/>
              <a:ext cx="239888" cy="173738"/>
            </a:xfrm>
            <a:prstGeom prst="rect">
              <a:avLst/>
            </a:prstGeom>
            <a:solidFill>
              <a:srgbClr val="1CABE2">
                <a:alpha val="100000"/>
              </a:srgbClr>
            </a:solidFill>
          </p:spPr>
          <p:txBody>
            <a:bodyPr/>
            <a:lstStyle/>
            <a:p/>
          </p:txBody>
        </p:sp>
        <p:sp>
          <p:nvSpPr>
            <p:cNvPr id="75" name="pl75"/>
            <p:cNvSpPr/>
            <p:nvPr/>
          </p:nvSpPr>
          <p:spPr>
            <a:xfrm>
              <a:off x="1416218" y="2106708"/>
              <a:ext cx="6663577" cy="451135"/>
            </a:xfrm>
            <a:custGeom>
              <a:avLst/>
              <a:pathLst>
                <a:path w="6663577" h="451135">
                  <a:moveTo>
                    <a:pt x="0" y="300757"/>
                  </a:moveTo>
                  <a:lnTo>
                    <a:pt x="266543" y="300757"/>
                  </a:lnTo>
                  <a:lnTo>
                    <a:pt x="533086" y="279274"/>
                  </a:lnTo>
                  <a:lnTo>
                    <a:pt x="799629" y="279274"/>
                  </a:lnTo>
                  <a:lnTo>
                    <a:pt x="1066172" y="257791"/>
                  </a:lnTo>
                  <a:lnTo>
                    <a:pt x="1332715" y="257791"/>
                  </a:lnTo>
                  <a:lnTo>
                    <a:pt x="1599258" y="236309"/>
                  </a:lnTo>
                  <a:lnTo>
                    <a:pt x="1865801" y="236309"/>
                  </a:lnTo>
                  <a:lnTo>
                    <a:pt x="2132344" y="214826"/>
                  </a:lnTo>
                  <a:lnTo>
                    <a:pt x="2398888" y="214826"/>
                  </a:lnTo>
                  <a:lnTo>
                    <a:pt x="2665431" y="193343"/>
                  </a:lnTo>
                  <a:lnTo>
                    <a:pt x="2931974" y="150378"/>
                  </a:lnTo>
                  <a:lnTo>
                    <a:pt x="3198517" y="64447"/>
                  </a:lnTo>
                  <a:lnTo>
                    <a:pt x="3465060" y="0"/>
                  </a:lnTo>
                  <a:lnTo>
                    <a:pt x="3731603" y="0"/>
                  </a:lnTo>
                  <a:lnTo>
                    <a:pt x="3998146" y="171861"/>
                  </a:lnTo>
                  <a:lnTo>
                    <a:pt x="4264689" y="171861"/>
                  </a:lnTo>
                  <a:lnTo>
                    <a:pt x="4531233" y="171861"/>
                  </a:lnTo>
                  <a:lnTo>
                    <a:pt x="4797776" y="171861"/>
                  </a:lnTo>
                  <a:lnTo>
                    <a:pt x="5064319" y="171861"/>
                  </a:lnTo>
                  <a:lnTo>
                    <a:pt x="5330862" y="322239"/>
                  </a:lnTo>
                  <a:lnTo>
                    <a:pt x="5597405" y="451135"/>
                  </a:lnTo>
                  <a:lnTo>
                    <a:pt x="5863948" y="21482"/>
                  </a:lnTo>
                  <a:lnTo>
                    <a:pt x="6130491" y="279274"/>
                  </a:lnTo>
                  <a:lnTo>
                    <a:pt x="6397034" y="300757"/>
                  </a:lnTo>
                  <a:lnTo>
                    <a:pt x="6663577" y="300757"/>
                  </a:lnTo>
                </a:path>
              </a:pathLst>
            </a:custGeom>
            <a:ln w="27101" cap="flat">
              <a:solidFill>
                <a:srgbClr val="0058AB">
                  <a:alpha val="100000"/>
                </a:srgbClr>
              </a:solidFill>
              <a:prstDash val="solid"/>
              <a:round/>
            </a:ln>
          </p:spPr>
          <p:txBody>
            <a:bodyPr/>
            <a:lstStyle/>
            <a:p/>
          </p:txBody>
        </p:sp>
        <p:sp>
          <p:nvSpPr>
            <p:cNvPr id="76" name="tx76"/>
            <p:cNvSpPr/>
            <p:nvPr/>
          </p:nvSpPr>
          <p:spPr>
            <a:xfrm>
              <a:off x="1355928"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84</a:t>
              </a:r>
            </a:p>
          </p:txBody>
        </p:sp>
        <p:sp>
          <p:nvSpPr>
            <p:cNvPr id="77" name="tx77"/>
            <p:cNvSpPr/>
            <p:nvPr/>
          </p:nvSpPr>
          <p:spPr>
            <a:xfrm>
              <a:off x="2688644"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78" name="tx78"/>
            <p:cNvSpPr/>
            <p:nvPr/>
          </p:nvSpPr>
          <p:spPr>
            <a:xfrm>
              <a:off x="4021359"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79" name="tx79"/>
            <p:cNvSpPr/>
            <p:nvPr/>
          </p:nvSpPr>
          <p:spPr>
            <a:xfrm>
              <a:off x="5354075"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80" name="tx80"/>
            <p:cNvSpPr/>
            <p:nvPr/>
          </p:nvSpPr>
          <p:spPr>
            <a:xfrm>
              <a:off x="6420247"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81" name="tx81"/>
            <p:cNvSpPr/>
            <p:nvPr/>
          </p:nvSpPr>
          <p:spPr>
            <a:xfrm>
              <a:off x="6686790" y="194148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83</a:t>
              </a:r>
            </a:p>
          </p:txBody>
        </p:sp>
        <p:sp>
          <p:nvSpPr>
            <p:cNvPr id="82" name="tx82"/>
            <p:cNvSpPr/>
            <p:nvPr/>
          </p:nvSpPr>
          <p:spPr>
            <a:xfrm>
              <a:off x="6953334" y="1944185"/>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77</a:t>
              </a:r>
            </a:p>
          </p:txBody>
        </p:sp>
        <p:sp>
          <p:nvSpPr>
            <p:cNvPr id="83" name="tx83"/>
            <p:cNvSpPr/>
            <p:nvPr/>
          </p:nvSpPr>
          <p:spPr>
            <a:xfrm>
              <a:off x="7219877"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4" name="tx84"/>
            <p:cNvSpPr/>
            <p:nvPr/>
          </p:nvSpPr>
          <p:spPr>
            <a:xfrm>
              <a:off x="7486420"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85" name="tx85"/>
            <p:cNvSpPr/>
            <p:nvPr/>
          </p:nvSpPr>
          <p:spPr>
            <a:xfrm>
              <a:off x="7752963"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84</a:t>
              </a:r>
            </a:p>
          </p:txBody>
        </p:sp>
        <p:sp>
          <p:nvSpPr>
            <p:cNvPr id="86" name="tx86"/>
            <p:cNvSpPr/>
            <p:nvPr/>
          </p:nvSpPr>
          <p:spPr>
            <a:xfrm>
              <a:off x="8019506"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84</a:t>
              </a:r>
            </a:p>
          </p:txBody>
        </p:sp>
        <p:sp>
          <p:nvSpPr>
            <p:cNvPr id="87" name="tx87"/>
            <p:cNvSpPr/>
            <p:nvPr/>
          </p:nvSpPr>
          <p:spPr>
            <a:xfrm>
              <a:off x="1324790" y="284644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32.1</a:t>
              </a:r>
            </a:p>
          </p:txBody>
        </p:sp>
        <p:sp>
          <p:nvSpPr>
            <p:cNvPr id="88" name="tx88"/>
            <p:cNvSpPr/>
            <p:nvPr/>
          </p:nvSpPr>
          <p:spPr>
            <a:xfrm>
              <a:off x="2657505" y="2805410"/>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33.1</a:t>
              </a:r>
            </a:p>
          </p:txBody>
        </p:sp>
        <p:sp>
          <p:nvSpPr>
            <p:cNvPr id="89" name="tx89"/>
            <p:cNvSpPr/>
            <p:nvPr/>
          </p:nvSpPr>
          <p:spPr>
            <a:xfrm>
              <a:off x="3990221" y="282266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32.7</a:t>
              </a:r>
            </a:p>
          </p:txBody>
        </p:sp>
        <p:sp>
          <p:nvSpPr>
            <p:cNvPr id="90" name="tx90"/>
            <p:cNvSpPr/>
            <p:nvPr/>
          </p:nvSpPr>
          <p:spPr>
            <a:xfrm>
              <a:off x="5322937" y="2883650"/>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31.1</a:t>
              </a:r>
            </a:p>
          </p:txBody>
        </p:sp>
        <p:sp>
          <p:nvSpPr>
            <p:cNvPr id="91" name="tx91"/>
            <p:cNvSpPr/>
            <p:nvPr/>
          </p:nvSpPr>
          <p:spPr>
            <a:xfrm>
              <a:off x="6389109" y="294621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29.5</a:t>
              </a:r>
            </a:p>
          </p:txBody>
        </p:sp>
        <p:sp>
          <p:nvSpPr>
            <p:cNvPr id="92" name="tx92"/>
            <p:cNvSpPr/>
            <p:nvPr/>
          </p:nvSpPr>
          <p:spPr>
            <a:xfrm>
              <a:off x="6655652" y="295464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29.2</a:t>
              </a:r>
            </a:p>
          </p:txBody>
        </p:sp>
        <p:sp>
          <p:nvSpPr>
            <p:cNvPr id="93" name="tx93"/>
            <p:cNvSpPr/>
            <p:nvPr/>
          </p:nvSpPr>
          <p:spPr>
            <a:xfrm>
              <a:off x="6922195" y="296001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29.1</a:t>
              </a:r>
            </a:p>
          </p:txBody>
        </p:sp>
        <p:sp>
          <p:nvSpPr>
            <p:cNvPr id="94" name="tx94"/>
            <p:cNvSpPr/>
            <p:nvPr/>
          </p:nvSpPr>
          <p:spPr>
            <a:xfrm>
              <a:off x="7227915" y="2963086"/>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29</a:t>
              </a:r>
            </a:p>
          </p:txBody>
        </p:sp>
        <p:sp>
          <p:nvSpPr>
            <p:cNvPr id="95" name="tx95"/>
            <p:cNvSpPr/>
            <p:nvPr/>
          </p:nvSpPr>
          <p:spPr>
            <a:xfrm>
              <a:off x="7455282" y="297612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28.7</a:t>
              </a:r>
            </a:p>
          </p:txBody>
        </p:sp>
        <p:sp>
          <p:nvSpPr>
            <p:cNvPr id="96" name="tx96"/>
            <p:cNvSpPr/>
            <p:nvPr/>
          </p:nvSpPr>
          <p:spPr>
            <a:xfrm>
              <a:off x="7721825" y="298418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28.5</a:t>
              </a:r>
            </a:p>
          </p:txBody>
        </p:sp>
        <p:sp>
          <p:nvSpPr>
            <p:cNvPr id="97" name="tx97"/>
            <p:cNvSpPr/>
            <p:nvPr/>
          </p:nvSpPr>
          <p:spPr>
            <a:xfrm>
              <a:off x="7988368" y="2990654"/>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28.3</a:t>
              </a:r>
            </a:p>
          </p:txBody>
        </p:sp>
        <p:sp>
          <p:nvSpPr>
            <p:cNvPr id="98" name="pl98"/>
            <p:cNvSpPr/>
            <p:nvPr/>
          </p:nvSpPr>
          <p:spPr>
            <a:xfrm>
              <a:off x="1416218" y="2063743"/>
              <a:ext cx="0" cy="343722"/>
            </a:xfrm>
            <a:custGeom>
              <a:avLst/>
              <a:pathLst>
                <a:path w="0" h="343722">
                  <a:moveTo>
                    <a:pt x="0" y="343722"/>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2748933" y="2063743"/>
              <a:ext cx="0" cy="300757"/>
            </a:xfrm>
            <a:custGeom>
              <a:avLst/>
              <a:pathLst>
                <a:path w="0" h="300757">
                  <a:moveTo>
                    <a:pt x="0" y="300757"/>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4081649" y="2063743"/>
              <a:ext cx="0" cy="236309"/>
            </a:xfrm>
            <a:custGeom>
              <a:avLst/>
              <a:pathLst>
                <a:path w="0" h="236309">
                  <a:moveTo>
                    <a:pt x="0" y="236309"/>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5414365" y="2063743"/>
              <a:ext cx="0" cy="214826"/>
            </a:xfrm>
            <a:custGeom>
              <a:avLst/>
              <a:pathLst>
                <a:path w="0" h="214826">
                  <a:moveTo>
                    <a:pt x="0" y="214826"/>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6480537" y="2063743"/>
              <a:ext cx="0" cy="214826"/>
            </a:xfrm>
            <a:custGeom>
              <a:avLst/>
              <a:pathLst>
                <a:path w="0" h="214826">
                  <a:moveTo>
                    <a:pt x="0" y="214826"/>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6747080" y="2063743"/>
              <a:ext cx="0" cy="365205"/>
            </a:xfrm>
            <a:custGeom>
              <a:avLst/>
              <a:pathLst>
                <a:path w="0" h="365205">
                  <a:moveTo>
                    <a:pt x="0" y="365205"/>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7013623" y="2063743"/>
              <a:ext cx="0" cy="494101"/>
            </a:xfrm>
            <a:custGeom>
              <a:avLst/>
              <a:pathLst>
                <a:path w="0" h="494101">
                  <a:moveTo>
                    <a:pt x="0" y="494101"/>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280166" y="2063743"/>
              <a:ext cx="0" cy="64447"/>
            </a:xfrm>
            <a:custGeom>
              <a:avLst/>
              <a:pathLst>
                <a:path w="0" h="64447">
                  <a:moveTo>
                    <a:pt x="0" y="64447"/>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546709" y="2063743"/>
              <a:ext cx="0" cy="322239"/>
            </a:xfrm>
            <a:custGeom>
              <a:avLst/>
              <a:pathLst>
                <a:path w="0" h="322239">
                  <a:moveTo>
                    <a:pt x="0" y="322239"/>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813253" y="2063743"/>
              <a:ext cx="0" cy="343722"/>
            </a:xfrm>
            <a:custGeom>
              <a:avLst/>
              <a:pathLst>
                <a:path w="0" h="343722">
                  <a:moveTo>
                    <a:pt x="0" y="343722"/>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8079796" y="2063743"/>
              <a:ext cx="0" cy="343722"/>
            </a:xfrm>
            <a:custGeom>
              <a:avLst/>
              <a:pathLst>
                <a:path w="0" h="343722">
                  <a:moveTo>
                    <a:pt x="0" y="343722"/>
                  </a:moveTo>
                  <a:lnTo>
                    <a:pt x="0" y="0"/>
                  </a:lnTo>
                </a:path>
              </a:pathLst>
            </a:custGeom>
            <a:ln w="13550" cap="flat">
              <a:solidFill>
                <a:srgbClr val="0058AB">
                  <a:alpha val="100000"/>
                </a:srgbClr>
              </a:solidFill>
              <a:prstDash val="dot"/>
              <a:round/>
            </a:ln>
          </p:spPr>
          <p:txBody>
            <a:bodyPr/>
            <a:lstStyle/>
            <a:p/>
          </p:txBody>
        </p:sp>
        <p:sp>
          <p:nvSpPr>
            <p:cNvPr id="109" name="tx109"/>
            <p:cNvSpPr/>
            <p:nvPr/>
          </p:nvSpPr>
          <p:spPr>
            <a:xfrm>
              <a:off x="1324790" y="366054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26.9</a:t>
              </a:r>
            </a:p>
          </p:txBody>
        </p:sp>
        <p:sp>
          <p:nvSpPr>
            <p:cNvPr id="110" name="tx110"/>
            <p:cNvSpPr/>
            <p:nvPr/>
          </p:nvSpPr>
          <p:spPr>
            <a:xfrm>
              <a:off x="1350915" y="3045746"/>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5.1</a:t>
              </a:r>
            </a:p>
          </p:txBody>
        </p:sp>
        <p:sp>
          <p:nvSpPr>
            <p:cNvPr id="111" name="tx111"/>
            <p:cNvSpPr/>
            <p:nvPr/>
          </p:nvSpPr>
          <p:spPr>
            <a:xfrm>
              <a:off x="2657505" y="363062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28.5</a:t>
              </a:r>
            </a:p>
          </p:txBody>
        </p:sp>
        <p:sp>
          <p:nvSpPr>
            <p:cNvPr id="112" name="tx112"/>
            <p:cNvSpPr/>
            <p:nvPr/>
          </p:nvSpPr>
          <p:spPr>
            <a:xfrm>
              <a:off x="2683631" y="2995312"/>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4.6</a:t>
              </a:r>
            </a:p>
          </p:txBody>
        </p:sp>
        <p:sp>
          <p:nvSpPr>
            <p:cNvPr id="113" name="tx113"/>
            <p:cNvSpPr/>
            <p:nvPr/>
          </p:nvSpPr>
          <p:spPr>
            <a:xfrm>
              <a:off x="3990221" y="361912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29.1</a:t>
              </a:r>
            </a:p>
          </p:txBody>
        </p:sp>
        <p:sp>
          <p:nvSpPr>
            <p:cNvPr id="114" name="tx114"/>
            <p:cNvSpPr/>
            <p:nvPr/>
          </p:nvSpPr>
          <p:spPr>
            <a:xfrm>
              <a:off x="4016347" y="2992198"/>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3.6</a:t>
              </a:r>
            </a:p>
          </p:txBody>
        </p:sp>
        <p:sp>
          <p:nvSpPr>
            <p:cNvPr id="115" name="tx115"/>
            <p:cNvSpPr/>
            <p:nvPr/>
          </p:nvSpPr>
          <p:spPr>
            <a:xfrm>
              <a:off x="5362113" y="3640406"/>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28</a:t>
              </a:r>
            </a:p>
          </p:txBody>
        </p:sp>
        <p:sp>
          <p:nvSpPr>
            <p:cNvPr id="116" name="tx116"/>
            <p:cNvSpPr/>
            <p:nvPr/>
          </p:nvSpPr>
          <p:spPr>
            <a:xfrm>
              <a:off x="5349062" y="3044166"/>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3.1</a:t>
              </a:r>
            </a:p>
          </p:txBody>
        </p:sp>
        <p:sp>
          <p:nvSpPr>
            <p:cNvPr id="117" name="tx117"/>
            <p:cNvSpPr/>
            <p:nvPr/>
          </p:nvSpPr>
          <p:spPr>
            <a:xfrm>
              <a:off x="6389109" y="366840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26.5</a:t>
              </a:r>
            </a:p>
          </p:txBody>
        </p:sp>
        <p:sp>
          <p:nvSpPr>
            <p:cNvPr id="118" name="tx118"/>
            <p:cNvSpPr/>
            <p:nvPr/>
          </p:nvSpPr>
          <p:spPr>
            <a:xfrm>
              <a:off x="6454411" y="3103229"/>
              <a:ext cx="52251"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a:t>
              </a:r>
            </a:p>
          </p:txBody>
        </p:sp>
        <p:sp>
          <p:nvSpPr>
            <p:cNvPr id="119" name="tx119"/>
            <p:cNvSpPr/>
            <p:nvPr/>
          </p:nvSpPr>
          <p:spPr>
            <a:xfrm>
              <a:off x="6655652" y="3711504"/>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24.3</a:t>
              </a:r>
            </a:p>
          </p:txBody>
        </p:sp>
        <p:sp>
          <p:nvSpPr>
            <p:cNvPr id="120" name="tx120"/>
            <p:cNvSpPr/>
            <p:nvPr/>
          </p:nvSpPr>
          <p:spPr>
            <a:xfrm>
              <a:off x="6720955" y="3152026"/>
              <a:ext cx="52251" cy="67481"/>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a:t>
              </a:r>
            </a:p>
          </p:txBody>
        </p:sp>
        <p:sp>
          <p:nvSpPr>
            <p:cNvPr id="121" name="tx121"/>
            <p:cNvSpPr/>
            <p:nvPr/>
          </p:nvSpPr>
          <p:spPr>
            <a:xfrm>
              <a:off x="6922195" y="3748365"/>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22.4</a:t>
              </a:r>
            </a:p>
          </p:txBody>
        </p:sp>
        <p:sp>
          <p:nvSpPr>
            <p:cNvPr id="122" name="tx122"/>
            <p:cNvSpPr/>
            <p:nvPr/>
          </p:nvSpPr>
          <p:spPr>
            <a:xfrm>
              <a:off x="6948321" y="3189186"/>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6.7</a:t>
              </a:r>
            </a:p>
          </p:txBody>
        </p:sp>
        <p:sp>
          <p:nvSpPr>
            <p:cNvPr id="123" name="tx123"/>
            <p:cNvSpPr/>
            <p:nvPr/>
          </p:nvSpPr>
          <p:spPr>
            <a:xfrm>
              <a:off x="7188738" y="363714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28.1</a:t>
              </a:r>
            </a:p>
          </p:txBody>
        </p:sp>
        <p:sp>
          <p:nvSpPr>
            <p:cNvPr id="124" name="tx124"/>
            <p:cNvSpPr/>
            <p:nvPr/>
          </p:nvSpPr>
          <p:spPr>
            <a:xfrm>
              <a:off x="7226608" y="3081794"/>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5" name="tx125"/>
            <p:cNvSpPr/>
            <p:nvPr/>
          </p:nvSpPr>
          <p:spPr>
            <a:xfrm>
              <a:off x="7455282" y="3710588"/>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24.4</a:t>
              </a:r>
            </a:p>
          </p:txBody>
        </p:sp>
        <p:sp>
          <p:nvSpPr>
            <p:cNvPr id="126" name="tx126"/>
            <p:cNvSpPr/>
            <p:nvPr/>
          </p:nvSpPr>
          <p:spPr>
            <a:xfrm>
              <a:off x="7481407" y="3159416"/>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4.3</a:t>
              </a:r>
            </a:p>
          </p:txBody>
        </p:sp>
        <p:sp>
          <p:nvSpPr>
            <p:cNvPr id="127" name="tx127"/>
            <p:cNvSpPr/>
            <p:nvPr/>
          </p:nvSpPr>
          <p:spPr>
            <a:xfrm>
              <a:off x="7721825" y="3718408"/>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23.9</a:t>
              </a:r>
            </a:p>
          </p:txBody>
        </p:sp>
        <p:sp>
          <p:nvSpPr>
            <p:cNvPr id="128" name="tx128"/>
            <p:cNvSpPr/>
            <p:nvPr/>
          </p:nvSpPr>
          <p:spPr>
            <a:xfrm>
              <a:off x="7747950" y="3172502"/>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4.6</a:t>
              </a:r>
            </a:p>
          </p:txBody>
        </p:sp>
        <p:sp>
          <p:nvSpPr>
            <p:cNvPr id="129" name="tx129"/>
            <p:cNvSpPr/>
            <p:nvPr/>
          </p:nvSpPr>
          <p:spPr>
            <a:xfrm>
              <a:off x="7988368" y="3721093"/>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23.8</a:t>
              </a:r>
            </a:p>
          </p:txBody>
        </p:sp>
        <p:sp>
          <p:nvSpPr>
            <p:cNvPr id="130" name="tx130"/>
            <p:cNvSpPr/>
            <p:nvPr/>
          </p:nvSpPr>
          <p:spPr>
            <a:xfrm>
              <a:off x="8014493" y="3178722"/>
              <a:ext cx="130604" cy="68398"/>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4.5</a:t>
              </a:r>
            </a:p>
          </p:txBody>
        </p:sp>
        <p:sp>
          <p:nvSpPr>
            <p:cNvPr id="131" name="tx131"/>
            <p:cNvSpPr/>
            <p:nvPr/>
          </p:nvSpPr>
          <p:spPr>
            <a:xfrm>
              <a:off x="810775"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2" name="tx132"/>
            <p:cNvSpPr/>
            <p:nvPr/>
          </p:nvSpPr>
          <p:spPr>
            <a:xfrm>
              <a:off x="733081" y="339283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33" name="tx133"/>
            <p:cNvSpPr/>
            <p:nvPr/>
          </p:nvSpPr>
          <p:spPr>
            <a:xfrm>
              <a:off x="733081" y="262578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134" name="tx134"/>
            <p:cNvSpPr/>
            <p:nvPr/>
          </p:nvSpPr>
          <p:spPr>
            <a:xfrm>
              <a:off x="733081" y="185872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135" name="tx135"/>
            <p:cNvSpPr/>
            <p:nvPr/>
          </p:nvSpPr>
          <p:spPr>
            <a:xfrm>
              <a:off x="8607544"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6" name="tx136"/>
            <p:cNvSpPr/>
            <p:nvPr/>
          </p:nvSpPr>
          <p:spPr>
            <a:xfrm>
              <a:off x="8607544" y="36228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7" name="tx137"/>
            <p:cNvSpPr/>
            <p:nvPr/>
          </p:nvSpPr>
          <p:spPr>
            <a:xfrm>
              <a:off x="8607544" y="30857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8" name="tx138"/>
            <p:cNvSpPr/>
            <p:nvPr/>
          </p:nvSpPr>
          <p:spPr>
            <a:xfrm>
              <a:off x="8607544" y="255040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9" name="tx139"/>
            <p:cNvSpPr/>
            <p:nvPr/>
          </p:nvSpPr>
          <p:spPr>
            <a:xfrm>
              <a:off x="8607544" y="20116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0" name="tx140"/>
            <p:cNvSpPr/>
            <p:nvPr/>
          </p:nvSpPr>
          <p:spPr>
            <a:xfrm rot="-5400000">
              <a:off x="125977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1" name="tx141"/>
            <p:cNvSpPr/>
            <p:nvPr/>
          </p:nvSpPr>
          <p:spPr>
            <a:xfrm rot="-5400000">
              <a:off x="259248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2" name="tx142"/>
            <p:cNvSpPr/>
            <p:nvPr/>
          </p:nvSpPr>
          <p:spPr>
            <a:xfrm rot="-5400000">
              <a:off x="392520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3" name="tx143"/>
            <p:cNvSpPr/>
            <p:nvPr/>
          </p:nvSpPr>
          <p:spPr>
            <a:xfrm rot="-5400000">
              <a:off x="5257918"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4" name="tx144"/>
            <p:cNvSpPr/>
            <p:nvPr/>
          </p:nvSpPr>
          <p:spPr>
            <a:xfrm rot="-5400000">
              <a:off x="632409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5" name="tx145"/>
            <p:cNvSpPr/>
            <p:nvPr/>
          </p:nvSpPr>
          <p:spPr>
            <a:xfrm rot="-5400000">
              <a:off x="659063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6" name="tx146"/>
            <p:cNvSpPr/>
            <p:nvPr/>
          </p:nvSpPr>
          <p:spPr>
            <a:xfrm rot="-5400000">
              <a:off x="685717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7" name="tx147"/>
            <p:cNvSpPr/>
            <p:nvPr/>
          </p:nvSpPr>
          <p:spPr>
            <a:xfrm rot="-5400000">
              <a:off x="712372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8" name="tx148"/>
            <p:cNvSpPr/>
            <p:nvPr/>
          </p:nvSpPr>
          <p:spPr>
            <a:xfrm rot="-5400000">
              <a:off x="7390229" y="449172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9" name="tx149"/>
            <p:cNvSpPr/>
            <p:nvPr/>
          </p:nvSpPr>
          <p:spPr>
            <a:xfrm rot="-5400000">
              <a:off x="7656806"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0" name="tx150"/>
            <p:cNvSpPr/>
            <p:nvPr/>
          </p:nvSpPr>
          <p:spPr>
            <a:xfrm rot="-5400000">
              <a:off x="792334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1" name="tx151"/>
            <p:cNvSpPr/>
            <p:nvPr/>
          </p:nvSpPr>
          <p:spPr>
            <a:xfrm rot="-5400000">
              <a:off x="-282000" y="3018617"/>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52" name="tx152"/>
            <p:cNvSpPr/>
            <p:nvPr/>
          </p:nvSpPr>
          <p:spPr>
            <a:xfrm rot="5400000">
              <a:off x="8539473" y="301861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3" name="pl153"/>
            <p:cNvSpPr/>
            <p:nvPr/>
          </p:nvSpPr>
          <p:spPr>
            <a:xfrm>
              <a:off x="2908284" y="518089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4" name="tx154"/>
            <p:cNvSpPr/>
            <p:nvPr/>
          </p:nvSpPr>
          <p:spPr>
            <a:xfrm>
              <a:off x="3175384" y="510108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55" name="rc155"/>
            <p:cNvSpPr/>
            <p:nvPr/>
          </p:nvSpPr>
          <p:spPr>
            <a:xfrm>
              <a:off x="4433341" y="5080163"/>
              <a:ext cx="201456" cy="201456"/>
            </a:xfrm>
            <a:prstGeom prst="rect">
              <a:avLst/>
            </a:prstGeom>
            <a:solidFill>
              <a:srgbClr val="1CABE2">
                <a:alpha val="100000"/>
              </a:srgbClr>
            </a:solidFill>
          </p:spPr>
          <p:txBody>
            <a:bodyPr/>
            <a:lstStyle/>
            <a:p/>
          </p:txBody>
        </p:sp>
        <p:sp>
          <p:nvSpPr>
            <p:cNvPr id="156" name="rc156"/>
            <p:cNvSpPr/>
            <p:nvPr/>
          </p:nvSpPr>
          <p:spPr>
            <a:xfrm>
              <a:off x="5638429" y="5080163"/>
              <a:ext cx="201456" cy="201456"/>
            </a:xfrm>
            <a:prstGeom prst="rect">
              <a:avLst/>
            </a:prstGeom>
            <a:solidFill>
              <a:srgbClr val="80BD41">
                <a:alpha val="100000"/>
              </a:srgbClr>
            </a:solidFill>
          </p:spPr>
          <p:txBody>
            <a:bodyPr/>
            <a:lstStyle/>
            <a:p/>
          </p:txBody>
        </p:sp>
        <p:sp>
          <p:nvSpPr>
            <p:cNvPr id="157" name="tx157"/>
            <p:cNvSpPr/>
            <p:nvPr/>
          </p:nvSpPr>
          <p:spPr>
            <a:xfrm>
              <a:off x="4713386" y="5129185"/>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58" name="tx158"/>
            <p:cNvSpPr/>
            <p:nvPr/>
          </p:nvSpPr>
          <p:spPr>
            <a:xfrm>
              <a:off x="5918474" y="5129254"/>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9" name="tx159"/>
            <p:cNvSpPr/>
            <p:nvPr/>
          </p:nvSpPr>
          <p:spPr>
            <a:xfrm>
              <a:off x="951100" y="1400299"/>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DTP3 coverage, and number of vaccinated and unvaccinated children,</a:t>
              </a:r>
            </a:p>
          </p:txBody>
        </p:sp>
        <p:sp>
          <p:nvSpPr>
            <p:cNvPr id="160" name="tx160"/>
            <p:cNvSpPr/>
            <p:nvPr/>
          </p:nvSpPr>
          <p:spPr>
            <a:xfrm>
              <a:off x="951100" y="1594448"/>
              <a:ext cx="1519073"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Eswatini, 2000-2025</a:t>
              </a:r>
            </a:p>
          </p:txBody>
        </p:sp>
        <p:sp>
          <p:nvSpPr>
            <p:cNvPr id="161" name="pl161"/>
            <p:cNvSpPr/>
            <p:nvPr/>
          </p:nvSpPr>
          <p:spPr>
            <a:xfrm>
              <a:off x="2412147"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2" name="pl162"/>
            <p:cNvSpPr/>
            <p:nvPr/>
          </p:nvSpPr>
          <p:spPr>
            <a:xfrm>
              <a:off x="4643896"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3" name="pl163"/>
            <p:cNvSpPr/>
            <p:nvPr/>
          </p:nvSpPr>
          <p:spPr>
            <a:xfrm>
              <a:off x="6875644"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4" name="pl164"/>
            <p:cNvSpPr/>
            <p:nvPr/>
          </p:nvSpPr>
          <p:spPr>
            <a:xfrm>
              <a:off x="951100" y="59025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5" name="pl165"/>
            <p:cNvSpPr/>
            <p:nvPr/>
          </p:nvSpPr>
          <p:spPr>
            <a:xfrm>
              <a:off x="951100" y="574751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6" name="pl166"/>
            <p:cNvSpPr/>
            <p:nvPr/>
          </p:nvSpPr>
          <p:spPr>
            <a:xfrm>
              <a:off x="951100" y="559243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7" name="pl167"/>
            <p:cNvSpPr/>
            <p:nvPr/>
          </p:nvSpPr>
          <p:spPr>
            <a:xfrm>
              <a:off x="1296273"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68" name="pl168"/>
            <p:cNvSpPr/>
            <p:nvPr/>
          </p:nvSpPr>
          <p:spPr>
            <a:xfrm>
              <a:off x="3528022"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69" name="pl169"/>
            <p:cNvSpPr/>
            <p:nvPr/>
          </p:nvSpPr>
          <p:spPr>
            <a:xfrm>
              <a:off x="5759770"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0" name="pl170"/>
            <p:cNvSpPr/>
            <p:nvPr/>
          </p:nvSpPr>
          <p:spPr>
            <a:xfrm>
              <a:off x="7991518"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1" name="rc171"/>
            <p:cNvSpPr/>
            <p:nvPr/>
          </p:nvSpPr>
          <p:spPr>
            <a:xfrm>
              <a:off x="1296273" y="5840557"/>
              <a:ext cx="5918596" cy="124062"/>
            </a:xfrm>
            <a:prstGeom prst="rect">
              <a:avLst/>
            </a:prstGeom>
            <a:solidFill>
              <a:srgbClr val="80BD41">
                <a:alpha val="100000"/>
              </a:srgbClr>
            </a:solidFill>
          </p:spPr>
          <p:txBody>
            <a:bodyPr/>
            <a:lstStyle/>
            <a:p/>
          </p:txBody>
        </p:sp>
        <p:sp>
          <p:nvSpPr>
            <p:cNvPr id="172" name="rc172"/>
            <p:cNvSpPr/>
            <p:nvPr/>
          </p:nvSpPr>
          <p:spPr>
            <a:xfrm>
              <a:off x="7214870" y="5840557"/>
              <a:ext cx="658365" cy="124062"/>
            </a:xfrm>
            <a:prstGeom prst="rect">
              <a:avLst/>
            </a:prstGeom>
            <a:solidFill>
              <a:srgbClr val="1CABE2">
                <a:alpha val="100000"/>
              </a:srgbClr>
            </a:solidFill>
          </p:spPr>
          <p:txBody>
            <a:bodyPr/>
            <a:lstStyle/>
            <a:p/>
          </p:txBody>
        </p:sp>
        <p:sp>
          <p:nvSpPr>
            <p:cNvPr id="173" name="rc173"/>
            <p:cNvSpPr/>
            <p:nvPr/>
          </p:nvSpPr>
          <p:spPr>
            <a:xfrm>
              <a:off x="1296273" y="5685479"/>
              <a:ext cx="5336109" cy="124062"/>
            </a:xfrm>
            <a:prstGeom prst="rect">
              <a:avLst/>
            </a:prstGeom>
            <a:solidFill>
              <a:srgbClr val="80BD41">
                <a:alpha val="100000"/>
              </a:srgbClr>
            </a:solidFill>
          </p:spPr>
          <p:txBody>
            <a:bodyPr/>
            <a:lstStyle/>
            <a:p/>
          </p:txBody>
        </p:sp>
        <p:sp>
          <p:nvSpPr>
            <p:cNvPr id="174" name="rc174"/>
            <p:cNvSpPr/>
            <p:nvPr/>
          </p:nvSpPr>
          <p:spPr>
            <a:xfrm>
              <a:off x="6632383" y="5685479"/>
              <a:ext cx="1017677" cy="124062"/>
            </a:xfrm>
            <a:prstGeom prst="rect">
              <a:avLst/>
            </a:prstGeom>
            <a:solidFill>
              <a:srgbClr val="1CABE2">
                <a:alpha val="100000"/>
              </a:srgbClr>
            </a:solidFill>
          </p:spPr>
          <p:txBody>
            <a:bodyPr/>
            <a:lstStyle/>
            <a:p/>
          </p:txBody>
        </p:sp>
        <p:sp>
          <p:nvSpPr>
            <p:cNvPr id="175" name="rc175"/>
            <p:cNvSpPr/>
            <p:nvPr/>
          </p:nvSpPr>
          <p:spPr>
            <a:xfrm>
              <a:off x="1296273" y="5530401"/>
              <a:ext cx="5304865" cy="124062"/>
            </a:xfrm>
            <a:prstGeom prst="rect">
              <a:avLst/>
            </a:prstGeom>
            <a:solidFill>
              <a:srgbClr val="80BD41">
                <a:alpha val="100000"/>
              </a:srgbClr>
            </a:solidFill>
          </p:spPr>
          <p:txBody>
            <a:bodyPr/>
            <a:lstStyle/>
            <a:p/>
          </p:txBody>
        </p:sp>
        <p:sp>
          <p:nvSpPr>
            <p:cNvPr id="176" name="rc176"/>
            <p:cNvSpPr/>
            <p:nvPr/>
          </p:nvSpPr>
          <p:spPr>
            <a:xfrm>
              <a:off x="6601139" y="5530401"/>
              <a:ext cx="1010981" cy="124062"/>
            </a:xfrm>
            <a:prstGeom prst="rect">
              <a:avLst/>
            </a:prstGeom>
            <a:solidFill>
              <a:srgbClr val="1CABE2">
                <a:alpha val="100000"/>
              </a:srgbClr>
            </a:solidFill>
          </p:spPr>
          <p:txBody>
            <a:bodyPr/>
            <a:lstStyle/>
            <a:p/>
          </p:txBody>
        </p:sp>
        <p:sp>
          <p:nvSpPr>
            <p:cNvPr id="177" name="tx177"/>
            <p:cNvSpPr/>
            <p:nvPr/>
          </p:nvSpPr>
          <p:spPr>
            <a:xfrm>
              <a:off x="8087213" y="5859452"/>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29.5</a:t>
              </a:r>
            </a:p>
          </p:txBody>
        </p:sp>
        <p:sp>
          <p:nvSpPr>
            <p:cNvPr id="178" name="tx178"/>
            <p:cNvSpPr/>
            <p:nvPr/>
          </p:nvSpPr>
          <p:spPr>
            <a:xfrm>
              <a:off x="7855223" y="5704374"/>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28.5</a:t>
              </a:r>
            </a:p>
          </p:txBody>
        </p:sp>
        <p:sp>
          <p:nvSpPr>
            <p:cNvPr id="179" name="tx179"/>
            <p:cNvSpPr/>
            <p:nvPr/>
          </p:nvSpPr>
          <p:spPr>
            <a:xfrm>
              <a:off x="7815387" y="5549240"/>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28.3</a:t>
              </a:r>
            </a:p>
          </p:txBody>
        </p:sp>
        <p:sp>
          <p:nvSpPr>
            <p:cNvPr id="180" name="tx180"/>
            <p:cNvSpPr/>
            <p:nvPr/>
          </p:nvSpPr>
          <p:spPr>
            <a:xfrm>
              <a:off x="4150078" y="5862148"/>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26.5</a:t>
              </a:r>
            </a:p>
          </p:txBody>
        </p:sp>
        <p:sp>
          <p:nvSpPr>
            <p:cNvPr id="181" name="tx181"/>
            <p:cNvSpPr/>
            <p:nvPr/>
          </p:nvSpPr>
          <p:spPr>
            <a:xfrm>
              <a:off x="7513908" y="5862095"/>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a:t>
              </a:r>
            </a:p>
          </p:txBody>
        </p:sp>
        <p:sp>
          <p:nvSpPr>
            <p:cNvPr id="182" name="tx182"/>
            <p:cNvSpPr/>
            <p:nvPr/>
          </p:nvSpPr>
          <p:spPr>
            <a:xfrm>
              <a:off x="3858835" y="5707018"/>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23.9</a:t>
              </a:r>
            </a:p>
          </p:txBody>
        </p:sp>
        <p:sp>
          <p:nvSpPr>
            <p:cNvPr id="183" name="tx183"/>
            <p:cNvSpPr/>
            <p:nvPr/>
          </p:nvSpPr>
          <p:spPr>
            <a:xfrm>
              <a:off x="7065873" y="5707070"/>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4.6</a:t>
              </a:r>
            </a:p>
          </p:txBody>
        </p:sp>
        <p:sp>
          <p:nvSpPr>
            <p:cNvPr id="184" name="tx184"/>
            <p:cNvSpPr/>
            <p:nvPr/>
          </p:nvSpPr>
          <p:spPr>
            <a:xfrm>
              <a:off x="3843212" y="5551940"/>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23.8</a:t>
              </a:r>
            </a:p>
          </p:txBody>
        </p:sp>
        <p:sp>
          <p:nvSpPr>
            <p:cNvPr id="185" name="tx185"/>
            <p:cNvSpPr/>
            <p:nvPr/>
          </p:nvSpPr>
          <p:spPr>
            <a:xfrm>
              <a:off x="7031281" y="5552310"/>
              <a:ext cx="150697"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4.5</a:t>
              </a:r>
            </a:p>
          </p:txBody>
        </p:sp>
        <p:sp>
          <p:nvSpPr>
            <p:cNvPr id="186" name="tx186"/>
            <p:cNvSpPr/>
            <p:nvPr/>
          </p:nvSpPr>
          <p:spPr>
            <a:xfrm>
              <a:off x="577692" y="5850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7" name="tx187"/>
            <p:cNvSpPr/>
            <p:nvPr/>
          </p:nvSpPr>
          <p:spPr>
            <a:xfrm>
              <a:off x="577692" y="569539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8" name="tx188"/>
            <p:cNvSpPr/>
            <p:nvPr/>
          </p:nvSpPr>
          <p:spPr>
            <a:xfrm>
              <a:off x="577692" y="55403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89" name="tx189"/>
            <p:cNvSpPr/>
            <p:nvPr/>
          </p:nvSpPr>
          <p:spPr>
            <a:xfrm>
              <a:off x="1257426" y="605615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90" name="tx190"/>
            <p:cNvSpPr/>
            <p:nvPr/>
          </p:nvSpPr>
          <p:spPr>
            <a:xfrm>
              <a:off x="3450327" y="605615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91" name="tx191"/>
            <p:cNvSpPr/>
            <p:nvPr/>
          </p:nvSpPr>
          <p:spPr>
            <a:xfrm>
              <a:off x="5682075" y="605615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92" name="tx192"/>
            <p:cNvSpPr/>
            <p:nvPr/>
          </p:nvSpPr>
          <p:spPr>
            <a:xfrm>
              <a:off x="7913824" y="6056083"/>
              <a:ext cx="15538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193" name="tx193"/>
            <p:cNvSpPr/>
            <p:nvPr/>
          </p:nvSpPr>
          <p:spPr>
            <a:xfrm>
              <a:off x="4018061" y="6191355"/>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94" name="tx194"/>
            <p:cNvSpPr/>
            <p:nvPr/>
          </p:nvSpPr>
          <p:spPr>
            <a:xfrm>
              <a:off x="4383327"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95" name="tx195"/>
            <p:cNvSpPr/>
            <p:nvPr/>
          </p:nvSpPr>
          <p:spPr>
            <a:xfrm>
              <a:off x="5109330" y="6540785"/>
              <a:ext cx="3435583"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Unvaccinated includes zero-dose and undervaccinated children</a:t>
              </a:r>
            </a:p>
          </p:txBody>
        </p:sp>
      </p:grpSp>
      <p:sp>
        <p:nvSpPr>
          <p:cNvPr id="19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DTP3 coverage in 2025 (84%) was lower than in 2019 (90%).
The number of children vaccinated with DTP3 decreased 10% compared to in 2019.
The number of surviving infants decreased approximately 4% compared to in 2019.
In 2025, fewer children were vaccinated than in 2019.
In 2025, there were fewer surviving infants (target population) than in 2019.
For vaccine coverage to increase, the number of children vaccinated needs to either increase or decline at a slower rate than the decline in surviving infant target population.</a:t>
            </a:r>
          </a:p>
        </p:txBody>
      </p:sp>
      <p:sp>
        <p:nvSpPr>
          <p:cNvPr id="19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needs to either increase or decline at a slower rate than the decline in surviving infant target population.</a:t>
            </a:r>
          </a:p>
        </p:txBody>
      </p:sp>
      <p:grpSp xmlns:pic="http://schemas.openxmlformats.org/drawingml/2006/picture">
        <p:nvGrpSpPr>
          <p:cNvPr id="198" name=""/>
          <p:cNvGrpSpPr/>
          <p:nvPr/>
        </p:nvGrpSpPr>
        <p:grpSpPr>
          <a:xfrm>
            <a:off x="292608" y="1005840"/>
            <a:ext cx="8595360" cy="28575"/>
            <a:chOff x="292608" y="1005840"/>
            <a:chExt cx="8595360" cy="28575"/>
          </a:xfrm>
        </p:grpSpPr>
        <p:sp>
          <p:nvSpPr>
            <p:cNvPr id="199"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0"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MCV1</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90817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30050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83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208516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21200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60433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9666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38899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16218"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74893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08164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41436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480537"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74708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01362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8016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4670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81325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979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296273" y="4056142"/>
              <a:ext cx="239888" cy="155867"/>
            </a:xfrm>
            <a:prstGeom prst="rect">
              <a:avLst/>
            </a:prstGeom>
            <a:solidFill>
              <a:srgbClr val="E2231A">
                <a:alpha val="90196"/>
              </a:srgbClr>
            </a:solidFill>
          </p:spPr>
          <p:txBody>
            <a:bodyPr/>
            <a:lstStyle/>
            <a:p/>
          </p:txBody>
        </p:sp>
        <p:sp>
          <p:nvSpPr>
            <p:cNvPr id="25" name="rc25"/>
            <p:cNvSpPr/>
            <p:nvPr/>
          </p:nvSpPr>
          <p:spPr>
            <a:xfrm>
              <a:off x="1562816" y="4075223"/>
              <a:ext cx="239888" cy="136786"/>
            </a:xfrm>
            <a:prstGeom prst="rect">
              <a:avLst/>
            </a:prstGeom>
            <a:solidFill>
              <a:srgbClr val="E2231A">
                <a:alpha val="90196"/>
              </a:srgbClr>
            </a:solidFill>
          </p:spPr>
          <p:txBody>
            <a:bodyPr/>
            <a:lstStyle/>
            <a:p/>
          </p:txBody>
        </p:sp>
        <p:sp>
          <p:nvSpPr>
            <p:cNvPr id="26" name="rc26"/>
            <p:cNvSpPr/>
            <p:nvPr/>
          </p:nvSpPr>
          <p:spPr>
            <a:xfrm>
              <a:off x="1829360" y="4075040"/>
              <a:ext cx="239888" cy="136968"/>
            </a:xfrm>
            <a:prstGeom prst="rect">
              <a:avLst/>
            </a:prstGeom>
            <a:solidFill>
              <a:srgbClr val="E2231A">
                <a:alpha val="90196"/>
              </a:srgbClr>
            </a:solidFill>
          </p:spPr>
          <p:txBody>
            <a:bodyPr/>
            <a:lstStyle/>
            <a:p/>
          </p:txBody>
        </p:sp>
        <p:sp>
          <p:nvSpPr>
            <p:cNvPr id="27" name="rc27"/>
            <p:cNvSpPr/>
            <p:nvPr/>
          </p:nvSpPr>
          <p:spPr>
            <a:xfrm>
              <a:off x="2095903" y="4073764"/>
              <a:ext cx="239888" cy="138244"/>
            </a:xfrm>
            <a:prstGeom prst="rect">
              <a:avLst/>
            </a:prstGeom>
            <a:solidFill>
              <a:srgbClr val="E2231A">
                <a:alpha val="90196"/>
              </a:srgbClr>
            </a:solidFill>
          </p:spPr>
          <p:txBody>
            <a:bodyPr/>
            <a:lstStyle/>
            <a:p/>
          </p:txBody>
        </p:sp>
        <p:sp>
          <p:nvSpPr>
            <p:cNvPr id="28" name="rc28"/>
            <p:cNvSpPr/>
            <p:nvPr/>
          </p:nvSpPr>
          <p:spPr>
            <a:xfrm>
              <a:off x="2362446" y="4071880"/>
              <a:ext cx="239888" cy="140128"/>
            </a:xfrm>
            <a:prstGeom prst="rect">
              <a:avLst/>
            </a:prstGeom>
            <a:solidFill>
              <a:srgbClr val="E2231A">
                <a:alpha val="90196"/>
              </a:srgbClr>
            </a:solidFill>
          </p:spPr>
          <p:txBody>
            <a:bodyPr/>
            <a:lstStyle/>
            <a:p/>
          </p:txBody>
        </p:sp>
        <p:sp>
          <p:nvSpPr>
            <p:cNvPr id="29" name="rc29"/>
            <p:cNvSpPr/>
            <p:nvPr/>
          </p:nvSpPr>
          <p:spPr>
            <a:xfrm>
              <a:off x="2628989" y="4071090"/>
              <a:ext cx="239888" cy="140918"/>
            </a:xfrm>
            <a:prstGeom prst="rect">
              <a:avLst/>
            </a:prstGeom>
            <a:solidFill>
              <a:srgbClr val="E2231A">
                <a:alpha val="90196"/>
              </a:srgbClr>
            </a:solidFill>
          </p:spPr>
          <p:txBody>
            <a:bodyPr/>
            <a:lstStyle/>
            <a:p/>
          </p:txBody>
        </p:sp>
        <p:sp>
          <p:nvSpPr>
            <p:cNvPr id="30" name="rc30"/>
            <p:cNvSpPr/>
            <p:nvPr/>
          </p:nvSpPr>
          <p:spPr>
            <a:xfrm>
              <a:off x="2895532" y="4071455"/>
              <a:ext cx="239888" cy="140554"/>
            </a:xfrm>
            <a:prstGeom prst="rect">
              <a:avLst/>
            </a:prstGeom>
            <a:solidFill>
              <a:srgbClr val="E2231A">
                <a:alpha val="90196"/>
              </a:srgbClr>
            </a:solidFill>
          </p:spPr>
          <p:txBody>
            <a:bodyPr/>
            <a:lstStyle/>
            <a:p/>
          </p:txBody>
        </p:sp>
        <p:sp>
          <p:nvSpPr>
            <p:cNvPr id="31" name="rc31"/>
            <p:cNvSpPr/>
            <p:nvPr/>
          </p:nvSpPr>
          <p:spPr>
            <a:xfrm>
              <a:off x="3162075" y="4090961"/>
              <a:ext cx="239888" cy="121047"/>
            </a:xfrm>
            <a:prstGeom prst="rect">
              <a:avLst/>
            </a:prstGeom>
            <a:solidFill>
              <a:srgbClr val="E2231A">
                <a:alpha val="90196"/>
              </a:srgbClr>
            </a:solidFill>
          </p:spPr>
          <p:txBody>
            <a:bodyPr/>
            <a:lstStyle/>
            <a:p/>
          </p:txBody>
        </p:sp>
        <p:sp>
          <p:nvSpPr>
            <p:cNvPr id="32" name="rc32"/>
            <p:cNvSpPr/>
            <p:nvPr/>
          </p:nvSpPr>
          <p:spPr>
            <a:xfrm>
              <a:off x="3428618" y="4089503"/>
              <a:ext cx="239888" cy="122506"/>
            </a:xfrm>
            <a:prstGeom prst="rect">
              <a:avLst/>
            </a:prstGeom>
            <a:solidFill>
              <a:srgbClr val="E2231A">
                <a:alpha val="90196"/>
              </a:srgbClr>
            </a:solidFill>
          </p:spPr>
          <p:txBody>
            <a:bodyPr/>
            <a:lstStyle/>
            <a:p/>
          </p:txBody>
        </p:sp>
        <p:sp>
          <p:nvSpPr>
            <p:cNvPr id="33" name="rc33"/>
            <p:cNvSpPr/>
            <p:nvPr/>
          </p:nvSpPr>
          <p:spPr>
            <a:xfrm>
              <a:off x="3695161" y="4089928"/>
              <a:ext cx="239888" cy="122080"/>
            </a:xfrm>
            <a:prstGeom prst="rect">
              <a:avLst/>
            </a:prstGeom>
            <a:solidFill>
              <a:srgbClr val="E2231A">
                <a:alpha val="90196"/>
              </a:srgbClr>
            </a:solidFill>
          </p:spPr>
          <p:txBody>
            <a:bodyPr/>
            <a:lstStyle/>
            <a:p/>
          </p:txBody>
        </p:sp>
        <p:sp>
          <p:nvSpPr>
            <p:cNvPr id="34" name="rc34"/>
            <p:cNvSpPr/>
            <p:nvPr/>
          </p:nvSpPr>
          <p:spPr>
            <a:xfrm>
              <a:off x="3961705" y="4092845"/>
              <a:ext cx="239888" cy="119164"/>
            </a:xfrm>
            <a:prstGeom prst="rect">
              <a:avLst/>
            </a:prstGeom>
            <a:solidFill>
              <a:srgbClr val="E2231A">
                <a:alpha val="90196"/>
              </a:srgbClr>
            </a:solidFill>
          </p:spPr>
          <p:txBody>
            <a:bodyPr/>
            <a:lstStyle/>
            <a:p/>
          </p:txBody>
        </p:sp>
        <p:sp>
          <p:nvSpPr>
            <p:cNvPr id="35" name="rc35"/>
            <p:cNvSpPr/>
            <p:nvPr/>
          </p:nvSpPr>
          <p:spPr>
            <a:xfrm>
              <a:off x="4228248" y="3955694"/>
              <a:ext cx="239888" cy="256315"/>
            </a:xfrm>
            <a:prstGeom prst="rect">
              <a:avLst/>
            </a:prstGeom>
            <a:solidFill>
              <a:srgbClr val="E2231A">
                <a:alpha val="90196"/>
              </a:srgbClr>
            </a:solidFill>
          </p:spPr>
          <p:txBody>
            <a:bodyPr/>
            <a:lstStyle/>
            <a:p/>
          </p:txBody>
        </p:sp>
        <p:sp>
          <p:nvSpPr>
            <p:cNvPr id="36" name="rc36"/>
            <p:cNvSpPr/>
            <p:nvPr/>
          </p:nvSpPr>
          <p:spPr>
            <a:xfrm>
              <a:off x="4494791" y="3977145"/>
              <a:ext cx="239888" cy="234864"/>
            </a:xfrm>
            <a:prstGeom prst="rect">
              <a:avLst/>
            </a:prstGeom>
            <a:solidFill>
              <a:srgbClr val="E2231A">
                <a:alpha val="90196"/>
              </a:srgbClr>
            </a:solidFill>
          </p:spPr>
          <p:txBody>
            <a:bodyPr/>
            <a:lstStyle/>
            <a:p/>
          </p:txBody>
        </p:sp>
        <p:sp>
          <p:nvSpPr>
            <p:cNvPr id="37" name="rc37"/>
            <p:cNvSpPr/>
            <p:nvPr/>
          </p:nvSpPr>
          <p:spPr>
            <a:xfrm>
              <a:off x="4761334" y="4153491"/>
              <a:ext cx="239888" cy="58518"/>
            </a:xfrm>
            <a:prstGeom prst="rect">
              <a:avLst/>
            </a:prstGeom>
            <a:solidFill>
              <a:srgbClr val="E2231A">
                <a:alpha val="90196"/>
              </a:srgbClr>
            </a:solidFill>
          </p:spPr>
          <p:txBody>
            <a:bodyPr/>
            <a:lstStyle/>
            <a:p/>
          </p:txBody>
        </p:sp>
        <p:sp>
          <p:nvSpPr>
            <p:cNvPr id="38" name="rc38"/>
            <p:cNvSpPr/>
            <p:nvPr/>
          </p:nvSpPr>
          <p:spPr>
            <a:xfrm>
              <a:off x="5027877" y="4154341"/>
              <a:ext cx="239888" cy="57667"/>
            </a:xfrm>
            <a:prstGeom prst="rect">
              <a:avLst/>
            </a:prstGeom>
            <a:solidFill>
              <a:srgbClr val="E2231A">
                <a:alpha val="90196"/>
              </a:srgbClr>
            </a:solidFill>
          </p:spPr>
          <p:txBody>
            <a:bodyPr/>
            <a:lstStyle/>
            <a:p/>
          </p:txBody>
        </p:sp>
        <p:sp>
          <p:nvSpPr>
            <p:cNvPr id="39" name="rc39"/>
            <p:cNvSpPr/>
            <p:nvPr/>
          </p:nvSpPr>
          <p:spPr>
            <a:xfrm>
              <a:off x="5294420" y="4004186"/>
              <a:ext cx="239888" cy="207823"/>
            </a:xfrm>
            <a:prstGeom prst="rect">
              <a:avLst/>
            </a:prstGeom>
            <a:solidFill>
              <a:srgbClr val="E2231A">
                <a:alpha val="90196"/>
              </a:srgbClr>
            </a:solidFill>
          </p:spPr>
          <p:txBody>
            <a:bodyPr/>
            <a:lstStyle/>
            <a:p/>
          </p:txBody>
        </p:sp>
        <p:sp>
          <p:nvSpPr>
            <p:cNvPr id="40" name="rc40"/>
            <p:cNvSpPr/>
            <p:nvPr/>
          </p:nvSpPr>
          <p:spPr>
            <a:xfrm>
              <a:off x="5560963" y="4007832"/>
              <a:ext cx="239888" cy="204177"/>
            </a:xfrm>
            <a:prstGeom prst="rect">
              <a:avLst/>
            </a:prstGeom>
            <a:solidFill>
              <a:srgbClr val="E2231A">
                <a:alpha val="90196"/>
              </a:srgbClr>
            </a:solidFill>
          </p:spPr>
          <p:txBody>
            <a:bodyPr/>
            <a:lstStyle/>
            <a:p/>
          </p:txBody>
        </p:sp>
        <p:sp>
          <p:nvSpPr>
            <p:cNvPr id="41" name="rc41"/>
            <p:cNvSpPr/>
            <p:nvPr/>
          </p:nvSpPr>
          <p:spPr>
            <a:xfrm>
              <a:off x="5827506" y="4011296"/>
              <a:ext cx="239888" cy="200713"/>
            </a:xfrm>
            <a:prstGeom prst="rect">
              <a:avLst/>
            </a:prstGeom>
            <a:solidFill>
              <a:srgbClr val="E2231A">
                <a:alpha val="90196"/>
              </a:srgbClr>
            </a:solidFill>
          </p:spPr>
          <p:txBody>
            <a:bodyPr/>
            <a:lstStyle/>
            <a:p/>
          </p:txBody>
        </p:sp>
        <p:sp>
          <p:nvSpPr>
            <p:cNvPr id="42" name="rc42"/>
            <p:cNvSpPr/>
            <p:nvPr/>
          </p:nvSpPr>
          <p:spPr>
            <a:xfrm>
              <a:off x="6094049" y="3940806"/>
              <a:ext cx="239888" cy="271203"/>
            </a:xfrm>
            <a:prstGeom prst="rect">
              <a:avLst/>
            </a:prstGeom>
            <a:solidFill>
              <a:srgbClr val="E2231A">
                <a:alpha val="90196"/>
              </a:srgbClr>
            </a:solidFill>
          </p:spPr>
          <p:txBody>
            <a:bodyPr/>
            <a:lstStyle/>
            <a:p/>
          </p:txBody>
        </p:sp>
        <p:sp>
          <p:nvSpPr>
            <p:cNvPr id="43" name="rc43"/>
            <p:cNvSpPr/>
            <p:nvPr/>
          </p:nvSpPr>
          <p:spPr>
            <a:xfrm>
              <a:off x="6360593" y="3871835"/>
              <a:ext cx="239888" cy="340173"/>
            </a:xfrm>
            <a:prstGeom prst="rect">
              <a:avLst/>
            </a:prstGeom>
            <a:solidFill>
              <a:srgbClr val="E2231A">
                <a:alpha val="90196"/>
              </a:srgbClr>
            </a:solidFill>
          </p:spPr>
          <p:txBody>
            <a:bodyPr/>
            <a:lstStyle/>
            <a:p/>
          </p:txBody>
        </p:sp>
        <p:sp>
          <p:nvSpPr>
            <p:cNvPr id="44" name="rc44"/>
            <p:cNvSpPr/>
            <p:nvPr/>
          </p:nvSpPr>
          <p:spPr>
            <a:xfrm>
              <a:off x="6627136" y="3785607"/>
              <a:ext cx="239888" cy="426402"/>
            </a:xfrm>
            <a:prstGeom prst="rect">
              <a:avLst/>
            </a:prstGeom>
            <a:solidFill>
              <a:srgbClr val="E2231A">
                <a:alpha val="90196"/>
              </a:srgbClr>
            </a:solidFill>
          </p:spPr>
          <p:txBody>
            <a:bodyPr/>
            <a:lstStyle/>
            <a:p/>
          </p:txBody>
        </p:sp>
        <p:sp>
          <p:nvSpPr>
            <p:cNvPr id="45" name="rc45"/>
            <p:cNvSpPr/>
            <p:nvPr/>
          </p:nvSpPr>
          <p:spPr>
            <a:xfrm>
              <a:off x="6893679" y="3858345"/>
              <a:ext cx="239888" cy="353664"/>
            </a:xfrm>
            <a:prstGeom prst="rect">
              <a:avLst/>
            </a:prstGeom>
            <a:solidFill>
              <a:srgbClr val="E2231A">
                <a:alpha val="90196"/>
              </a:srgbClr>
            </a:solidFill>
          </p:spPr>
          <p:txBody>
            <a:bodyPr/>
            <a:lstStyle/>
            <a:p/>
          </p:txBody>
        </p:sp>
        <p:sp>
          <p:nvSpPr>
            <p:cNvPr id="46" name="rc46"/>
            <p:cNvSpPr/>
            <p:nvPr/>
          </p:nvSpPr>
          <p:spPr>
            <a:xfrm>
              <a:off x="7160222" y="3912245"/>
              <a:ext cx="239888" cy="299763"/>
            </a:xfrm>
            <a:prstGeom prst="rect">
              <a:avLst/>
            </a:prstGeom>
            <a:solidFill>
              <a:srgbClr val="E2231A">
                <a:alpha val="90196"/>
              </a:srgbClr>
            </a:solidFill>
          </p:spPr>
          <p:txBody>
            <a:bodyPr/>
            <a:lstStyle/>
            <a:p/>
          </p:txBody>
        </p:sp>
        <p:sp>
          <p:nvSpPr>
            <p:cNvPr id="47" name="rc47"/>
            <p:cNvSpPr/>
            <p:nvPr/>
          </p:nvSpPr>
          <p:spPr>
            <a:xfrm>
              <a:off x="7426765" y="3950589"/>
              <a:ext cx="239888" cy="261419"/>
            </a:xfrm>
            <a:prstGeom prst="rect">
              <a:avLst/>
            </a:prstGeom>
            <a:solidFill>
              <a:srgbClr val="E2231A">
                <a:alpha val="90196"/>
              </a:srgbClr>
            </a:solidFill>
          </p:spPr>
          <p:txBody>
            <a:bodyPr/>
            <a:lstStyle/>
            <a:p/>
          </p:txBody>
        </p:sp>
        <p:sp>
          <p:nvSpPr>
            <p:cNvPr id="48" name="rc48"/>
            <p:cNvSpPr/>
            <p:nvPr/>
          </p:nvSpPr>
          <p:spPr>
            <a:xfrm>
              <a:off x="7693308" y="3952534"/>
              <a:ext cx="239888" cy="259475"/>
            </a:xfrm>
            <a:prstGeom prst="rect">
              <a:avLst/>
            </a:prstGeom>
            <a:solidFill>
              <a:srgbClr val="E2231A">
                <a:alpha val="90196"/>
              </a:srgbClr>
            </a:solidFill>
          </p:spPr>
          <p:txBody>
            <a:bodyPr/>
            <a:lstStyle/>
            <a:p/>
          </p:txBody>
        </p:sp>
        <p:sp>
          <p:nvSpPr>
            <p:cNvPr id="49" name="rc49"/>
            <p:cNvSpPr/>
            <p:nvPr/>
          </p:nvSpPr>
          <p:spPr>
            <a:xfrm>
              <a:off x="7959851" y="4005644"/>
              <a:ext cx="239888" cy="206364"/>
            </a:xfrm>
            <a:prstGeom prst="rect">
              <a:avLst/>
            </a:prstGeom>
            <a:solidFill>
              <a:srgbClr val="E2231A">
                <a:alpha val="90196"/>
              </a:srgbClr>
            </a:solidFill>
          </p:spPr>
          <p:txBody>
            <a:bodyPr/>
            <a:lstStyle/>
            <a:p/>
          </p:txBody>
        </p:sp>
        <p:sp>
          <p:nvSpPr>
            <p:cNvPr id="50" name="rc50"/>
            <p:cNvSpPr/>
            <p:nvPr/>
          </p:nvSpPr>
          <p:spPr>
            <a:xfrm>
              <a:off x="4228248" y="3865759"/>
              <a:ext cx="239888" cy="89935"/>
            </a:xfrm>
            <a:prstGeom prst="rect">
              <a:avLst/>
            </a:prstGeom>
            <a:solidFill>
              <a:srgbClr val="B3B3B3">
                <a:alpha val="90196"/>
              </a:srgbClr>
            </a:solidFill>
          </p:spPr>
          <p:txBody>
            <a:bodyPr/>
            <a:lstStyle/>
            <a:p/>
          </p:txBody>
        </p:sp>
        <p:sp>
          <p:nvSpPr>
            <p:cNvPr id="51" name="rc51"/>
            <p:cNvSpPr/>
            <p:nvPr/>
          </p:nvSpPr>
          <p:spPr>
            <a:xfrm>
              <a:off x="4494791" y="3352703"/>
              <a:ext cx="239888" cy="624441"/>
            </a:xfrm>
            <a:prstGeom prst="rect">
              <a:avLst/>
            </a:prstGeom>
            <a:solidFill>
              <a:srgbClr val="B3B3B3">
                <a:alpha val="90196"/>
              </a:srgbClr>
            </a:solidFill>
          </p:spPr>
          <p:txBody>
            <a:bodyPr/>
            <a:lstStyle/>
            <a:p/>
          </p:txBody>
        </p:sp>
        <p:sp>
          <p:nvSpPr>
            <p:cNvPr id="52" name="rc52"/>
            <p:cNvSpPr/>
            <p:nvPr/>
          </p:nvSpPr>
          <p:spPr>
            <a:xfrm>
              <a:off x="4761334" y="4016825"/>
              <a:ext cx="239888" cy="136665"/>
            </a:xfrm>
            <a:prstGeom prst="rect">
              <a:avLst/>
            </a:prstGeom>
            <a:solidFill>
              <a:srgbClr val="B3B3B3">
                <a:alpha val="90196"/>
              </a:srgbClr>
            </a:solidFill>
          </p:spPr>
          <p:txBody>
            <a:bodyPr/>
            <a:lstStyle/>
            <a:p/>
          </p:txBody>
        </p:sp>
        <p:sp>
          <p:nvSpPr>
            <p:cNvPr id="53" name="rc53"/>
            <p:cNvSpPr/>
            <p:nvPr/>
          </p:nvSpPr>
          <p:spPr>
            <a:xfrm>
              <a:off x="5027877" y="4017251"/>
              <a:ext cx="239888" cy="137090"/>
            </a:xfrm>
            <a:prstGeom prst="rect">
              <a:avLst/>
            </a:prstGeom>
            <a:solidFill>
              <a:srgbClr val="B3B3B3">
                <a:alpha val="90196"/>
              </a:srgbClr>
            </a:solidFill>
          </p:spPr>
          <p:txBody>
            <a:bodyPr/>
            <a:lstStyle/>
            <a:p/>
          </p:txBody>
        </p:sp>
        <p:sp>
          <p:nvSpPr>
            <p:cNvPr id="54" name="rc54"/>
            <p:cNvSpPr/>
            <p:nvPr/>
          </p:nvSpPr>
          <p:spPr>
            <a:xfrm>
              <a:off x="5294420" y="3912002"/>
              <a:ext cx="239888" cy="92183"/>
            </a:xfrm>
            <a:prstGeom prst="rect">
              <a:avLst/>
            </a:prstGeom>
            <a:solidFill>
              <a:srgbClr val="B3B3B3">
                <a:alpha val="90196"/>
              </a:srgbClr>
            </a:solidFill>
          </p:spPr>
          <p:txBody>
            <a:bodyPr/>
            <a:lstStyle/>
            <a:p/>
          </p:txBody>
        </p:sp>
        <p:sp>
          <p:nvSpPr>
            <p:cNvPr id="55" name="rc55"/>
            <p:cNvSpPr/>
            <p:nvPr/>
          </p:nvSpPr>
          <p:spPr>
            <a:xfrm>
              <a:off x="5560963" y="3790894"/>
              <a:ext cx="239888" cy="216938"/>
            </a:xfrm>
            <a:prstGeom prst="rect">
              <a:avLst/>
            </a:prstGeom>
            <a:solidFill>
              <a:srgbClr val="B3B3B3">
                <a:alpha val="90196"/>
              </a:srgbClr>
            </a:solidFill>
          </p:spPr>
          <p:txBody>
            <a:bodyPr/>
            <a:lstStyle/>
            <a:p/>
          </p:txBody>
        </p:sp>
        <p:sp>
          <p:nvSpPr>
            <p:cNvPr id="56" name="rc56"/>
            <p:cNvSpPr/>
            <p:nvPr/>
          </p:nvSpPr>
          <p:spPr>
            <a:xfrm>
              <a:off x="5827506" y="3689230"/>
              <a:ext cx="239888" cy="322065"/>
            </a:xfrm>
            <a:prstGeom prst="rect">
              <a:avLst/>
            </a:prstGeom>
            <a:solidFill>
              <a:srgbClr val="B3B3B3">
                <a:alpha val="90196"/>
              </a:srgbClr>
            </a:solidFill>
          </p:spPr>
          <p:txBody>
            <a:bodyPr/>
            <a:lstStyle/>
            <a:p/>
          </p:txBody>
        </p:sp>
        <p:sp>
          <p:nvSpPr>
            <p:cNvPr id="57" name="rc57"/>
            <p:cNvSpPr/>
            <p:nvPr/>
          </p:nvSpPr>
          <p:spPr>
            <a:xfrm>
              <a:off x="6094049" y="3780867"/>
              <a:ext cx="239888" cy="159938"/>
            </a:xfrm>
            <a:prstGeom prst="rect">
              <a:avLst/>
            </a:prstGeom>
            <a:solidFill>
              <a:srgbClr val="B3B3B3">
                <a:alpha val="90196"/>
              </a:srgbClr>
            </a:solidFill>
          </p:spPr>
          <p:txBody>
            <a:bodyPr/>
            <a:lstStyle/>
            <a:p/>
          </p:txBody>
        </p:sp>
        <p:sp>
          <p:nvSpPr>
            <p:cNvPr id="58" name="rc58"/>
            <p:cNvSpPr/>
            <p:nvPr/>
          </p:nvSpPr>
          <p:spPr>
            <a:xfrm>
              <a:off x="6360593" y="3781171"/>
              <a:ext cx="239888" cy="90664"/>
            </a:xfrm>
            <a:prstGeom prst="rect">
              <a:avLst/>
            </a:prstGeom>
            <a:solidFill>
              <a:srgbClr val="B3B3B3">
                <a:alpha val="90196"/>
              </a:srgbClr>
            </a:solidFill>
          </p:spPr>
          <p:txBody>
            <a:bodyPr/>
            <a:lstStyle/>
            <a:p/>
          </p:txBody>
        </p:sp>
        <p:sp>
          <p:nvSpPr>
            <p:cNvPr id="59" name="rc59"/>
            <p:cNvSpPr/>
            <p:nvPr/>
          </p:nvSpPr>
          <p:spPr>
            <a:xfrm>
              <a:off x="6627136" y="3692512"/>
              <a:ext cx="239888" cy="93095"/>
            </a:xfrm>
            <a:prstGeom prst="rect">
              <a:avLst/>
            </a:prstGeom>
            <a:solidFill>
              <a:srgbClr val="B3B3B3">
                <a:alpha val="90196"/>
              </a:srgbClr>
            </a:solidFill>
          </p:spPr>
          <p:txBody>
            <a:bodyPr/>
            <a:lstStyle/>
            <a:p/>
          </p:txBody>
        </p:sp>
        <p:sp>
          <p:nvSpPr>
            <p:cNvPr id="60" name="rc60"/>
            <p:cNvSpPr/>
            <p:nvPr/>
          </p:nvSpPr>
          <p:spPr>
            <a:xfrm>
              <a:off x="6893679" y="3675801"/>
              <a:ext cx="239888" cy="182544"/>
            </a:xfrm>
            <a:prstGeom prst="rect">
              <a:avLst/>
            </a:prstGeom>
            <a:solidFill>
              <a:srgbClr val="B3B3B3">
                <a:alpha val="90196"/>
              </a:srgbClr>
            </a:solidFill>
          </p:spPr>
          <p:txBody>
            <a:bodyPr/>
            <a:lstStyle/>
            <a:p/>
          </p:txBody>
        </p:sp>
        <p:sp>
          <p:nvSpPr>
            <p:cNvPr id="61" name="rc61"/>
            <p:cNvSpPr/>
            <p:nvPr/>
          </p:nvSpPr>
          <p:spPr>
            <a:xfrm>
              <a:off x="7160222" y="3814593"/>
              <a:ext cx="239888" cy="97652"/>
            </a:xfrm>
            <a:prstGeom prst="rect">
              <a:avLst/>
            </a:prstGeom>
            <a:solidFill>
              <a:srgbClr val="B3B3B3">
                <a:alpha val="90196"/>
              </a:srgbClr>
            </a:solidFill>
          </p:spPr>
          <p:txBody>
            <a:bodyPr/>
            <a:lstStyle/>
            <a:p/>
          </p:txBody>
        </p:sp>
        <p:sp>
          <p:nvSpPr>
            <p:cNvPr id="62" name="rc62"/>
            <p:cNvSpPr/>
            <p:nvPr/>
          </p:nvSpPr>
          <p:spPr>
            <a:xfrm>
              <a:off x="7426765" y="3901125"/>
              <a:ext cx="239888" cy="49464"/>
            </a:xfrm>
            <a:prstGeom prst="rect">
              <a:avLst/>
            </a:prstGeom>
            <a:solidFill>
              <a:srgbClr val="B3B3B3">
                <a:alpha val="90196"/>
              </a:srgbClr>
            </a:solidFill>
          </p:spPr>
          <p:txBody>
            <a:bodyPr/>
            <a:lstStyle/>
            <a:p/>
          </p:txBody>
        </p:sp>
        <p:sp>
          <p:nvSpPr>
            <p:cNvPr id="63" name="rc63"/>
            <p:cNvSpPr/>
            <p:nvPr/>
          </p:nvSpPr>
          <p:spPr>
            <a:xfrm>
              <a:off x="7959851" y="3990149"/>
              <a:ext cx="239888" cy="15495"/>
            </a:xfrm>
            <a:prstGeom prst="rect">
              <a:avLst/>
            </a:prstGeom>
            <a:solidFill>
              <a:srgbClr val="B3B3B3">
                <a:alpha val="90196"/>
              </a:srgbClr>
            </a:solidFill>
          </p:spPr>
          <p:txBody>
            <a:bodyPr/>
            <a:lstStyle/>
            <a:p/>
          </p:txBody>
        </p:sp>
        <p:sp>
          <p:nvSpPr>
            <p:cNvPr id="64" name="pl64"/>
            <p:cNvSpPr/>
            <p:nvPr/>
          </p:nvSpPr>
          <p:spPr>
            <a:xfrm>
              <a:off x="1416218" y="2128191"/>
              <a:ext cx="6663577" cy="451135"/>
            </a:xfrm>
            <a:custGeom>
              <a:avLst/>
              <a:pathLst>
                <a:path w="6663577" h="451135">
                  <a:moveTo>
                    <a:pt x="0" y="107413"/>
                  </a:moveTo>
                  <a:lnTo>
                    <a:pt x="266543" y="85930"/>
                  </a:lnTo>
                  <a:lnTo>
                    <a:pt x="533086" y="85930"/>
                  </a:lnTo>
                  <a:lnTo>
                    <a:pt x="799629" y="85930"/>
                  </a:lnTo>
                  <a:lnTo>
                    <a:pt x="1066172" y="85930"/>
                  </a:lnTo>
                  <a:lnTo>
                    <a:pt x="1332715" y="85930"/>
                  </a:lnTo>
                  <a:lnTo>
                    <a:pt x="1599258" y="85930"/>
                  </a:lnTo>
                  <a:lnTo>
                    <a:pt x="1865801" y="64447"/>
                  </a:lnTo>
                  <a:lnTo>
                    <a:pt x="2132344" y="64447"/>
                  </a:lnTo>
                  <a:lnTo>
                    <a:pt x="2398888" y="64447"/>
                  </a:lnTo>
                  <a:lnTo>
                    <a:pt x="2665431" y="64447"/>
                  </a:lnTo>
                  <a:lnTo>
                    <a:pt x="2931974" y="214826"/>
                  </a:lnTo>
                  <a:lnTo>
                    <a:pt x="3198517" y="193343"/>
                  </a:lnTo>
                  <a:lnTo>
                    <a:pt x="3465060" y="0"/>
                  </a:lnTo>
                  <a:lnTo>
                    <a:pt x="3731603" y="0"/>
                  </a:lnTo>
                  <a:lnTo>
                    <a:pt x="3998146" y="171861"/>
                  </a:lnTo>
                  <a:lnTo>
                    <a:pt x="4264689" y="171861"/>
                  </a:lnTo>
                  <a:lnTo>
                    <a:pt x="4531233" y="171861"/>
                  </a:lnTo>
                  <a:lnTo>
                    <a:pt x="4797776" y="257791"/>
                  </a:lnTo>
                  <a:lnTo>
                    <a:pt x="5064319" y="343722"/>
                  </a:lnTo>
                  <a:lnTo>
                    <a:pt x="5330862" y="451135"/>
                  </a:lnTo>
                  <a:lnTo>
                    <a:pt x="5597405" y="365205"/>
                  </a:lnTo>
                  <a:lnTo>
                    <a:pt x="5863948" y="300757"/>
                  </a:lnTo>
                  <a:lnTo>
                    <a:pt x="6130491" y="257791"/>
                  </a:lnTo>
                  <a:lnTo>
                    <a:pt x="6397034" y="257791"/>
                  </a:lnTo>
                  <a:lnTo>
                    <a:pt x="6663577" y="193343"/>
                  </a:lnTo>
                </a:path>
              </a:pathLst>
            </a:custGeom>
            <a:ln w="27101" cap="flat">
              <a:solidFill>
                <a:srgbClr val="3283FE">
                  <a:alpha val="100000"/>
                </a:srgbClr>
              </a:solidFill>
              <a:prstDash val="solid"/>
              <a:round/>
            </a:ln>
          </p:spPr>
          <p:txBody>
            <a:bodyPr/>
            <a:lstStyle/>
            <a:p/>
          </p:txBody>
        </p:sp>
        <p:sp>
          <p:nvSpPr>
            <p:cNvPr id="65" name="pl65"/>
            <p:cNvSpPr/>
            <p:nvPr/>
          </p:nvSpPr>
          <p:spPr>
            <a:xfrm>
              <a:off x="1949304" y="2149674"/>
              <a:ext cx="6130491" cy="945237"/>
            </a:xfrm>
            <a:custGeom>
              <a:avLst/>
              <a:pathLst>
                <a:path w="6130491" h="945237">
                  <a:moveTo>
                    <a:pt x="0" y="0"/>
                  </a:moveTo>
                  <a:lnTo>
                    <a:pt x="266543" y="0"/>
                  </a:lnTo>
                  <a:lnTo>
                    <a:pt x="533086" y="0"/>
                  </a:lnTo>
                  <a:lnTo>
                    <a:pt x="799629" y="0"/>
                  </a:lnTo>
                  <a:lnTo>
                    <a:pt x="1066172" y="0"/>
                  </a:lnTo>
                  <a:lnTo>
                    <a:pt x="1332715" y="0"/>
                  </a:lnTo>
                  <a:lnTo>
                    <a:pt x="1599258" y="0"/>
                  </a:lnTo>
                  <a:lnTo>
                    <a:pt x="1865801" y="0"/>
                  </a:lnTo>
                  <a:lnTo>
                    <a:pt x="2132344" y="0"/>
                  </a:lnTo>
                  <a:lnTo>
                    <a:pt x="2398888" y="322239"/>
                  </a:lnTo>
                  <a:lnTo>
                    <a:pt x="2665431" y="945237"/>
                  </a:lnTo>
                  <a:lnTo>
                    <a:pt x="2931974" y="150378"/>
                  </a:lnTo>
                  <a:lnTo>
                    <a:pt x="3198517" y="150378"/>
                  </a:lnTo>
                  <a:lnTo>
                    <a:pt x="3465060" y="279274"/>
                  </a:lnTo>
                  <a:lnTo>
                    <a:pt x="3731603" y="429653"/>
                  </a:lnTo>
                  <a:lnTo>
                    <a:pt x="3998146" y="558549"/>
                  </a:lnTo>
                  <a:lnTo>
                    <a:pt x="4264689" y="451135"/>
                  </a:lnTo>
                  <a:lnTo>
                    <a:pt x="4531233" y="451135"/>
                  </a:lnTo>
                  <a:lnTo>
                    <a:pt x="4797776" y="558549"/>
                  </a:lnTo>
                  <a:lnTo>
                    <a:pt x="5064319" y="580031"/>
                  </a:lnTo>
                  <a:lnTo>
                    <a:pt x="5330862" y="408170"/>
                  </a:lnTo>
                  <a:lnTo>
                    <a:pt x="5597405" y="300757"/>
                  </a:lnTo>
                  <a:lnTo>
                    <a:pt x="5863948" y="214826"/>
                  </a:lnTo>
                  <a:lnTo>
                    <a:pt x="6130491" y="193343"/>
                  </a:lnTo>
                </a:path>
              </a:pathLst>
            </a:custGeom>
            <a:ln w="27101" cap="flat">
              <a:solidFill>
                <a:srgbClr val="FFA500">
                  <a:alpha val="100000"/>
                </a:srgbClr>
              </a:solidFill>
              <a:prstDash val="solid"/>
              <a:round/>
            </a:ln>
          </p:spPr>
          <p:txBody>
            <a:bodyPr/>
            <a:lstStyle/>
            <a:p/>
          </p:txBody>
        </p:sp>
        <p:sp>
          <p:nvSpPr>
            <p:cNvPr id="66" name="tx66"/>
            <p:cNvSpPr/>
            <p:nvPr/>
          </p:nvSpPr>
          <p:spPr>
            <a:xfrm>
              <a:off x="1345880" y="205262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92</a:t>
              </a:r>
            </a:p>
          </p:txBody>
        </p:sp>
        <p:sp>
          <p:nvSpPr>
            <p:cNvPr id="67" name="tx67"/>
            <p:cNvSpPr/>
            <p:nvPr/>
          </p:nvSpPr>
          <p:spPr>
            <a:xfrm>
              <a:off x="2678595" y="2275518"/>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93</a:t>
              </a:r>
            </a:p>
          </p:txBody>
        </p:sp>
        <p:sp>
          <p:nvSpPr>
            <p:cNvPr id="68" name="tx68"/>
            <p:cNvSpPr/>
            <p:nvPr/>
          </p:nvSpPr>
          <p:spPr>
            <a:xfrm>
              <a:off x="2678595" y="196669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96</a:t>
              </a:r>
            </a:p>
          </p:txBody>
        </p:sp>
        <p:sp>
          <p:nvSpPr>
            <p:cNvPr id="69" name="tx69"/>
            <p:cNvSpPr/>
            <p:nvPr/>
          </p:nvSpPr>
          <p:spPr>
            <a:xfrm>
              <a:off x="4011311" y="225409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94</a:t>
              </a:r>
            </a:p>
          </p:txBody>
        </p:sp>
        <p:sp>
          <p:nvSpPr>
            <p:cNvPr id="70" name="tx70"/>
            <p:cNvSpPr/>
            <p:nvPr/>
          </p:nvSpPr>
          <p:spPr>
            <a:xfrm>
              <a:off x="4011311" y="196669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96</a:t>
              </a:r>
            </a:p>
          </p:txBody>
        </p:sp>
        <p:sp>
          <p:nvSpPr>
            <p:cNvPr id="71" name="tx71"/>
            <p:cNvSpPr/>
            <p:nvPr/>
          </p:nvSpPr>
          <p:spPr>
            <a:xfrm>
              <a:off x="5344027" y="211707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89</a:t>
              </a:r>
            </a:p>
          </p:txBody>
        </p:sp>
        <p:sp>
          <p:nvSpPr>
            <p:cNvPr id="72" name="tx72"/>
            <p:cNvSpPr/>
            <p:nvPr/>
          </p:nvSpPr>
          <p:spPr>
            <a:xfrm>
              <a:off x="5344027" y="2490344"/>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83</a:t>
              </a:r>
            </a:p>
          </p:txBody>
        </p:sp>
        <p:sp>
          <p:nvSpPr>
            <p:cNvPr id="73" name="tx73"/>
            <p:cNvSpPr/>
            <p:nvPr/>
          </p:nvSpPr>
          <p:spPr>
            <a:xfrm>
              <a:off x="6410199" y="228893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81</a:t>
              </a:r>
            </a:p>
          </p:txBody>
        </p:sp>
        <p:sp>
          <p:nvSpPr>
            <p:cNvPr id="74" name="tx74"/>
            <p:cNvSpPr/>
            <p:nvPr/>
          </p:nvSpPr>
          <p:spPr>
            <a:xfrm>
              <a:off x="6410199" y="2663811"/>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75</a:t>
              </a:r>
            </a:p>
          </p:txBody>
        </p:sp>
        <p:sp>
          <p:nvSpPr>
            <p:cNvPr id="75" name="tx75"/>
            <p:cNvSpPr/>
            <p:nvPr/>
          </p:nvSpPr>
          <p:spPr>
            <a:xfrm>
              <a:off x="6676742" y="239634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76</a:t>
              </a:r>
            </a:p>
          </p:txBody>
        </p:sp>
        <p:sp>
          <p:nvSpPr>
            <p:cNvPr id="76" name="tx76"/>
            <p:cNvSpPr/>
            <p:nvPr/>
          </p:nvSpPr>
          <p:spPr>
            <a:xfrm>
              <a:off x="6676742" y="276968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70</a:t>
              </a:r>
            </a:p>
          </p:txBody>
        </p:sp>
        <p:sp>
          <p:nvSpPr>
            <p:cNvPr id="77" name="tx77"/>
            <p:cNvSpPr/>
            <p:nvPr/>
          </p:nvSpPr>
          <p:spPr>
            <a:xfrm>
              <a:off x="6943285" y="23104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80</a:t>
              </a:r>
            </a:p>
          </p:txBody>
        </p:sp>
        <p:sp>
          <p:nvSpPr>
            <p:cNvPr id="78" name="tx78"/>
            <p:cNvSpPr/>
            <p:nvPr/>
          </p:nvSpPr>
          <p:spPr>
            <a:xfrm>
              <a:off x="6943285" y="279116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69</a:t>
              </a:r>
            </a:p>
          </p:txBody>
        </p:sp>
        <p:sp>
          <p:nvSpPr>
            <p:cNvPr id="79" name="tx79"/>
            <p:cNvSpPr/>
            <p:nvPr/>
          </p:nvSpPr>
          <p:spPr>
            <a:xfrm>
              <a:off x="7209828" y="2245909"/>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83</a:t>
              </a:r>
            </a:p>
          </p:txBody>
        </p:sp>
        <p:sp>
          <p:nvSpPr>
            <p:cNvPr id="80" name="tx80"/>
            <p:cNvSpPr/>
            <p:nvPr/>
          </p:nvSpPr>
          <p:spPr>
            <a:xfrm>
              <a:off x="7209828" y="2622390"/>
              <a:ext cx="140675" cy="89358"/>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77</a:t>
              </a:r>
            </a:p>
          </p:txBody>
        </p:sp>
        <p:sp>
          <p:nvSpPr>
            <p:cNvPr id="81" name="tx81"/>
            <p:cNvSpPr/>
            <p:nvPr/>
          </p:nvSpPr>
          <p:spPr>
            <a:xfrm>
              <a:off x="7476372" y="220300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85</a:t>
              </a:r>
            </a:p>
          </p:txBody>
        </p:sp>
        <p:sp>
          <p:nvSpPr>
            <p:cNvPr id="82" name="tx82"/>
            <p:cNvSpPr/>
            <p:nvPr/>
          </p:nvSpPr>
          <p:spPr>
            <a:xfrm>
              <a:off x="7476372" y="251188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82</a:t>
              </a:r>
            </a:p>
          </p:txBody>
        </p:sp>
        <p:sp>
          <p:nvSpPr>
            <p:cNvPr id="83" name="tx83"/>
            <p:cNvSpPr/>
            <p:nvPr/>
          </p:nvSpPr>
          <p:spPr>
            <a:xfrm>
              <a:off x="7742915" y="244744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85</a:t>
              </a:r>
            </a:p>
          </p:txBody>
        </p:sp>
        <p:sp>
          <p:nvSpPr>
            <p:cNvPr id="84" name="tx84"/>
            <p:cNvSpPr/>
            <p:nvPr/>
          </p:nvSpPr>
          <p:spPr>
            <a:xfrm>
              <a:off x="7742915" y="218152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86</a:t>
              </a:r>
            </a:p>
          </p:txBody>
        </p:sp>
        <p:sp>
          <p:nvSpPr>
            <p:cNvPr id="85" name="tx85"/>
            <p:cNvSpPr/>
            <p:nvPr/>
          </p:nvSpPr>
          <p:spPr>
            <a:xfrm>
              <a:off x="8009458" y="213855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88</a:t>
              </a:r>
            </a:p>
          </p:txBody>
        </p:sp>
        <p:sp>
          <p:nvSpPr>
            <p:cNvPr id="86" name="tx86"/>
            <p:cNvSpPr/>
            <p:nvPr/>
          </p:nvSpPr>
          <p:spPr>
            <a:xfrm>
              <a:off x="8009458" y="240447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87</a:t>
              </a:r>
            </a:p>
          </p:txBody>
        </p:sp>
        <p:sp>
          <p:nvSpPr>
            <p:cNvPr id="87" name="tx87"/>
            <p:cNvSpPr/>
            <p:nvPr/>
          </p:nvSpPr>
          <p:spPr>
            <a:xfrm>
              <a:off x="1340869" y="409363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2.6</a:t>
              </a:r>
            </a:p>
          </p:txBody>
        </p:sp>
        <p:sp>
          <p:nvSpPr>
            <p:cNvPr id="88" name="tx88"/>
            <p:cNvSpPr/>
            <p:nvPr/>
          </p:nvSpPr>
          <p:spPr>
            <a:xfrm>
              <a:off x="2673584" y="4101057"/>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2.3</a:t>
              </a:r>
            </a:p>
          </p:txBody>
        </p:sp>
        <p:sp>
          <p:nvSpPr>
            <p:cNvPr id="89" name="tx89"/>
            <p:cNvSpPr/>
            <p:nvPr/>
          </p:nvSpPr>
          <p:spPr>
            <a:xfrm>
              <a:off x="4051504" y="4113310"/>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a:t>
              </a:r>
            </a:p>
          </p:txBody>
        </p:sp>
        <p:sp>
          <p:nvSpPr>
            <p:cNvPr id="90" name="tx90"/>
            <p:cNvSpPr/>
            <p:nvPr/>
          </p:nvSpPr>
          <p:spPr>
            <a:xfrm>
              <a:off x="5339016" y="4067604"/>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3.4</a:t>
              </a:r>
            </a:p>
          </p:txBody>
        </p:sp>
        <p:sp>
          <p:nvSpPr>
            <p:cNvPr id="91" name="tx91"/>
            <p:cNvSpPr/>
            <p:nvPr/>
          </p:nvSpPr>
          <p:spPr>
            <a:xfrm>
              <a:off x="6405188" y="4001482"/>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5.6</a:t>
              </a:r>
            </a:p>
          </p:txBody>
        </p:sp>
        <p:sp>
          <p:nvSpPr>
            <p:cNvPr id="92" name="tx92"/>
            <p:cNvSpPr/>
            <p:nvPr/>
          </p:nvSpPr>
          <p:spPr>
            <a:xfrm>
              <a:off x="6716935" y="3961015"/>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a:t>
              </a:r>
            </a:p>
          </p:txBody>
        </p:sp>
        <p:sp>
          <p:nvSpPr>
            <p:cNvPr id="93" name="tx93"/>
            <p:cNvSpPr/>
            <p:nvPr/>
          </p:nvSpPr>
          <p:spPr>
            <a:xfrm>
              <a:off x="6938274" y="3994737"/>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5.8</a:t>
              </a:r>
            </a:p>
          </p:txBody>
        </p:sp>
        <p:sp>
          <p:nvSpPr>
            <p:cNvPr id="94" name="tx94"/>
            <p:cNvSpPr/>
            <p:nvPr/>
          </p:nvSpPr>
          <p:spPr>
            <a:xfrm>
              <a:off x="7204817" y="4021687"/>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4.9</a:t>
              </a:r>
            </a:p>
          </p:txBody>
        </p:sp>
        <p:sp>
          <p:nvSpPr>
            <p:cNvPr id="95" name="tx95"/>
            <p:cNvSpPr/>
            <p:nvPr/>
          </p:nvSpPr>
          <p:spPr>
            <a:xfrm>
              <a:off x="7471361" y="4040806"/>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4.3</a:t>
              </a:r>
            </a:p>
          </p:txBody>
        </p:sp>
        <p:sp>
          <p:nvSpPr>
            <p:cNvPr id="96" name="tx96"/>
            <p:cNvSpPr/>
            <p:nvPr/>
          </p:nvSpPr>
          <p:spPr>
            <a:xfrm>
              <a:off x="7737904" y="4041778"/>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4.3</a:t>
              </a:r>
            </a:p>
          </p:txBody>
        </p:sp>
        <p:sp>
          <p:nvSpPr>
            <p:cNvPr id="97" name="tx97"/>
            <p:cNvSpPr/>
            <p:nvPr/>
          </p:nvSpPr>
          <p:spPr>
            <a:xfrm>
              <a:off x="8004447" y="4068334"/>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3.4</a:t>
              </a:r>
            </a:p>
          </p:txBody>
        </p:sp>
        <p:sp>
          <p:nvSpPr>
            <p:cNvPr id="98" name="tx98"/>
            <p:cNvSpPr/>
            <p:nvPr/>
          </p:nvSpPr>
          <p:spPr>
            <a:xfrm>
              <a:off x="5339016" y="3917654"/>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a:t>
              </a:r>
            </a:p>
          </p:txBody>
        </p:sp>
        <p:sp>
          <p:nvSpPr>
            <p:cNvPr id="99" name="tx99"/>
            <p:cNvSpPr/>
            <p:nvPr/>
          </p:nvSpPr>
          <p:spPr>
            <a:xfrm>
              <a:off x="6405188" y="3786063"/>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a:t>
              </a:r>
            </a:p>
          </p:txBody>
        </p:sp>
        <p:sp>
          <p:nvSpPr>
            <p:cNvPr id="100" name="tx100"/>
            <p:cNvSpPr/>
            <p:nvPr/>
          </p:nvSpPr>
          <p:spPr>
            <a:xfrm>
              <a:off x="6671731" y="3698619"/>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a:t>
              </a:r>
            </a:p>
          </p:txBody>
        </p:sp>
        <p:sp>
          <p:nvSpPr>
            <p:cNvPr id="101" name="tx101"/>
            <p:cNvSpPr/>
            <p:nvPr/>
          </p:nvSpPr>
          <p:spPr>
            <a:xfrm>
              <a:off x="6983478" y="3726580"/>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a:t>
              </a:r>
            </a:p>
          </p:txBody>
        </p:sp>
        <p:sp>
          <p:nvSpPr>
            <p:cNvPr id="102" name="tx102"/>
            <p:cNvSpPr/>
            <p:nvPr/>
          </p:nvSpPr>
          <p:spPr>
            <a:xfrm>
              <a:off x="7204817" y="3822979"/>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a:t>
              </a:r>
            </a:p>
          </p:txBody>
        </p:sp>
        <p:sp>
          <p:nvSpPr>
            <p:cNvPr id="103" name="tx103"/>
            <p:cNvSpPr/>
            <p:nvPr/>
          </p:nvSpPr>
          <p:spPr>
            <a:xfrm>
              <a:off x="5346551" y="3805768"/>
              <a:ext cx="135627"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4.9</a:t>
              </a:r>
            </a:p>
          </p:txBody>
        </p:sp>
        <p:sp>
          <p:nvSpPr>
            <p:cNvPr id="104" name="tx104"/>
            <p:cNvSpPr/>
            <p:nvPr/>
          </p:nvSpPr>
          <p:spPr>
            <a:xfrm>
              <a:off x="6412723" y="3676127"/>
              <a:ext cx="135627"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7.1</a:t>
              </a:r>
            </a:p>
          </p:txBody>
        </p:sp>
        <p:sp>
          <p:nvSpPr>
            <p:cNvPr id="105" name="tx105"/>
            <p:cNvSpPr/>
            <p:nvPr/>
          </p:nvSpPr>
          <p:spPr>
            <a:xfrm>
              <a:off x="6679266" y="3586277"/>
              <a:ext cx="135627"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8.5</a:t>
              </a:r>
            </a:p>
          </p:txBody>
        </p:sp>
        <p:sp>
          <p:nvSpPr>
            <p:cNvPr id="106" name="tx106"/>
            <p:cNvSpPr/>
            <p:nvPr/>
          </p:nvSpPr>
          <p:spPr>
            <a:xfrm>
              <a:off x="6945809" y="3569566"/>
              <a:ext cx="135627"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8.8</a:t>
              </a:r>
            </a:p>
          </p:txBody>
        </p:sp>
        <p:sp>
          <p:nvSpPr>
            <p:cNvPr id="107" name="tx107"/>
            <p:cNvSpPr/>
            <p:nvPr/>
          </p:nvSpPr>
          <p:spPr>
            <a:xfrm>
              <a:off x="7212352" y="3708358"/>
              <a:ext cx="135627"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6.5</a:t>
              </a:r>
            </a:p>
          </p:txBody>
        </p:sp>
        <p:sp>
          <p:nvSpPr>
            <p:cNvPr id="108" name="tx108"/>
            <p:cNvSpPr/>
            <p:nvPr/>
          </p:nvSpPr>
          <p:spPr>
            <a:xfrm>
              <a:off x="7478895" y="3794890"/>
              <a:ext cx="135627"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5.1</a:t>
              </a:r>
            </a:p>
          </p:txBody>
        </p:sp>
        <p:sp>
          <p:nvSpPr>
            <p:cNvPr id="109" name="tx109"/>
            <p:cNvSpPr/>
            <p:nvPr/>
          </p:nvSpPr>
          <p:spPr>
            <a:xfrm>
              <a:off x="8011982" y="3883866"/>
              <a:ext cx="135627"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3.7</a:t>
              </a:r>
            </a:p>
          </p:txBody>
        </p:sp>
        <p:sp>
          <p:nvSpPr>
            <p:cNvPr id="110" name="tx110"/>
            <p:cNvSpPr/>
            <p:nvPr/>
          </p:nvSpPr>
          <p:spPr>
            <a:xfrm>
              <a:off x="717597" y="4159895"/>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11" name="tx111"/>
            <p:cNvSpPr/>
            <p:nvPr/>
          </p:nvSpPr>
          <p:spPr>
            <a:xfrm>
              <a:off x="639902" y="3552224"/>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10K</a:t>
              </a:r>
            </a:p>
          </p:txBody>
        </p:sp>
        <p:sp>
          <p:nvSpPr>
            <p:cNvPr id="112" name="tx112"/>
            <p:cNvSpPr/>
            <p:nvPr/>
          </p:nvSpPr>
          <p:spPr>
            <a:xfrm>
              <a:off x="639902" y="2944554"/>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20K</a:t>
              </a:r>
            </a:p>
          </p:txBody>
        </p:sp>
        <p:sp>
          <p:nvSpPr>
            <p:cNvPr id="113" name="tx113"/>
            <p:cNvSpPr/>
            <p:nvPr/>
          </p:nvSpPr>
          <p:spPr>
            <a:xfrm>
              <a:off x="639902" y="2336816"/>
              <a:ext cx="24856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30K</a:t>
              </a:r>
            </a:p>
          </p:txBody>
        </p:sp>
        <p:sp>
          <p:nvSpPr>
            <p:cNvPr id="114" name="tx114"/>
            <p:cNvSpPr/>
            <p:nvPr/>
          </p:nvSpPr>
          <p:spPr>
            <a:xfrm>
              <a:off x="8607544"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15" name="tx115"/>
            <p:cNvSpPr/>
            <p:nvPr/>
          </p:nvSpPr>
          <p:spPr>
            <a:xfrm>
              <a:off x="8607544" y="36228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16" name="tx116"/>
            <p:cNvSpPr/>
            <p:nvPr/>
          </p:nvSpPr>
          <p:spPr>
            <a:xfrm>
              <a:off x="8607544" y="30857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17" name="tx117"/>
            <p:cNvSpPr/>
            <p:nvPr/>
          </p:nvSpPr>
          <p:spPr>
            <a:xfrm>
              <a:off x="8607544" y="255040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18" name="tx118"/>
            <p:cNvSpPr/>
            <p:nvPr/>
          </p:nvSpPr>
          <p:spPr>
            <a:xfrm>
              <a:off x="8607544" y="20116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19" name="tx119"/>
            <p:cNvSpPr/>
            <p:nvPr/>
          </p:nvSpPr>
          <p:spPr>
            <a:xfrm rot="-5400000">
              <a:off x="125977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20" name="tx120"/>
            <p:cNvSpPr/>
            <p:nvPr/>
          </p:nvSpPr>
          <p:spPr>
            <a:xfrm rot="-5400000">
              <a:off x="259248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21" name="tx121"/>
            <p:cNvSpPr/>
            <p:nvPr/>
          </p:nvSpPr>
          <p:spPr>
            <a:xfrm rot="-5400000">
              <a:off x="392520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2" name="tx122"/>
            <p:cNvSpPr/>
            <p:nvPr/>
          </p:nvSpPr>
          <p:spPr>
            <a:xfrm rot="-5400000">
              <a:off x="5257918"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3" name="tx123"/>
            <p:cNvSpPr/>
            <p:nvPr/>
          </p:nvSpPr>
          <p:spPr>
            <a:xfrm rot="-5400000">
              <a:off x="632409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4" name="tx124"/>
            <p:cNvSpPr/>
            <p:nvPr/>
          </p:nvSpPr>
          <p:spPr>
            <a:xfrm rot="-5400000">
              <a:off x="659063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25" name="tx125"/>
            <p:cNvSpPr/>
            <p:nvPr/>
          </p:nvSpPr>
          <p:spPr>
            <a:xfrm rot="-5400000">
              <a:off x="685717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26" name="tx126"/>
            <p:cNvSpPr/>
            <p:nvPr/>
          </p:nvSpPr>
          <p:spPr>
            <a:xfrm rot="-5400000">
              <a:off x="712372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27" name="tx127"/>
            <p:cNvSpPr/>
            <p:nvPr/>
          </p:nvSpPr>
          <p:spPr>
            <a:xfrm rot="-5400000">
              <a:off x="7390229" y="449172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28" name="tx128"/>
            <p:cNvSpPr/>
            <p:nvPr/>
          </p:nvSpPr>
          <p:spPr>
            <a:xfrm rot="-5400000">
              <a:off x="7656806"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9" name="tx129"/>
            <p:cNvSpPr/>
            <p:nvPr/>
          </p:nvSpPr>
          <p:spPr>
            <a:xfrm rot="-5400000">
              <a:off x="792334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0" name="tx130"/>
            <p:cNvSpPr/>
            <p:nvPr/>
          </p:nvSpPr>
          <p:spPr>
            <a:xfrm rot="-5400000">
              <a:off x="-802328" y="3018617"/>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31" name="tx131"/>
            <p:cNvSpPr/>
            <p:nvPr/>
          </p:nvSpPr>
          <p:spPr>
            <a:xfrm rot="5400000">
              <a:off x="8364848" y="3018617"/>
              <a:ext cx="121105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 Coverage (%)</a:t>
              </a:r>
            </a:p>
          </p:txBody>
        </p:sp>
        <p:sp>
          <p:nvSpPr>
            <p:cNvPr id="132" name="pl132"/>
            <p:cNvSpPr/>
            <p:nvPr/>
          </p:nvSpPr>
          <p:spPr>
            <a:xfrm>
              <a:off x="2989438" y="5180891"/>
              <a:ext cx="175564" cy="0"/>
            </a:xfrm>
            <a:custGeom>
              <a:avLst/>
              <a:pathLst>
                <a:path w="175564" h="0">
                  <a:moveTo>
                    <a:pt x="0" y="0"/>
                  </a:moveTo>
                  <a:lnTo>
                    <a:pt x="175564" y="0"/>
                  </a:lnTo>
                </a:path>
              </a:pathLst>
            </a:custGeom>
            <a:ln w="27101" cap="flat">
              <a:solidFill>
                <a:srgbClr val="3283FE">
                  <a:alpha val="100000"/>
                </a:srgbClr>
              </a:solidFill>
              <a:prstDash val="solid"/>
              <a:round/>
            </a:ln>
          </p:spPr>
          <p:txBody>
            <a:bodyPr/>
            <a:lstStyle/>
            <a:p/>
          </p:txBody>
        </p:sp>
        <p:sp>
          <p:nvSpPr>
            <p:cNvPr id="133" name="pl133"/>
            <p:cNvSpPr/>
            <p:nvPr/>
          </p:nvSpPr>
          <p:spPr>
            <a:xfrm>
              <a:off x="3736203" y="5180891"/>
              <a:ext cx="175564" cy="0"/>
            </a:xfrm>
            <a:custGeom>
              <a:avLst/>
              <a:pathLst>
                <a:path w="175564" h="0">
                  <a:moveTo>
                    <a:pt x="0" y="0"/>
                  </a:moveTo>
                  <a:lnTo>
                    <a:pt x="175564" y="0"/>
                  </a:lnTo>
                </a:path>
              </a:pathLst>
            </a:custGeom>
            <a:ln w="27101" cap="flat">
              <a:solidFill>
                <a:srgbClr val="FFA500">
                  <a:alpha val="100000"/>
                </a:srgbClr>
              </a:solidFill>
              <a:prstDash val="solid"/>
              <a:round/>
            </a:ln>
          </p:spPr>
          <p:txBody>
            <a:bodyPr/>
            <a:lstStyle/>
            <a:p/>
          </p:txBody>
        </p:sp>
        <p:sp>
          <p:nvSpPr>
            <p:cNvPr id="134" name="tx134"/>
            <p:cNvSpPr/>
            <p:nvPr/>
          </p:nvSpPr>
          <p:spPr>
            <a:xfrm>
              <a:off x="3256537" y="512748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135" name="tx135"/>
            <p:cNvSpPr/>
            <p:nvPr/>
          </p:nvSpPr>
          <p:spPr>
            <a:xfrm>
              <a:off x="4003303" y="512748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136" name="rc136"/>
            <p:cNvSpPr/>
            <p:nvPr/>
          </p:nvSpPr>
          <p:spPr>
            <a:xfrm>
              <a:off x="4678790" y="5080163"/>
              <a:ext cx="201456" cy="201456"/>
            </a:xfrm>
            <a:prstGeom prst="rect">
              <a:avLst/>
            </a:prstGeom>
            <a:solidFill>
              <a:srgbClr val="E2231A">
                <a:alpha val="90196"/>
              </a:srgbClr>
            </a:solidFill>
          </p:spPr>
          <p:txBody>
            <a:bodyPr/>
            <a:lstStyle/>
            <a:p/>
          </p:txBody>
        </p:sp>
        <p:sp>
          <p:nvSpPr>
            <p:cNvPr id="137" name="rc137"/>
            <p:cNvSpPr/>
            <p:nvPr/>
          </p:nvSpPr>
          <p:spPr>
            <a:xfrm>
              <a:off x="5642950" y="5080163"/>
              <a:ext cx="201456" cy="201456"/>
            </a:xfrm>
            <a:prstGeom prst="rect">
              <a:avLst/>
            </a:prstGeom>
            <a:solidFill>
              <a:srgbClr val="B3B3B3">
                <a:alpha val="90196"/>
              </a:srgbClr>
            </a:solidFill>
          </p:spPr>
          <p:txBody>
            <a:bodyPr/>
            <a:lstStyle/>
            <a:p/>
          </p:txBody>
        </p:sp>
        <p:sp>
          <p:nvSpPr>
            <p:cNvPr id="138" name="tx138"/>
            <p:cNvSpPr/>
            <p:nvPr/>
          </p:nvSpPr>
          <p:spPr>
            <a:xfrm>
              <a:off x="4958835" y="5127480"/>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MCV1</a:t>
              </a:r>
            </a:p>
          </p:txBody>
        </p:sp>
        <p:sp>
          <p:nvSpPr>
            <p:cNvPr id="139" name="tx139"/>
            <p:cNvSpPr/>
            <p:nvPr/>
          </p:nvSpPr>
          <p:spPr>
            <a:xfrm>
              <a:off x="5922995" y="5127480"/>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MCV2</a:t>
              </a:r>
            </a:p>
          </p:txBody>
        </p:sp>
        <p:sp>
          <p:nvSpPr>
            <p:cNvPr id="140" name="tx140"/>
            <p:cNvSpPr/>
            <p:nvPr/>
          </p:nvSpPr>
          <p:spPr>
            <a:xfrm>
              <a:off x="951100" y="1400299"/>
              <a:ext cx="589850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MCV,</a:t>
              </a:r>
            </a:p>
          </p:txBody>
        </p:sp>
        <p:sp>
          <p:nvSpPr>
            <p:cNvPr id="141" name="tx141"/>
            <p:cNvSpPr/>
            <p:nvPr/>
          </p:nvSpPr>
          <p:spPr>
            <a:xfrm>
              <a:off x="951100" y="1594448"/>
              <a:ext cx="1519073"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Eswatini, 2000-2025</a:t>
              </a:r>
            </a:p>
          </p:txBody>
        </p:sp>
        <p:sp>
          <p:nvSpPr>
            <p:cNvPr id="142" name="pl142"/>
            <p:cNvSpPr/>
            <p:nvPr/>
          </p:nvSpPr>
          <p:spPr>
            <a:xfrm>
              <a:off x="2269964"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43" name="pl143"/>
            <p:cNvSpPr/>
            <p:nvPr/>
          </p:nvSpPr>
          <p:spPr>
            <a:xfrm>
              <a:off x="4217345"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44" name="pl144"/>
            <p:cNvSpPr/>
            <p:nvPr/>
          </p:nvSpPr>
          <p:spPr>
            <a:xfrm>
              <a:off x="6164727"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45" name="pl145"/>
            <p:cNvSpPr/>
            <p:nvPr/>
          </p:nvSpPr>
          <p:spPr>
            <a:xfrm>
              <a:off x="8112108"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46" name="pl146"/>
            <p:cNvSpPr/>
            <p:nvPr/>
          </p:nvSpPr>
          <p:spPr>
            <a:xfrm>
              <a:off x="951100" y="59025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7" name="pl147"/>
            <p:cNvSpPr/>
            <p:nvPr/>
          </p:nvSpPr>
          <p:spPr>
            <a:xfrm>
              <a:off x="951100" y="574751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8" name="pl148"/>
            <p:cNvSpPr/>
            <p:nvPr/>
          </p:nvSpPr>
          <p:spPr>
            <a:xfrm>
              <a:off x="951100" y="559243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9" name="pl149"/>
            <p:cNvSpPr/>
            <p:nvPr/>
          </p:nvSpPr>
          <p:spPr>
            <a:xfrm>
              <a:off x="1296273"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50" name="pl150"/>
            <p:cNvSpPr/>
            <p:nvPr/>
          </p:nvSpPr>
          <p:spPr>
            <a:xfrm>
              <a:off x="3243655"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51" name="pl151"/>
            <p:cNvSpPr/>
            <p:nvPr/>
          </p:nvSpPr>
          <p:spPr>
            <a:xfrm>
              <a:off x="5191036"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52" name="pl152"/>
            <p:cNvSpPr/>
            <p:nvPr/>
          </p:nvSpPr>
          <p:spPr>
            <a:xfrm>
              <a:off x="7138417"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53" name="rc153"/>
            <p:cNvSpPr/>
            <p:nvPr/>
          </p:nvSpPr>
          <p:spPr>
            <a:xfrm>
              <a:off x="1296273" y="5840557"/>
              <a:ext cx="5450720" cy="124062"/>
            </a:xfrm>
            <a:prstGeom prst="rect">
              <a:avLst/>
            </a:prstGeom>
            <a:solidFill>
              <a:srgbClr val="E2231A">
                <a:alpha val="90196"/>
              </a:srgbClr>
            </a:solidFill>
          </p:spPr>
          <p:txBody>
            <a:bodyPr/>
            <a:lstStyle/>
            <a:p/>
          </p:txBody>
        </p:sp>
        <p:sp>
          <p:nvSpPr>
            <p:cNvPr id="154" name="rc154"/>
            <p:cNvSpPr/>
            <p:nvPr/>
          </p:nvSpPr>
          <p:spPr>
            <a:xfrm>
              <a:off x="1296273" y="5685479"/>
              <a:ext cx="4157659" cy="124062"/>
            </a:xfrm>
            <a:prstGeom prst="rect">
              <a:avLst/>
            </a:prstGeom>
            <a:solidFill>
              <a:srgbClr val="E2231A">
                <a:alpha val="90196"/>
              </a:srgbClr>
            </a:solidFill>
          </p:spPr>
          <p:txBody>
            <a:bodyPr/>
            <a:lstStyle/>
            <a:p/>
          </p:txBody>
        </p:sp>
        <p:sp>
          <p:nvSpPr>
            <p:cNvPr id="155" name="rc155"/>
            <p:cNvSpPr/>
            <p:nvPr/>
          </p:nvSpPr>
          <p:spPr>
            <a:xfrm>
              <a:off x="1296273" y="5530401"/>
              <a:ext cx="3306653" cy="124062"/>
            </a:xfrm>
            <a:prstGeom prst="rect">
              <a:avLst/>
            </a:prstGeom>
            <a:solidFill>
              <a:srgbClr val="E2231A">
                <a:alpha val="90196"/>
              </a:srgbClr>
            </a:solidFill>
          </p:spPr>
          <p:txBody>
            <a:bodyPr/>
            <a:lstStyle/>
            <a:p/>
          </p:txBody>
        </p:sp>
        <p:sp>
          <p:nvSpPr>
            <p:cNvPr id="156" name="rc156"/>
            <p:cNvSpPr/>
            <p:nvPr/>
          </p:nvSpPr>
          <p:spPr>
            <a:xfrm>
              <a:off x="6746994" y="5840557"/>
              <a:ext cx="1452746" cy="124062"/>
            </a:xfrm>
            <a:prstGeom prst="rect">
              <a:avLst/>
            </a:prstGeom>
            <a:solidFill>
              <a:srgbClr val="B3B3B3">
                <a:alpha val="90196"/>
              </a:srgbClr>
            </a:solidFill>
          </p:spPr>
          <p:txBody>
            <a:bodyPr/>
            <a:lstStyle/>
            <a:p/>
          </p:txBody>
        </p:sp>
        <p:sp>
          <p:nvSpPr>
            <p:cNvPr id="157" name="rc157"/>
            <p:cNvSpPr/>
            <p:nvPr/>
          </p:nvSpPr>
          <p:spPr>
            <a:xfrm>
              <a:off x="4602927" y="5530401"/>
              <a:ext cx="248291" cy="124062"/>
            </a:xfrm>
            <a:prstGeom prst="rect">
              <a:avLst/>
            </a:prstGeom>
            <a:solidFill>
              <a:srgbClr val="B3B3B3">
                <a:alpha val="90196"/>
              </a:srgbClr>
            </a:solidFill>
          </p:spPr>
          <p:txBody>
            <a:bodyPr/>
            <a:lstStyle/>
            <a:p/>
          </p:txBody>
        </p:sp>
        <p:sp>
          <p:nvSpPr>
            <p:cNvPr id="158" name="tx158"/>
            <p:cNvSpPr/>
            <p:nvPr/>
          </p:nvSpPr>
          <p:spPr>
            <a:xfrm>
              <a:off x="8280112" y="5860864"/>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7.1</a:t>
              </a:r>
            </a:p>
          </p:txBody>
        </p:sp>
        <p:sp>
          <p:nvSpPr>
            <p:cNvPr id="159" name="tx159"/>
            <p:cNvSpPr/>
            <p:nvPr/>
          </p:nvSpPr>
          <p:spPr>
            <a:xfrm>
              <a:off x="4931590" y="5549240"/>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3.7</a:t>
              </a:r>
            </a:p>
          </p:txBody>
        </p:sp>
        <p:sp>
          <p:nvSpPr>
            <p:cNvPr id="160" name="tx160"/>
            <p:cNvSpPr/>
            <p:nvPr/>
          </p:nvSpPr>
          <p:spPr>
            <a:xfrm>
              <a:off x="3941261" y="5859452"/>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5.6</a:t>
              </a:r>
            </a:p>
          </p:txBody>
        </p:sp>
        <p:sp>
          <p:nvSpPr>
            <p:cNvPr id="161" name="tx161"/>
            <p:cNvSpPr/>
            <p:nvPr/>
          </p:nvSpPr>
          <p:spPr>
            <a:xfrm>
              <a:off x="3294731" y="5704318"/>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4.3</a:t>
              </a:r>
            </a:p>
          </p:txBody>
        </p:sp>
        <p:sp>
          <p:nvSpPr>
            <p:cNvPr id="162" name="tx162"/>
            <p:cNvSpPr/>
            <p:nvPr/>
          </p:nvSpPr>
          <p:spPr>
            <a:xfrm>
              <a:off x="2869228" y="5549240"/>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3.4</a:t>
              </a:r>
            </a:p>
          </p:txBody>
        </p:sp>
        <p:sp>
          <p:nvSpPr>
            <p:cNvPr id="163" name="tx163"/>
            <p:cNvSpPr/>
            <p:nvPr/>
          </p:nvSpPr>
          <p:spPr>
            <a:xfrm>
              <a:off x="7392995" y="5859452"/>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1.5</a:t>
              </a:r>
            </a:p>
          </p:txBody>
        </p:sp>
        <p:sp>
          <p:nvSpPr>
            <p:cNvPr id="164" name="tx164"/>
            <p:cNvSpPr/>
            <p:nvPr/>
          </p:nvSpPr>
          <p:spPr>
            <a:xfrm>
              <a:off x="4612937" y="5549296"/>
              <a:ext cx="228271"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&lt;0.5</a:t>
              </a:r>
            </a:p>
          </p:txBody>
        </p:sp>
        <p:sp>
          <p:nvSpPr>
            <p:cNvPr id="165" name="tx165"/>
            <p:cNvSpPr/>
            <p:nvPr/>
          </p:nvSpPr>
          <p:spPr>
            <a:xfrm>
              <a:off x="577692" y="5850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66" name="tx166"/>
            <p:cNvSpPr/>
            <p:nvPr/>
          </p:nvSpPr>
          <p:spPr>
            <a:xfrm>
              <a:off x="577692" y="569539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67" name="tx167"/>
            <p:cNvSpPr/>
            <p:nvPr/>
          </p:nvSpPr>
          <p:spPr>
            <a:xfrm>
              <a:off x="577692" y="55403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68" name="tx168"/>
            <p:cNvSpPr/>
            <p:nvPr/>
          </p:nvSpPr>
          <p:spPr>
            <a:xfrm>
              <a:off x="1210837" y="6056151"/>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69" name="tx169"/>
            <p:cNvSpPr/>
            <p:nvPr/>
          </p:nvSpPr>
          <p:spPr>
            <a:xfrm>
              <a:off x="3158218" y="6057856"/>
              <a:ext cx="170873"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2K</a:t>
              </a:r>
            </a:p>
          </p:txBody>
        </p:sp>
        <p:sp>
          <p:nvSpPr>
            <p:cNvPr id="170" name="tx170"/>
            <p:cNvSpPr/>
            <p:nvPr/>
          </p:nvSpPr>
          <p:spPr>
            <a:xfrm>
              <a:off x="5105599" y="6058265"/>
              <a:ext cx="17087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4K</a:t>
              </a:r>
            </a:p>
          </p:txBody>
        </p:sp>
        <p:sp>
          <p:nvSpPr>
            <p:cNvPr id="171" name="tx171"/>
            <p:cNvSpPr/>
            <p:nvPr/>
          </p:nvSpPr>
          <p:spPr>
            <a:xfrm>
              <a:off x="7052981" y="6056151"/>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6K</a:t>
              </a:r>
            </a:p>
          </p:txBody>
        </p:sp>
        <p:sp>
          <p:nvSpPr>
            <p:cNvPr id="172" name="tx172"/>
            <p:cNvSpPr/>
            <p:nvPr/>
          </p:nvSpPr>
          <p:spPr>
            <a:xfrm>
              <a:off x="3497733" y="6191355"/>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73" name="tx173"/>
            <p:cNvSpPr/>
            <p:nvPr/>
          </p:nvSpPr>
          <p:spPr>
            <a:xfrm>
              <a:off x="4383327"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74" name="tx174"/>
            <p:cNvSpPr/>
            <p:nvPr/>
          </p:nvSpPr>
          <p:spPr>
            <a:xfrm>
              <a:off x="5041172" y="6517265"/>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grpSp>
      <p:sp>
        <p:nvSpPr>
          <p:cNvPr id="17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Measles, because of its high transmissibility, acts as a 'canary in the coalmine', quickly exposing any immunity gaps in the population. The coverage of measles containing vaccine (MCV) is thus often used as a tracer for protection.
The percentage of children receiving MCV1 – typically at 9 or 12 months depending on the national vaccination schedule – increased to 88%. This is greater than in 2019, where coverage was 81%.
3,000 children missed their routine first dose of measles vaccine.
MCV2 is typically administered to children between 18 months and five years old. MCV2 coverage remained relatively constant (within 1%) at 87% in 2025.</a:t>
            </a:r>
          </a:p>
        </p:txBody>
      </p:sp>
      <p:sp>
        <p:nvSpPr>
          <p:cNvPr id="176"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MCV1 coverage increased to from 85% in 2024 to 88% in 2025 - below the 95% level needed to prevent outbreaks and, leaving 3,000 children without any protection against measles. MCV2 coverage remained relatively constant (within 1%) at 86% - below the IA2030 target of 90%.</a:t>
            </a:r>
          </a:p>
        </p:txBody>
      </p:sp>
      <p:grpSp xmlns:pic="http://schemas.openxmlformats.org/drawingml/2006/picture">
        <p:nvGrpSpPr>
          <p:cNvPr id="177" name=""/>
          <p:cNvGrpSpPr/>
          <p:nvPr/>
        </p:nvGrpSpPr>
        <p:grpSpPr>
          <a:xfrm>
            <a:off x="292608" y="1097280"/>
            <a:ext cx="8595360" cy="28575"/>
            <a:chOff x="292608" y="1097280"/>
            <a:chExt cx="8595360" cy="28575"/>
          </a:xfrm>
        </p:grpSpPr>
        <p:sp>
          <p:nvSpPr>
            <p:cNvPr id="178"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79"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938173"/>
              <a:ext cx="3397293" cy="459298"/>
            </a:xfrm>
            <a:custGeom>
              <a:avLst/>
              <a:pathLst>
                <a:path w="3397293" h="459298">
                  <a:moveTo>
                    <a:pt x="0" y="109356"/>
                  </a:moveTo>
                  <a:lnTo>
                    <a:pt x="135891" y="87485"/>
                  </a:lnTo>
                  <a:lnTo>
                    <a:pt x="271783" y="87485"/>
                  </a:lnTo>
                  <a:lnTo>
                    <a:pt x="407675" y="87485"/>
                  </a:lnTo>
                  <a:lnTo>
                    <a:pt x="543566" y="87485"/>
                  </a:lnTo>
                  <a:lnTo>
                    <a:pt x="679458" y="87485"/>
                  </a:lnTo>
                  <a:lnTo>
                    <a:pt x="815350" y="87485"/>
                  </a:lnTo>
                  <a:lnTo>
                    <a:pt x="951242" y="65614"/>
                  </a:lnTo>
                  <a:lnTo>
                    <a:pt x="1087133" y="65614"/>
                  </a:lnTo>
                  <a:lnTo>
                    <a:pt x="1223025" y="65614"/>
                  </a:lnTo>
                  <a:lnTo>
                    <a:pt x="1358917" y="65614"/>
                  </a:lnTo>
                  <a:lnTo>
                    <a:pt x="1494809" y="218713"/>
                  </a:lnTo>
                  <a:lnTo>
                    <a:pt x="1630700" y="196842"/>
                  </a:lnTo>
                  <a:lnTo>
                    <a:pt x="1766592" y="0"/>
                  </a:lnTo>
                  <a:lnTo>
                    <a:pt x="1902484" y="0"/>
                  </a:lnTo>
                  <a:lnTo>
                    <a:pt x="2038375" y="174970"/>
                  </a:lnTo>
                  <a:lnTo>
                    <a:pt x="2174267" y="174970"/>
                  </a:lnTo>
                  <a:lnTo>
                    <a:pt x="2310159" y="174970"/>
                  </a:lnTo>
                  <a:lnTo>
                    <a:pt x="2446051" y="262456"/>
                  </a:lnTo>
                  <a:lnTo>
                    <a:pt x="2581942" y="349941"/>
                  </a:lnTo>
                  <a:lnTo>
                    <a:pt x="2717834" y="459298"/>
                  </a:lnTo>
                  <a:lnTo>
                    <a:pt x="2853726" y="371812"/>
                  </a:lnTo>
                  <a:lnTo>
                    <a:pt x="2989618" y="306198"/>
                  </a:lnTo>
                  <a:lnTo>
                    <a:pt x="3125509" y="262456"/>
                  </a:lnTo>
                  <a:lnTo>
                    <a:pt x="3261401" y="262456"/>
                  </a:lnTo>
                  <a:lnTo>
                    <a:pt x="3397293" y="196842"/>
                  </a:lnTo>
                </a:path>
              </a:pathLst>
            </a:custGeom>
            <a:ln w="27101" cap="flat">
              <a:solidFill>
                <a:srgbClr val="0058AB">
                  <a:alpha val="100000"/>
                </a:srgbClr>
              </a:solidFill>
              <a:prstDash val="solid"/>
              <a:round/>
            </a:ln>
          </p:spPr>
          <p:txBody>
            <a:bodyPr/>
            <a:lstStyle/>
            <a:p/>
          </p:txBody>
        </p:sp>
        <p:sp>
          <p:nvSpPr>
            <p:cNvPr id="22" name="pl22"/>
            <p:cNvSpPr/>
            <p:nvPr/>
          </p:nvSpPr>
          <p:spPr>
            <a:xfrm>
              <a:off x="1120965" y="2178758"/>
              <a:ext cx="3397293" cy="328070"/>
            </a:xfrm>
            <a:custGeom>
              <a:avLst/>
              <a:pathLst>
                <a:path w="3397293" h="328070">
                  <a:moveTo>
                    <a:pt x="0" y="328070"/>
                  </a:moveTo>
                  <a:lnTo>
                    <a:pt x="135891" y="306198"/>
                  </a:lnTo>
                  <a:lnTo>
                    <a:pt x="271783" y="306198"/>
                  </a:lnTo>
                  <a:lnTo>
                    <a:pt x="407675" y="284327"/>
                  </a:lnTo>
                  <a:lnTo>
                    <a:pt x="543566" y="240584"/>
                  </a:lnTo>
                  <a:lnTo>
                    <a:pt x="679458" y="196842"/>
                  </a:lnTo>
                  <a:lnTo>
                    <a:pt x="815350" y="153099"/>
                  </a:lnTo>
                  <a:lnTo>
                    <a:pt x="951242" y="153099"/>
                  </a:lnTo>
                  <a:lnTo>
                    <a:pt x="1087133" y="109356"/>
                  </a:lnTo>
                  <a:lnTo>
                    <a:pt x="1223025" y="65614"/>
                  </a:lnTo>
                  <a:lnTo>
                    <a:pt x="1358917" y="43742"/>
                  </a:lnTo>
                  <a:lnTo>
                    <a:pt x="1494809" y="43742"/>
                  </a:lnTo>
                  <a:lnTo>
                    <a:pt x="1630700" y="43742"/>
                  </a:lnTo>
                  <a:lnTo>
                    <a:pt x="1766592" y="43742"/>
                  </a:lnTo>
                  <a:lnTo>
                    <a:pt x="1902484" y="43742"/>
                  </a:lnTo>
                  <a:lnTo>
                    <a:pt x="2038375" y="43742"/>
                  </a:lnTo>
                  <a:lnTo>
                    <a:pt x="2174267" y="21871"/>
                  </a:lnTo>
                  <a:lnTo>
                    <a:pt x="2310159" y="21871"/>
                  </a:lnTo>
                  <a:lnTo>
                    <a:pt x="2446051" y="0"/>
                  </a:lnTo>
                  <a:lnTo>
                    <a:pt x="2581942" y="0"/>
                  </a:lnTo>
                  <a:lnTo>
                    <a:pt x="2717834" y="65614"/>
                  </a:lnTo>
                  <a:lnTo>
                    <a:pt x="2853726" y="109356"/>
                  </a:lnTo>
                  <a:lnTo>
                    <a:pt x="2989618" y="65614"/>
                  </a:lnTo>
                  <a:lnTo>
                    <a:pt x="3125509" y="65614"/>
                  </a:lnTo>
                  <a:lnTo>
                    <a:pt x="3261401" y="43742"/>
                  </a:lnTo>
                  <a:lnTo>
                    <a:pt x="3397293" y="43742"/>
                  </a:lnTo>
                </a:path>
              </a:pathLst>
            </a:custGeom>
            <a:ln w="27101" cap="flat">
              <a:solidFill>
                <a:srgbClr val="80BD41">
                  <a:alpha val="100000"/>
                </a:srgbClr>
              </a:solidFill>
              <a:prstDash val="solid"/>
              <a:round/>
            </a:ln>
          </p:spPr>
          <p:txBody>
            <a:bodyPr/>
            <a:lstStyle/>
            <a:p/>
          </p:txBody>
        </p:sp>
        <p:sp>
          <p:nvSpPr>
            <p:cNvPr id="23" name="pl23"/>
            <p:cNvSpPr/>
            <p:nvPr/>
          </p:nvSpPr>
          <p:spPr>
            <a:xfrm>
              <a:off x="1120965" y="2353729"/>
              <a:ext cx="3397293" cy="437426"/>
            </a:xfrm>
            <a:custGeom>
              <a:avLst/>
              <a:pathLst>
                <a:path w="3397293" h="437426">
                  <a:moveTo>
                    <a:pt x="0" y="437426"/>
                  </a:moveTo>
                  <a:lnTo>
                    <a:pt x="135891" y="371812"/>
                  </a:lnTo>
                  <a:lnTo>
                    <a:pt x="271783" y="328070"/>
                  </a:lnTo>
                  <a:lnTo>
                    <a:pt x="407675" y="306198"/>
                  </a:lnTo>
                  <a:lnTo>
                    <a:pt x="543566" y="284327"/>
                  </a:lnTo>
                  <a:lnTo>
                    <a:pt x="679458" y="284327"/>
                  </a:lnTo>
                  <a:lnTo>
                    <a:pt x="815350" y="218713"/>
                  </a:lnTo>
                  <a:lnTo>
                    <a:pt x="951242" y="174970"/>
                  </a:lnTo>
                  <a:lnTo>
                    <a:pt x="1087133" y="131228"/>
                  </a:lnTo>
                  <a:lnTo>
                    <a:pt x="1223025" y="65614"/>
                  </a:lnTo>
                  <a:lnTo>
                    <a:pt x="1358917" y="43742"/>
                  </a:lnTo>
                  <a:lnTo>
                    <a:pt x="1494809" y="21871"/>
                  </a:lnTo>
                  <a:lnTo>
                    <a:pt x="1630700" y="21871"/>
                  </a:lnTo>
                  <a:lnTo>
                    <a:pt x="1766592" y="43742"/>
                  </a:lnTo>
                  <a:lnTo>
                    <a:pt x="1902484" y="43742"/>
                  </a:lnTo>
                  <a:lnTo>
                    <a:pt x="2038375" y="43742"/>
                  </a:lnTo>
                  <a:lnTo>
                    <a:pt x="2174267" y="87485"/>
                  </a:lnTo>
                  <a:lnTo>
                    <a:pt x="2310159" y="87485"/>
                  </a:lnTo>
                  <a:lnTo>
                    <a:pt x="2446051" y="21871"/>
                  </a:lnTo>
                  <a:lnTo>
                    <a:pt x="2581942" y="0"/>
                  </a:lnTo>
                  <a:lnTo>
                    <a:pt x="2717834" y="21871"/>
                  </a:lnTo>
                  <a:lnTo>
                    <a:pt x="2853726" y="87485"/>
                  </a:lnTo>
                  <a:lnTo>
                    <a:pt x="2989618" y="65614"/>
                  </a:lnTo>
                  <a:lnTo>
                    <a:pt x="3125509" y="21871"/>
                  </a:lnTo>
                  <a:lnTo>
                    <a:pt x="3261401" y="43742"/>
                  </a:lnTo>
                  <a:lnTo>
                    <a:pt x="3397293" y="21871"/>
                  </a:lnTo>
                </a:path>
              </a:pathLst>
            </a:custGeom>
            <a:ln w="27101" cap="flat">
              <a:solidFill>
                <a:srgbClr val="961A49">
                  <a:alpha val="100000"/>
                </a:srgbClr>
              </a:solidFill>
              <a:prstDash val="solid"/>
              <a:round/>
            </a:ln>
          </p:spPr>
          <p:txBody>
            <a:bodyPr/>
            <a:lstStyle/>
            <a:p/>
          </p:txBody>
        </p:sp>
        <p:sp>
          <p:nvSpPr>
            <p:cNvPr id="24" name="pl24"/>
            <p:cNvSpPr/>
            <p:nvPr/>
          </p:nvSpPr>
          <p:spPr>
            <a:xfrm>
              <a:off x="1120965" y="1938173"/>
              <a:ext cx="3397293" cy="459298"/>
            </a:xfrm>
            <a:custGeom>
              <a:avLst/>
              <a:pathLst>
                <a:path w="3397293" h="459298">
                  <a:moveTo>
                    <a:pt x="0" y="109356"/>
                  </a:moveTo>
                  <a:lnTo>
                    <a:pt x="135891" y="87485"/>
                  </a:lnTo>
                  <a:lnTo>
                    <a:pt x="271783" y="87485"/>
                  </a:lnTo>
                  <a:lnTo>
                    <a:pt x="407675" y="87485"/>
                  </a:lnTo>
                  <a:lnTo>
                    <a:pt x="543566" y="87485"/>
                  </a:lnTo>
                  <a:lnTo>
                    <a:pt x="679458" y="87485"/>
                  </a:lnTo>
                  <a:lnTo>
                    <a:pt x="815350" y="87485"/>
                  </a:lnTo>
                  <a:lnTo>
                    <a:pt x="951242" y="65614"/>
                  </a:lnTo>
                  <a:lnTo>
                    <a:pt x="1087133" y="65614"/>
                  </a:lnTo>
                  <a:lnTo>
                    <a:pt x="1223025" y="65614"/>
                  </a:lnTo>
                  <a:lnTo>
                    <a:pt x="1358917" y="65614"/>
                  </a:lnTo>
                  <a:lnTo>
                    <a:pt x="1494809" y="218713"/>
                  </a:lnTo>
                  <a:lnTo>
                    <a:pt x="1630700" y="196842"/>
                  </a:lnTo>
                  <a:lnTo>
                    <a:pt x="1766592" y="0"/>
                  </a:lnTo>
                  <a:lnTo>
                    <a:pt x="1902484" y="0"/>
                  </a:lnTo>
                  <a:lnTo>
                    <a:pt x="2038375" y="174970"/>
                  </a:lnTo>
                  <a:lnTo>
                    <a:pt x="2174267" y="174970"/>
                  </a:lnTo>
                  <a:lnTo>
                    <a:pt x="2310159" y="174970"/>
                  </a:lnTo>
                  <a:lnTo>
                    <a:pt x="2446051" y="262456"/>
                  </a:lnTo>
                  <a:lnTo>
                    <a:pt x="2581942" y="349941"/>
                  </a:lnTo>
                  <a:lnTo>
                    <a:pt x="2717834" y="459298"/>
                  </a:lnTo>
                  <a:lnTo>
                    <a:pt x="2853726" y="371812"/>
                  </a:lnTo>
                  <a:lnTo>
                    <a:pt x="2989618" y="306198"/>
                  </a:lnTo>
                  <a:lnTo>
                    <a:pt x="3125509" y="262456"/>
                  </a:lnTo>
                  <a:lnTo>
                    <a:pt x="3261401" y="262456"/>
                  </a:lnTo>
                  <a:lnTo>
                    <a:pt x="3397293" y="196842"/>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218713"/>
            </a:xfrm>
            <a:custGeom>
              <a:avLst/>
              <a:pathLst>
                <a:path w="0" h="218713">
                  <a:moveTo>
                    <a:pt x="0" y="0"/>
                  </a:moveTo>
                  <a:lnTo>
                    <a:pt x="0" y="218713"/>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196842"/>
            </a:xfrm>
            <a:custGeom>
              <a:avLst/>
              <a:pathLst>
                <a:path w="0" h="196842">
                  <a:moveTo>
                    <a:pt x="0" y="0"/>
                  </a:moveTo>
                  <a:lnTo>
                    <a:pt x="0" y="196842"/>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174970"/>
            </a:xfrm>
            <a:custGeom>
              <a:avLst/>
              <a:pathLst>
                <a:path w="0" h="174970">
                  <a:moveTo>
                    <a:pt x="0" y="0"/>
                  </a:moveTo>
                  <a:lnTo>
                    <a:pt x="0" y="174970"/>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284327"/>
            </a:xfrm>
            <a:custGeom>
              <a:avLst/>
              <a:pathLst>
                <a:path w="0" h="284327">
                  <a:moveTo>
                    <a:pt x="0" y="0"/>
                  </a:moveTo>
                  <a:lnTo>
                    <a:pt x="0" y="284327"/>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459298"/>
            </a:xfrm>
            <a:custGeom>
              <a:avLst/>
              <a:pathLst>
                <a:path w="0" h="459298">
                  <a:moveTo>
                    <a:pt x="0" y="0"/>
                  </a:moveTo>
                  <a:lnTo>
                    <a:pt x="0" y="459298"/>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371812"/>
            </a:xfrm>
            <a:custGeom>
              <a:avLst/>
              <a:pathLst>
                <a:path w="0" h="371812">
                  <a:moveTo>
                    <a:pt x="0" y="0"/>
                  </a:moveTo>
                  <a:lnTo>
                    <a:pt x="0" y="371812"/>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306198"/>
            </a:xfrm>
            <a:custGeom>
              <a:avLst/>
              <a:pathLst>
                <a:path w="0" h="306198">
                  <a:moveTo>
                    <a:pt x="0" y="0"/>
                  </a:moveTo>
                  <a:lnTo>
                    <a:pt x="0" y="306198"/>
                  </a:lnTo>
                </a:path>
              </a:pathLst>
            </a:custGeom>
            <a:ln w="13550" cap="flat">
              <a:solidFill>
                <a:srgbClr val="0058AB">
                  <a:alpha val="100000"/>
                </a:srgbClr>
              </a:solidFill>
              <a:prstDash val="dot"/>
              <a:round/>
            </a:ln>
          </p:spPr>
          <p:txBody>
            <a:bodyPr/>
            <a:lstStyle/>
            <a:p/>
          </p:txBody>
        </p:sp>
        <p:sp>
          <p:nvSpPr>
            <p:cNvPr id="32" name="pl32"/>
            <p:cNvSpPr/>
            <p:nvPr/>
          </p:nvSpPr>
          <p:spPr>
            <a:xfrm>
              <a:off x="1120965" y="1938173"/>
              <a:ext cx="3397293" cy="459298"/>
            </a:xfrm>
            <a:custGeom>
              <a:avLst/>
              <a:pathLst>
                <a:path w="3397293" h="459298">
                  <a:moveTo>
                    <a:pt x="0" y="109356"/>
                  </a:moveTo>
                  <a:lnTo>
                    <a:pt x="135891" y="87485"/>
                  </a:lnTo>
                  <a:lnTo>
                    <a:pt x="271783" y="87485"/>
                  </a:lnTo>
                  <a:lnTo>
                    <a:pt x="407675" y="87485"/>
                  </a:lnTo>
                  <a:lnTo>
                    <a:pt x="543566" y="87485"/>
                  </a:lnTo>
                  <a:lnTo>
                    <a:pt x="679458" y="87485"/>
                  </a:lnTo>
                  <a:lnTo>
                    <a:pt x="815350" y="87485"/>
                  </a:lnTo>
                  <a:lnTo>
                    <a:pt x="951242" y="65614"/>
                  </a:lnTo>
                  <a:lnTo>
                    <a:pt x="1087133" y="65614"/>
                  </a:lnTo>
                  <a:lnTo>
                    <a:pt x="1223025" y="65614"/>
                  </a:lnTo>
                  <a:lnTo>
                    <a:pt x="1358917" y="65614"/>
                  </a:lnTo>
                  <a:lnTo>
                    <a:pt x="1494809" y="218713"/>
                  </a:lnTo>
                  <a:lnTo>
                    <a:pt x="1630700" y="196842"/>
                  </a:lnTo>
                  <a:lnTo>
                    <a:pt x="1766592" y="0"/>
                  </a:lnTo>
                  <a:lnTo>
                    <a:pt x="1902484" y="0"/>
                  </a:lnTo>
                  <a:lnTo>
                    <a:pt x="2038375" y="174970"/>
                  </a:lnTo>
                  <a:lnTo>
                    <a:pt x="2174267" y="174970"/>
                  </a:lnTo>
                  <a:lnTo>
                    <a:pt x="2310159" y="174970"/>
                  </a:lnTo>
                  <a:lnTo>
                    <a:pt x="2446051" y="262456"/>
                  </a:lnTo>
                  <a:lnTo>
                    <a:pt x="2581942" y="349941"/>
                  </a:lnTo>
                  <a:lnTo>
                    <a:pt x="2717834" y="459298"/>
                  </a:lnTo>
                  <a:lnTo>
                    <a:pt x="2853726" y="371812"/>
                  </a:lnTo>
                  <a:lnTo>
                    <a:pt x="2989618" y="306198"/>
                  </a:lnTo>
                  <a:lnTo>
                    <a:pt x="3125509" y="262456"/>
                  </a:lnTo>
                  <a:lnTo>
                    <a:pt x="3261401" y="262456"/>
                  </a:lnTo>
                  <a:lnTo>
                    <a:pt x="3397293" y="196842"/>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34" name="tx34"/>
            <p:cNvSpPr/>
            <p:nvPr/>
          </p:nvSpPr>
          <p:spPr>
            <a:xfrm>
              <a:off x="1740134" y="17001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81</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40" name="tx40"/>
            <p:cNvSpPr/>
            <p:nvPr/>
          </p:nvSpPr>
          <p:spPr>
            <a:xfrm>
              <a:off x="4602663" y="21820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84</a:t>
              </a:r>
            </a:p>
          </p:txBody>
        </p:sp>
        <p:sp>
          <p:nvSpPr>
            <p:cNvPr id="41" name="tx41"/>
            <p:cNvSpPr/>
            <p:nvPr/>
          </p:nvSpPr>
          <p:spPr>
            <a:xfrm>
              <a:off x="4602663" y="2337807"/>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77</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686183"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686183"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565008"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327463"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53282" y="4990743"/>
              <a:ext cx="5201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Eswatini</a:t>
              </a:r>
            </a:p>
          </p:txBody>
        </p:sp>
        <p:sp>
          <p:nvSpPr>
            <p:cNvPr id="60" name="tx60"/>
            <p:cNvSpPr/>
            <p:nvPr/>
          </p:nvSpPr>
          <p:spPr>
            <a:xfrm>
              <a:off x="2832108"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94562" y="4988970"/>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ESAR</a:t>
              </a:r>
            </a:p>
          </p:txBody>
        </p:sp>
        <p:sp>
          <p:nvSpPr>
            <p:cNvPr id="62" name="tx62"/>
            <p:cNvSpPr/>
            <p:nvPr/>
          </p:nvSpPr>
          <p:spPr>
            <a:xfrm>
              <a:off x="1540434" y="1403693"/>
              <a:ext cx="255835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coverage, Eswatini, 2000-2025</a:t>
              </a:r>
            </a:p>
          </p:txBody>
        </p:sp>
        <p:sp>
          <p:nvSpPr>
            <p:cNvPr id="63" name="pl63"/>
            <p:cNvSpPr/>
            <p:nvPr/>
          </p:nvSpPr>
          <p:spPr>
            <a:xfrm>
              <a:off x="5267799" y="38100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31083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81160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31236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181312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356045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306122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256198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206274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5437664" y="2262440"/>
              <a:ext cx="3397293" cy="1048398"/>
            </a:xfrm>
            <a:custGeom>
              <a:avLst/>
              <a:pathLst>
                <a:path w="3397293" h="1048398">
                  <a:moveTo>
                    <a:pt x="0" y="249618"/>
                  </a:moveTo>
                  <a:lnTo>
                    <a:pt x="135891" y="199694"/>
                  </a:lnTo>
                  <a:lnTo>
                    <a:pt x="271783" y="199694"/>
                  </a:lnTo>
                  <a:lnTo>
                    <a:pt x="407675" y="199694"/>
                  </a:lnTo>
                  <a:lnTo>
                    <a:pt x="543566" y="199694"/>
                  </a:lnTo>
                  <a:lnTo>
                    <a:pt x="679458" y="199694"/>
                  </a:lnTo>
                  <a:lnTo>
                    <a:pt x="815350" y="199694"/>
                  </a:lnTo>
                  <a:lnTo>
                    <a:pt x="951242" y="149771"/>
                  </a:lnTo>
                  <a:lnTo>
                    <a:pt x="1087133" y="149771"/>
                  </a:lnTo>
                  <a:lnTo>
                    <a:pt x="1223025" y="149771"/>
                  </a:lnTo>
                  <a:lnTo>
                    <a:pt x="1358917" y="149771"/>
                  </a:lnTo>
                  <a:lnTo>
                    <a:pt x="1494809" y="499237"/>
                  </a:lnTo>
                  <a:lnTo>
                    <a:pt x="1630700" y="449313"/>
                  </a:lnTo>
                  <a:lnTo>
                    <a:pt x="1766592" y="0"/>
                  </a:lnTo>
                  <a:lnTo>
                    <a:pt x="1902484" y="0"/>
                  </a:lnTo>
                  <a:lnTo>
                    <a:pt x="2038375" y="399389"/>
                  </a:lnTo>
                  <a:lnTo>
                    <a:pt x="2174267" y="399389"/>
                  </a:lnTo>
                  <a:lnTo>
                    <a:pt x="2310159" y="399389"/>
                  </a:lnTo>
                  <a:lnTo>
                    <a:pt x="2446051" y="599084"/>
                  </a:lnTo>
                  <a:lnTo>
                    <a:pt x="2581942" y="798779"/>
                  </a:lnTo>
                  <a:lnTo>
                    <a:pt x="2717834" y="1048398"/>
                  </a:lnTo>
                  <a:lnTo>
                    <a:pt x="2853726" y="848703"/>
                  </a:lnTo>
                  <a:lnTo>
                    <a:pt x="2989618" y="698932"/>
                  </a:lnTo>
                  <a:lnTo>
                    <a:pt x="3125509" y="599084"/>
                  </a:lnTo>
                  <a:lnTo>
                    <a:pt x="3261401" y="599084"/>
                  </a:lnTo>
                  <a:lnTo>
                    <a:pt x="3397293" y="449313"/>
                  </a:lnTo>
                </a:path>
              </a:pathLst>
            </a:custGeom>
            <a:ln w="27101" cap="flat">
              <a:solidFill>
                <a:srgbClr val="0058AB">
                  <a:alpha val="100000"/>
                </a:srgbClr>
              </a:solidFill>
              <a:prstDash val="solid"/>
              <a:round/>
            </a:ln>
          </p:spPr>
          <p:txBody>
            <a:bodyPr/>
            <a:lstStyle/>
            <a:p/>
          </p:txBody>
        </p:sp>
        <p:sp>
          <p:nvSpPr>
            <p:cNvPr id="81" name="pl81"/>
            <p:cNvSpPr/>
            <p:nvPr/>
          </p:nvSpPr>
          <p:spPr>
            <a:xfrm>
              <a:off x="5437664" y="3061220"/>
              <a:ext cx="3397293" cy="748856"/>
            </a:xfrm>
            <a:custGeom>
              <a:avLst/>
              <a:pathLst>
                <a:path w="3397293" h="748856">
                  <a:moveTo>
                    <a:pt x="0" y="748856"/>
                  </a:moveTo>
                  <a:lnTo>
                    <a:pt x="135891" y="698932"/>
                  </a:lnTo>
                  <a:lnTo>
                    <a:pt x="271783" y="698932"/>
                  </a:lnTo>
                  <a:lnTo>
                    <a:pt x="407675" y="649008"/>
                  </a:lnTo>
                  <a:lnTo>
                    <a:pt x="543566" y="549161"/>
                  </a:lnTo>
                  <a:lnTo>
                    <a:pt x="679458" y="449313"/>
                  </a:lnTo>
                  <a:lnTo>
                    <a:pt x="815350" y="349466"/>
                  </a:lnTo>
                  <a:lnTo>
                    <a:pt x="951242" y="349466"/>
                  </a:lnTo>
                  <a:lnTo>
                    <a:pt x="1087133" y="249618"/>
                  </a:lnTo>
                  <a:lnTo>
                    <a:pt x="1223025" y="149771"/>
                  </a:lnTo>
                  <a:lnTo>
                    <a:pt x="1358917" y="99847"/>
                  </a:lnTo>
                  <a:lnTo>
                    <a:pt x="1494809" y="99847"/>
                  </a:lnTo>
                  <a:lnTo>
                    <a:pt x="1630700" y="99847"/>
                  </a:lnTo>
                  <a:lnTo>
                    <a:pt x="1766592" y="99847"/>
                  </a:lnTo>
                  <a:lnTo>
                    <a:pt x="1902484" y="99847"/>
                  </a:lnTo>
                  <a:lnTo>
                    <a:pt x="2038375" y="99847"/>
                  </a:lnTo>
                  <a:lnTo>
                    <a:pt x="2174267" y="49923"/>
                  </a:lnTo>
                  <a:lnTo>
                    <a:pt x="2310159" y="49923"/>
                  </a:lnTo>
                  <a:lnTo>
                    <a:pt x="2446051" y="0"/>
                  </a:lnTo>
                  <a:lnTo>
                    <a:pt x="2581942" y="0"/>
                  </a:lnTo>
                  <a:lnTo>
                    <a:pt x="2717834" y="149771"/>
                  </a:lnTo>
                  <a:lnTo>
                    <a:pt x="2853726" y="249618"/>
                  </a:lnTo>
                  <a:lnTo>
                    <a:pt x="2989618" y="149771"/>
                  </a:lnTo>
                  <a:lnTo>
                    <a:pt x="3125509" y="149771"/>
                  </a:lnTo>
                  <a:lnTo>
                    <a:pt x="3261401" y="99847"/>
                  </a:lnTo>
                  <a:lnTo>
                    <a:pt x="3397293" y="99847"/>
                  </a:lnTo>
                </a:path>
              </a:pathLst>
            </a:custGeom>
            <a:ln w="27101" cap="flat">
              <a:solidFill>
                <a:srgbClr val="80BD41">
                  <a:alpha val="100000"/>
                </a:srgbClr>
              </a:solidFill>
              <a:prstDash val="solid"/>
              <a:round/>
            </a:ln>
          </p:spPr>
          <p:txBody>
            <a:bodyPr/>
            <a:lstStyle/>
            <a:p/>
          </p:txBody>
        </p:sp>
        <p:sp>
          <p:nvSpPr>
            <p:cNvPr id="82" name="pl82"/>
            <p:cNvSpPr/>
            <p:nvPr/>
          </p:nvSpPr>
          <p:spPr>
            <a:xfrm>
              <a:off x="5437664" y="3061220"/>
              <a:ext cx="3397293" cy="998474"/>
            </a:xfrm>
            <a:custGeom>
              <a:avLst/>
              <a:pathLst>
                <a:path w="3397293" h="998474">
                  <a:moveTo>
                    <a:pt x="0" y="998474"/>
                  </a:moveTo>
                  <a:lnTo>
                    <a:pt x="135891" y="848703"/>
                  </a:lnTo>
                  <a:lnTo>
                    <a:pt x="271783" y="748856"/>
                  </a:lnTo>
                  <a:lnTo>
                    <a:pt x="407675" y="698932"/>
                  </a:lnTo>
                  <a:lnTo>
                    <a:pt x="543566" y="649008"/>
                  </a:lnTo>
                  <a:lnTo>
                    <a:pt x="679458" y="649008"/>
                  </a:lnTo>
                  <a:lnTo>
                    <a:pt x="815350" y="499237"/>
                  </a:lnTo>
                  <a:lnTo>
                    <a:pt x="951242" y="399389"/>
                  </a:lnTo>
                  <a:lnTo>
                    <a:pt x="1087133" y="299542"/>
                  </a:lnTo>
                  <a:lnTo>
                    <a:pt x="1223025" y="149771"/>
                  </a:lnTo>
                  <a:lnTo>
                    <a:pt x="1358917" y="99847"/>
                  </a:lnTo>
                  <a:lnTo>
                    <a:pt x="1494809" y="49923"/>
                  </a:lnTo>
                  <a:lnTo>
                    <a:pt x="1630700" y="49923"/>
                  </a:lnTo>
                  <a:lnTo>
                    <a:pt x="1766592" y="99847"/>
                  </a:lnTo>
                  <a:lnTo>
                    <a:pt x="1902484" y="99847"/>
                  </a:lnTo>
                  <a:lnTo>
                    <a:pt x="2038375" y="99847"/>
                  </a:lnTo>
                  <a:lnTo>
                    <a:pt x="2174267" y="199694"/>
                  </a:lnTo>
                  <a:lnTo>
                    <a:pt x="2310159" y="199694"/>
                  </a:lnTo>
                  <a:lnTo>
                    <a:pt x="2446051" y="49923"/>
                  </a:lnTo>
                  <a:lnTo>
                    <a:pt x="2581942" y="0"/>
                  </a:lnTo>
                  <a:lnTo>
                    <a:pt x="2717834" y="49923"/>
                  </a:lnTo>
                  <a:lnTo>
                    <a:pt x="2853726" y="199694"/>
                  </a:lnTo>
                  <a:lnTo>
                    <a:pt x="2989618" y="149771"/>
                  </a:lnTo>
                  <a:lnTo>
                    <a:pt x="3125509" y="49923"/>
                  </a:lnTo>
                  <a:lnTo>
                    <a:pt x="3261401" y="99847"/>
                  </a:lnTo>
                  <a:lnTo>
                    <a:pt x="3397293" y="49923"/>
                  </a:lnTo>
                </a:path>
              </a:pathLst>
            </a:custGeom>
            <a:ln w="27101" cap="flat">
              <a:solidFill>
                <a:srgbClr val="961A49">
                  <a:alpha val="100000"/>
                </a:srgbClr>
              </a:solidFill>
              <a:prstDash val="solid"/>
              <a:round/>
            </a:ln>
          </p:spPr>
          <p:txBody>
            <a:bodyPr/>
            <a:lstStyle/>
            <a:p/>
          </p:txBody>
        </p:sp>
        <p:sp>
          <p:nvSpPr>
            <p:cNvPr id="83" name="pl83"/>
            <p:cNvSpPr/>
            <p:nvPr/>
          </p:nvSpPr>
          <p:spPr>
            <a:xfrm>
              <a:off x="5437664" y="3061220"/>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4" name="pl84"/>
            <p:cNvSpPr/>
            <p:nvPr/>
          </p:nvSpPr>
          <p:spPr>
            <a:xfrm>
              <a:off x="5437664" y="2262440"/>
              <a:ext cx="3397293" cy="1048398"/>
            </a:xfrm>
            <a:custGeom>
              <a:avLst/>
              <a:pathLst>
                <a:path w="3397293" h="1048398">
                  <a:moveTo>
                    <a:pt x="0" y="249618"/>
                  </a:moveTo>
                  <a:lnTo>
                    <a:pt x="135891" y="199694"/>
                  </a:lnTo>
                  <a:lnTo>
                    <a:pt x="271783" y="199694"/>
                  </a:lnTo>
                  <a:lnTo>
                    <a:pt x="407675" y="199694"/>
                  </a:lnTo>
                  <a:lnTo>
                    <a:pt x="543566" y="199694"/>
                  </a:lnTo>
                  <a:lnTo>
                    <a:pt x="679458" y="199694"/>
                  </a:lnTo>
                  <a:lnTo>
                    <a:pt x="815350" y="199694"/>
                  </a:lnTo>
                  <a:lnTo>
                    <a:pt x="951242" y="149771"/>
                  </a:lnTo>
                  <a:lnTo>
                    <a:pt x="1087133" y="149771"/>
                  </a:lnTo>
                  <a:lnTo>
                    <a:pt x="1223025" y="149771"/>
                  </a:lnTo>
                  <a:lnTo>
                    <a:pt x="1358917" y="149771"/>
                  </a:lnTo>
                  <a:lnTo>
                    <a:pt x="1494809" y="499237"/>
                  </a:lnTo>
                  <a:lnTo>
                    <a:pt x="1630700" y="449313"/>
                  </a:lnTo>
                  <a:lnTo>
                    <a:pt x="1766592" y="0"/>
                  </a:lnTo>
                  <a:lnTo>
                    <a:pt x="1902484" y="0"/>
                  </a:lnTo>
                  <a:lnTo>
                    <a:pt x="2038375" y="399389"/>
                  </a:lnTo>
                  <a:lnTo>
                    <a:pt x="2174267" y="399389"/>
                  </a:lnTo>
                  <a:lnTo>
                    <a:pt x="2310159" y="399389"/>
                  </a:lnTo>
                  <a:lnTo>
                    <a:pt x="2446051" y="599084"/>
                  </a:lnTo>
                  <a:lnTo>
                    <a:pt x="2581942" y="798779"/>
                  </a:lnTo>
                  <a:lnTo>
                    <a:pt x="2717834" y="1048398"/>
                  </a:lnTo>
                  <a:lnTo>
                    <a:pt x="2853726" y="848703"/>
                  </a:lnTo>
                  <a:lnTo>
                    <a:pt x="2989618" y="698932"/>
                  </a:lnTo>
                  <a:lnTo>
                    <a:pt x="3125509" y="599084"/>
                  </a:lnTo>
                  <a:lnTo>
                    <a:pt x="3261401" y="599084"/>
                  </a:lnTo>
                  <a:lnTo>
                    <a:pt x="3397293" y="449313"/>
                  </a:lnTo>
                </a:path>
              </a:pathLst>
            </a:custGeom>
            <a:ln w="43362" cap="flat">
              <a:solidFill>
                <a:srgbClr val="000000">
                  <a:alpha val="100000"/>
                </a:srgbClr>
              </a:solidFill>
              <a:prstDash val="solid"/>
              <a:round/>
            </a:ln>
          </p:spPr>
          <p:txBody>
            <a:bodyPr/>
            <a:lstStyle/>
            <a:p/>
          </p:txBody>
        </p:sp>
        <p:sp>
          <p:nvSpPr>
            <p:cNvPr id="85" name="pl85"/>
            <p:cNvSpPr/>
            <p:nvPr/>
          </p:nvSpPr>
          <p:spPr>
            <a:xfrm>
              <a:off x="5437664" y="2182562"/>
              <a:ext cx="0" cy="329496"/>
            </a:xfrm>
            <a:custGeom>
              <a:avLst/>
              <a:pathLst>
                <a:path w="0" h="329496">
                  <a:moveTo>
                    <a:pt x="0" y="329496"/>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6117122" y="2182562"/>
              <a:ext cx="0" cy="279572"/>
            </a:xfrm>
            <a:custGeom>
              <a:avLst/>
              <a:pathLst>
                <a:path w="0" h="279572">
                  <a:moveTo>
                    <a:pt x="0" y="279572"/>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6796581" y="2182562"/>
              <a:ext cx="0" cy="229649"/>
            </a:xfrm>
            <a:custGeom>
              <a:avLst/>
              <a:pathLst>
                <a:path w="0" h="229649">
                  <a:moveTo>
                    <a:pt x="0" y="229649"/>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7476039" y="2182562"/>
              <a:ext cx="0" cy="479267"/>
            </a:xfrm>
            <a:custGeom>
              <a:avLst/>
              <a:pathLst>
                <a:path w="0" h="479267">
                  <a:moveTo>
                    <a:pt x="0" y="479267"/>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019606" y="2182562"/>
              <a:ext cx="0" cy="878657"/>
            </a:xfrm>
            <a:custGeom>
              <a:avLst/>
              <a:pathLst>
                <a:path w="0" h="878657">
                  <a:moveTo>
                    <a:pt x="0" y="878657"/>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699065" y="2182562"/>
              <a:ext cx="0" cy="678962"/>
            </a:xfrm>
            <a:custGeom>
              <a:avLst/>
              <a:pathLst>
                <a:path w="0" h="678962">
                  <a:moveTo>
                    <a:pt x="0" y="678962"/>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834957" y="2182562"/>
              <a:ext cx="0" cy="529191"/>
            </a:xfrm>
            <a:custGeom>
              <a:avLst/>
              <a:pathLst>
                <a:path w="0" h="529191">
                  <a:moveTo>
                    <a:pt x="0" y="529191"/>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5437664" y="2262440"/>
              <a:ext cx="3397293" cy="1048398"/>
            </a:xfrm>
            <a:custGeom>
              <a:avLst/>
              <a:pathLst>
                <a:path w="3397293" h="1048398">
                  <a:moveTo>
                    <a:pt x="0" y="249618"/>
                  </a:moveTo>
                  <a:lnTo>
                    <a:pt x="135891" y="199694"/>
                  </a:lnTo>
                  <a:lnTo>
                    <a:pt x="271783" y="199694"/>
                  </a:lnTo>
                  <a:lnTo>
                    <a:pt x="407675" y="199694"/>
                  </a:lnTo>
                  <a:lnTo>
                    <a:pt x="543566" y="199694"/>
                  </a:lnTo>
                  <a:lnTo>
                    <a:pt x="679458" y="199694"/>
                  </a:lnTo>
                  <a:lnTo>
                    <a:pt x="815350" y="199694"/>
                  </a:lnTo>
                  <a:lnTo>
                    <a:pt x="951242" y="149771"/>
                  </a:lnTo>
                  <a:lnTo>
                    <a:pt x="1087133" y="149771"/>
                  </a:lnTo>
                  <a:lnTo>
                    <a:pt x="1223025" y="149771"/>
                  </a:lnTo>
                  <a:lnTo>
                    <a:pt x="1358917" y="149771"/>
                  </a:lnTo>
                  <a:lnTo>
                    <a:pt x="1494809" y="499237"/>
                  </a:lnTo>
                  <a:lnTo>
                    <a:pt x="1630700" y="449313"/>
                  </a:lnTo>
                  <a:lnTo>
                    <a:pt x="1766592" y="0"/>
                  </a:lnTo>
                  <a:lnTo>
                    <a:pt x="1902484" y="0"/>
                  </a:lnTo>
                  <a:lnTo>
                    <a:pt x="2038375" y="399389"/>
                  </a:lnTo>
                  <a:lnTo>
                    <a:pt x="2174267" y="399389"/>
                  </a:lnTo>
                  <a:lnTo>
                    <a:pt x="2310159" y="399389"/>
                  </a:lnTo>
                  <a:lnTo>
                    <a:pt x="2446051" y="599084"/>
                  </a:lnTo>
                  <a:lnTo>
                    <a:pt x="2581942" y="798779"/>
                  </a:lnTo>
                  <a:lnTo>
                    <a:pt x="2717834" y="1048398"/>
                  </a:lnTo>
                  <a:lnTo>
                    <a:pt x="2853726" y="848703"/>
                  </a:lnTo>
                  <a:lnTo>
                    <a:pt x="2989618" y="698932"/>
                  </a:lnTo>
                  <a:lnTo>
                    <a:pt x="3125509" y="599084"/>
                  </a:lnTo>
                  <a:lnTo>
                    <a:pt x="3261401" y="599084"/>
                  </a:lnTo>
                  <a:lnTo>
                    <a:pt x="3397293" y="449313"/>
                  </a:lnTo>
                </a:path>
              </a:pathLst>
            </a:custGeom>
            <a:ln w="27101" cap="flat">
              <a:solidFill>
                <a:srgbClr val="0058AB">
                  <a:alpha val="100000"/>
                </a:srgbClr>
              </a:solidFill>
              <a:prstDash val="solid"/>
              <a:round/>
            </a:ln>
          </p:spPr>
          <p:txBody>
            <a:bodyPr/>
            <a:lstStyle/>
            <a:p/>
          </p:txBody>
        </p:sp>
        <p:sp>
          <p:nvSpPr>
            <p:cNvPr id="93" name="tx93"/>
            <p:cNvSpPr/>
            <p:nvPr/>
          </p:nvSpPr>
          <p:spPr>
            <a:xfrm>
              <a:off x="5377374" y="212347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11</a:t>
              </a:r>
            </a:p>
          </p:txBody>
        </p:sp>
        <p:sp>
          <p:nvSpPr>
            <p:cNvPr id="94" name="tx94"/>
            <p:cNvSpPr/>
            <p:nvPr/>
          </p:nvSpPr>
          <p:spPr>
            <a:xfrm>
              <a:off x="6056833" y="212347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12</a:t>
              </a:r>
            </a:p>
          </p:txBody>
        </p:sp>
        <p:sp>
          <p:nvSpPr>
            <p:cNvPr id="95" name="tx95"/>
            <p:cNvSpPr/>
            <p:nvPr/>
          </p:nvSpPr>
          <p:spPr>
            <a:xfrm>
              <a:off x="6736291" y="212209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13</a:t>
              </a:r>
            </a:p>
          </p:txBody>
        </p:sp>
        <p:sp>
          <p:nvSpPr>
            <p:cNvPr id="96" name="tx96"/>
            <p:cNvSpPr/>
            <p:nvPr/>
          </p:nvSpPr>
          <p:spPr>
            <a:xfrm>
              <a:off x="7445895" y="212215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a:t>
              </a:r>
            </a:p>
          </p:txBody>
        </p:sp>
        <p:sp>
          <p:nvSpPr>
            <p:cNvPr id="97" name="tx97"/>
            <p:cNvSpPr/>
            <p:nvPr/>
          </p:nvSpPr>
          <p:spPr>
            <a:xfrm>
              <a:off x="7989462" y="212215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8" name="tx98"/>
            <p:cNvSpPr/>
            <p:nvPr/>
          </p:nvSpPr>
          <p:spPr>
            <a:xfrm>
              <a:off x="8668920" y="2123793"/>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a:t>
              </a:r>
            </a:p>
          </p:txBody>
        </p:sp>
        <p:sp>
          <p:nvSpPr>
            <p:cNvPr id="99" name="tx99"/>
            <p:cNvSpPr/>
            <p:nvPr/>
          </p:nvSpPr>
          <p:spPr>
            <a:xfrm>
              <a:off x="8804812" y="2124799"/>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a:t>
              </a:r>
            </a:p>
          </p:txBody>
        </p:sp>
        <p:sp>
          <p:nvSpPr>
            <p:cNvPr id="100" name="tx100"/>
            <p:cNvSpPr/>
            <p:nvPr/>
          </p:nvSpPr>
          <p:spPr>
            <a:xfrm>
              <a:off x="8902429" y="3121950"/>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-2</a:t>
              </a:r>
            </a:p>
          </p:txBody>
        </p:sp>
        <p:sp>
          <p:nvSpPr>
            <p:cNvPr id="101" name="tx101"/>
            <p:cNvSpPr/>
            <p:nvPr/>
          </p:nvSpPr>
          <p:spPr>
            <a:xfrm>
              <a:off x="8902429" y="3072027"/>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-1</a:t>
              </a:r>
            </a:p>
          </p:txBody>
        </p:sp>
        <p:sp>
          <p:nvSpPr>
            <p:cNvPr id="102" name="tx102"/>
            <p:cNvSpPr/>
            <p:nvPr/>
          </p:nvSpPr>
          <p:spPr>
            <a:xfrm>
              <a:off x="5003259" y="4007580"/>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3" name="tx103"/>
            <p:cNvSpPr/>
            <p:nvPr/>
          </p:nvSpPr>
          <p:spPr>
            <a:xfrm>
              <a:off x="5003259" y="3508342"/>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4" name="tx104"/>
            <p:cNvSpPr/>
            <p:nvPr/>
          </p:nvSpPr>
          <p:spPr>
            <a:xfrm>
              <a:off x="5127474" y="300910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5" name="tx105"/>
            <p:cNvSpPr/>
            <p:nvPr/>
          </p:nvSpPr>
          <p:spPr>
            <a:xfrm>
              <a:off x="5049780" y="250986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6" name="tx106"/>
            <p:cNvSpPr/>
            <p:nvPr/>
          </p:nvSpPr>
          <p:spPr>
            <a:xfrm>
              <a:off x="5049780" y="201063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7" name="tx107"/>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8" name="tx108"/>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9" name="tx109"/>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0" name="tx110"/>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1" name="tx111"/>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2" name="tx112"/>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3" name="tx113"/>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4" name="tx114"/>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5" name="pl115"/>
            <p:cNvSpPr/>
            <p:nvPr/>
          </p:nvSpPr>
          <p:spPr>
            <a:xfrm>
              <a:off x="6002882"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6" name="pl116"/>
            <p:cNvSpPr/>
            <p:nvPr/>
          </p:nvSpPr>
          <p:spPr>
            <a:xfrm>
              <a:off x="6002882"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7" name="pl117"/>
            <p:cNvSpPr/>
            <p:nvPr/>
          </p:nvSpPr>
          <p:spPr>
            <a:xfrm>
              <a:off x="6881707"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8" name="pl118"/>
            <p:cNvSpPr/>
            <p:nvPr/>
          </p:nvSpPr>
          <p:spPr>
            <a:xfrm>
              <a:off x="7644162"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9" name="tx119"/>
            <p:cNvSpPr/>
            <p:nvPr/>
          </p:nvSpPr>
          <p:spPr>
            <a:xfrm>
              <a:off x="6269981" y="4990743"/>
              <a:ext cx="5201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Eswatini</a:t>
              </a:r>
            </a:p>
          </p:txBody>
        </p:sp>
        <p:sp>
          <p:nvSpPr>
            <p:cNvPr id="120" name="tx120"/>
            <p:cNvSpPr/>
            <p:nvPr/>
          </p:nvSpPr>
          <p:spPr>
            <a:xfrm>
              <a:off x="7148807"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1" name="tx121"/>
            <p:cNvSpPr/>
            <p:nvPr/>
          </p:nvSpPr>
          <p:spPr>
            <a:xfrm>
              <a:off x="7911261" y="4988970"/>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ESAR</a:t>
              </a:r>
            </a:p>
          </p:txBody>
        </p:sp>
        <p:sp>
          <p:nvSpPr>
            <p:cNvPr id="122" name="tx122"/>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3" name="pl123"/>
            <p:cNvSpPr/>
            <p:nvPr/>
          </p:nvSpPr>
          <p:spPr>
            <a:xfrm>
              <a:off x="2625068"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5240846"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7856625"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7" name="pl127"/>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8" name="pl128"/>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9" name="pl129"/>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3932957"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6548736"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2" name="rc132"/>
            <p:cNvSpPr/>
            <p:nvPr/>
          </p:nvSpPr>
          <p:spPr>
            <a:xfrm>
              <a:off x="1317178" y="5887395"/>
              <a:ext cx="7321564" cy="114824"/>
            </a:xfrm>
            <a:prstGeom prst="rect">
              <a:avLst/>
            </a:prstGeom>
            <a:solidFill>
              <a:srgbClr val="E2231A">
                <a:alpha val="80000"/>
              </a:srgbClr>
            </a:solidFill>
          </p:spPr>
          <p:txBody>
            <a:bodyPr/>
            <a:lstStyle/>
            <a:p/>
          </p:txBody>
        </p:sp>
        <p:sp>
          <p:nvSpPr>
            <p:cNvPr id="133" name="rc133"/>
            <p:cNvSpPr/>
            <p:nvPr/>
          </p:nvSpPr>
          <p:spPr>
            <a:xfrm>
              <a:off x="1317178" y="5743865"/>
              <a:ext cx="5584687" cy="114824"/>
            </a:xfrm>
            <a:prstGeom prst="rect">
              <a:avLst/>
            </a:prstGeom>
            <a:solidFill>
              <a:srgbClr val="E2231A">
                <a:alpha val="80000"/>
              </a:srgbClr>
            </a:solidFill>
          </p:spPr>
          <p:txBody>
            <a:bodyPr/>
            <a:lstStyle/>
            <a:p/>
          </p:txBody>
        </p:sp>
        <p:sp>
          <p:nvSpPr>
            <p:cNvPr id="134" name="rc134"/>
            <p:cNvSpPr/>
            <p:nvPr/>
          </p:nvSpPr>
          <p:spPr>
            <a:xfrm>
              <a:off x="1317178" y="5600334"/>
              <a:ext cx="4441592" cy="114824"/>
            </a:xfrm>
            <a:prstGeom prst="rect">
              <a:avLst/>
            </a:prstGeom>
            <a:solidFill>
              <a:srgbClr val="E2231A">
                <a:alpha val="80000"/>
              </a:srgbClr>
            </a:solidFill>
          </p:spPr>
          <p:txBody>
            <a:bodyPr/>
            <a:lstStyle/>
            <a:p/>
          </p:txBody>
        </p:sp>
        <p:sp>
          <p:nvSpPr>
            <p:cNvPr id="135" name="tx135"/>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6" name="tx136"/>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7" name="tx137"/>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8" name="tx138"/>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9" name="tx139"/>
            <p:cNvSpPr/>
            <p:nvPr/>
          </p:nvSpPr>
          <p:spPr>
            <a:xfrm>
              <a:off x="3583366"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0" name="tx140"/>
            <p:cNvSpPr/>
            <p:nvPr/>
          </p:nvSpPr>
          <p:spPr>
            <a:xfrm>
              <a:off x="6199145"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4,000</a:t>
              </a:r>
            </a:p>
          </p:txBody>
        </p:sp>
        <p:sp>
          <p:nvSpPr>
            <p:cNvPr id="141" name="tx141"/>
            <p:cNvSpPr/>
            <p:nvPr/>
          </p:nvSpPr>
          <p:spPr>
            <a:xfrm>
              <a:off x="951100" y="5326943"/>
              <a:ext cx="471911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infants unprotected against measles, 2019, 2024 and 2025</a:t>
              </a:r>
            </a:p>
          </p:txBody>
        </p:sp>
        <p:sp>
          <p:nvSpPr>
            <p:cNvPr id="142" name="tx142"/>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3" name="tx143"/>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MCV1 coverage in Eswatini (88%) was 4 percentage points higher than the global average (84%) and 11 percentage points higher than the average across all ESAR countries (77%).
National MCV1 coverage was 7 percentage points higher than in 2019 (81%).
This equates to 3,000 unvaccinated children in 2025 compared to 6,000 unvaccinated children in 2019.</a:t>
            </a:r>
          </a:p>
        </p:txBody>
      </p:sp>
      <p:sp>
        <p:nvSpPr>
          <p:cNvPr id="14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Eswatini MCV1 coverage was 88% - this is 7 percentage points higher than in 2019 and higher than both the global and regional averages.</a:t>
            </a:r>
          </a:p>
        </p:txBody>
      </p:sp>
      <p:grpSp xmlns:pic="http://schemas.openxmlformats.org/drawingml/2006/picture">
        <p:nvGrpSpPr>
          <p:cNvPr id="146" name=""/>
          <p:cNvGrpSpPr/>
          <p:nvPr/>
        </p:nvGrpSpPr>
        <p:grpSpPr>
          <a:xfrm>
            <a:off x="292608" y="1005840"/>
            <a:ext cx="8595360" cy="28575"/>
            <a:chOff x="292608" y="1005840"/>
            <a:chExt cx="8595360" cy="28575"/>
          </a:xfrm>
        </p:grpSpPr>
        <p:sp>
          <p:nvSpPr>
            <p:cNvPr id="147"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8"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MCV1 coverage in countries in ESAR from lowest to highest coverage, and the rank of the top 10 countries with the most unvaccinated children, based on absolute numbers.
In 2025, Eswatini ranked number 15 out of 21 countries for lowest MCV1 coverage (based on tied ranks).
Eswatini was not in the top 10 countries with the most unvaccinated children.
Note: Large cohort countries may have high numbers of unvaccinated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Eswatini was among the countries with the highest coverage and was not among the top 10 countries with the highest number of unvaccinated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90894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11079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31264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30802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350987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271172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191357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1416218"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74893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08164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414365"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480537"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747080"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01362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8016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4670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81325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7979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296273" y="3130750"/>
              <a:ext cx="239888" cy="1177271"/>
            </a:xfrm>
            <a:prstGeom prst="rect">
              <a:avLst/>
            </a:prstGeom>
            <a:solidFill>
              <a:srgbClr val="80BD41">
                <a:alpha val="100000"/>
              </a:srgbClr>
            </a:solidFill>
          </p:spPr>
          <p:txBody>
            <a:bodyPr/>
            <a:lstStyle/>
            <a:p/>
          </p:txBody>
        </p:sp>
        <p:sp>
          <p:nvSpPr>
            <p:cNvPr id="24" name="rc24"/>
            <p:cNvSpPr/>
            <p:nvPr/>
          </p:nvSpPr>
          <p:spPr>
            <a:xfrm>
              <a:off x="1296273" y="3028587"/>
              <a:ext cx="239888" cy="102163"/>
            </a:xfrm>
            <a:prstGeom prst="rect">
              <a:avLst/>
            </a:prstGeom>
            <a:solidFill>
              <a:srgbClr val="E2231A">
                <a:alpha val="100000"/>
              </a:srgbClr>
            </a:solidFill>
          </p:spPr>
          <p:txBody>
            <a:bodyPr/>
            <a:lstStyle/>
            <a:p/>
          </p:txBody>
        </p:sp>
        <p:sp>
          <p:nvSpPr>
            <p:cNvPr id="25" name="rc25"/>
            <p:cNvSpPr/>
            <p:nvPr/>
          </p:nvSpPr>
          <p:spPr>
            <a:xfrm>
              <a:off x="1562816" y="3114388"/>
              <a:ext cx="239888" cy="1193633"/>
            </a:xfrm>
            <a:prstGeom prst="rect">
              <a:avLst/>
            </a:prstGeom>
            <a:solidFill>
              <a:srgbClr val="80BD41">
                <a:alpha val="100000"/>
              </a:srgbClr>
            </a:solidFill>
          </p:spPr>
          <p:txBody>
            <a:bodyPr/>
            <a:lstStyle/>
            <a:p/>
          </p:txBody>
        </p:sp>
        <p:sp>
          <p:nvSpPr>
            <p:cNvPr id="26" name="rc26"/>
            <p:cNvSpPr/>
            <p:nvPr/>
          </p:nvSpPr>
          <p:spPr>
            <a:xfrm>
              <a:off x="1562816" y="3024596"/>
              <a:ext cx="239888" cy="89791"/>
            </a:xfrm>
            <a:prstGeom prst="rect">
              <a:avLst/>
            </a:prstGeom>
            <a:solidFill>
              <a:srgbClr val="E2231A">
                <a:alpha val="100000"/>
              </a:srgbClr>
            </a:solidFill>
          </p:spPr>
          <p:txBody>
            <a:bodyPr/>
            <a:lstStyle/>
            <a:p/>
          </p:txBody>
        </p:sp>
        <p:sp>
          <p:nvSpPr>
            <p:cNvPr id="27" name="rc27"/>
            <p:cNvSpPr/>
            <p:nvPr/>
          </p:nvSpPr>
          <p:spPr>
            <a:xfrm>
              <a:off x="1829360" y="3112792"/>
              <a:ext cx="239888" cy="1195229"/>
            </a:xfrm>
            <a:prstGeom prst="rect">
              <a:avLst/>
            </a:prstGeom>
            <a:solidFill>
              <a:srgbClr val="80BD41">
                <a:alpha val="100000"/>
              </a:srgbClr>
            </a:solidFill>
          </p:spPr>
          <p:txBody>
            <a:bodyPr/>
            <a:lstStyle/>
            <a:p/>
          </p:txBody>
        </p:sp>
        <p:sp>
          <p:nvSpPr>
            <p:cNvPr id="28" name="rc28"/>
            <p:cNvSpPr/>
            <p:nvPr/>
          </p:nvSpPr>
          <p:spPr>
            <a:xfrm>
              <a:off x="1829360" y="3023000"/>
              <a:ext cx="239888" cy="89791"/>
            </a:xfrm>
            <a:prstGeom prst="rect">
              <a:avLst/>
            </a:prstGeom>
            <a:solidFill>
              <a:srgbClr val="E2231A">
                <a:alpha val="100000"/>
              </a:srgbClr>
            </a:solidFill>
          </p:spPr>
          <p:txBody>
            <a:bodyPr/>
            <a:lstStyle/>
            <a:p/>
          </p:txBody>
        </p:sp>
        <p:sp>
          <p:nvSpPr>
            <p:cNvPr id="29" name="rc29"/>
            <p:cNvSpPr/>
            <p:nvPr/>
          </p:nvSpPr>
          <p:spPr>
            <a:xfrm>
              <a:off x="2095903" y="3101618"/>
              <a:ext cx="239888" cy="1206403"/>
            </a:xfrm>
            <a:prstGeom prst="rect">
              <a:avLst/>
            </a:prstGeom>
            <a:solidFill>
              <a:srgbClr val="80BD41">
                <a:alpha val="100000"/>
              </a:srgbClr>
            </a:solidFill>
          </p:spPr>
          <p:txBody>
            <a:bodyPr/>
            <a:lstStyle/>
            <a:p/>
          </p:txBody>
        </p:sp>
        <p:sp>
          <p:nvSpPr>
            <p:cNvPr id="30" name="rc30"/>
            <p:cNvSpPr/>
            <p:nvPr/>
          </p:nvSpPr>
          <p:spPr>
            <a:xfrm>
              <a:off x="2095903" y="3010628"/>
              <a:ext cx="239888" cy="90989"/>
            </a:xfrm>
            <a:prstGeom prst="rect">
              <a:avLst/>
            </a:prstGeom>
            <a:solidFill>
              <a:srgbClr val="E2231A">
                <a:alpha val="100000"/>
              </a:srgbClr>
            </a:solidFill>
          </p:spPr>
          <p:txBody>
            <a:bodyPr/>
            <a:lstStyle/>
            <a:p/>
          </p:txBody>
        </p:sp>
        <p:sp>
          <p:nvSpPr>
            <p:cNvPr id="31" name="rc31"/>
            <p:cNvSpPr/>
            <p:nvPr/>
          </p:nvSpPr>
          <p:spPr>
            <a:xfrm>
              <a:off x="2362446" y="3085655"/>
              <a:ext cx="239888" cy="1222366"/>
            </a:xfrm>
            <a:prstGeom prst="rect">
              <a:avLst/>
            </a:prstGeom>
            <a:solidFill>
              <a:srgbClr val="80BD41">
                <a:alpha val="100000"/>
              </a:srgbClr>
            </a:solidFill>
          </p:spPr>
          <p:txBody>
            <a:bodyPr/>
            <a:lstStyle/>
            <a:p/>
          </p:txBody>
        </p:sp>
        <p:sp>
          <p:nvSpPr>
            <p:cNvPr id="32" name="rc32"/>
            <p:cNvSpPr/>
            <p:nvPr/>
          </p:nvSpPr>
          <p:spPr>
            <a:xfrm>
              <a:off x="2362446" y="2993468"/>
              <a:ext cx="239888" cy="92186"/>
            </a:xfrm>
            <a:prstGeom prst="rect">
              <a:avLst/>
            </a:prstGeom>
            <a:solidFill>
              <a:srgbClr val="E2231A">
                <a:alpha val="100000"/>
              </a:srgbClr>
            </a:solidFill>
          </p:spPr>
          <p:txBody>
            <a:bodyPr/>
            <a:lstStyle/>
            <a:p/>
          </p:txBody>
        </p:sp>
        <p:sp>
          <p:nvSpPr>
            <p:cNvPr id="33" name="rc33"/>
            <p:cNvSpPr/>
            <p:nvPr/>
          </p:nvSpPr>
          <p:spPr>
            <a:xfrm>
              <a:off x="2628989" y="3078471"/>
              <a:ext cx="239888" cy="1229549"/>
            </a:xfrm>
            <a:prstGeom prst="rect">
              <a:avLst/>
            </a:prstGeom>
            <a:solidFill>
              <a:srgbClr val="80BD41">
                <a:alpha val="100000"/>
              </a:srgbClr>
            </a:solidFill>
          </p:spPr>
          <p:txBody>
            <a:bodyPr/>
            <a:lstStyle/>
            <a:p/>
          </p:txBody>
        </p:sp>
        <p:sp>
          <p:nvSpPr>
            <p:cNvPr id="34" name="rc34"/>
            <p:cNvSpPr/>
            <p:nvPr/>
          </p:nvSpPr>
          <p:spPr>
            <a:xfrm>
              <a:off x="2628989" y="2985886"/>
              <a:ext cx="239888" cy="92585"/>
            </a:xfrm>
            <a:prstGeom prst="rect">
              <a:avLst/>
            </a:prstGeom>
            <a:solidFill>
              <a:srgbClr val="E2231A">
                <a:alpha val="100000"/>
              </a:srgbClr>
            </a:solidFill>
          </p:spPr>
          <p:txBody>
            <a:bodyPr/>
            <a:lstStyle/>
            <a:p/>
          </p:txBody>
        </p:sp>
        <p:sp>
          <p:nvSpPr>
            <p:cNvPr id="35" name="rc35"/>
            <p:cNvSpPr/>
            <p:nvPr/>
          </p:nvSpPr>
          <p:spPr>
            <a:xfrm>
              <a:off x="2895532" y="3082063"/>
              <a:ext cx="239888" cy="1225958"/>
            </a:xfrm>
            <a:prstGeom prst="rect">
              <a:avLst/>
            </a:prstGeom>
            <a:solidFill>
              <a:srgbClr val="80BD41">
                <a:alpha val="100000"/>
              </a:srgbClr>
            </a:solidFill>
          </p:spPr>
          <p:txBody>
            <a:bodyPr/>
            <a:lstStyle/>
            <a:p/>
          </p:txBody>
        </p:sp>
        <p:sp>
          <p:nvSpPr>
            <p:cNvPr id="36" name="rc36"/>
            <p:cNvSpPr/>
            <p:nvPr/>
          </p:nvSpPr>
          <p:spPr>
            <a:xfrm>
              <a:off x="2895532" y="2989877"/>
              <a:ext cx="239888" cy="92186"/>
            </a:xfrm>
            <a:prstGeom prst="rect">
              <a:avLst/>
            </a:prstGeom>
            <a:solidFill>
              <a:srgbClr val="E2231A">
                <a:alpha val="100000"/>
              </a:srgbClr>
            </a:solidFill>
          </p:spPr>
          <p:txBody>
            <a:bodyPr/>
            <a:lstStyle/>
            <a:p/>
          </p:txBody>
        </p:sp>
        <p:sp>
          <p:nvSpPr>
            <p:cNvPr id="37" name="rc37"/>
            <p:cNvSpPr/>
            <p:nvPr/>
          </p:nvSpPr>
          <p:spPr>
            <a:xfrm>
              <a:off x="3162075" y="3062508"/>
              <a:ext cx="239888" cy="1245512"/>
            </a:xfrm>
            <a:prstGeom prst="rect">
              <a:avLst/>
            </a:prstGeom>
            <a:solidFill>
              <a:srgbClr val="80BD41">
                <a:alpha val="100000"/>
              </a:srgbClr>
            </a:solidFill>
          </p:spPr>
          <p:txBody>
            <a:bodyPr/>
            <a:lstStyle/>
            <a:p/>
          </p:txBody>
        </p:sp>
        <p:sp>
          <p:nvSpPr>
            <p:cNvPr id="38" name="rc38"/>
            <p:cNvSpPr/>
            <p:nvPr/>
          </p:nvSpPr>
          <p:spPr>
            <a:xfrm>
              <a:off x="3162075" y="2983092"/>
              <a:ext cx="239888" cy="79415"/>
            </a:xfrm>
            <a:prstGeom prst="rect">
              <a:avLst/>
            </a:prstGeom>
            <a:solidFill>
              <a:srgbClr val="E2231A">
                <a:alpha val="100000"/>
              </a:srgbClr>
            </a:solidFill>
          </p:spPr>
          <p:txBody>
            <a:bodyPr/>
            <a:lstStyle/>
            <a:p/>
          </p:txBody>
        </p:sp>
        <p:sp>
          <p:nvSpPr>
            <p:cNvPr id="39" name="rc39"/>
            <p:cNvSpPr/>
            <p:nvPr/>
          </p:nvSpPr>
          <p:spPr>
            <a:xfrm>
              <a:off x="3428618" y="3047343"/>
              <a:ext cx="239888" cy="1260677"/>
            </a:xfrm>
            <a:prstGeom prst="rect">
              <a:avLst/>
            </a:prstGeom>
            <a:solidFill>
              <a:srgbClr val="80BD41">
                <a:alpha val="100000"/>
              </a:srgbClr>
            </a:solidFill>
          </p:spPr>
          <p:txBody>
            <a:bodyPr/>
            <a:lstStyle/>
            <a:p/>
          </p:txBody>
        </p:sp>
        <p:sp>
          <p:nvSpPr>
            <p:cNvPr id="40" name="rc40"/>
            <p:cNvSpPr/>
            <p:nvPr/>
          </p:nvSpPr>
          <p:spPr>
            <a:xfrm>
              <a:off x="3428618" y="2966730"/>
              <a:ext cx="239888" cy="80613"/>
            </a:xfrm>
            <a:prstGeom prst="rect">
              <a:avLst/>
            </a:prstGeom>
            <a:solidFill>
              <a:srgbClr val="E2231A">
                <a:alpha val="100000"/>
              </a:srgbClr>
            </a:solidFill>
          </p:spPr>
          <p:txBody>
            <a:bodyPr/>
            <a:lstStyle/>
            <a:p/>
          </p:txBody>
        </p:sp>
        <p:sp>
          <p:nvSpPr>
            <p:cNvPr id="41" name="rc41"/>
            <p:cNvSpPr/>
            <p:nvPr/>
          </p:nvSpPr>
          <p:spPr>
            <a:xfrm>
              <a:off x="3695161" y="3051733"/>
              <a:ext cx="239888" cy="1256288"/>
            </a:xfrm>
            <a:prstGeom prst="rect">
              <a:avLst/>
            </a:prstGeom>
            <a:solidFill>
              <a:srgbClr val="80BD41">
                <a:alpha val="100000"/>
              </a:srgbClr>
            </a:solidFill>
          </p:spPr>
          <p:txBody>
            <a:bodyPr/>
            <a:lstStyle/>
            <a:p/>
          </p:txBody>
        </p:sp>
        <p:sp>
          <p:nvSpPr>
            <p:cNvPr id="42" name="rc42"/>
            <p:cNvSpPr/>
            <p:nvPr/>
          </p:nvSpPr>
          <p:spPr>
            <a:xfrm>
              <a:off x="3695161" y="2971519"/>
              <a:ext cx="239888" cy="80214"/>
            </a:xfrm>
            <a:prstGeom prst="rect">
              <a:avLst/>
            </a:prstGeom>
            <a:solidFill>
              <a:srgbClr val="E2231A">
                <a:alpha val="100000"/>
              </a:srgbClr>
            </a:solidFill>
          </p:spPr>
          <p:txBody>
            <a:bodyPr/>
            <a:lstStyle/>
            <a:p/>
          </p:txBody>
        </p:sp>
        <p:sp>
          <p:nvSpPr>
            <p:cNvPr id="43" name="rc43"/>
            <p:cNvSpPr/>
            <p:nvPr/>
          </p:nvSpPr>
          <p:spPr>
            <a:xfrm>
              <a:off x="3961705" y="3082063"/>
              <a:ext cx="239888" cy="1225958"/>
            </a:xfrm>
            <a:prstGeom prst="rect">
              <a:avLst/>
            </a:prstGeom>
            <a:solidFill>
              <a:srgbClr val="80BD41">
                <a:alpha val="100000"/>
              </a:srgbClr>
            </a:solidFill>
          </p:spPr>
          <p:txBody>
            <a:bodyPr/>
            <a:lstStyle/>
            <a:p/>
          </p:txBody>
        </p:sp>
        <p:sp>
          <p:nvSpPr>
            <p:cNvPr id="44" name="rc44"/>
            <p:cNvSpPr/>
            <p:nvPr/>
          </p:nvSpPr>
          <p:spPr>
            <a:xfrm>
              <a:off x="3961705" y="3003844"/>
              <a:ext cx="239888" cy="78218"/>
            </a:xfrm>
            <a:prstGeom prst="rect">
              <a:avLst/>
            </a:prstGeom>
            <a:solidFill>
              <a:srgbClr val="E2231A">
                <a:alpha val="100000"/>
              </a:srgbClr>
            </a:solidFill>
          </p:spPr>
          <p:txBody>
            <a:bodyPr/>
            <a:lstStyle/>
            <a:p/>
          </p:txBody>
        </p:sp>
        <p:sp>
          <p:nvSpPr>
            <p:cNvPr id="45" name="rc45"/>
            <p:cNvSpPr/>
            <p:nvPr/>
          </p:nvSpPr>
          <p:spPr>
            <a:xfrm>
              <a:off x="4228248" y="3181433"/>
              <a:ext cx="239888" cy="1126588"/>
            </a:xfrm>
            <a:prstGeom prst="rect">
              <a:avLst/>
            </a:prstGeom>
            <a:solidFill>
              <a:srgbClr val="80BD41">
                <a:alpha val="100000"/>
              </a:srgbClr>
            </a:solidFill>
          </p:spPr>
          <p:txBody>
            <a:bodyPr/>
            <a:lstStyle/>
            <a:p/>
          </p:txBody>
        </p:sp>
        <p:sp>
          <p:nvSpPr>
            <p:cNvPr id="46" name="rc46"/>
            <p:cNvSpPr/>
            <p:nvPr/>
          </p:nvSpPr>
          <p:spPr>
            <a:xfrm>
              <a:off x="4228248" y="3013023"/>
              <a:ext cx="239888" cy="168409"/>
            </a:xfrm>
            <a:prstGeom prst="rect">
              <a:avLst/>
            </a:prstGeom>
            <a:solidFill>
              <a:srgbClr val="E2231A">
                <a:alpha val="100000"/>
              </a:srgbClr>
            </a:solidFill>
          </p:spPr>
          <p:txBody>
            <a:bodyPr/>
            <a:lstStyle/>
            <a:p/>
          </p:txBody>
        </p:sp>
        <p:sp>
          <p:nvSpPr>
            <p:cNvPr id="47" name="rc47"/>
            <p:cNvSpPr/>
            <p:nvPr/>
          </p:nvSpPr>
          <p:spPr>
            <a:xfrm>
              <a:off x="4494791" y="3177043"/>
              <a:ext cx="239888" cy="1130978"/>
            </a:xfrm>
            <a:prstGeom prst="rect">
              <a:avLst/>
            </a:prstGeom>
            <a:solidFill>
              <a:srgbClr val="80BD41">
                <a:alpha val="100000"/>
              </a:srgbClr>
            </a:solidFill>
          </p:spPr>
          <p:txBody>
            <a:bodyPr/>
            <a:lstStyle/>
            <a:p/>
          </p:txBody>
        </p:sp>
        <p:sp>
          <p:nvSpPr>
            <p:cNvPr id="48" name="rc48"/>
            <p:cNvSpPr/>
            <p:nvPr/>
          </p:nvSpPr>
          <p:spPr>
            <a:xfrm>
              <a:off x="4494791" y="3022601"/>
              <a:ext cx="239888" cy="154442"/>
            </a:xfrm>
            <a:prstGeom prst="rect">
              <a:avLst/>
            </a:prstGeom>
            <a:solidFill>
              <a:srgbClr val="E2231A">
                <a:alpha val="100000"/>
              </a:srgbClr>
            </a:solidFill>
          </p:spPr>
          <p:txBody>
            <a:bodyPr/>
            <a:lstStyle/>
            <a:p/>
          </p:txBody>
        </p:sp>
        <p:sp>
          <p:nvSpPr>
            <p:cNvPr id="49" name="rc49"/>
            <p:cNvSpPr/>
            <p:nvPr/>
          </p:nvSpPr>
          <p:spPr>
            <a:xfrm>
              <a:off x="4761334" y="3064903"/>
              <a:ext cx="239888" cy="1243118"/>
            </a:xfrm>
            <a:prstGeom prst="rect">
              <a:avLst/>
            </a:prstGeom>
            <a:solidFill>
              <a:srgbClr val="80BD41">
                <a:alpha val="100000"/>
              </a:srgbClr>
            </a:solidFill>
          </p:spPr>
          <p:txBody>
            <a:bodyPr/>
            <a:lstStyle/>
            <a:p/>
          </p:txBody>
        </p:sp>
        <p:sp>
          <p:nvSpPr>
            <p:cNvPr id="50" name="rc50"/>
            <p:cNvSpPr/>
            <p:nvPr/>
          </p:nvSpPr>
          <p:spPr>
            <a:xfrm>
              <a:off x="4761334" y="3026591"/>
              <a:ext cx="239888" cy="38311"/>
            </a:xfrm>
            <a:prstGeom prst="rect">
              <a:avLst/>
            </a:prstGeom>
            <a:solidFill>
              <a:srgbClr val="E2231A">
                <a:alpha val="100000"/>
              </a:srgbClr>
            </a:solidFill>
          </p:spPr>
          <p:txBody>
            <a:bodyPr/>
            <a:lstStyle/>
            <a:p/>
          </p:txBody>
        </p:sp>
        <p:sp>
          <p:nvSpPr>
            <p:cNvPr id="51" name="rc51"/>
            <p:cNvSpPr/>
            <p:nvPr/>
          </p:nvSpPr>
          <p:spPr>
            <a:xfrm>
              <a:off x="5027877" y="3082861"/>
              <a:ext cx="239888" cy="1225160"/>
            </a:xfrm>
            <a:prstGeom prst="rect">
              <a:avLst/>
            </a:prstGeom>
            <a:solidFill>
              <a:srgbClr val="80BD41">
                <a:alpha val="100000"/>
              </a:srgbClr>
            </a:solidFill>
          </p:spPr>
          <p:txBody>
            <a:bodyPr/>
            <a:lstStyle/>
            <a:p/>
          </p:txBody>
        </p:sp>
        <p:sp>
          <p:nvSpPr>
            <p:cNvPr id="52" name="rc52"/>
            <p:cNvSpPr/>
            <p:nvPr/>
          </p:nvSpPr>
          <p:spPr>
            <a:xfrm>
              <a:off x="5027877" y="3044949"/>
              <a:ext cx="239888" cy="37912"/>
            </a:xfrm>
            <a:prstGeom prst="rect">
              <a:avLst/>
            </a:prstGeom>
            <a:solidFill>
              <a:srgbClr val="E2231A">
                <a:alpha val="100000"/>
              </a:srgbClr>
            </a:solidFill>
          </p:spPr>
          <p:txBody>
            <a:bodyPr/>
            <a:lstStyle/>
            <a:p/>
          </p:txBody>
        </p:sp>
        <p:sp>
          <p:nvSpPr>
            <p:cNvPr id="53" name="rc53"/>
            <p:cNvSpPr/>
            <p:nvPr/>
          </p:nvSpPr>
          <p:spPr>
            <a:xfrm>
              <a:off x="5294420" y="3203781"/>
              <a:ext cx="239888" cy="1104240"/>
            </a:xfrm>
            <a:prstGeom prst="rect">
              <a:avLst/>
            </a:prstGeom>
            <a:solidFill>
              <a:srgbClr val="80BD41">
                <a:alpha val="100000"/>
              </a:srgbClr>
            </a:solidFill>
          </p:spPr>
          <p:txBody>
            <a:bodyPr/>
            <a:lstStyle/>
            <a:p/>
          </p:txBody>
        </p:sp>
        <p:sp>
          <p:nvSpPr>
            <p:cNvPr id="54" name="rc54"/>
            <p:cNvSpPr/>
            <p:nvPr/>
          </p:nvSpPr>
          <p:spPr>
            <a:xfrm>
              <a:off x="5294420" y="3067297"/>
              <a:ext cx="239888" cy="136483"/>
            </a:xfrm>
            <a:prstGeom prst="rect">
              <a:avLst/>
            </a:prstGeom>
            <a:solidFill>
              <a:srgbClr val="E2231A">
                <a:alpha val="100000"/>
              </a:srgbClr>
            </a:solidFill>
          </p:spPr>
          <p:txBody>
            <a:bodyPr/>
            <a:lstStyle/>
            <a:p/>
          </p:txBody>
        </p:sp>
        <p:sp>
          <p:nvSpPr>
            <p:cNvPr id="55" name="rc55"/>
            <p:cNvSpPr/>
            <p:nvPr/>
          </p:nvSpPr>
          <p:spPr>
            <a:xfrm>
              <a:off x="5560963" y="3223335"/>
              <a:ext cx="239888" cy="1084685"/>
            </a:xfrm>
            <a:prstGeom prst="rect">
              <a:avLst/>
            </a:prstGeom>
            <a:solidFill>
              <a:srgbClr val="80BD41">
                <a:alpha val="100000"/>
              </a:srgbClr>
            </a:solidFill>
          </p:spPr>
          <p:txBody>
            <a:bodyPr/>
            <a:lstStyle/>
            <a:p/>
          </p:txBody>
        </p:sp>
        <p:sp>
          <p:nvSpPr>
            <p:cNvPr id="56" name="rc56"/>
            <p:cNvSpPr/>
            <p:nvPr/>
          </p:nvSpPr>
          <p:spPr>
            <a:xfrm>
              <a:off x="5560963" y="3089246"/>
              <a:ext cx="239888" cy="134089"/>
            </a:xfrm>
            <a:prstGeom prst="rect">
              <a:avLst/>
            </a:prstGeom>
            <a:solidFill>
              <a:srgbClr val="E2231A">
                <a:alpha val="100000"/>
              </a:srgbClr>
            </a:solidFill>
          </p:spPr>
          <p:txBody>
            <a:bodyPr/>
            <a:lstStyle/>
            <a:p/>
          </p:txBody>
        </p:sp>
        <p:sp>
          <p:nvSpPr>
            <p:cNvPr id="57" name="rc57"/>
            <p:cNvSpPr/>
            <p:nvPr/>
          </p:nvSpPr>
          <p:spPr>
            <a:xfrm>
              <a:off x="5827506" y="3241693"/>
              <a:ext cx="239888" cy="1066328"/>
            </a:xfrm>
            <a:prstGeom prst="rect">
              <a:avLst/>
            </a:prstGeom>
            <a:solidFill>
              <a:srgbClr val="80BD41">
                <a:alpha val="100000"/>
              </a:srgbClr>
            </a:solidFill>
          </p:spPr>
          <p:txBody>
            <a:bodyPr/>
            <a:lstStyle/>
            <a:p/>
          </p:txBody>
        </p:sp>
        <p:sp>
          <p:nvSpPr>
            <p:cNvPr id="58" name="rc58"/>
            <p:cNvSpPr/>
            <p:nvPr/>
          </p:nvSpPr>
          <p:spPr>
            <a:xfrm>
              <a:off x="5827506" y="3109998"/>
              <a:ext cx="239888" cy="131694"/>
            </a:xfrm>
            <a:prstGeom prst="rect">
              <a:avLst/>
            </a:prstGeom>
            <a:solidFill>
              <a:srgbClr val="E2231A">
                <a:alpha val="100000"/>
              </a:srgbClr>
            </a:solidFill>
          </p:spPr>
          <p:txBody>
            <a:bodyPr/>
            <a:lstStyle/>
            <a:p/>
          </p:txBody>
        </p:sp>
        <p:sp>
          <p:nvSpPr>
            <p:cNvPr id="59" name="rc59"/>
            <p:cNvSpPr/>
            <p:nvPr/>
          </p:nvSpPr>
          <p:spPr>
            <a:xfrm>
              <a:off x="6094049" y="3298761"/>
              <a:ext cx="239888" cy="1009260"/>
            </a:xfrm>
            <a:prstGeom prst="rect">
              <a:avLst/>
            </a:prstGeom>
            <a:solidFill>
              <a:srgbClr val="80BD41">
                <a:alpha val="100000"/>
              </a:srgbClr>
            </a:solidFill>
          </p:spPr>
          <p:txBody>
            <a:bodyPr/>
            <a:lstStyle/>
            <a:p/>
          </p:txBody>
        </p:sp>
        <p:sp>
          <p:nvSpPr>
            <p:cNvPr id="60" name="rc60"/>
            <p:cNvSpPr/>
            <p:nvPr/>
          </p:nvSpPr>
          <p:spPr>
            <a:xfrm>
              <a:off x="6094049" y="3120773"/>
              <a:ext cx="239888" cy="177987"/>
            </a:xfrm>
            <a:prstGeom prst="rect">
              <a:avLst/>
            </a:prstGeom>
            <a:solidFill>
              <a:srgbClr val="E2231A">
                <a:alpha val="100000"/>
              </a:srgbClr>
            </a:solidFill>
          </p:spPr>
          <p:txBody>
            <a:bodyPr/>
            <a:lstStyle/>
            <a:p/>
          </p:txBody>
        </p:sp>
        <p:sp>
          <p:nvSpPr>
            <p:cNvPr id="61" name="rc61"/>
            <p:cNvSpPr/>
            <p:nvPr/>
          </p:nvSpPr>
          <p:spPr>
            <a:xfrm>
              <a:off x="6360593" y="3355429"/>
              <a:ext cx="239888" cy="952591"/>
            </a:xfrm>
            <a:prstGeom prst="rect">
              <a:avLst/>
            </a:prstGeom>
            <a:solidFill>
              <a:srgbClr val="80BD41">
                <a:alpha val="100000"/>
              </a:srgbClr>
            </a:solidFill>
          </p:spPr>
          <p:txBody>
            <a:bodyPr/>
            <a:lstStyle/>
            <a:p/>
          </p:txBody>
        </p:sp>
        <p:sp>
          <p:nvSpPr>
            <p:cNvPr id="62" name="rc62"/>
            <p:cNvSpPr/>
            <p:nvPr/>
          </p:nvSpPr>
          <p:spPr>
            <a:xfrm>
              <a:off x="6360593" y="3131947"/>
              <a:ext cx="239888" cy="223481"/>
            </a:xfrm>
            <a:prstGeom prst="rect">
              <a:avLst/>
            </a:prstGeom>
            <a:solidFill>
              <a:srgbClr val="E2231A">
                <a:alpha val="100000"/>
              </a:srgbClr>
            </a:solidFill>
          </p:spPr>
          <p:txBody>
            <a:bodyPr/>
            <a:lstStyle/>
            <a:p/>
          </p:txBody>
        </p:sp>
        <p:sp>
          <p:nvSpPr>
            <p:cNvPr id="63" name="rc63"/>
            <p:cNvSpPr/>
            <p:nvPr/>
          </p:nvSpPr>
          <p:spPr>
            <a:xfrm>
              <a:off x="6627136" y="3421277"/>
              <a:ext cx="239888" cy="886744"/>
            </a:xfrm>
            <a:prstGeom prst="rect">
              <a:avLst/>
            </a:prstGeom>
            <a:solidFill>
              <a:srgbClr val="80BD41">
                <a:alpha val="100000"/>
              </a:srgbClr>
            </a:solidFill>
          </p:spPr>
          <p:txBody>
            <a:bodyPr/>
            <a:lstStyle/>
            <a:p/>
          </p:txBody>
        </p:sp>
        <p:sp>
          <p:nvSpPr>
            <p:cNvPr id="64" name="rc64"/>
            <p:cNvSpPr/>
            <p:nvPr/>
          </p:nvSpPr>
          <p:spPr>
            <a:xfrm>
              <a:off x="6627136" y="3141126"/>
              <a:ext cx="239888" cy="280150"/>
            </a:xfrm>
            <a:prstGeom prst="rect">
              <a:avLst/>
            </a:prstGeom>
            <a:solidFill>
              <a:srgbClr val="E2231A">
                <a:alpha val="100000"/>
              </a:srgbClr>
            </a:solidFill>
          </p:spPr>
          <p:txBody>
            <a:bodyPr/>
            <a:lstStyle/>
            <a:p/>
          </p:txBody>
        </p:sp>
        <p:sp>
          <p:nvSpPr>
            <p:cNvPr id="65" name="rc65"/>
            <p:cNvSpPr/>
            <p:nvPr/>
          </p:nvSpPr>
          <p:spPr>
            <a:xfrm>
              <a:off x="6893679" y="3378975"/>
              <a:ext cx="239888" cy="929046"/>
            </a:xfrm>
            <a:prstGeom prst="rect">
              <a:avLst/>
            </a:prstGeom>
            <a:solidFill>
              <a:srgbClr val="80BD41">
                <a:alpha val="100000"/>
              </a:srgbClr>
            </a:solidFill>
          </p:spPr>
          <p:txBody>
            <a:bodyPr/>
            <a:lstStyle/>
            <a:p/>
          </p:txBody>
        </p:sp>
        <p:sp>
          <p:nvSpPr>
            <p:cNvPr id="66" name="rc66"/>
            <p:cNvSpPr/>
            <p:nvPr/>
          </p:nvSpPr>
          <p:spPr>
            <a:xfrm>
              <a:off x="6893679" y="3146713"/>
              <a:ext cx="239888" cy="232261"/>
            </a:xfrm>
            <a:prstGeom prst="rect">
              <a:avLst/>
            </a:prstGeom>
            <a:solidFill>
              <a:srgbClr val="E2231A">
                <a:alpha val="100000"/>
              </a:srgbClr>
            </a:solidFill>
          </p:spPr>
          <p:txBody>
            <a:bodyPr/>
            <a:lstStyle/>
            <a:p/>
          </p:txBody>
        </p:sp>
        <p:sp>
          <p:nvSpPr>
            <p:cNvPr id="67" name="rc67"/>
            <p:cNvSpPr/>
            <p:nvPr/>
          </p:nvSpPr>
          <p:spPr>
            <a:xfrm>
              <a:off x="7160222" y="3346650"/>
              <a:ext cx="239888" cy="961371"/>
            </a:xfrm>
            <a:prstGeom prst="rect">
              <a:avLst/>
            </a:prstGeom>
            <a:solidFill>
              <a:srgbClr val="80BD41">
                <a:alpha val="100000"/>
              </a:srgbClr>
            </a:solidFill>
          </p:spPr>
          <p:txBody>
            <a:bodyPr/>
            <a:lstStyle/>
            <a:p/>
          </p:txBody>
        </p:sp>
        <p:sp>
          <p:nvSpPr>
            <p:cNvPr id="68" name="rc68"/>
            <p:cNvSpPr/>
            <p:nvPr/>
          </p:nvSpPr>
          <p:spPr>
            <a:xfrm>
              <a:off x="7160222" y="3149906"/>
              <a:ext cx="239888" cy="196743"/>
            </a:xfrm>
            <a:prstGeom prst="rect">
              <a:avLst/>
            </a:prstGeom>
            <a:solidFill>
              <a:srgbClr val="E2231A">
                <a:alpha val="100000"/>
              </a:srgbClr>
            </a:solidFill>
          </p:spPr>
          <p:txBody>
            <a:bodyPr/>
            <a:lstStyle/>
            <a:p/>
          </p:txBody>
        </p:sp>
        <p:sp>
          <p:nvSpPr>
            <p:cNvPr id="69" name="rc69"/>
            <p:cNvSpPr/>
            <p:nvPr/>
          </p:nvSpPr>
          <p:spPr>
            <a:xfrm>
              <a:off x="7426765" y="3335076"/>
              <a:ext cx="239888" cy="972944"/>
            </a:xfrm>
            <a:prstGeom prst="rect">
              <a:avLst/>
            </a:prstGeom>
            <a:solidFill>
              <a:srgbClr val="80BD41">
                <a:alpha val="100000"/>
              </a:srgbClr>
            </a:solidFill>
          </p:spPr>
          <p:txBody>
            <a:bodyPr/>
            <a:lstStyle/>
            <a:p/>
          </p:txBody>
        </p:sp>
        <p:sp>
          <p:nvSpPr>
            <p:cNvPr id="70" name="rc70"/>
            <p:cNvSpPr/>
            <p:nvPr/>
          </p:nvSpPr>
          <p:spPr>
            <a:xfrm>
              <a:off x="7426765" y="3163474"/>
              <a:ext cx="239888" cy="171602"/>
            </a:xfrm>
            <a:prstGeom prst="rect">
              <a:avLst/>
            </a:prstGeom>
            <a:solidFill>
              <a:srgbClr val="E2231A">
                <a:alpha val="100000"/>
              </a:srgbClr>
            </a:solidFill>
          </p:spPr>
          <p:txBody>
            <a:bodyPr/>
            <a:lstStyle/>
            <a:p/>
          </p:txBody>
        </p:sp>
        <p:sp>
          <p:nvSpPr>
            <p:cNvPr id="71" name="rc71"/>
            <p:cNvSpPr/>
            <p:nvPr/>
          </p:nvSpPr>
          <p:spPr>
            <a:xfrm>
              <a:off x="7693308" y="3342260"/>
              <a:ext cx="239888" cy="965761"/>
            </a:xfrm>
            <a:prstGeom prst="rect">
              <a:avLst/>
            </a:prstGeom>
            <a:solidFill>
              <a:srgbClr val="80BD41">
                <a:alpha val="100000"/>
              </a:srgbClr>
            </a:solidFill>
          </p:spPr>
          <p:txBody>
            <a:bodyPr/>
            <a:lstStyle/>
            <a:p/>
          </p:txBody>
        </p:sp>
        <p:sp>
          <p:nvSpPr>
            <p:cNvPr id="72" name="rc72"/>
            <p:cNvSpPr/>
            <p:nvPr/>
          </p:nvSpPr>
          <p:spPr>
            <a:xfrm>
              <a:off x="7693308" y="3171855"/>
              <a:ext cx="239888" cy="170405"/>
            </a:xfrm>
            <a:prstGeom prst="rect">
              <a:avLst/>
            </a:prstGeom>
            <a:solidFill>
              <a:srgbClr val="E2231A">
                <a:alpha val="100000"/>
              </a:srgbClr>
            </a:solidFill>
          </p:spPr>
          <p:txBody>
            <a:bodyPr/>
            <a:lstStyle/>
            <a:p/>
          </p:txBody>
        </p:sp>
        <p:sp>
          <p:nvSpPr>
            <p:cNvPr id="73" name="rc73"/>
            <p:cNvSpPr/>
            <p:nvPr/>
          </p:nvSpPr>
          <p:spPr>
            <a:xfrm>
              <a:off x="7959851" y="3313925"/>
              <a:ext cx="239888" cy="994095"/>
            </a:xfrm>
            <a:prstGeom prst="rect">
              <a:avLst/>
            </a:prstGeom>
            <a:solidFill>
              <a:srgbClr val="80BD41">
                <a:alpha val="100000"/>
              </a:srgbClr>
            </a:solidFill>
          </p:spPr>
          <p:txBody>
            <a:bodyPr/>
            <a:lstStyle/>
            <a:p/>
          </p:txBody>
        </p:sp>
        <p:sp>
          <p:nvSpPr>
            <p:cNvPr id="74" name="rc74"/>
            <p:cNvSpPr/>
            <p:nvPr/>
          </p:nvSpPr>
          <p:spPr>
            <a:xfrm>
              <a:off x="7959851" y="3178240"/>
              <a:ext cx="239888" cy="135685"/>
            </a:xfrm>
            <a:prstGeom prst="rect">
              <a:avLst/>
            </a:prstGeom>
            <a:solidFill>
              <a:srgbClr val="E2231A">
                <a:alpha val="100000"/>
              </a:srgbClr>
            </a:solidFill>
          </p:spPr>
          <p:txBody>
            <a:bodyPr/>
            <a:lstStyle/>
            <a:p/>
          </p:txBody>
        </p:sp>
        <p:sp>
          <p:nvSpPr>
            <p:cNvPr id="75" name="pl75"/>
            <p:cNvSpPr/>
            <p:nvPr/>
          </p:nvSpPr>
          <p:spPr>
            <a:xfrm>
              <a:off x="1416218" y="2139730"/>
              <a:ext cx="6663577" cy="469423"/>
            </a:xfrm>
            <a:custGeom>
              <a:avLst/>
              <a:pathLst>
                <a:path w="6663577" h="469423">
                  <a:moveTo>
                    <a:pt x="0" y="111767"/>
                  </a:moveTo>
                  <a:lnTo>
                    <a:pt x="266543" y="89414"/>
                  </a:lnTo>
                  <a:lnTo>
                    <a:pt x="533086" y="89414"/>
                  </a:lnTo>
                  <a:lnTo>
                    <a:pt x="799629" y="89414"/>
                  </a:lnTo>
                  <a:lnTo>
                    <a:pt x="1066172" y="89414"/>
                  </a:lnTo>
                  <a:lnTo>
                    <a:pt x="1332715" y="89414"/>
                  </a:lnTo>
                  <a:lnTo>
                    <a:pt x="1599258" y="89414"/>
                  </a:lnTo>
                  <a:lnTo>
                    <a:pt x="1865801" y="67060"/>
                  </a:lnTo>
                  <a:lnTo>
                    <a:pt x="2132344" y="67060"/>
                  </a:lnTo>
                  <a:lnTo>
                    <a:pt x="2398888" y="67060"/>
                  </a:lnTo>
                  <a:lnTo>
                    <a:pt x="2665431" y="67060"/>
                  </a:lnTo>
                  <a:lnTo>
                    <a:pt x="2931974" y="223535"/>
                  </a:lnTo>
                  <a:lnTo>
                    <a:pt x="3198517" y="201181"/>
                  </a:lnTo>
                  <a:lnTo>
                    <a:pt x="3465060" y="0"/>
                  </a:lnTo>
                  <a:lnTo>
                    <a:pt x="3731603" y="0"/>
                  </a:lnTo>
                  <a:lnTo>
                    <a:pt x="3998146" y="178828"/>
                  </a:lnTo>
                  <a:lnTo>
                    <a:pt x="4264689" y="178828"/>
                  </a:lnTo>
                  <a:lnTo>
                    <a:pt x="4531233" y="178828"/>
                  </a:lnTo>
                  <a:lnTo>
                    <a:pt x="4797776" y="268242"/>
                  </a:lnTo>
                  <a:lnTo>
                    <a:pt x="5064319" y="357656"/>
                  </a:lnTo>
                  <a:lnTo>
                    <a:pt x="5330862" y="469423"/>
                  </a:lnTo>
                  <a:lnTo>
                    <a:pt x="5597405" y="380009"/>
                  </a:lnTo>
                  <a:lnTo>
                    <a:pt x="5863948" y="312949"/>
                  </a:lnTo>
                  <a:lnTo>
                    <a:pt x="6130491" y="268242"/>
                  </a:lnTo>
                  <a:lnTo>
                    <a:pt x="6397034" y="268242"/>
                  </a:lnTo>
                  <a:lnTo>
                    <a:pt x="6663577" y="201181"/>
                  </a:lnTo>
                </a:path>
              </a:pathLst>
            </a:custGeom>
            <a:ln w="27101" cap="flat">
              <a:solidFill>
                <a:srgbClr val="0058AB">
                  <a:alpha val="100000"/>
                </a:srgbClr>
              </a:solidFill>
              <a:prstDash val="solid"/>
              <a:round/>
            </a:ln>
          </p:spPr>
          <p:txBody>
            <a:bodyPr/>
            <a:lstStyle/>
            <a:p/>
          </p:txBody>
        </p:sp>
        <p:sp>
          <p:nvSpPr>
            <p:cNvPr id="76" name="tx76"/>
            <p:cNvSpPr/>
            <p:nvPr/>
          </p:nvSpPr>
          <p:spPr>
            <a:xfrm>
              <a:off x="1355928"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77" name="tx77"/>
            <p:cNvSpPr/>
            <p:nvPr/>
          </p:nvSpPr>
          <p:spPr>
            <a:xfrm>
              <a:off x="2688644" y="194867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78" name="tx78"/>
            <p:cNvSpPr/>
            <p:nvPr/>
          </p:nvSpPr>
          <p:spPr>
            <a:xfrm>
              <a:off x="4021359"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79" name="tx79"/>
            <p:cNvSpPr/>
            <p:nvPr/>
          </p:nvSpPr>
          <p:spPr>
            <a:xfrm>
              <a:off x="5354075"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80" name="tx80"/>
            <p:cNvSpPr/>
            <p:nvPr/>
          </p:nvSpPr>
          <p:spPr>
            <a:xfrm>
              <a:off x="642024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81</a:t>
              </a:r>
            </a:p>
          </p:txBody>
        </p:sp>
        <p:sp>
          <p:nvSpPr>
            <p:cNvPr id="81" name="tx81"/>
            <p:cNvSpPr/>
            <p:nvPr/>
          </p:nvSpPr>
          <p:spPr>
            <a:xfrm>
              <a:off x="668679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76</a:t>
              </a:r>
            </a:p>
          </p:txBody>
        </p:sp>
        <p:sp>
          <p:nvSpPr>
            <p:cNvPr id="82" name="tx82"/>
            <p:cNvSpPr/>
            <p:nvPr/>
          </p:nvSpPr>
          <p:spPr>
            <a:xfrm>
              <a:off x="695333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80</a:t>
              </a:r>
            </a:p>
          </p:txBody>
        </p:sp>
        <p:sp>
          <p:nvSpPr>
            <p:cNvPr id="83" name="tx83"/>
            <p:cNvSpPr/>
            <p:nvPr/>
          </p:nvSpPr>
          <p:spPr>
            <a:xfrm>
              <a:off x="7219877" y="194867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83</a:t>
              </a:r>
            </a:p>
          </p:txBody>
        </p:sp>
        <p:sp>
          <p:nvSpPr>
            <p:cNvPr id="84" name="tx84"/>
            <p:cNvSpPr/>
            <p:nvPr/>
          </p:nvSpPr>
          <p:spPr>
            <a:xfrm>
              <a:off x="748642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85" name="tx85"/>
            <p:cNvSpPr/>
            <p:nvPr/>
          </p:nvSpPr>
          <p:spPr>
            <a:xfrm>
              <a:off x="7752963"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86" name="tx86"/>
            <p:cNvSpPr/>
            <p:nvPr/>
          </p:nvSpPr>
          <p:spPr>
            <a:xfrm>
              <a:off x="8019506"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87" name="tx87"/>
            <p:cNvSpPr/>
            <p:nvPr/>
          </p:nvSpPr>
          <p:spPr>
            <a:xfrm>
              <a:off x="1324790" y="289261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32.1</a:t>
              </a:r>
            </a:p>
          </p:txBody>
        </p:sp>
        <p:sp>
          <p:nvSpPr>
            <p:cNvPr id="88" name="tx88"/>
            <p:cNvSpPr/>
            <p:nvPr/>
          </p:nvSpPr>
          <p:spPr>
            <a:xfrm>
              <a:off x="2657505" y="2849914"/>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33.1</a:t>
              </a:r>
            </a:p>
          </p:txBody>
        </p:sp>
        <p:sp>
          <p:nvSpPr>
            <p:cNvPr id="89" name="tx89"/>
            <p:cNvSpPr/>
            <p:nvPr/>
          </p:nvSpPr>
          <p:spPr>
            <a:xfrm>
              <a:off x="3990221" y="2867872"/>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32.7</a:t>
              </a:r>
            </a:p>
          </p:txBody>
        </p:sp>
        <p:sp>
          <p:nvSpPr>
            <p:cNvPr id="90" name="tx90"/>
            <p:cNvSpPr/>
            <p:nvPr/>
          </p:nvSpPr>
          <p:spPr>
            <a:xfrm>
              <a:off x="5322937" y="293132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31.1</a:t>
              </a:r>
            </a:p>
          </p:txBody>
        </p:sp>
        <p:sp>
          <p:nvSpPr>
            <p:cNvPr id="91" name="tx91"/>
            <p:cNvSpPr/>
            <p:nvPr/>
          </p:nvSpPr>
          <p:spPr>
            <a:xfrm>
              <a:off x="6389109" y="299642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29.5</a:t>
              </a:r>
            </a:p>
          </p:txBody>
        </p:sp>
        <p:sp>
          <p:nvSpPr>
            <p:cNvPr id="92" name="tx92"/>
            <p:cNvSpPr/>
            <p:nvPr/>
          </p:nvSpPr>
          <p:spPr>
            <a:xfrm>
              <a:off x="6655652" y="300520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29.2</a:t>
              </a:r>
            </a:p>
          </p:txBody>
        </p:sp>
        <p:sp>
          <p:nvSpPr>
            <p:cNvPr id="93" name="tx93"/>
            <p:cNvSpPr/>
            <p:nvPr/>
          </p:nvSpPr>
          <p:spPr>
            <a:xfrm>
              <a:off x="6922195" y="301078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29.1</a:t>
              </a:r>
            </a:p>
          </p:txBody>
        </p:sp>
        <p:sp>
          <p:nvSpPr>
            <p:cNvPr id="94" name="tx94"/>
            <p:cNvSpPr/>
            <p:nvPr/>
          </p:nvSpPr>
          <p:spPr>
            <a:xfrm>
              <a:off x="7227915" y="3013979"/>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29</a:t>
              </a:r>
            </a:p>
          </p:txBody>
        </p:sp>
        <p:sp>
          <p:nvSpPr>
            <p:cNvPr id="95" name="tx95"/>
            <p:cNvSpPr/>
            <p:nvPr/>
          </p:nvSpPr>
          <p:spPr>
            <a:xfrm>
              <a:off x="7455282" y="302754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28.7</a:t>
              </a:r>
            </a:p>
          </p:txBody>
        </p:sp>
        <p:sp>
          <p:nvSpPr>
            <p:cNvPr id="96" name="tx96"/>
            <p:cNvSpPr/>
            <p:nvPr/>
          </p:nvSpPr>
          <p:spPr>
            <a:xfrm>
              <a:off x="7721825" y="303592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28.5</a:t>
              </a:r>
            </a:p>
          </p:txBody>
        </p:sp>
        <p:sp>
          <p:nvSpPr>
            <p:cNvPr id="97" name="tx97"/>
            <p:cNvSpPr/>
            <p:nvPr/>
          </p:nvSpPr>
          <p:spPr>
            <a:xfrm>
              <a:off x="7988368" y="304266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28.3</a:t>
              </a:r>
            </a:p>
          </p:txBody>
        </p:sp>
        <p:sp>
          <p:nvSpPr>
            <p:cNvPr id="98" name="pl98"/>
            <p:cNvSpPr/>
            <p:nvPr/>
          </p:nvSpPr>
          <p:spPr>
            <a:xfrm>
              <a:off x="1416218" y="2072669"/>
              <a:ext cx="0" cy="178828"/>
            </a:xfrm>
            <a:custGeom>
              <a:avLst/>
              <a:pathLst>
                <a:path w="0" h="178828">
                  <a:moveTo>
                    <a:pt x="0" y="178828"/>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2748933" y="2072669"/>
              <a:ext cx="0" cy="156474"/>
            </a:xfrm>
            <a:custGeom>
              <a:avLst/>
              <a:pathLst>
                <a:path w="0" h="156474">
                  <a:moveTo>
                    <a:pt x="0" y="156474"/>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4081649" y="2072669"/>
              <a:ext cx="0" cy="134121"/>
            </a:xfrm>
            <a:custGeom>
              <a:avLst/>
              <a:pathLst>
                <a:path w="0" h="134121">
                  <a:moveTo>
                    <a:pt x="0" y="134121"/>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5414365" y="2072669"/>
              <a:ext cx="0" cy="245888"/>
            </a:xfrm>
            <a:custGeom>
              <a:avLst/>
              <a:pathLst>
                <a:path w="0" h="245888">
                  <a:moveTo>
                    <a:pt x="0" y="245888"/>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6480537" y="2072669"/>
              <a:ext cx="0" cy="424716"/>
            </a:xfrm>
            <a:custGeom>
              <a:avLst/>
              <a:pathLst>
                <a:path w="0" h="424716">
                  <a:moveTo>
                    <a:pt x="0" y="424716"/>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6747080" y="2072669"/>
              <a:ext cx="0" cy="536484"/>
            </a:xfrm>
            <a:custGeom>
              <a:avLst/>
              <a:pathLst>
                <a:path w="0" h="536484">
                  <a:moveTo>
                    <a:pt x="0" y="536484"/>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7013623" y="2072669"/>
              <a:ext cx="0" cy="447070"/>
            </a:xfrm>
            <a:custGeom>
              <a:avLst/>
              <a:pathLst>
                <a:path w="0" h="447070">
                  <a:moveTo>
                    <a:pt x="0" y="447070"/>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280166" y="2072669"/>
              <a:ext cx="0" cy="380009"/>
            </a:xfrm>
            <a:custGeom>
              <a:avLst/>
              <a:pathLst>
                <a:path w="0" h="380009">
                  <a:moveTo>
                    <a:pt x="0" y="380009"/>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546709" y="2072669"/>
              <a:ext cx="0" cy="335302"/>
            </a:xfrm>
            <a:custGeom>
              <a:avLst/>
              <a:pathLst>
                <a:path w="0" h="335302">
                  <a:moveTo>
                    <a:pt x="0" y="335302"/>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813253" y="2072669"/>
              <a:ext cx="0" cy="335302"/>
            </a:xfrm>
            <a:custGeom>
              <a:avLst/>
              <a:pathLst>
                <a:path w="0" h="335302">
                  <a:moveTo>
                    <a:pt x="0" y="335302"/>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8079796" y="2072669"/>
              <a:ext cx="0" cy="268242"/>
            </a:xfrm>
            <a:custGeom>
              <a:avLst/>
              <a:pathLst>
                <a:path w="0" h="268242">
                  <a:moveTo>
                    <a:pt x="0" y="268242"/>
                  </a:moveTo>
                  <a:lnTo>
                    <a:pt x="0" y="0"/>
                  </a:lnTo>
                </a:path>
              </a:pathLst>
            </a:custGeom>
            <a:ln w="13550" cap="flat">
              <a:solidFill>
                <a:srgbClr val="0058AB">
                  <a:alpha val="100000"/>
                </a:srgbClr>
              </a:solidFill>
              <a:prstDash val="dot"/>
              <a:round/>
            </a:ln>
          </p:spPr>
          <p:txBody>
            <a:bodyPr/>
            <a:lstStyle/>
            <a:p/>
          </p:txBody>
        </p:sp>
        <p:sp>
          <p:nvSpPr>
            <p:cNvPr id="109" name="tx109"/>
            <p:cNvSpPr/>
            <p:nvPr/>
          </p:nvSpPr>
          <p:spPr>
            <a:xfrm>
              <a:off x="1324790" y="368433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29.5</a:t>
              </a:r>
            </a:p>
          </p:txBody>
        </p:sp>
        <p:sp>
          <p:nvSpPr>
            <p:cNvPr id="110" name="tx110"/>
            <p:cNvSpPr/>
            <p:nvPr/>
          </p:nvSpPr>
          <p:spPr>
            <a:xfrm>
              <a:off x="1350915" y="3044620"/>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2.6</a:t>
              </a:r>
            </a:p>
          </p:txBody>
        </p:sp>
        <p:sp>
          <p:nvSpPr>
            <p:cNvPr id="111" name="tx111"/>
            <p:cNvSpPr/>
            <p:nvPr/>
          </p:nvSpPr>
          <p:spPr>
            <a:xfrm>
              <a:off x="2657505" y="3658152"/>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30.8</a:t>
              </a:r>
            </a:p>
          </p:txBody>
        </p:sp>
        <p:sp>
          <p:nvSpPr>
            <p:cNvPr id="112" name="tx112"/>
            <p:cNvSpPr/>
            <p:nvPr/>
          </p:nvSpPr>
          <p:spPr>
            <a:xfrm>
              <a:off x="2683631" y="2997084"/>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2.3</a:t>
              </a:r>
            </a:p>
          </p:txBody>
        </p:sp>
        <p:sp>
          <p:nvSpPr>
            <p:cNvPr id="113" name="tx113"/>
            <p:cNvSpPr/>
            <p:nvPr/>
          </p:nvSpPr>
          <p:spPr>
            <a:xfrm>
              <a:off x="3990221" y="3659948"/>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30.7</a:t>
              </a:r>
            </a:p>
          </p:txBody>
        </p:sp>
        <p:sp>
          <p:nvSpPr>
            <p:cNvPr id="114" name="tx114"/>
            <p:cNvSpPr/>
            <p:nvPr/>
          </p:nvSpPr>
          <p:spPr>
            <a:xfrm>
              <a:off x="4055523" y="3009052"/>
              <a:ext cx="52251"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a:t>
              </a:r>
            </a:p>
          </p:txBody>
        </p:sp>
        <p:sp>
          <p:nvSpPr>
            <p:cNvPr id="115" name="tx115"/>
            <p:cNvSpPr/>
            <p:nvPr/>
          </p:nvSpPr>
          <p:spPr>
            <a:xfrm>
              <a:off x="5322937" y="3722000"/>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27.7</a:t>
              </a:r>
            </a:p>
          </p:txBody>
        </p:sp>
        <p:sp>
          <p:nvSpPr>
            <p:cNvPr id="116" name="tx116"/>
            <p:cNvSpPr/>
            <p:nvPr/>
          </p:nvSpPr>
          <p:spPr>
            <a:xfrm>
              <a:off x="5349062" y="3100445"/>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3.4</a:t>
              </a:r>
            </a:p>
          </p:txBody>
        </p:sp>
        <p:sp>
          <p:nvSpPr>
            <p:cNvPr id="117" name="tx117"/>
            <p:cNvSpPr/>
            <p:nvPr/>
          </p:nvSpPr>
          <p:spPr>
            <a:xfrm>
              <a:off x="6389109" y="3796631"/>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23.9</a:t>
              </a:r>
            </a:p>
          </p:txBody>
        </p:sp>
        <p:sp>
          <p:nvSpPr>
            <p:cNvPr id="118" name="tx118"/>
            <p:cNvSpPr/>
            <p:nvPr/>
          </p:nvSpPr>
          <p:spPr>
            <a:xfrm>
              <a:off x="6415235" y="3208640"/>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5.6</a:t>
              </a:r>
            </a:p>
          </p:txBody>
        </p:sp>
        <p:sp>
          <p:nvSpPr>
            <p:cNvPr id="119" name="tx119"/>
            <p:cNvSpPr/>
            <p:nvPr/>
          </p:nvSpPr>
          <p:spPr>
            <a:xfrm>
              <a:off x="6655652" y="3830748"/>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22.2</a:t>
              </a:r>
            </a:p>
          </p:txBody>
        </p:sp>
        <p:sp>
          <p:nvSpPr>
            <p:cNvPr id="120" name="tx120"/>
            <p:cNvSpPr/>
            <p:nvPr/>
          </p:nvSpPr>
          <p:spPr>
            <a:xfrm>
              <a:off x="6720955" y="3248447"/>
              <a:ext cx="52251" cy="6638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a:t>
              </a:r>
            </a:p>
          </p:txBody>
        </p:sp>
        <p:sp>
          <p:nvSpPr>
            <p:cNvPr id="121" name="tx121"/>
            <p:cNvSpPr/>
            <p:nvPr/>
          </p:nvSpPr>
          <p:spPr>
            <a:xfrm>
              <a:off x="6922195" y="3808404"/>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23.3</a:t>
              </a:r>
            </a:p>
          </p:txBody>
        </p:sp>
        <p:sp>
          <p:nvSpPr>
            <p:cNvPr id="122" name="tx122"/>
            <p:cNvSpPr/>
            <p:nvPr/>
          </p:nvSpPr>
          <p:spPr>
            <a:xfrm>
              <a:off x="6948321" y="3227796"/>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5.8</a:t>
              </a:r>
            </a:p>
          </p:txBody>
        </p:sp>
        <p:sp>
          <p:nvSpPr>
            <p:cNvPr id="123" name="tx123"/>
            <p:cNvSpPr/>
            <p:nvPr/>
          </p:nvSpPr>
          <p:spPr>
            <a:xfrm>
              <a:off x="7188738" y="3793434"/>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24.1</a:t>
              </a:r>
            </a:p>
          </p:txBody>
        </p:sp>
        <p:sp>
          <p:nvSpPr>
            <p:cNvPr id="124" name="tx124"/>
            <p:cNvSpPr/>
            <p:nvPr/>
          </p:nvSpPr>
          <p:spPr>
            <a:xfrm>
              <a:off x="7214864" y="3213229"/>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4.9</a:t>
              </a:r>
            </a:p>
          </p:txBody>
        </p:sp>
        <p:sp>
          <p:nvSpPr>
            <p:cNvPr id="125" name="tx125"/>
            <p:cNvSpPr/>
            <p:nvPr/>
          </p:nvSpPr>
          <p:spPr>
            <a:xfrm>
              <a:off x="7455282" y="3787648"/>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24.4</a:t>
              </a:r>
            </a:p>
          </p:txBody>
        </p:sp>
        <p:sp>
          <p:nvSpPr>
            <p:cNvPr id="126" name="tx126"/>
            <p:cNvSpPr/>
            <p:nvPr/>
          </p:nvSpPr>
          <p:spPr>
            <a:xfrm>
              <a:off x="7481407" y="3214181"/>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4.3</a:t>
              </a:r>
            </a:p>
          </p:txBody>
        </p:sp>
        <p:sp>
          <p:nvSpPr>
            <p:cNvPr id="127" name="tx127"/>
            <p:cNvSpPr/>
            <p:nvPr/>
          </p:nvSpPr>
          <p:spPr>
            <a:xfrm>
              <a:off x="7721825" y="3791239"/>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24.2</a:t>
              </a:r>
            </a:p>
          </p:txBody>
        </p:sp>
        <p:sp>
          <p:nvSpPr>
            <p:cNvPr id="128" name="tx128"/>
            <p:cNvSpPr/>
            <p:nvPr/>
          </p:nvSpPr>
          <p:spPr>
            <a:xfrm>
              <a:off x="7747950" y="3221963"/>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4.3</a:t>
              </a:r>
            </a:p>
          </p:txBody>
        </p:sp>
        <p:sp>
          <p:nvSpPr>
            <p:cNvPr id="129" name="tx129"/>
            <p:cNvSpPr/>
            <p:nvPr/>
          </p:nvSpPr>
          <p:spPr>
            <a:xfrm>
              <a:off x="7988368" y="377592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24.9</a:t>
              </a:r>
            </a:p>
          </p:txBody>
        </p:sp>
        <p:sp>
          <p:nvSpPr>
            <p:cNvPr id="130" name="tx130"/>
            <p:cNvSpPr/>
            <p:nvPr/>
          </p:nvSpPr>
          <p:spPr>
            <a:xfrm>
              <a:off x="8014493" y="3210989"/>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3.4</a:t>
              </a:r>
            </a:p>
          </p:txBody>
        </p:sp>
        <p:sp>
          <p:nvSpPr>
            <p:cNvPr id="131" name="tx131"/>
            <p:cNvSpPr/>
            <p:nvPr/>
          </p:nvSpPr>
          <p:spPr>
            <a:xfrm>
              <a:off x="810775"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2" name="tx132"/>
            <p:cNvSpPr/>
            <p:nvPr/>
          </p:nvSpPr>
          <p:spPr>
            <a:xfrm>
              <a:off x="733081" y="345775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33" name="tx133"/>
            <p:cNvSpPr/>
            <p:nvPr/>
          </p:nvSpPr>
          <p:spPr>
            <a:xfrm>
              <a:off x="733081" y="265960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134" name="tx134"/>
            <p:cNvSpPr/>
            <p:nvPr/>
          </p:nvSpPr>
          <p:spPr>
            <a:xfrm>
              <a:off x="733081" y="186145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135" name="tx135"/>
            <p:cNvSpPr/>
            <p:nvPr/>
          </p:nvSpPr>
          <p:spPr>
            <a:xfrm>
              <a:off x="8607544"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6" name="tx136"/>
            <p:cNvSpPr/>
            <p:nvPr/>
          </p:nvSpPr>
          <p:spPr>
            <a:xfrm>
              <a:off x="8607544" y="36970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7" name="tx137"/>
            <p:cNvSpPr/>
            <p:nvPr/>
          </p:nvSpPr>
          <p:spPr>
            <a:xfrm>
              <a:off x="8607544" y="31382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8" name="tx138"/>
            <p:cNvSpPr/>
            <p:nvPr/>
          </p:nvSpPr>
          <p:spPr>
            <a:xfrm>
              <a:off x="8607544" y="25810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9" name="tx139"/>
            <p:cNvSpPr/>
            <p:nvPr/>
          </p:nvSpPr>
          <p:spPr>
            <a:xfrm>
              <a:off x="8607544" y="20205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0" name="tx140"/>
            <p:cNvSpPr/>
            <p:nvPr/>
          </p:nvSpPr>
          <p:spPr>
            <a:xfrm rot="-5400000">
              <a:off x="125977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1" name="tx141"/>
            <p:cNvSpPr/>
            <p:nvPr/>
          </p:nvSpPr>
          <p:spPr>
            <a:xfrm rot="-5400000">
              <a:off x="259248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2" name="tx142"/>
            <p:cNvSpPr/>
            <p:nvPr/>
          </p:nvSpPr>
          <p:spPr>
            <a:xfrm rot="-5400000">
              <a:off x="3925203"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3" name="tx143"/>
            <p:cNvSpPr/>
            <p:nvPr/>
          </p:nvSpPr>
          <p:spPr>
            <a:xfrm rot="-5400000">
              <a:off x="5257918"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4" name="tx144"/>
            <p:cNvSpPr/>
            <p:nvPr/>
          </p:nvSpPr>
          <p:spPr>
            <a:xfrm rot="-5400000">
              <a:off x="632409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5" name="tx145"/>
            <p:cNvSpPr/>
            <p:nvPr/>
          </p:nvSpPr>
          <p:spPr>
            <a:xfrm rot="-5400000">
              <a:off x="659063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6" name="tx146"/>
            <p:cNvSpPr/>
            <p:nvPr/>
          </p:nvSpPr>
          <p:spPr>
            <a:xfrm rot="-5400000">
              <a:off x="685717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7" name="tx147"/>
            <p:cNvSpPr/>
            <p:nvPr/>
          </p:nvSpPr>
          <p:spPr>
            <a:xfrm rot="-5400000">
              <a:off x="7123720"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8" name="tx148"/>
            <p:cNvSpPr/>
            <p:nvPr/>
          </p:nvSpPr>
          <p:spPr>
            <a:xfrm rot="-5400000">
              <a:off x="7390229" y="45923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9" name="tx149"/>
            <p:cNvSpPr/>
            <p:nvPr/>
          </p:nvSpPr>
          <p:spPr>
            <a:xfrm rot="-5400000">
              <a:off x="7656806"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0" name="tx150"/>
            <p:cNvSpPr/>
            <p:nvPr/>
          </p:nvSpPr>
          <p:spPr>
            <a:xfrm rot="-5400000">
              <a:off x="7923349"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1" name="tx151"/>
            <p:cNvSpPr/>
            <p:nvPr/>
          </p:nvSpPr>
          <p:spPr>
            <a:xfrm rot="-5400000">
              <a:off x="-282000" y="3068909"/>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52" name="tx152"/>
            <p:cNvSpPr/>
            <p:nvPr/>
          </p:nvSpPr>
          <p:spPr>
            <a:xfrm rot="5400000">
              <a:off x="8539473" y="306890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3" name="pl153"/>
            <p:cNvSpPr/>
            <p:nvPr/>
          </p:nvSpPr>
          <p:spPr>
            <a:xfrm>
              <a:off x="2892766" y="528147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4" name="tx154"/>
            <p:cNvSpPr/>
            <p:nvPr/>
          </p:nvSpPr>
          <p:spPr>
            <a:xfrm>
              <a:off x="3159865" y="5200370"/>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55" name="rc155"/>
            <p:cNvSpPr/>
            <p:nvPr/>
          </p:nvSpPr>
          <p:spPr>
            <a:xfrm>
              <a:off x="4448859" y="5180747"/>
              <a:ext cx="201456" cy="201456"/>
            </a:xfrm>
            <a:prstGeom prst="rect">
              <a:avLst/>
            </a:prstGeom>
            <a:solidFill>
              <a:srgbClr val="E2231A">
                <a:alpha val="100000"/>
              </a:srgbClr>
            </a:solidFill>
          </p:spPr>
          <p:txBody>
            <a:bodyPr/>
            <a:lstStyle/>
            <a:p/>
          </p:txBody>
        </p:sp>
        <p:sp>
          <p:nvSpPr>
            <p:cNvPr id="156" name="rc156"/>
            <p:cNvSpPr/>
            <p:nvPr/>
          </p:nvSpPr>
          <p:spPr>
            <a:xfrm>
              <a:off x="5653947" y="5180747"/>
              <a:ext cx="201456" cy="201456"/>
            </a:xfrm>
            <a:prstGeom prst="rect">
              <a:avLst/>
            </a:prstGeom>
            <a:solidFill>
              <a:srgbClr val="80BD41">
                <a:alpha val="100000"/>
              </a:srgbClr>
            </a:solidFill>
          </p:spPr>
          <p:txBody>
            <a:bodyPr/>
            <a:lstStyle/>
            <a:p/>
          </p:txBody>
        </p:sp>
        <p:sp>
          <p:nvSpPr>
            <p:cNvPr id="157" name="tx157"/>
            <p:cNvSpPr/>
            <p:nvPr/>
          </p:nvSpPr>
          <p:spPr>
            <a:xfrm>
              <a:off x="4728904" y="5229769"/>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58" name="tx158"/>
            <p:cNvSpPr/>
            <p:nvPr/>
          </p:nvSpPr>
          <p:spPr>
            <a:xfrm>
              <a:off x="5933992" y="5229838"/>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9" name="tx159"/>
            <p:cNvSpPr/>
            <p:nvPr/>
          </p:nvSpPr>
          <p:spPr>
            <a:xfrm>
              <a:off x="951100" y="1400299"/>
              <a:ext cx="605714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MCV1 coverage, and number of vaccinated and unvaccinated children,</a:t>
              </a:r>
            </a:p>
          </p:txBody>
        </p:sp>
        <p:sp>
          <p:nvSpPr>
            <p:cNvPr id="160" name="tx160"/>
            <p:cNvSpPr/>
            <p:nvPr/>
          </p:nvSpPr>
          <p:spPr>
            <a:xfrm>
              <a:off x="951100" y="1594448"/>
              <a:ext cx="1519073"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Eswatini, 2000-2025</a:t>
              </a:r>
            </a:p>
          </p:txBody>
        </p:sp>
        <p:sp>
          <p:nvSpPr>
            <p:cNvPr id="161" name="pl161"/>
            <p:cNvSpPr/>
            <p:nvPr/>
          </p:nvSpPr>
          <p:spPr>
            <a:xfrm>
              <a:off x="2412147"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2" name="pl162"/>
            <p:cNvSpPr/>
            <p:nvPr/>
          </p:nvSpPr>
          <p:spPr>
            <a:xfrm>
              <a:off x="4643896"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3" name="pl163"/>
            <p:cNvSpPr/>
            <p:nvPr/>
          </p:nvSpPr>
          <p:spPr>
            <a:xfrm>
              <a:off x="6875644"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4" name="pl164"/>
            <p:cNvSpPr/>
            <p:nvPr/>
          </p:nvSpPr>
          <p:spPr>
            <a:xfrm>
              <a:off x="951100" y="601951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5" name="pl165"/>
            <p:cNvSpPr/>
            <p:nvPr/>
          </p:nvSpPr>
          <p:spPr>
            <a:xfrm>
              <a:off x="951100" y="585815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6" name="pl166"/>
            <p:cNvSpPr/>
            <p:nvPr/>
          </p:nvSpPr>
          <p:spPr>
            <a:xfrm>
              <a:off x="951100" y="56967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7" name="pl167"/>
            <p:cNvSpPr/>
            <p:nvPr/>
          </p:nvSpPr>
          <p:spPr>
            <a:xfrm>
              <a:off x="129627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68" name="pl168"/>
            <p:cNvSpPr/>
            <p:nvPr/>
          </p:nvSpPr>
          <p:spPr>
            <a:xfrm>
              <a:off x="3528022"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69" name="pl169"/>
            <p:cNvSpPr/>
            <p:nvPr/>
          </p:nvSpPr>
          <p:spPr>
            <a:xfrm>
              <a:off x="5759770"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0" name="pl170"/>
            <p:cNvSpPr/>
            <p:nvPr/>
          </p:nvSpPr>
          <p:spPr>
            <a:xfrm>
              <a:off x="7991518"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1" name="rc171"/>
            <p:cNvSpPr/>
            <p:nvPr/>
          </p:nvSpPr>
          <p:spPr>
            <a:xfrm>
              <a:off x="1296273" y="5954972"/>
              <a:ext cx="5327182" cy="129091"/>
            </a:xfrm>
            <a:prstGeom prst="rect">
              <a:avLst/>
            </a:prstGeom>
            <a:solidFill>
              <a:srgbClr val="80BD41">
                <a:alpha val="100000"/>
              </a:srgbClr>
            </a:solidFill>
          </p:spPr>
          <p:txBody>
            <a:bodyPr/>
            <a:lstStyle/>
            <a:p/>
          </p:txBody>
        </p:sp>
        <p:sp>
          <p:nvSpPr>
            <p:cNvPr id="172" name="rc172"/>
            <p:cNvSpPr/>
            <p:nvPr/>
          </p:nvSpPr>
          <p:spPr>
            <a:xfrm>
              <a:off x="6623456" y="5954972"/>
              <a:ext cx="1249779" cy="129091"/>
            </a:xfrm>
            <a:prstGeom prst="rect">
              <a:avLst/>
            </a:prstGeom>
            <a:solidFill>
              <a:srgbClr val="E2231A">
                <a:alpha val="100000"/>
              </a:srgbClr>
            </a:solidFill>
          </p:spPr>
          <p:txBody>
            <a:bodyPr/>
            <a:lstStyle/>
            <a:p/>
          </p:txBody>
        </p:sp>
        <p:sp>
          <p:nvSpPr>
            <p:cNvPr id="173" name="rc173"/>
            <p:cNvSpPr/>
            <p:nvPr/>
          </p:nvSpPr>
          <p:spPr>
            <a:xfrm>
              <a:off x="1296273" y="5793607"/>
              <a:ext cx="5400830" cy="129091"/>
            </a:xfrm>
            <a:prstGeom prst="rect">
              <a:avLst/>
            </a:prstGeom>
            <a:solidFill>
              <a:srgbClr val="80BD41">
                <a:alpha val="100000"/>
              </a:srgbClr>
            </a:solidFill>
          </p:spPr>
          <p:txBody>
            <a:bodyPr/>
            <a:lstStyle/>
            <a:p/>
          </p:txBody>
        </p:sp>
        <p:sp>
          <p:nvSpPr>
            <p:cNvPr id="174" name="rc174"/>
            <p:cNvSpPr/>
            <p:nvPr/>
          </p:nvSpPr>
          <p:spPr>
            <a:xfrm>
              <a:off x="6697104" y="5793607"/>
              <a:ext cx="952956" cy="129091"/>
            </a:xfrm>
            <a:prstGeom prst="rect">
              <a:avLst/>
            </a:prstGeom>
            <a:solidFill>
              <a:srgbClr val="E2231A">
                <a:alpha val="100000"/>
              </a:srgbClr>
            </a:solidFill>
          </p:spPr>
          <p:txBody>
            <a:bodyPr/>
            <a:lstStyle/>
            <a:p/>
          </p:txBody>
        </p:sp>
        <p:sp>
          <p:nvSpPr>
            <p:cNvPr id="175" name="rc175"/>
            <p:cNvSpPr/>
            <p:nvPr/>
          </p:nvSpPr>
          <p:spPr>
            <a:xfrm>
              <a:off x="1296273" y="5632243"/>
              <a:ext cx="5559284" cy="129091"/>
            </a:xfrm>
            <a:prstGeom prst="rect">
              <a:avLst/>
            </a:prstGeom>
            <a:solidFill>
              <a:srgbClr val="80BD41">
                <a:alpha val="100000"/>
              </a:srgbClr>
            </a:solidFill>
          </p:spPr>
          <p:txBody>
            <a:bodyPr/>
            <a:lstStyle/>
            <a:p/>
          </p:txBody>
        </p:sp>
        <p:sp>
          <p:nvSpPr>
            <p:cNvPr id="176" name="rc176"/>
            <p:cNvSpPr/>
            <p:nvPr/>
          </p:nvSpPr>
          <p:spPr>
            <a:xfrm>
              <a:off x="6855558" y="5632243"/>
              <a:ext cx="758794" cy="129091"/>
            </a:xfrm>
            <a:prstGeom prst="rect">
              <a:avLst/>
            </a:prstGeom>
            <a:solidFill>
              <a:srgbClr val="E2231A">
                <a:alpha val="100000"/>
              </a:srgbClr>
            </a:solidFill>
          </p:spPr>
          <p:txBody>
            <a:bodyPr/>
            <a:lstStyle/>
            <a:p/>
          </p:txBody>
        </p:sp>
        <p:sp>
          <p:nvSpPr>
            <p:cNvPr id="177" name="tx177"/>
            <p:cNvSpPr/>
            <p:nvPr/>
          </p:nvSpPr>
          <p:spPr>
            <a:xfrm>
              <a:off x="8087213" y="5976381"/>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29.5</a:t>
              </a:r>
            </a:p>
          </p:txBody>
        </p:sp>
        <p:sp>
          <p:nvSpPr>
            <p:cNvPr id="178" name="tx178"/>
            <p:cNvSpPr/>
            <p:nvPr/>
          </p:nvSpPr>
          <p:spPr>
            <a:xfrm>
              <a:off x="7855223" y="5815017"/>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28.5</a:t>
              </a:r>
            </a:p>
          </p:txBody>
        </p:sp>
        <p:sp>
          <p:nvSpPr>
            <p:cNvPr id="179" name="tx179"/>
            <p:cNvSpPr/>
            <p:nvPr/>
          </p:nvSpPr>
          <p:spPr>
            <a:xfrm>
              <a:off x="7815387" y="5653596"/>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28.3</a:t>
              </a:r>
            </a:p>
          </p:txBody>
        </p:sp>
        <p:sp>
          <p:nvSpPr>
            <p:cNvPr id="180" name="tx180"/>
            <p:cNvSpPr/>
            <p:nvPr/>
          </p:nvSpPr>
          <p:spPr>
            <a:xfrm>
              <a:off x="3854371" y="5979024"/>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23.9</a:t>
              </a:r>
            </a:p>
          </p:txBody>
        </p:sp>
        <p:sp>
          <p:nvSpPr>
            <p:cNvPr id="181" name="tx181"/>
            <p:cNvSpPr/>
            <p:nvPr/>
          </p:nvSpPr>
          <p:spPr>
            <a:xfrm>
              <a:off x="7172997" y="5979077"/>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5.6</a:t>
              </a:r>
            </a:p>
          </p:txBody>
        </p:sp>
        <p:sp>
          <p:nvSpPr>
            <p:cNvPr id="182" name="tx182"/>
            <p:cNvSpPr/>
            <p:nvPr/>
          </p:nvSpPr>
          <p:spPr>
            <a:xfrm>
              <a:off x="3891195" y="5819036"/>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24.2</a:t>
              </a:r>
            </a:p>
          </p:txBody>
        </p:sp>
        <p:sp>
          <p:nvSpPr>
            <p:cNvPr id="183" name="tx183"/>
            <p:cNvSpPr/>
            <p:nvPr/>
          </p:nvSpPr>
          <p:spPr>
            <a:xfrm>
              <a:off x="7098233" y="5817660"/>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4.3</a:t>
              </a:r>
            </a:p>
          </p:txBody>
        </p:sp>
        <p:sp>
          <p:nvSpPr>
            <p:cNvPr id="184" name="tx184"/>
            <p:cNvSpPr/>
            <p:nvPr/>
          </p:nvSpPr>
          <p:spPr>
            <a:xfrm>
              <a:off x="3970422" y="5656348"/>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24.9</a:t>
              </a:r>
            </a:p>
          </p:txBody>
        </p:sp>
        <p:sp>
          <p:nvSpPr>
            <p:cNvPr id="185" name="tx185"/>
            <p:cNvSpPr/>
            <p:nvPr/>
          </p:nvSpPr>
          <p:spPr>
            <a:xfrm>
              <a:off x="7159606" y="5656295"/>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3.4</a:t>
              </a:r>
            </a:p>
          </p:txBody>
        </p:sp>
        <p:sp>
          <p:nvSpPr>
            <p:cNvPr id="186" name="tx186"/>
            <p:cNvSpPr/>
            <p:nvPr/>
          </p:nvSpPr>
          <p:spPr>
            <a:xfrm>
              <a:off x="577692" y="596740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7" name="tx187"/>
            <p:cNvSpPr/>
            <p:nvPr/>
          </p:nvSpPr>
          <p:spPr>
            <a:xfrm>
              <a:off x="577692" y="580603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8" name="tx188"/>
            <p:cNvSpPr/>
            <p:nvPr/>
          </p:nvSpPr>
          <p:spPr>
            <a:xfrm>
              <a:off x="577692" y="56446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89" name="tx189"/>
            <p:cNvSpPr/>
            <p:nvPr/>
          </p:nvSpPr>
          <p:spPr>
            <a:xfrm>
              <a:off x="1257426" y="617685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90" name="tx190"/>
            <p:cNvSpPr/>
            <p:nvPr/>
          </p:nvSpPr>
          <p:spPr>
            <a:xfrm>
              <a:off x="3450327" y="617685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91" name="tx191"/>
            <p:cNvSpPr/>
            <p:nvPr/>
          </p:nvSpPr>
          <p:spPr>
            <a:xfrm>
              <a:off x="5682075" y="617685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92" name="tx192"/>
            <p:cNvSpPr/>
            <p:nvPr/>
          </p:nvSpPr>
          <p:spPr>
            <a:xfrm>
              <a:off x="7913824" y="6176783"/>
              <a:ext cx="15538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193" name="tx193"/>
            <p:cNvSpPr/>
            <p:nvPr/>
          </p:nvSpPr>
          <p:spPr>
            <a:xfrm>
              <a:off x="4018061" y="6312056"/>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94" name="tx194"/>
            <p:cNvSpPr/>
            <p:nvPr/>
          </p:nvSpPr>
          <p:spPr>
            <a:xfrm>
              <a:off x="4383327" y="65172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19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MCV1 coverage in 2025 (88%) was higher than in 2019 (81%).
The number of children vaccinated with MCV1 increased 4% compared to in 2019.
The number of surviving infants decreased approximately 4% compared to in 2019.
In 2025, more children were vaccinated than in 2019.
In 2025, there were fewer surviving infants (target population) than in 2019.
For vaccine coverage to increase, the number of children vaccinated needs to either increase or decline at a slower rate than the decline in surviving infant target population.</a:t>
            </a:r>
          </a:p>
        </p:txBody>
      </p:sp>
      <p:sp>
        <p:nvSpPr>
          <p:cNvPr id="196"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needs to either increase or decline at a slower rate than the decline in surviving infant target population.</a:t>
            </a:r>
          </a:p>
        </p:txBody>
      </p:sp>
      <p:grpSp xmlns:pic="http://schemas.openxmlformats.org/drawingml/2006/picture">
        <p:nvGrpSpPr>
          <p:cNvPr id="197" name=""/>
          <p:cNvGrpSpPr/>
          <p:nvPr/>
        </p:nvGrpSpPr>
        <p:grpSpPr>
          <a:xfrm>
            <a:off x="292608" y="1005840"/>
            <a:ext cx="8595360" cy="28575"/>
            <a:chOff x="292608" y="1005840"/>
            <a:chExt cx="8595360" cy="28575"/>
          </a:xfrm>
        </p:grpSpPr>
        <p:sp>
          <p:nvSpPr>
            <p:cNvPr id="198"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99"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12064" y="283464"/>
            <a:ext cx="11311128" cy="914400"/>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WHO/UNICEF Estimates of National Immunization Coverage (WUENIC), 2025 revision</a:t>
            </a:r>
          </a:p>
        </p:txBody>
      </p:sp>
      <p:sp>
        <p:nvSpPr>
          <p:cNvPr id="3" name="body"/>
          <p:cNvSpPr>
            <a:spLocks noGrp="1"/>
          </p:cNvSpPr>
          <p:nvPr>
            <p:ph/>
          </p:nvPr>
        </p:nvSpPr>
        <p:spPr>
          <a:xfrm>
            <a:off x="512064" y="1335024"/>
            <a:ext cx="11311128" cy="3401568"/>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reviewing each country’s data independently, without borrowing from other countries when data are missing. The estimates are not ad hoc adjustments to reported figures and may rely on a single empirical source, typically nationally reported coverage. When no data exist for a specific country-vaccine-year, earlier and later data are interpolated. If sources conflict or vary widely, the most plausible estimate is selected after considering potential biases.
This slide deck presents the latest WUENIC estimates (published 15 July 2026), using UNPD World Population Prospects (WPP 2024) for population-weighted averages and to derive absolute numbers of vaccinated and unvaccinated/zero-dose children.</a:t>
            </a:r>
          </a:p>
        </p:txBody>
      </p:sp>
      <p:sp>
        <p:nvSpPr>
          <p:cNvPr id="4"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Methods: </a:t>
            </a:r>
            <a:r>
              <a:rPr cap="none" sz="13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5"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6"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7"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11996" y="4444060"/>
              <a:ext cx="7923696" cy="0"/>
            </a:xfrm>
            <a:custGeom>
              <a:avLst/>
              <a:pathLst>
                <a:path w="7923696" h="0">
                  <a:moveTo>
                    <a:pt x="0" y="0"/>
                  </a:moveTo>
                  <a:lnTo>
                    <a:pt x="7923696" y="0"/>
                  </a:lnTo>
                  <a:lnTo>
                    <a:pt x="7923696" y="0"/>
                  </a:lnTo>
                </a:path>
              </a:pathLst>
            </a:custGeom>
            <a:ln w="6775" cap="flat">
              <a:solidFill>
                <a:srgbClr val="EBEBEB">
                  <a:alpha val="100000"/>
                </a:srgbClr>
              </a:solidFill>
              <a:prstDash val="solid"/>
              <a:round/>
            </a:ln>
          </p:spPr>
          <p:txBody>
            <a:bodyPr/>
            <a:lstStyle/>
            <a:p/>
          </p:txBody>
        </p:sp>
        <p:sp>
          <p:nvSpPr>
            <p:cNvPr id="5" name="pl5"/>
            <p:cNvSpPr/>
            <p:nvPr/>
          </p:nvSpPr>
          <p:spPr>
            <a:xfrm>
              <a:off x="711996" y="3521267"/>
              <a:ext cx="7923696" cy="0"/>
            </a:xfrm>
            <a:custGeom>
              <a:avLst/>
              <a:pathLst>
                <a:path w="7923696" h="0">
                  <a:moveTo>
                    <a:pt x="0" y="0"/>
                  </a:moveTo>
                  <a:lnTo>
                    <a:pt x="7923696" y="0"/>
                  </a:lnTo>
                  <a:lnTo>
                    <a:pt x="7923696" y="0"/>
                  </a:lnTo>
                </a:path>
              </a:pathLst>
            </a:custGeom>
            <a:ln w="6775" cap="flat">
              <a:solidFill>
                <a:srgbClr val="EBEBEB">
                  <a:alpha val="100000"/>
                </a:srgbClr>
              </a:solidFill>
              <a:prstDash val="solid"/>
              <a:round/>
            </a:ln>
          </p:spPr>
          <p:txBody>
            <a:bodyPr/>
            <a:lstStyle/>
            <a:p/>
          </p:txBody>
        </p:sp>
        <p:sp>
          <p:nvSpPr>
            <p:cNvPr id="6" name="pl6"/>
            <p:cNvSpPr/>
            <p:nvPr/>
          </p:nvSpPr>
          <p:spPr>
            <a:xfrm>
              <a:off x="711996" y="2598475"/>
              <a:ext cx="7923696" cy="0"/>
            </a:xfrm>
            <a:custGeom>
              <a:avLst/>
              <a:pathLst>
                <a:path w="7923696" h="0">
                  <a:moveTo>
                    <a:pt x="0" y="0"/>
                  </a:moveTo>
                  <a:lnTo>
                    <a:pt x="7923696" y="0"/>
                  </a:lnTo>
                  <a:lnTo>
                    <a:pt x="7923696" y="0"/>
                  </a:lnTo>
                </a:path>
              </a:pathLst>
            </a:custGeom>
            <a:ln w="6775" cap="flat">
              <a:solidFill>
                <a:srgbClr val="EBEBEB">
                  <a:alpha val="100000"/>
                </a:srgbClr>
              </a:solidFill>
              <a:prstDash val="solid"/>
              <a:round/>
            </a:ln>
          </p:spPr>
          <p:txBody>
            <a:bodyPr/>
            <a:lstStyle/>
            <a:p/>
          </p:txBody>
        </p:sp>
        <p:sp>
          <p:nvSpPr>
            <p:cNvPr id="7" name="pl7"/>
            <p:cNvSpPr/>
            <p:nvPr/>
          </p:nvSpPr>
          <p:spPr>
            <a:xfrm>
              <a:off x="711996" y="1675682"/>
              <a:ext cx="7923696" cy="0"/>
            </a:xfrm>
            <a:custGeom>
              <a:avLst/>
              <a:pathLst>
                <a:path w="7923696" h="0">
                  <a:moveTo>
                    <a:pt x="0" y="0"/>
                  </a:moveTo>
                  <a:lnTo>
                    <a:pt x="7923696" y="0"/>
                  </a:lnTo>
                  <a:lnTo>
                    <a:pt x="7923696" y="0"/>
                  </a:lnTo>
                </a:path>
              </a:pathLst>
            </a:custGeom>
            <a:ln w="6775" cap="flat">
              <a:solidFill>
                <a:srgbClr val="EBEBEB">
                  <a:alpha val="100000"/>
                </a:srgbClr>
              </a:solidFill>
              <a:prstDash val="solid"/>
              <a:round/>
            </a:ln>
          </p:spPr>
          <p:txBody>
            <a:bodyPr/>
            <a:lstStyle/>
            <a:p/>
          </p:txBody>
        </p:sp>
        <p:sp>
          <p:nvSpPr>
            <p:cNvPr id="8" name="pl8"/>
            <p:cNvSpPr/>
            <p:nvPr/>
          </p:nvSpPr>
          <p:spPr>
            <a:xfrm>
              <a:off x="711996" y="4905456"/>
              <a:ext cx="7923696" cy="0"/>
            </a:xfrm>
            <a:custGeom>
              <a:avLst/>
              <a:pathLst>
                <a:path w="7923696" h="0">
                  <a:moveTo>
                    <a:pt x="0" y="0"/>
                  </a:moveTo>
                  <a:lnTo>
                    <a:pt x="7923696" y="0"/>
                  </a:lnTo>
                  <a:lnTo>
                    <a:pt x="7923696" y="0"/>
                  </a:lnTo>
                </a:path>
              </a:pathLst>
            </a:custGeom>
            <a:ln w="13550" cap="flat">
              <a:solidFill>
                <a:srgbClr val="EBEBEB">
                  <a:alpha val="100000"/>
                </a:srgbClr>
              </a:solidFill>
              <a:prstDash val="solid"/>
              <a:round/>
            </a:ln>
          </p:spPr>
          <p:txBody>
            <a:bodyPr/>
            <a:lstStyle/>
            <a:p/>
          </p:txBody>
        </p:sp>
        <p:sp>
          <p:nvSpPr>
            <p:cNvPr id="9" name="pl9"/>
            <p:cNvSpPr/>
            <p:nvPr/>
          </p:nvSpPr>
          <p:spPr>
            <a:xfrm>
              <a:off x="711996" y="3982663"/>
              <a:ext cx="7923696" cy="0"/>
            </a:xfrm>
            <a:custGeom>
              <a:avLst/>
              <a:pathLst>
                <a:path w="7923696" h="0">
                  <a:moveTo>
                    <a:pt x="0" y="0"/>
                  </a:moveTo>
                  <a:lnTo>
                    <a:pt x="7923696" y="0"/>
                  </a:lnTo>
                  <a:lnTo>
                    <a:pt x="7923696" y="0"/>
                  </a:lnTo>
                </a:path>
              </a:pathLst>
            </a:custGeom>
            <a:ln w="13550" cap="flat">
              <a:solidFill>
                <a:srgbClr val="EBEBEB">
                  <a:alpha val="100000"/>
                </a:srgbClr>
              </a:solidFill>
              <a:prstDash val="solid"/>
              <a:round/>
            </a:ln>
          </p:spPr>
          <p:txBody>
            <a:bodyPr/>
            <a:lstStyle/>
            <a:p/>
          </p:txBody>
        </p:sp>
        <p:sp>
          <p:nvSpPr>
            <p:cNvPr id="10" name="pl10"/>
            <p:cNvSpPr/>
            <p:nvPr/>
          </p:nvSpPr>
          <p:spPr>
            <a:xfrm>
              <a:off x="711996" y="3059871"/>
              <a:ext cx="7923696" cy="0"/>
            </a:xfrm>
            <a:custGeom>
              <a:avLst/>
              <a:pathLst>
                <a:path w="7923696" h="0">
                  <a:moveTo>
                    <a:pt x="0" y="0"/>
                  </a:moveTo>
                  <a:lnTo>
                    <a:pt x="7923696" y="0"/>
                  </a:lnTo>
                  <a:lnTo>
                    <a:pt x="7923696" y="0"/>
                  </a:lnTo>
                </a:path>
              </a:pathLst>
            </a:custGeom>
            <a:ln w="13550" cap="flat">
              <a:solidFill>
                <a:srgbClr val="EBEBEB">
                  <a:alpha val="100000"/>
                </a:srgbClr>
              </a:solidFill>
              <a:prstDash val="solid"/>
              <a:round/>
            </a:ln>
          </p:spPr>
          <p:txBody>
            <a:bodyPr/>
            <a:lstStyle/>
            <a:p/>
          </p:txBody>
        </p:sp>
        <p:sp>
          <p:nvSpPr>
            <p:cNvPr id="11" name="pl11"/>
            <p:cNvSpPr/>
            <p:nvPr/>
          </p:nvSpPr>
          <p:spPr>
            <a:xfrm>
              <a:off x="711996" y="2137078"/>
              <a:ext cx="7923696" cy="0"/>
            </a:xfrm>
            <a:custGeom>
              <a:avLst/>
              <a:pathLst>
                <a:path w="7923696" h="0">
                  <a:moveTo>
                    <a:pt x="0" y="0"/>
                  </a:moveTo>
                  <a:lnTo>
                    <a:pt x="7923696" y="0"/>
                  </a:lnTo>
                  <a:lnTo>
                    <a:pt x="7923696" y="0"/>
                  </a:lnTo>
                </a:path>
              </a:pathLst>
            </a:custGeom>
            <a:ln w="13550" cap="flat">
              <a:solidFill>
                <a:srgbClr val="EBEBEB">
                  <a:alpha val="100000"/>
                </a:srgbClr>
              </a:solidFill>
              <a:prstDash val="solid"/>
              <a:round/>
            </a:ln>
          </p:spPr>
          <p:txBody>
            <a:bodyPr/>
            <a:lstStyle/>
            <a:p/>
          </p:txBody>
        </p:sp>
        <p:sp>
          <p:nvSpPr>
            <p:cNvPr id="12" name="pl12"/>
            <p:cNvSpPr/>
            <p:nvPr/>
          </p:nvSpPr>
          <p:spPr>
            <a:xfrm>
              <a:off x="998394" y="1578789"/>
              <a:ext cx="0" cy="3485079"/>
            </a:xfrm>
            <a:custGeom>
              <a:avLst/>
              <a:pathLst>
                <a:path w="0" h="3485079">
                  <a:moveTo>
                    <a:pt x="0" y="3485079"/>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475725" y="1578789"/>
              <a:ext cx="0" cy="3485079"/>
            </a:xfrm>
            <a:custGeom>
              <a:avLst/>
              <a:pathLst>
                <a:path w="0" h="3485079">
                  <a:moveTo>
                    <a:pt x="0" y="348507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953057" y="1578789"/>
              <a:ext cx="0" cy="3485079"/>
            </a:xfrm>
            <a:custGeom>
              <a:avLst/>
              <a:pathLst>
                <a:path w="0" h="3485079">
                  <a:moveTo>
                    <a:pt x="0" y="348507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430388" y="1578789"/>
              <a:ext cx="0" cy="3485079"/>
            </a:xfrm>
            <a:custGeom>
              <a:avLst/>
              <a:pathLst>
                <a:path w="0" h="3485079">
                  <a:moveTo>
                    <a:pt x="0" y="348507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907719" y="1578789"/>
              <a:ext cx="0" cy="3485079"/>
            </a:xfrm>
            <a:custGeom>
              <a:avLst/>
              <a:pathLst>
                <a:path w="0" h="3485079">
                  <a:moveTo>
                    <a:pt x="0" y="348507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385050" y="1578789"/>
              <a:ext cx="0" cy="3485079"/>
            </a:xfrm>
            <a:custGeom>
              <a:avLst/>
              <a:pathLst>
                <a:path w="0" h="3485079">
                  <a:moveTo>
                    <a:pt x="0" y="348507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862381" y="1578789"/>
              <a:ext cx="0" cy="3485079"/>
            </a:xfrm>
            <a:custGeom>
              <a:avLst/>
              <a:pathLst>
                <a:path w="0" h="3485079">
                  <a:moveTo>
                    <a:pt x="0" y="348507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339712" y="1578789"/>
              <a:ext cx="0" cy="3485079"/>
            </a:xfrm>
            <a:custGeom>
              <a:avLst/>
              <a:pathLst>
                <a:path w="0" h="3485079">
                  <a:moveTo>
                    <a:pt x="0" y="348507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817043" y="1578789"/>
              <a:ext cx="0" cy="3485079"/>
            </a:xfrm>
            <a:custGeom>
              <a:avLst/>
              <a:pathLst>
                <a:path w="0" h="3485079">
                  <a:moveTo>
                    <a:pt x="0" y="348507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5294374" y="1578789"/>
              <a:ext cx="0" cy="3485079"/>
            </a:xfrm>
            <a:custGeom>
              <a:avLst/>
              <a:pathLst>
                <a:path w="0" h="3485079">
                  <a:moveTo>
                    <a:pt x="0" y="348507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5771705" y="1578789"/>
              <a:ext cx="0" cy="3485079"/>
            </a:xfrm>
            <a:custGeom>
              <a:avLst/>
              <a:pathLst>
                <a:path w="0" h="3485079">
                  <a:moveTo>
                    <a:pt x="0" y="348507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249036" y="1578789"/>
              <a:ext cx="0" cy="3485079"/>
            </a:xfrm>
            <a:custGeom>
              <a:avLst/>
              <a:pathLst>
                <a:path w="0" h="3485079">
                  <a:moveTo>
                    <a:pt x="0" y="348507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726368" y="1578789"/>
              <a:ext cx="0" cy="3485079"/>
            </a:xfrm>
            <a:custGeom>
              <a:avLst/>
              <a:pathLst>
                <a:path w="0" h="3485079">
                  <a:moveTo>
                    <a:pt x="0" y="348507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203699" y="1578789"/>
              <a:ext cx="0" cy="3485079"/>
            </a:xfrm>
            <a:custGeom>
              <a:avLst/>
              <a:pathLst>
                <a:path w="0" h="3485079">
                  <a:moveTo>
                    <a:pt x="0" y="3485079"/>
                  </a:moveTo>
                  <a:lnTo>
                    <a:pt x="0" y="0"/>
                  </a:lnTo>
                  <a:lnTo>
                    <a:pt x="0" y="0"/>
                  </a:lnTo>
                </a:path>
              </a:pathLst>
            </a:custGeom>
            <a:ln w="13550" cap="flat">
              <a:solidFill>
                <a:srgbClr val="EBEBEB">
                  <a:alpha val="100000"/>
                </a:srgbClr>
              </a:solidFill>
              <a:prstDash val="solid"/>
              <a:round/>
            </a:ln>
          </p:spPr>
          <p:txBody>
            <a:bodyPr/>
            <a:lstStyle/>
            <a:p/>
          </p:txBody>
        </p:sp>
        <p:sp>
          <p:nvSpPr>
            <p:cNvPr id="26" name="rc26"/>
            <p:cNvSpPr/>
            <p:nvPr/>
          </p:nvSpPr>
          <p:spPr>
            <a:xfrm>
              <a:off x="783595" y="4859316"/>
              <a:ext cx="429597" cy="46139"/>
            </a:xfrm>
            <a:prstGeom prst="rect">
              <a:avLst/>
            </a:prstGeom>
            <a:solidFill>
              <a:srgbClr val="1CABE2">
                <a:alpha val="100000"/>
              </a:srgbClr>
            </a:solidFill>
          </p:spPr>
          <p:txBody>
            <a:bodyPr/>
            <a:lstStyle/>
            <a:p/>
          </p:txBody>
        </p:sp>
        <p:sp>
          <p:nvSpPr>
            <p:cNvPr id="27" name="rc27"/>
            <p:cNvSpPr/>
            <p:nvPr/>
          </p:nvSpPr>
          <p:spPr>
            <a:xfrm>
              <a:off x="1260927" y="4905456"/>
              <a:ext cx="429597" cy="0"/>
            </a:xfrm>
            <a:prstGeom prst="rect">
              <a:avLst/>
            </a:prstGeom>
            <a:solidFill>
              <a:srgbClr val="1CABE2">
                <a:alpha val="100000"/>
              </a:srgbClr>
            </a:solidFill>
          </p:spPr>
          <p:txBody>
            <a:bodyPr/>
            <a:lstStyle/>
            <a:p/>
          </p:txBody>
        </p:sp>
        <p:sp>
          <p:nvSpPr>
            <p:cNvPr id="28" name="rc28"/>
            <p:cNvSpPr/>
            <p:nvPr/>
          </p:nvSpPr>
          <p:spPr>
            <a:xfrm>
              <a:off x="1738258" y="3982663"/>
              <a:ext cx="429597" cy="922792"/>
            </a:xfrm>
            <a:prstGeom prst="rect">
              <a:avLst/>
            </a:prstGeom>
            <a:solidFill>
              <a:srgbClr val="1CABE2">
                <a:alpha val="100000"/>
              </a:srgbClr>
            </a:solidFill>
          </p:spPr>
          <p:txBody>
            <a:bodyPr/>
            <a:lstStyle/>
            <a:p/>
          </p:txBody>
        </p:sp>
        <p:sp>
          <p:nvSpPr>
            <p:cNvPr id="29" name="rc29"/>
            <p:cNvSpPr/>
            <p:nvPr/>
          </p:nvSpPr>
          <p:spPr>
            <a:xfrm>
              <a:off x="2215589" y="4905456"/>
              <a:ext cx="429597" cy="0"/>
            </a:xfrm>
            <a:prstGeom prst="rect">
              <a:avLst/>
            </a:prstGeom>
            <a:solidFill>
              <a:srgbClr val="1CABE2">
                <a:alpha val="100000"/>
              </a:srgbClr>
            </a:solidFill>
          </p:spPr>
          <p:txBody>
            <a:bodyPr/>
            <a:lstStyle/>
            <a:p/>
          </p:txBody>
        </p:sp>
        <p:sp>
          <p:nvSpPr>
            <p:cNvPr id="30" name="rc30"/>
            <p:cNvSpPr/>
            <p:nvPr/>
          </p:nvSpPr>
          <p:spPr>
            <a:xfrm>
              <a:off x="2692920" y="4859316"/>
              <a:ext cx="429597" cy="46139"/>
            </a:xfrm>
            <a:prstGeom prst="rect">
              <a:avLst/>
            </a:prstGeom>
            <a:solidFill>
              <a:srgbClr val="1CABE2">
                <a:alpha val="100000"/>
              </a:srgbClr>
            </a:solidFill>
          </p:spPr>
          <p:txBody>
            <a:bodyPr/>
            <a:lstStyle/>
            <a:p/>
          </p:txBody>
        </p:sp>
        <p:sp>
          <p:nvSpPr>
            <p:cNvPr id="31" name="rc31"/>
            <p:cNvSpPr/>
            <p:nvPr/>
          </p:nvSpPr>
          <p:spPr>
            <a:xfrm>
              <a:off x="3170251" y="4905456"/>
              <a:ext cx="429597" cy="0"/>
            </a:xfrm>
            <a:prstGeom prst="rect">
              <a:avLst/>
            </a:prstGeom>
            <a:solidFill>
              <a:srgbClr val="1CABE2">
                <a:alpha val="100000"/>
              </a:srgbClr>
            </a:solidFill>
          </p:spPr>
          <p:txBody>
            <a:bodyPr/>
            <a:lstStyle/>
            <a:p/>
          </p:txBody>
        </p:sp>
        <p:sp>
          <p:nvSpPr>
            <p:cNvPr id="32" name="rc32"/>
            <p:cNvSpPr/>
            <p:nvPr/>
          </p:nvSpPr>
          <p:spPr>
            <a:xfrm>
              <a:off x="3647582" y="4905456"/>
              <a:ext cx="429597" cy="0"/>
            </a:xfrm>
            <a:prstGeom prst="rect">
              <a:avLst/>
            </a:prstGeom>
            <a:solidFill>
              <a:srgbClr val="1CABE2">
                <a:alpha val="100000"/>
              </a:srgbClr>
            </a:solidFill>
          </p:spPr>
          <p:txBody>
            <a:bodyPr/>
            <a:lstStyle/>
            <a:p/>
          </p:txBody>
        </p:sp>
        <p:sp>
          <p:nvSpPr>
            <p:cNvPr id="33" name="rc33"/>
            <p:cNvSpPr/>
            <p:nvPr/>
          </p:nvSpPr>
          <p:spPr>
            <a:xfrm>
              <a:off x="4124913" y="4905456"/>
              <a:ext cx="429597" cy="0"/>
            </a:xfrm>
            <a:prstGeom prst="rect">
              <a:avLst/>
            </a:prstGeom>
            <a:solidFill>
              <a:srgbClr val="1CABE2">
                <a:alpha val="100000"/>
              </a:srgbClr>
            </a:solidFill>
          </p:spPr>
          <p:txBody>
            <a:bodyPr/>
            <a:lstStyle/>
            <a:p/>
          </p:txBody>
        </p:sp>
        <p:sp>
          <p:nvSpPr>
            <p:cNvPr id="34" name="rc34"/>
            <p:cNvSpPr/>
            <p:nvPr/>
          </p:nvSpPr>
          <p:spPr>
            <a:xfrm>
              <a:off x="4602244" y="4859316"/>
              <a:ext cx="429597" cy="46139"/>
            </a:xfrm>
            <a:prstGeom prst="rect">
              <a:avLst/>
            </a:prstGeom>
            <a:solidFill>
              <a:srgbClr val="1CABE2">
                <a:alpha val="100000"/>
              </a:srgbClr>
            </a:solidFill>
          </p:spPr>
          <p:txBody>
            <a:bodyPr/>
            <a:lstStyle/>
            <a:p/>
          </p:txBody>
        </p:sp>
        <p:sp>
          <p:nvSpPr>
            <p:cNvPr id="35" name="rc35"/>
            <p:cNvSpPr/>
            <p:nvPr/>
          </p:nvSpPr>
          <p:spPr>
            <a:xfrm>
              <a:off x="5079575" y="4859316"/>
              <a:ext cx="429597" cy="46139"/>
            </a:xfrm>
            <a:prstGeom prst="rect">
              <a:avLst/>
            </a:prstGeom>
            <a:solidFill>
              <a:srgbClr val="1CABE2">
                <a:alpha val="100000"/>
              </a:srgbClr>
            </a:solidFill>
          </p:spPr>
          <p:txBody>
            <a:bodyPr/>
            <a:lstStyle/>
            <a:p/>
          </p:txBody>
        </p:sp>
        <p:sp>
          <p:nvSpPr>
            <p:cNvPr id="36" name="rc36"/>
            <p:cNvSpPr/>
            <p:nvPr/>
          </p:nvSpPr>
          <p:spPr>
            <a:xfrm>
              <a:off x="5556906" y="4905456"/>
              <a:ext cx="429597" cy="0"/>
            </a:xfrm>
            <a:prstGeom prst="rect">
              <a:avLst/>
            </a:prstGeom>
            <a:solidFill>
              <a:srgbClr val="1CABE2">
                <a:alpha val="100000"/>
              </a:srgbClr>
            </a:solidFill>
          </p:spPr>
          <p:txBody>
            <a:bodyPr/>
            <a:lstStyle/>
            <a:p/>
          </p:txBody>
        </p:sp>
        <p:sp>
          <p:nvSpPr>
            <p:cNvPr id="37" name="rc37"/>
            <p:cNvSpPr/>
            <p:nvPr/>
          </p:nvSpPr>
          <p:spPr>
            <a:xfrm>
              <a:off x="6034237" y="4767037"/>
              <a:ext cx="429597" cy="138418"/>
            </a:xfrm>
            <a:prstGeom prst="rect">
              <a:avLst/>
            </a:prstGeom>
            <a:solidFill>
              <a:srgbClr val="1CABE2">
                <a:alpha val="100000"/>
              </a:srgbClr>
            </a:solidFill>
          </p:spPr>
          <p:txBody>
            <a:bodyPr/>
            <a:lstStyle/>
            <a:p/>
          </p:txBody>
        </p:sp>
        <p:sp>
          <p:nvSpPr>
            <p:cNvPr id="38" name="rc38"/>
            <p:cNvSpPr/>
            <p:nvPr/>
          </p:nvSpPr>
          <p:spPr>
            <a:xfrm>
              <a:off x="6511569" y="4905456"/>
              <a:ext cx="429597" cy="0"/>
            </a:xfrm>
            <a:prstGeom prst="rect">
              <a:avLst/>
            </a:prstGeom>
            <a:solidFill>
              <a:srgbClr val="1CABE2">
                <a:alpha val="100000"/>
              </a:srgbClr>
            </a:solidFill>
          </p:spPr>
          <p:txBody>
            <a:bodyPr/>
            <a:lstStyle/>
            <a:p/>
          </p:txBody>
        </p:sp>
        <p:sp>
          <p:nvSpPr>
            <p:cNvPr id="39" name="rc39"/>
            <p:cNvSpPr/>
            <p:nvPr/>
          </p:nvSpPr>
          <p:spPr>
            <a:xfrm>
              <a:off x="6988900" y="4905456"/>
              <a:ext cx="429597" cy="0"/>
            </a:xfrm>
            <a:prstGeom prst="rect">
              <a:avLst/>
            </a:prstGeom>
            <a:solidFill>
              <a:srgbClr val="1CABE2">
                <a:alpha val="100000"/>
              </a:srgbClr>
            </a:solidFill>
          </p:spPr>
          <p:txBody>
            <a:bodyPr/>
            <a:lstStyle/>
            <a:p/>
          </p:txBody>
        </p:sp>
        <p:sp>
          <p:nvSpPr>
            <p:cNvPr id="40" name="pl40"/>
            <p:cNvSpPr/>
            <p:nvPr/>
          </p:nvSpPr>
          <p:spPr>
            <a:xfrm>
              <a:off x="998394" y="1921760"/>
              <a:ext cx="6205304" cy="645954"/>
            </a:xfrm>
            <a:custGeom>
              <a:avLst/>
              <a:pathLst>
                <a:path w="6205304" h="645954">
                  <a:moveTo>
                    <a:pt x="0" y="276837"/>
                  </a:moveTo>
                  <a:lnTo>
                    <a:pt x="477331" y="0"/>
                  </a:lnTo>
                  <a:lnTo>
                    <a:pt x="954662" y="0"/>
                  </a:lnTo>
                  <a:lnTo>
                    <a:pt x="1431993" y="246077"/>
                  </a:lnTo>
                  <a:lnTo>
                    <a:pt x="1909324" y="246077"/>
                  </a:lnTo>
                  <a:lnTo>
                    <a:pt x="2386655" y="246077"/>
                  </a:lnTo>
                  <a:lnTo>
                    <a:pt x="2863986" y="369116"/>
                  </a:lnTo>
                  <a:lnTo>
                    <a:pt x="3341317" y="492155"/>
                  </a:lnTo>
                  <a:lnTo>
                    <a:pt x="3818648" y="645954"/>
                  </a:lnTo>
                  <a:lnTo>
                    <a:pt x="4295979" y="522915"/>
                  </a:lnTo>
                  <a:lnTo>
                    <a:pt x="4773310" y="430636"/>
                  </a:lnTo>
                  <a:lnTo>
                    <a:pt x="5250642" y="369116"/>
                  </a:lnTo>
                  <a:lnTo>
                    <a:pt x="5727973" y="369116"/>
                  </a:lnTo>
                  <a:lnTo>
                    <a:pt x="6205304" y="276837"/>
                  </a:lnTo>
                </a:path>
              </a:pathLst>
            </a:custGeom>
            <a:ln w="27101" cap="flat">
              <a:solidFill>
                <a:srgbClr val="00833D">
                  <a:alpha val="100000"/>
                </a:srgbClr>
              </a:solidFill>
              <a:prstDash val="solid"/>
              <a:round/>
            </a:ln>
          </p:spPr>
          <p:txBody>
            <a:bodyPr/>
            <a:lstStyle/>
            <a:p/>
          </p:txBody>
        </p:sp>
        <p:sp>
          <p:nvSpPr>
            <p:cNvPr id="41" name="pl41"/>
            <p:cNvSpPr/>
            <p:nvPr/>
          </p:nvSpPr>
          <p:spPr>
            <a:xfrm>
              <a:off x="998394" y="2167838"/>
              <a:ext cx="6205304" cy="1138110"/>
            </a:xfrm>
            <a:custGeom>
              <a:avLst/>
              <a:pathLst>
                <a:path w="6205304" h="1138110">
                  <a:moveTo>
                    <a:pt x="0" y="1138110"/>
                  </a:moveTo>
                  <a:lnTo>
                    <a:pt x="477331" y="0"/>
                  </a:lnTo>
                  <a:lnTo>
                    <a:pt x="954662" y="0"/>
                  </a:lnTo>
                  <a:lnTo>
                    <a:pt x="1431993" y="184558"/>
                  </a:lnTo>
                  <a:lnTo>
                    <a:pt x="1909324" y="399876"/>
                  </a:lnTo>
                  <a:lnTo>
                    <a:pt x="2386655" y="584435"/>
                  </a:lnTo>
                  <a:lnTo>
                    <a:pt x="2863986" y="430636"/>
                  </a:lnTo>
                  <a:lnTo>
                    <a:pt x="3341317" y="430636"/>
                  </a:lnTo>
                  <a:lnTo>
                    <a:pt x="3818648" y="584435"/>
                  </a:lnTo>
                  <a:lnTo>
                    <a:pt x="4295979" y="615194"/>
                  </a:lnTo>
                  <a:lnTo>
                    <a:pt x="4773310" y="369116"/>
                  </a:lnTo>
                  <a:lnTo>
                    <a:pt x="5250642" y="215318"/>
                  </a:lnTo>
                  <a:lnTo>
                    <a:pt x="5727973" y="92279"/>
                  </a:lnTo>
                  <a:lnTo>
                    <a:pt x="6205304" y="61519"/>
                  </a:lnTo>
                </a:path>
              </a:pathLst>
            </a:custGeom>
            <a:ln w="27101" cap="flat">
              <a:solidFill>
                <a:srgbClr val="002759">
                  <a:alpha val="100000"/>
                </a:srgbClr>
              </a:solidFill>
              <a:prstDash val="solid"/>
              <a:round/>
            </a:ln>
          </p:spPr>
          <p:txBody>
            <a:bodyPr/>
            <a:lstStyle/>
            <a:p/>
          </p:txBody>
        </p:sp>
        <p:sp>
          <p:nvSpPr>
            <p:cNvPr id="42" name="pt42"/>
            <p:cNvSpPr/>
            <p:nvPr/>
          </p:nvSpPr>
          <p:spPr>
            <a:xfrm>
              <a:off x="966793" y="216699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3" name="pt43"/>
            <p:cNvSpPr/>
            <p:nvPr/>
          </p:nvSpPr>
          <p:spPr>
            <a:xfrm>
              <a:off x="1444124" y="189015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4" name="pt44"/>
            <p:cNvSpPr/>
            <p:nvPr/>
          </p:nvSpPr>
          <p:spPr>
            <a:xfrm>
              <a:off x="1921455" y="189015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5" name="pt45"/>
            <p:cNvSpPr/>
            <p:nvPr/>
          </p:nvSpPr>
          <p:spPr>
            <a:xfrm>
              <a:off x="2398786" y="213623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6" name="pt46"/>
            <p:cNvSpPr/>
            <p:nvPr/>
          </p:nvSpPr>
          <p:spPr>
            <a:xfrm>
              <a:off x="2876118" y="213623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7" name="pt47"/>
            <p:cNvSpPr/>
            <p:nvPr/>
          </p:nvSpPr>
          <p:spPr>
            <a:xfrm>
              <a:off x="3353449" y="213623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8" name="pt48"/>
            <p:cNvSpPr/>
            <p:nvPr/>
          </p:nvSpPr>
          <p:spPr>
            <a:xfrm>
              <a:off x="3830780" y="225927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9" name="pt49"/>
            <p:cNvSpPr/>
            <p:nvPr/>
          </p:nvSpPr>
          <p:spPr>
            <a:xfrm>
              <a:off x="4308111" y="238231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0" name="pt50"/>
            <p:cNvSpPr/>
            <p:nvPr/>
          </p:nvSpPr>
          <p:spPr>
            <a:xfrm>
              <a:off x="4785442" y="253611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1" name="pt51"/>
            <p:cNvSpPr/>
            <p:nvPr/>
          </p:nvSpPr>
          <p:spPr>
            <a:xfrm>
              <a:off x="5262773" y="241307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2" name="pt52"/>
            <p:cNvSpPr/>
            <p:nvPr/>
          </p:nvSpPr>
          <p:spPr>
            <a:xfrm>
              <a:off x="5740104" y="232079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3" name="pt53"/>
            <p:cNvSpPr/>
            <p:nvPr/>
          </p:nvSpPr>
          <p:spPr>
            <a:xfrm>
              <a:off x="6217435" y="225927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4" name="pt54"/>
            <p:cNvSpPr/>
            <p:nvPr/>
          </p:nvSpPr>
          <p:spPr>
            <a:xfrm>
              <a:off x="6694766" y="225927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5" name="pt55"/>
            <p:cNvSpPr/>
            <p:nvPr/>
          </p:nvSpPr>
          <p:spPr>
            <a:xfrm>
              <a:off x="7172097" y="216699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6" name="pt56"/>
            <p:cNvSpPr/>
            <p:nvPr/>
          </p:nvSpPr>
          <p:spPr>
            <a:xfrm>
              <a:off x="966793" y="3274348"/>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7" name="pt57"/>
            <p:cNvSpPr/>
            <p:nvPr/>
          </p:nvSpPr>
          <p:spPr>
            <a:xfrm>
              <a:off x="1444124" y="2136237"/>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8" name="pt58"/>
            <p:cNvSpPr/>
            <p:nvPr/>
          </p:nvSpPr>
          <p:spPr>
            <a:xfrm>
              <a:off x="1921455" y="2136237"/>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9" name="pt59"/>
            <p:cNvSpPr/>
            <p:nvPr/>
          </p:nvSpPr>
          <p:spPr>
            <a:xfrm>
              <a:off x="2398786" y="232079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0" name="pt60"/>
            <p:cNvSpPr/>
            <p:nvPr/>
          </p:nvSpPr>
          <p:spPr>
            <a:xfrm>
              <a:off x="2876118" y="253611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1" name="pt61"/>
            <p:cNvSpPr/>
            <p:nvPr/>
          </p:nvSpPr>
          <p:spPr>
            <a:xfrm>
              <a:off x="3353449" y="272067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2" name="pt62"/>
            <p:cNvSpPr/>
            <p:nvPr/>
          </p:nvSpPr>
          <p:spPr>
            <a:xfrm>
              <a:off x="3830780" y="256687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3" name="pt63"/>
            <p:cNvSpPr/>
            <p:nvPr/>
          </p:nvSpPr>
          <p:spPr>
            <a:xfrm>
              <a:off x="4308111" y="256687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4" name="pt64"/>
            <p:cNvSpPr/>
            <p:nvPr/>
          </p:nvSpPr>
          <p:spPr>
            <a:xfrm>
              <a:off x="4785442" y="272067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5" name="pt65"/>
            <p:cNvSpPr/>
            <p:nvPr/>
          </p:nvSpPr>
          <p:spPr>
            <a:xfrm>
              <a:off x="5262773" y="275143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6" name="pt66"/>
            <p:cNvSpPr/>
            <p:nvPr/>
          </p:nvSpPr>
          <p:spPr>
            <a:xfrm>
              <a:off x="5740104" y="250535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7" name="pt67"/>
            <p:cNvSpPr/>
            <p:nvPr/>
          </p:nvSpPr>
          <p:spPr>
            <a:xfrm>
              <a:off x="6217435" y="235155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8" name="pt68"/>
            <p:cNvSpPr/>
            <p:nvPr/>
          </p:nvSpPr>
          <p:spPr>
            <a:xfrm>
              <a:off x="6694766" y="2228516"/>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9" name="pt69"/>
            <p:cNvSpPr/>
            <p:nvPr/>
          </p:nvSpPr>
          <p:spPr>
            <a:xfrm>
              <a:off x="7172097" y="2197756"/>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70" name="tx70"/>
            <p:cNvSpPr/>
            <p:nvPr/>
          </p:nvSpPr>
          <p:spPr>
            <a:xfrm>
              <a:off x="965235" y="4730929"/>
              <a:ext cx="66318"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a:t>
              </a:r>
            </a:p>
          </p:txBody>
        </p:sp>
        <p:sp>
          <p:nvSpPr>
            <p:cNvPr id="71" name="tx71"/>
            <p:cNvSpPr/>
            <p:nvPr/>
          </p:nvSpPr>
          <p:spPr>
            <a:xfrm>
              <a:off x="1442566" y="4775613"/>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72" name="tx72"/>
            <p:cNvSpPr/>
            <p:nvPr/>
          </p:nvSpPr>
          <p:spPr>
            <a:xfrm>
              <a:off x="1886738" y="3852821"/>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20</a:t>
              </a:r>
            </a:p>
          </p:txBody>
        </p:sp>
        <p:sp>
          <p:nvSpPr>
            <p:cNvPr id="73" name="tx73"/>
            <p:cNvSpPr/>
            <p:nvPr/>
          </p:nvSpPr>
          <p:spPr>
            <a:xfrm>
              <a:off x="2397228" y="4775613"/>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74" name="tx74"/>
            <p:cNvSpPr/>
            <p:nvPr/>
          </p:nvSpPr>
          <p:spPr>
            <a:xfrm>
              <a:off x="2874559" y="4730929"/>
              <a:ext cx="66318"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a:t>
              </a:r>
            </a:p>
          </p:txBody>
        </p:sp>
        <p:sp>
          <p:nvSpPr>
            <p:cNvPr id="75" name="tx75"/>
            <p:cNvSpPr/>
            <p:nvPr/>
          </p:nvSpPr>
          <p:spPr>
            <a:xfrm>
              <a:off x="3351891" y="4775613"/>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76" name="tx76"/>
            <p:cNvSpPr/>
            <p:nvPr/>
          </p:nvSpPr>
          <p:spPr>
            <a:xfrm>
              <a:off x="3829222" y="4775613"/>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77" name="tx77"/>
            <p:cNvSpPr/>
            <p:nvPr/>
          </p:nvSpPr>
          <p:spPr>
            <a:xfrm>
              <a:off x="4306553" y="4775613"/>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78" name="tx78"/>
            <p:cNvSpPr/>
            <p:nvPr/>
          </p:nvSpPr>
          <p:spPr>
            <a:xfrm>
              <a:off x="4783884" y="4730929"/>
              <a:ext cx="66318"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a:t>
              </a:r>
            </a:p>
          </p:txBody>
        </p:sp>
        <p:sp>
          <p:nvSpPr>
            <p:cNvPr id="79" name="tx79"/>
            <p:cNvSpPr/>
            <p:nvPr/>
          </p:nvSpPr>
          <p:spPr>
            <a:xfrm>
              <a:off x="5261215" y="4730929"/>
              <a:ext cx="66318"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a:t>
              </a:r>
            </a:p>
          </p:txBody>
        </p:sp>
        <p:sp>
          <p:nvSpPr>
            <p:cNvPr id="80" name="tx80"/>
            <p:cNvSpPr/>
            <p:nvPr/>
          </p:nvSpPr>
          <p:spPr>
            <a:xfrm>
              <a:off x="5738546" y="4775613"/>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81" name="tx81"/>
            <p:cNvSpPr/>
            <p:nvPr/>
          </p:nvSpPr>
          <p:spPr>
            <a:xfrm>
              <a:off x="6215877" y="4637136"/>
              <a:ext cx="66318"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3</a:t>
              </a:r>
            </a:p>
          </p:txBody>
        </p:sp>
        <p:sp>
          <p:nvSpPr>
            <p:cNvPr id="82" name="tx82"/>
            <p:cNvSpPr/>
            <p:nvPr/>
          </p:nvSpPr>
          <p:spPr>
            <a:xfrm>
              <a:off x="6693208" y="4775613"/>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83" name="tx83"/>
            <p:cNvSpPr/>
            <p:nvPr/>
          </p:nvSpPr>
          <p:spPr>
            <a:xfrm>
              <a:off x="7170539" y="4775613"/>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84" name="pl84"/>
            <p:cNvSpPr/>
            <p:nvPr/>
          </p:nvSpPr>
          <p:spPr>
            <a:xfrm>
              <a:off x="7222950" y="2189738"/>
              <a:ext cx="639354" cy="8601"/>
            </a:xfrm>
            <a:custGeom>
              <a:avLst/>
              <a:pathLst>
                <a:path w="639354" h="8601">
                  <a:moveTo>
                    <a:pt x="639354" y="0"/>
                  </a:moveTo>
                  <a:lnTo>
                    <a:pt x="0" y="8601"/>
                  </a:lnTo>
                </a:path>
              </a:pathLst>
            </a:custGeom>
          </p:spPr>
          <p:txBody>
            <a:bodyPr/>
            <a:lstStyle/>
            <a:p/>
          </p:txBody>
        </p:sp>
        <p:sp>
          <p:nvSpPr>
            <p:cNvPr id="85" name="pl85"/>
            <p:cNvSpPr/>
            <p:nvPr/>
          </p:nvSpPr>
          <p:spPr>
            <a:xfrm>
              <a:off x="7219128" y="2234428"/>
              <a:ext cx="643176" cy="211363"/>
            </a:xfrm>
            <a:custGeom>
              <a:avLst/>
              <a:pathLst>
                <a:path w="643176" h="211363">
                  <a:moveTo>
                    <a:pt x="643176" y="211363"/>
                  </a:moveTo>
                  <a:lnTo>
                    <a:pt x="0" y="0"/>
                  </a:lnTo>
                </a:path>
              </a:pathLst>
            </a:custGeom>
          </p:spPr>
          <p:txBody>
            <a:bodyPr/>
            <a:lstStyle/>
            <a:p/>
          </p:txBody>
        </p:sp>
        <p:sp>
          <p:nvSpPr>
            <p:cNvPr id="86" name="pg86"/>
            <p:cNvSpPr/>
            <p:nvPr/>
          </p:nvSpPr>
          <p:spPr>
            <a:xfrm>
              <a:off x="7793724" y="2101334"/>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833D">
                  <a:alpha val="100000"/>
                </a:srgbClr>
              </a:solidFill>
              <a:prstDash val="solid"/>
              <a:round/>
            </a:ln>
          </p:spPr>
          <p:txBody>
            <a:bodyPr/>
            <a:lstStyle/>
            <a:p/>
          </p:txBody>
        </p:sp>
        <p:sp>
          <p:nvSpPr>
            <p:cNvPr id="87" name="tx87"/>
            <p:cNvSpPr/>
            <p:nvPr/>
          </p:nvSpPr>
          <p:spPr>
            <a:xfrm>
              <a:off x="7816584" y="2142455"/>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833D">
                      <a:alpha val="100000"/>
                    </a:srgbClr>
                  </a:solidFill>
                  <a:latin typeface="Arial"/>
                  <a:cs typeface="Arial"/>
                </a:rPr>
                <a:t>MCV1: 88%</a:t>
              </a:r>
            </a:p>
          </p:txBody>
        </p:sp>
        <p:sp>
          <p:nvSpPr>
            <p:cNvPr id="88" name="pg88"/>
            <p:cNvSpPr/>
            <p:nvPr/>
          </p:nvSpPr>
          <p:spPr>
            <a:xfrm>
              <a:off x="7793724" y="2368676"/>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89" name="tx89"/>
            <p:cNvSpPr/>
            <p:nvPr/>
          </p:nvSpPr>
          <p:spPr>
            <a:xfrm>
              <a:off x="7816584" y="2409796"/>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2759">
                      <a:alpha val="100000"/>
                    </a:srgbClr>
                  </a:solidFill>
                  <a:latin typeface="Arial"/>
                  <a:cs typeface="Arial"/>
                </a:rPr>
                <a:t>MCV2: 87%</a:t>
              </a:r>
            </a:p>
          </p:txBody>
        </p:sp>
        <p:sp>
          <p:nvSpPr>
            <p:cNvPr id="90" name="rc90"/>
            <p:cNvSpPr/>
            <p:nvPr/>
          </p:nvSpPr>
          <p:spPr>
            <a:xfrm>
              <a:off x="711996" y="1578789"/>
              <a:ext cx="7923696" cy="3485079"/>
            </a:xfrm>
            <a:prstGeom prst="rect">
              <a:avLst/>
            </a:prstGeom>
            <a:ln w="13550" cap="rnd">
              <a:solidFill>
                <a:srgbClr val="BEBEBE">
                  <a:alpha val="100000"/>
                </a:srgbClr>
              </a:solidFill>
              <a:prstDash val="solid"/>
              <a:round/>
            </a:ln>
          </p:spPr>
          <p:txBody>
            <a:bodyPr/>
            <a:lstStyle/>
            <a:p/>
          </p:txBody>
        </p:sp>
        <p:sp>
          <p:nvSpPr>
            <p:cNvPr id="91" name="tx91"/>
            <p:cNvSpPr/>
            <p:nvPr/>
          </p:nvSpPr>
          <p:spPr>
            <a:xfrm>
              <a:off x="578734" y="4858079"/>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92" name="tx92"/>
            <p:cNvSpPr/>
            <p:nvPr/>
          </p:nvSpPr>
          <p:spPr>
            <a:xfrm>
              <a:off x="508103" y="3935286"/>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a:t>
              </a:r>
            </a:p>
          </p:txBody>
        </p:sp>
        <p:sp>
          <p:nvSpPr>
            <p:cNvPr id="93" name="tx93"/>
            <p:cNvSpPr/>
            <p:nvPr/>
          </p:nvSpPr>
          <p:spPr>
            <a:xfrm>
              <a:off x="508103" y="3012494"/>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a:t>
              </a:r>
            </a:p>
          </p:txBody>
        </p:sp>
        <p:sp>
          <p:nvSpPr>
            <p:cNvPr id="94" name="tx94"/>
            <p:cNvSpPr/>
            <p:nvPr/>
          </p:nvSpPr>
          <p:spPr>
            <a:xfrm>
              <a:off x="508103" y="2089702"/>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a:t>
              </a:r>
            </a:p>
          </p:txBody>
        </p:sp>
        <p:sp>
          <p:nvSpPr>
            <p:cNvPr id="95" name="tx95"/>
            <p:cNvSpPr/>
            <p:nvPr/>
          </p:nvSpPr>
          <p:spPr>
            <a:xfrm>
              <a:off x="8698322" y="4858079"/>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96" name="tx96"/>
            <p:cNvSpPr/>
            <p:nvPr/>
          </p:nvSpPr>
          <p:spPr>
            <a:xfrm>
              <a:off x="8698322" y="4550481"/>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a:t>
              </a:r>
            </a:p>
          </p:txBody>
        </p:sp>
        <p:sp>
          <p:nvSpPr>
            <p:cNvPr id="97" name="tx97"/>
            <p:cNvSpPr/>
            <p:nvPr/>
          </p:nvSpPr>
          <p:spPr>
            <a:xfrm>
              <a:off x="8698322" y="4242884"/>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a:t>
              </a:r>
            </a:p>
          </p:txBody>
        </p:sp>
        <p:sp>
          <p:nvSpPr>
            <p:cNvPr id="98" name="tx98"/>
            <p:cNvSpPr/>
            <p:nvPr/>
          </p:nvSpPr>
          <p:spPr>
            <a:xfrm>
              <a:off x="8698322" y="3935224"/>
              <a:ext cx="141262"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a:t>
              </a:r>
            </a:p>
          </p:txBody>
        </p:sp>
        <p:sp>
          <p:nvSpPr>
            <p:cNvPr id="99" name="tx99"/>
            <p:cNvSpPr/>
            <p:nvPr/>
          </p:nvSpPr>
          <p:spPr>
            <a:xfrm>
              <a:off x="8698322" y="3627689"/>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a:t>
              </a:r>
            </a:p>
          </p:txBody>
        </p:sp>
        <p:sp>
          <p:nvSpPr>
            <p:cNvPr id="100" name="tx100"/>
            <p:cNvSpPr/>
            <p:nvPr/>
          </p:nvSpPr>
          <p:spPr>
            <a:xfrm>
              <a:off x="8698322" y="3320091"/>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a:t>
              </a:r>
            </a:p>
          </p:txBody>
        </p:sp>
        <p:sp>
          <p:nvSpPr>
            <p:cNvPr id="101" name="tx101"/>
            <p:cNvSpPr/>
            <p:nvPr/>
          </p:nvSpPr>
          <p:spPr>
            <a:xfrm>
              <a:off x="8698322" y="3012494"/>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a:t>
              </a:r>
            </a:p>
          </p:txBody>
        </p:sp>
        <p:sp>
          <p:nvSpPr>
            <p:cNvPr id="102" name="tx102"/>
            <p:cNvSpPr/>
            <p:nvPr/>
          </p:nvSpPr>
          <p:spPr>
            <a:xfrm>
              <a:off x="8698322" y="2704896"/>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70</a:t>
              </a:r>
            </a:p>
          </p:txBody>
        </p:sp>
        <p:sp>
          <p:nvSpPr>
            <p:cNvPr id="103" name="tx103"/>
            <p:cNvSpPr/>
            <p:nvPr/>
          </p:nvSpPr>
          <p:spPr>
            <a:xfrm>
              <a:off x="8698322" y="2397299"/>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80</a:t>
              </a:r>
            </a:p>
          </p:txBody>
        </p:sp>
        <p:sp>
          <p:nvSpPr>
            <p:cNvPr id="104" name="tx104"/>
            <p:cNvSpPr/>
            <p:nvPr/>
          </p:nvSpPr>
          <p:spPr>
            <a:xfrm>
              <a:off x="8698322" y="2089702"/>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90</a:t>
              </a:r>
            </a:p>
          </p:txBody>
        </p:sp>
        <p:sp>
          <p:nvSpPr>
            <p:cNvPr id="105" name="tx105"/>
            <p:cNvSpPr/>
            <p:nvPr/>
          </p:nvSpPr>
          <p:spPr>
            <a:xfrm>
              <a:off x="8698322" y="1782104"/>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106" name="tx106"/>
            <p:cNvSpPr/>
            <p:nvPr/>
          </p:nvSpPr>
          <p:spPr>
            <a:xfrm rot="-5400000">
              <a:off x="830870" y="5245468"/>
              <a:ext cx="33194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2012*</a:t>
              </a:r>
            </a:p>
          </p:txBody>
        </p:sp>
        <p:sp>
          <p:nvSpPr>
            <p:cNvPr id="107" name="tx107"/>
            <p:cNvSpPr/>
            <p:nvPr/>
          </p:nvSpPr>
          <p:spPr>
            <a:xfrm rot="-5400000">
              <a:off x="1333471" y="5221315"/>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2013</a:t>
              </a:r>
            </a:p>
          </p:txBody>
        </p:sp>
        <p:sp>
          <p:nvSpPr>
            <p:cNvPr id="108" name="tx108"/>
            <p:cNvSpPr/>
            <p:nvPr/>
          </p:nvSpPr>
          <p:spPr>
            <a:xfrm rot="-5400000">
              <a:off x="1785532" y="5245468"/>
              <a:ext cx="33194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2014*</a:t>
              </a:r>
            </a:p>
          </p:txBody>
        </p:sp>
        <p:sp>
          <p:nvSpPr>
            <p:cNvPr id="109" name="tx109"/>
            <p:cNvSpPr/>
            <p:nvPr/>
          </p:nvSpPr>
          <p:spPr>
            <a:xfrm rot="-5400000">
              <a:off x="2288164" y="522134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2015</a:t>
              </a:r>
            </a:p>
          </p:txBody>
        </p:sp>
        <p:sp>
          <p:nvSpPr>
            <p:cNvPr id="110" name="tx110"/>
            <p:cNvSpPr/>
            <p:nvPr/>
          </p:nvSpPr>
          <p:spPr>
            <a:xfrm rot="-5400000">
              <a:off x="2740194" y="5245468"/>
              <a:ext cx="33194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2016*</a:t>
              </a:r>
            </a:p>
          </p:txBody>
        </p:sp>
        <p:sp>
          <p:nvSpPr>
            <p:cNvPr id="111" name="tx111"/>
            <p:cNvSpPr/>
            <p:nvPr/>
          </p:nvSpPr>
          <p:spPr>
            <a:xfrm rot="-5400000">
              <a:off x="3217525" y="5245468"/>
              <a:ext cx="33194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2017*</a:t>
              </a:r>
            </a:p>
          </p:txBody>
        </p:sp>
        <p:sp>
          <p:nvSpPr>
            <p:cNvPr id="112" name="tx112"/>
            <p:cNvSpPr/>
            <p:nvPr/>
          </p:nvSpPr>
          <p:spPr>
            <a:xfrm rot="-5400000">
              <a:off x="3694856" y="5245468"/>
              <a:ext cx="33194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2018*</a:t>
              </a:r>
            </a:p>
          </p:txBody>
        </p:sp>
        <p:sp>
          <p:nvSpPr>
            <p:cNvPr id="113" name="tx113"/>
            <p:cNvSpPr/>
            <p:nvPr/>
          </p:nvSpPr>
          <p:spPr>
            <a:xfrm rot="-5400000">
              <a:off x="4197488" y="522134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2019</a:t>
              </a:r>
            </a:p>
          </p:txBody>
        </p:sp>
        <p:sp>
          <p:nvSpPr>
            <p:cNvPr id="114" name="tx114"/>
            <p:cNvSpPr/>
            <p:nvPr/>
          </p:nvSpPr>
          <p:spPr>
            <a:xfrm rot="-5400000">
              <a:off x="4649518" y="5245468"/>
              <a:ext cx="33194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2020*</a:t>
              </a:r>
            </a:p>
          </p:txBody>
        </p:sp>
        <p:sp>
          <p:nvSpPr>
            <p:cNvPr id="115" name="tx115"/>
            <p:cNvSpPr/>
            <p:nvPr/>
          </p:nvSpPr>
          <p:spPr>
            <a:xfrm rot="-5400000">
              <a:off x="5097053" y="5275265"/>
              <a:ext cx="391541"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2021*^</a:t>
              </a:r>
            </a:p>
          </p:txBody>
        </p:sp>
        <p:sp>
          <p:nvSpPr>
            <p:cNvPr id="116" name="tx116"/>
            <p:cNvSpPr/>
            <p:nvPr/>
          </p:nvSpPr>
          <p:spPr>
            <a:xfrm rot="-5400000">
              <a:off x="5629481" y="522134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2022</a:t>
              </a:r>
            </a:p>
          </p:txBody>
        </p:sp>
        <p:sp>
          <p:nvSpPr>
            <p:cNvPr id="117" name="tx117"/>
            <p:cNvSpPr/>
            <p:nvPr/>
          </p:nvSpPr>
          <p:spPr>
            <a:xfrm rot="-5400000">
              <a:off x="6106782" y="5221315"/>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2023</a:t>
              </a:r>
            </a:p>
          </p:txBody>
        </p:sp>
        <p:sp>
          <p:nvSpPr>
            <p:cNvPr id="118" name="tx118"/>
            <p:cNvSpPr/>
            <p:nvPr/>
          </p:nvSpPr>
          <p:spPr>
            <a:xfrm rot="-5400000">
              <a:off x="6558843" y="5245468"/>
              <a:ext cx="33194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2024*</a:t>
              </a:r>
            </a:p>
          </p:txBody>
        </p:sp>
        <p:sp>
          <p:nvSpPr>
            <p:cNvPr id="119" name="tx119"/>
            <p:cNvSpPr/>
            <p:nvPr/>
          </p:nvSpPr>
          <p:spPr>
            <a:xfrm rot="-5400000">
              <a:off x="7031089" y="5250553"/>
              <a:ext cx="34211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2025^</a:t>
              </a:r>
            </a:p>
          </p:txBody>
        </p:sp>
        <p:sp>
          <p:nvSpPr>
            <p:cNvPr id="120" name="tx120"/>
            <p:cNvSpPr/>
            <p:nvPr/>
          </p:nvSpPr>
          <p:spPr>
            <a:xfrm rot="-5400000">
              <a:off x="-415232" y="3269657"/>
              <a:ext cx="1614940" cy="10334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Number of measles cases</a:t>
              </a:r>
            </a:p>
          </p:txBody>
        </p:sp>
        <p:sp>
          <p:nvSpPr>
            <p:cNvPr id="121" name="tx121"/>
            <p:cNvSpPr/>
            <p:nvPr/>
          </p:nvSpPr>
          <p:spPr>
            <a:xfrm rot="5400000">
              <a:off x="8341156" y="3255776"/>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sp>
          <p:nvSpPr>
            <p:cNvPr id="122" name="pl122"/>
            <p:cNvSpPr/>
            <p:nvPr/>
          </p:nvSpPr>
          <p:spPr>
            <a:xfrm>
              <a:off x="2624639" y="6000730"/>
              <a:ext cx="175564" cy="0"/>
            </a:xfrm>
            <a:custGeom>
              <a:avLst/>
              <a:pathLst>
                <a:path w="175564" h="0">
                  <a:moveTo>
                    <a:pt x="0" y="0"/>
                  </a:moveTo>
                  <a:lnTo>
                    <a:pt x="175564" y="0"/>
                  </a:lnTo>
                </a:path>
              </a:pathLst>
            </a:custGeom>
            <a:ln w="27101" cap="flat">
              <a:solidFill>
                <a:srgbClr val="00833D">
                  <a:alpha val="100000"/>
                </a:srgbClr>
              </a:solidFill>
              <a:prstDash val="solid"/>
              <a:round/>
            </a:ln>
          </p:spPr>
          <p:txBody>
            <a:bodyPr/>
            <a:lstStyle/>
            <a:p/>
          </p:txBody>
        </p:sp>
        <p:sp>
          <p:nvSpPr>
            <p:cNvPr id="123" name="pt123"/>
            <p:cNvSpPr/>
            <p:nvPr/>
          </p:nvSpPr>
          <p:spPr>
            <a:xfrm>
              <a:off x="2680821" y="596912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24" name="pl124"/>
            <p:cNvSpPr/>
            <p:nvPr/>
          </p:nvSpPr>
          <p:spPr>
            <a:xfrm>
              <a:off x="3984912" y="6000730"/>
              <a:ext cx="175564" cy="0"/>
            </a:xfrm>
            <a:custGeom>
              <a:avLst/>
              <a:pathLst>
                <a:path w="175564" h="0">
                  <a:moveTo>
                    <a:pt x="0" y="0"/>
                  </a:moveTo>
                  <a:lnTo>
                    <a:pt x="175564" y="0"/>
                  </a:lnTo>
                </a:path>
              </a:pathLst>
            </a:custGeom>
            <a:ln w="27101" cap="flat">
              <a:solidFill>
                <a:srgbClr val="002759">
                  <a:alpha val="100000"/>
                </a:srgbClr>
              </a:solidFill>
              <a:prstDash val="solid"/>
              <a:round/>
            </a:ln>
          </p:spPr>
          <p:txBody>
            <a:bodyPr/>
            <a:lstStyle/>
            <a:p/>
          </p:txBody>
        </p:sp>
        <p:sp>
          <p:nvSpPr>
            <p:cNvPr id="125" name="pt125"/>
            <p:cNvSpPr/>
            <p:nvPr/>
          </p:nvSpPr>
          <p:spPr>
            <a:xfrm>
              <a:off x="4041093" y="596912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126" name="tx126"/>
            <p:cNvSpPr/>
            <p:nvPr/>
          </p:nvSpPr>
          <p:spPr>
            <a:xfrm>
              <a:off x="2891739" y="5919625"/>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27" name="tx127"/>
            <p:cNvSpPr/>
            <p:nvPr/>
          </p:nvSpPr>
          <p:spPr>
            <a:xfrm>
              <a:off x="4252011" y="5919625"/>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 coverage</a:t>
              </a:r>
            </a:p>
          </p:txBody>
        </p:sp>
        <p:sp>
          <p:nvSpPr>
            <p:cNvPr id="128" name="rc128"/>
            <p:cNvSpPr/>
            <p:nvPr/>
          </p:nvSpPr>
          <p:spPr>
            <a:xfrm>
              <a:off x="5541005" y="5900002"/>
              <a:ext cx="201456" cy="201456"/>
            </a:xfrm>
            <a:prstGeom prst="rect">
              <a:avLst/>
            </a:prstGeom>
            <a:solidFill>
              <a:srgbClr val="1CABE2">
                <a:alpha val="100000"/>
              </a:srgbClr>
            </a:solidFill>
          </p:spPr>
          <p:txBody>
            <a:bodyPr/>
            <a:lstStyle/>
            <a:p/>
          </p:txBody>
        </p:sp>
        <p:sp>
          <p:nvSpPr>
            <p:cNvPr id="129" name="tx129"/>
            <p:cNvSpPr/>
            <p:nvPr/>
          </p:nvSpPr>
          <p:spPr>
            <a:xfrm>
              <a:off x="5821050" y="5949093"/>
              <a:ext cx="92394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Measles cases</a:t>
              </a:r>
            </a:p>
          </p:txBody>
        </p:sp>
        <p:sp>
          <p:nvSpPr>
            <p:cNvPr id="130" name="tx130"/>
            <p:cNvSpPr/>
            <p:nvPr/>
          </p:nvSpPr>
          <p:spPr>
            <a:xfrm>
              <a:off x="1933434" y="1334104"/>
              <a:ext cx="5480818"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Trends in the number of measles cases and MCV coverage, Eswatini, 2012-2025</a:t>
              </a:r>
            </a:p>
          </p:txBody>
        </p:sp>
        <p:sp>
          <p:nvSpPr>
            <p:cNvPr id="131" name="tx131"/>
            <p:cNvSpPr/>
            <p:nvPr/>
          </p:nvSpPr>
          <p:spPr>
            <a:xfrm>
              <a:off x="4443055" y="6224698"/>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32" name="tx132"/>
            <p:cNvSpPr/>
            <p:nvPr/>
          </p:nvSpPr>
          <p:spPr>
            <a:xfrm>
              <a:off x="3535441" y="6345398"/>
              <a:ext cx="5100250"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Reported measles and rubella cases and incidence rates by WHO Member States, as of 12 June 2026.</a:t>
              </a:r>
            </a:p>
          </p:txBody>
        </p:sp>
        <p:sp>
          <p:nvSpPr>
            <p:cNvPr id="133" name="tx133"/>
            <p:cNvSpPr/>
            <p:nvPr/>
          </p:nvSpPr>
          <p:spPr>
            <a:xfrm>
              <a:off x="4293150" y="6466099"/>
              <a:ext cx="4342541"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Provisional data based on monthly data reported to WHO (Geneva) as of 12 June 2026.</a:t>
              </a:r>
            </a:p>
          </p:txBody>
        </p:sp>
        <p:sp>
          <p:nvSpPr>
            <p:cNvPr id="134" name="tx134"/>
            <p:cNvSpPr/>
            <p:nvPr/>
          </p:nvSpPr>
          <p:spPr>
            <a:xfrm>
              <a:off x="837321" y="6586855"/>
              <a:ext cx="779837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Asterisks (*) indicate years with measles vaccine stockouts and carets (^) indicates years with measles vaccination campaigns (national or subnational).</a:t>
              </a:r>
            </a:p>
          </p:txBody>
        </p:sp>
      </p:grpSp>
      <p:sp>
        <p:nvSpPr>
          <p:cNvPr id="13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there was a total of 0 confirmed measles cases in Eswatini. In the same year, MCV1 coverage was 88% and MCV2 coverage was 87%.
The number of cases in 2025 was the same as in 2024 (n=0).
The highest number of measles cases was reported in 2014 (n=20). In this year, MCV1 coverage was 97%.
Eswatini reported measles vaccine stockouts in 2008, 2012, 2014, 2016, 2017, 2018, 2020, 2021, and 2024.
There were measles-containing vaccine supplementary immunization activities/campaigns in 2021 and 2025.</a:t>
            </a:r>
          </a:p>
        </p:txBody>
      </p:sp>
      <p:sp>
        <p:nvSpPr>
          <p:cNvPr id="136"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Eswatini reported no confirmed measles cases, while MCV1 coverage was 88% and MCV2 coverage was 87%.</a:t>
            </a:r>
          </a:p>
        </p:txBody>
      </p:sp>
      <p:grpSp xmlns:pic="http://schemas.openxmlformats.org/drawingml/2006/picture">
        <p:nvGrpSpPr>
          <p:cNvPr id="137" name=""/>
          <p:cNvGrpSpPr/>
          <p:nvPr/>
        </p:nvGrpSpPr>
        <p:grpSpPr>
          <a:xfrm>
            <a:off x="292608" y="1097280"/>
            <a:ext cx="8595360" cy="28575"/>
            <a:chOff x="292608" y="1097280"/>
            <a:chExt cx="8595360" cy="28575"/>
          </a:xfrm>
        </p:grpSpPr>
        <p:sp>
          <p:nvSpPr>
            <p:cNvPr id="138"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39"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Childhood immunization:
Additional charts</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767459" y="5159936"/>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 name="pl6"/>
            <p:cNvSpPr/>
            <p:nvPr/>
          </p:nvSpPr>
          <p:spPr>
            <a:xfrm>
              <a:off x="767459" y="4150201"/>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 name="pl7"/>
            <p:cNvSpPr/>
            <p:nvPr/>
          </p:nvSpPr>
          <p:spPr>
            <a:xfrm>
              <a:off x="767459" y="3140465"/>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8" name="pl8"/>
            <p:cNvSpPr/>
            <p:nvPr/>
          </p:nvSpPr>
          <p:spPr>
            <a:xfrm>
              <a:off x="767459" y="2130730"/>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9" name="pl9"/>
            <p:cNvSpPr/>
            <p:nvPr/>
          </p:nvSpPr>
          <p:spPr>
            <a:xfrm>
              <a:off x="767459" y="4655068"/>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0" name="pl10"/>
            <p:cNvSpPr/>
            <p:nvPr/>
          </p:nvSpPr>
          <p:spPr>
            <a:xfrm>
              <a:off x="767459" y="3645333"/>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1" name="pl11"/>
            <p:cNvSpPr/>
            <p:nvPr/>
          </p:nvSpPr>
          <p:spPr>
            <a:xfrm>
              <a:off x="767459" y="2635597"/>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2" name="pl12"/>
            <p:cNvSpPr/>
            <p:nvPr/>
          </p:nvSpPr>
          <p:spPr>
            <a:xfrm>
              <a:off x="94346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64748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35150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05552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618741"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322761"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46356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943464" y="3443386"/>
              <a:ext cx="3520101" cy="1211682"/>
            </a:xfrm>
            <a:custGeom>
              <a:avLst/>
              <a:pathLst>
                <a:path w="3520101" h="1211682">
                  <a:moveTo>
                    <a:pt x="0" y="100973"/>
                  </a:moveTo>
                  <a:lnTo>
                    <a:pt x="140804" y="0"/>
                  </a:lnTo>
                  <a:lnTo>
                    <a:pt x="281608" y="100973"/>
                  </a:lnTo>
                  <a:lnTo>
                    <a:pt x="422412" y="100973"/>
                  </a:lnTo>
                  <a:lnTo>
                    <a:pt x="563216" y="302920"/>
                  </a:lnTo>
                  <a:lnTo>
                    <a:pt x="704020" y="302920"/>
                  </a:lnTo>
                  <a:lnTo>
                    <a:pt x="844824" y="403894"/>
                  </a:lnTo>
                  <a:lnTo>
                    <a:pt x="985628" y="403894"/>
                  </a:lnTo>
                  <a:lnTo>
                    <a:pt x="1126432" y="403894"/>
                  </a:lnTo>
                  <a:lnTo>
                    <a:pt x="1267236" y="504867"/>
                  </a:lnTo>
                  <a:lnTo>
                    <a:pt x="1408040" y="605841"/>
                  </a:lnTo>
                  <a:lnTo>
                    <a:pt x="1548844" y="504867"/>
                  </a:lnTo>
                  <a:lnTo>
                    <a:pt x="1689648" y="1009735"/>
                  </a:lnTo>
                  <a:lnTo>
                    <a:pt x="1830452" y="1110709"/>
                  </a:lnTo>
                  <a:lnTo>
                    <a:pt x="1971256" y="1110709"/>
                  </a:lnTo>
                  <a:lnTo>
                    <a:pt x="2112061" y="605841"/>
                  </a:lnTo>
                  <a:lnTo>
                    <a:pt x="2252865" y="605841"/>
                  </a:lnTo>
                  <a:lnTo>
                    <a:pt x="2393669" y="605841"/>
                  </a:lnTo>
                  <a:lnTo>
                    <a:pt x="2534473" y="605841"/>
                  </a:lnTo>
                  <a:lnTo>
                    <a:pt x="2675277" y="605841"/>
                  </a:lnTo>
                  <a:lnTo>
                    <a:pt x="2816081" y="706814"/>
                  </a:lnTo>
                  <a:lnTo>
                    <a:pt x="2956885" y="201947"/>
                  </a:lnTo>
                  <a:lnTo>
                    <a:pt x="3097689" y="1009735"/>
                  </a:lnTo>
                  <a:lnTo>
                    <a:pt x="3238493" y="807788"/>
                  </a:lnTo>
                  <a:lnTo>
                    <a:pt x="3379297" y="403894"/>
                  </a:lnTo>
                  <a:lnTo>
                    <a:pt x="3520101" y="1211682"/>
                  </a:lnTo>
                </a:path>
              </a:pathLst>
            </a:custGeom>
            <a:ln w="27101" cap="flat">
              <a:solidFill>
                <a:srgbClr val="0058AB">
                  <a:alpha val="80000"/>
                </a:srgbClr>
              </a:solidFill>
              <a:prstDash val="solid"/>
              <a:round/>
            </a:ln>
          </p:spPr>
          <p:txBody>
            <a:bodyPr/>
            <a:lstStyle/>
            <a:p/>
          </p:txBody>
        </p:sp>
        <p:sp>
          <p:nvSpPr>
            <p:cNvPr id="20" name="pl20"/>
            <p:cNvSpPr/>
            <p:nvPr/>
          </p:nvSpPr>
          <p:spPr>
            <a:xfrm>
              <a:off x="943464" y="3342412"/>
              <a:ext cx="3520101" cy="908761"/>
            </a:xfrm>
            <a:custGeom>
              <a:avLst/>
              <a:pathLst>
                <a:path w="3520101" h="908761">
                  <a:moveTo>
                    <a:pt x="0" y="0"/>
                  </a:moveTo>
                  <a:lnTo>
                    <a:pt x="140804" y="100973"/>
                  </a:lnTo>
                  <a:lnTo>
                    <a:pt x="281608" y="0"/>
                  </a:lnTo>
                  <a:lnTo>
                    <a:pt x="422412" y="201947"/>
                  </a:lnTo>
                  <a:lnTo>
                    <a:pt x="563216" y="302920"/>
                  </a:lnTo>
                  <a:lnTo>
                    <a:pt x="704020" y="201947"/>
                  </a:lnTo>
                  <a:lnTo>
                    <a:pt x="844824" y="302920"/>
                  </a:lnTo>
                  <a:lnTo>
                    <a:pt x="985628" y="302920"/>
                  </a:lnTo>
                  <a:lnTo>
                    <a:pt x="1126432" y="504867"/>
                  </a:lnTo>
                  <a:lnTo>
                    <a:pt x="1267236" y="605841"/>
                  </a:lnTo>
                  <a:lnTo>
                    <a:pt x="1408040" y="706814"/>
                  </a:lnTo>
                  <a:lnTo>
                    <a:pt x="1548844" y="706814"/>
                  </a:lnTo>
                  <a:lnTo>
                    <a:pt x="1689648" y="706814"/>
                  </a:lnTo>
                  <a:lnTo>
                    <a:pt x="1830452" y="706814"/>
                  </a:lnTo>
                  <a:lnTo>
                    <a:pt x="1971256" y="807788"/>
                  </a:lnTo>
                  <a:lnTo>
                    <a:pt x="2112061" y="807788"/>
                  </a:lnTo>
                  <a:lnTo>
                    <a:pt x="2252865" y="807788"/>
                  </a:lnTo>
                  <a:lnTo>
                    <a:pt x="2393669" y="807788"/>
                  </a:lnTo>
                  <a:lnTo>
                    <a:pt x="2534473" y="908761"/>
                  </a:lnTo>
                  <a:lnTo>
                    <a:pt x="2675277" y="908761"/>
                  </a:lnTo>
                  <a:lnTo>
                    <a:pt x="2816081" y="807788"/>
                  </a:lnTo>
                  <a:lnTo>
                    <a:pt x="2956885" y="706814"/>
                  </a:lnTo>
                  <a:lnTo>
                    <a:pt x="3097689" y="706814"/>
                  </a:lnTo>
                  <a:lnTo>
                    <a:pt x="3238493" y="706814"/>
                  </a:lnTo>
                  <a:lnTo>
                    <a:pt x="3379297" y="807788"/>
                  </a:lnTo>
                  <a:lnTo>
                    <a:pt x="3520101" y="807788"/>
                  </a:lnTo>
                </a:path>
              </a:pathLst>
            </a:custGeom>
            <a:ln w="27101" cap="flat">
              <a:solidFill>
                <a:srgbClr val="1CABE2">
                  <a:alpha val="80000"/>
                </a:srgbClr>
              </a:solidFill>
              <a:prstDash val="solid"/>
              <a:round/>
            </a:ln>
          </p:spPr>
          <p:txBody>
            <a:bodyPr/>
            <a:lstStyle/>
            <a:p/>
          </p:txBody>
        </p:sp>
        <p:sp>
          <p:nvSpPr>
            <p:cNvPr id="21" name="pl21"/>
            <p:cNvSpPr/>
            <p:nvPr/>
          </p:nvSpPr>
          <p:spPr>
            <a:xfrm>
              <a:off x="943464" y="2736571"/>
              <a:ext cx="3520101" cy="1413629"/>
            </a:xfrm>
            <a:custGeom>
              <a:avLst/>
              <a:pathLst>
                <a:path w="3520101" h="1413629">
                  <a:moveTo>
                    <a:pt x="0" y="0"/>
                  </a:moveTo>
                  <a:lnTo>
                    <a:pt x="140804" y="100973"/>
                  </a:lnTo>
                  <a:lnTo>
                    <a:pt x="281608" y="100973"/>
                  </a:lnTo>
                  <a:lnTo>
                    <a:pt x="422412" y="100973"/>
                  </a:lnTo>
                  <a:lnTo>
                    <a:pt x="563216" y="201947"/>
                  </a:lnTo>
                  <a:lnTo>
                    <a:pt x="704020" y="504867"/>
                  </a:lnTo>
                  <a:lnTo>
                    <a:pt x="844824" y="403894"/>
                  </a:lnTo>
                  <a:lnTo>
                    <a:pt x="985628" y="403894"/>
                  </a:lnTo>
                  <a:lnTo>
                    <a:pt x="1126432" y="605841"/>
                  </a:lnTo>
                  <a:lnTo>
                    <a:pt x="1267236" y="807788"/>
                  </a:lnTo>
                  <a:lnTo>
                    <a:pt x="1408040" y="807788"/>
                  </a:lnTo>
                  <a:lnTo>
                    <a:pt x="1548844" y="908761"/>
                  </a:lnTo>
                  <a:lnTo>
                    <a:pt x="1689648" y="908761"/>
                  </a:lnTo>
                  <a:lnTo>
                    <a:pt x="1830452" y="1009735"/>
                  </a:lnTo>
                  <a:lnTo>
                    <a:pt x="1971256" y="1009735"/>
                  </a:lnTo>
                  <a:lnTo>
                    <a:pt x="2112061" y="1009735"/>
                  </a:lnTo>
                  <a:lnTo>
                    <a:pt x="2252865" y="1211682"/>
                  </a:lnTo>
                  <a:lnTo>
                    <a:pt x="2393669" y="1211682"/>
                  </a:lnTo>
                  <a:lnTo>
                    <a:pt x="2534473" y="1312656"/>
                  </a:lnTo>
                  <a:lnTo>
                    <a:pt x="2675277" y="1413629"/>
                  </a:lnTo>
                  <a:lnTo>
                    <a:pt x="2816081" y="1211682"/>
                  </a:lnTo>
                  <a:lnTo>
                    <a:pt x="2956885" y="1110709"/>
                  </a:lnTo>
                  <a:lnTo>
                    <a:pt x="3097689" y="1110709"/>
                  </a:lnTo>
                  <a:lnTo>
                    <a:pt x="3238493" y="1211682"/>
                  </a:lnTo>
                  <a:lnTo>
                    <a:pt x="3379297" y="1211682"/>
                  </a:lnTo>
                  <a:lnTo>
                    <a:pt x="3520101" y="1312656"/>
                  </a:lnTo>
                </a:path>
              </a:pathLst>
            </a:custGeom>
            <a:ln w="27101" cap="flat">
              <a:solidFill>
                <a:srgbClr val="00833D">
                  <a:alpha val="80000"/>
                </a:srgbClr>
              </a:solidFill>
              <a:prstDash val="solid"/>
              <a:round/>
            </a:ln>
          </p:spPr>
          <p:txBody>
            <a:bodyPr/>
            <a:lstStyle/>
            <a:p/>
          </p:txBody>
        </p:sp>
        <p:sp>
          <p:nvSpPr>
            <p:cNvPr id="22" name="pl22"/>
            <p:cNvSpPr/>
            <p:nvPr/>
          </p:nvSpPr>
          <p:spPr>
            <a:xfrm>
              <a:off x="943464" y="3443386"/>
              <a:ext cx="3520101" cy="1211682"/>
            </a:xfrm>
            <a:custGeom>
              <a:avLst/>
              <a:pathLst>
                <a:path w="3520101" h="1211682">
                  <a:moveTo>
                    <a:pt x="0" y="100973"/>
                  </a:moveTo>
                  <a:lnTo>
                    <a:pt x="140804" y="0"/>
                  </a:lnTo>
                  <a:lnTo>
                    <a:pt x="281608" y="100973"/>
                  </a:lnTo>
                  <a:lnTo>
                    <a:pt x="422412" y="100973"/>
                  </a:lnTo>
                  <a:lnTo>
                    <a:pt x="563216" y="302920"/>
                  </a:lnTo>
                  <a:lnTo>
                    <a:pt x="704020" y="302920"/>
                  </a:lnTo>
                  <a:lnTo>
                    <a:pt x="844824" y="403894"/>
                  </a:lnTo>
                  <a:lnTo>
                    <a:pt x="985628" y="403894"/>
                  </a:lnTo>
                  <a:lnTo>
                    <a:pt x="1126432" y="403894"/>
                  </a:lnTo>
                  <a:lnTo>
                    <a:pt x="1267236" y="504867"/>
                  </a:lnTo>
                  <a:lnTo>
                    <a:pt x="1408040" y="605841"/>
                  </a:lnTo>
                  <a:lnTo>
                    <a:pt x="1548844" y="504867"/>
                  </a:lnTo>
                  <a:lnTo>
                    <a:pt x="1689648" y="1009735"/>
                  </a:lnTo>
                  <a:lnTo>
                    <a:pt x="1830452" y="1110709"/>
                  </a:lnTo>
                  <a:lnTo>
                    <a:pt x="1971256" y="1110709"/>
                  </a:lnTo>
                  <a:lnTo>
                    <a:pt x="2112061" y="605841"/>
                  </a:lnTo>
                  <a:lnTo>
                    <a:pt x="2252865" y="605841"/>
                  </a:lnTo>
                  <a:lnTo>
                    <a:pt x="2393669" y="605841"/>
                  </a:lnTo>
                  <a:lnTo>
                    <a:pt x="2534473" y="605841"/>
                  </a:lnTo>
                  <a:lnTo>
                    <a:pt x="2675277" y="605841"/>
                  </a:lnTo>
                  <a:lnTo>
                    <a:pt x="2816081" y="706814"/>
                  </a:lnTo>
                  <a:lnTo>
                    <a:pt x="2956885" y="201947"/>
                  </a:lnTo>
                  <a:lnTo>
                    <a:pt x="3097689" y="1009735"/>
                  </a:lnTo>
                  <a:lnTo>
                    <a:pt x="3238493" y="807788"/>
                  </a:lnTo>
                  <a:lnTo>
                    <a:pt x="3379297" y="403894"/>
                  </a:lnTo>
                  <a:lnTo>
                    <a:pt x="3520101" y="1211682"/>
                  </a:lnTo>
                </a:path>
              </a:pathLst>
            </a:custGeom>
            <a:ln w="43362" cap="flat">
              <a:solidFill>
                <a:srgbClr val="000000">
                  <a:alpha val="100000"/>
                </a:srgbClr>
              </a:solidFill>
              <a:prstDash val="solid"/>
              <a:round/>
            </a:ln>
          </p:spPr>
          <p:txBody>
            <a:bodyPr/>
            <a:lstStyle/>
            <a:p/>
          </p:txBody>
        </p:sp>
        <p:sp>
          <p:nvSpPr>
            <p:cNvPr id="23" name="pl23"/>
            <p:cNvSpPr/>
            <p:nvPr/>
          </p:nvSpPr>
          <p:spPr>
            <a:xfrm>
              <a:off x="943464" y="3443386"/>
              <a:ext cx="3520101" cy="1211682"/>
            </a:xfrm>
            <a:custGeom>
              <a:avLst/>
              <a:pathLst>
                <a:path w="3520101" h="1211682">
                  <a:moveTo>
                    <a:pt x="0" y="100973"/>
                  </a:moveTo>
                  <a:lnTo>
                    <a:pt x="140804" y="0"/>
                  </a:lnTo>
                  <a:lnTo>
                    <a:pt x="281608" y="100973"/>
                  </a:lnTo>
                  <a:lnTo>
                    <a:pt x="422412" y="100973"/>
                  </a:lnTo>
                  <a:lnTo>
                    <a:pt x="563216" y="302920"/>
                  </a:lnTo>
                  <a:lnTo>
                    <a:pt x="704020" y="302920"/>
                  </a:lnTo>
                  <a:lnTo>
                    <a:pt x="844824" y="403894"/>
                  </a:lnTo>
                  <a:lnTo>
                    <a:pt x="985628" y="403894"/>
                  </a:lnTo>
                  <a:lnTo>
                    <a:pt x="1126432" y="403894"/>
                  </a:lnTo>
                  <a:lnTo>
                    <a:pt x="1267236" y="504867"/>
                  </a:lnTo>
                  <a:lnTo>
                    <a:pt x="1408040" y="605841"/>
                  </a:lnTo>
                  <a:lnTo>
                    <a:pt x="1548844" y="504867"/>
                  </a:lnTo>
                  <a:lnTo>
                    <a:pt x="1689648" y="1009735"/>
                  </a:lnTo>
                  <a:lnTo>
                    <a:pt x="1830452" y="1110709"/>
                  </a:lnTo>
                  <a:lnTo>
                    <a:pt x="1971256" y="1110709"/>
                  </a:lnTo>
                  <a:lnTo>
                    <a:pt x="2112061" y="605841"/>
                  </a:lnTo>
                  <a:lnTo>
                    <a:pt x="2252865" y="605841"/>
                  </a:lnTo>
                  <a:lnTo>
                    <a:pt x="2393669" y="605841"/>
                  </a:lnTo>
                  <a:lnTo>
                    <a:pt x="2534473" y="605841"/>
                  </a:lnTo>
                  <a:lnTo>
                    <a:pt x="2675277" y="605841"/>
                  </a:lnTo>
                  <a:lnTo>
                    <a:pt x="2816081" y="706814"/>
                  </a:lnTo>
                  <a:lnTo>
                    <a:pt x="2956885" y="201947"/>
                  </a:lnTo>
                  <a:lnTo>
                    <a:pt x="3097689" y="1009735"/>
                  </a:lnTo>
                  <a:lnTo>
                    <a:pt x="3238493" y="807788"/>
                  </a:lnTo>
                  <a:lnTo>
                    <a:pt x="3379297" y="403894"/>
                  </a:lnTo>
                  <a:lnTo>
                    <a:pt x="3520101" y="1211682"/>
                  </a:lnTo>
                </a:path>
              </a:pathLst>
            </a:custGeom>
            <a:ln w="27101" cap="flat">
              <a:solidFill>
                <a:srgbClr val="0058AB">
                  <a:alpha val="100000"/>
                </a:srgbClr>
              </a:solidFill>
              <a:prstDash val="solid"/>
              <a:round/>
            </a:ln>
          </p:spPr>
          <p:txBody>
            <a:bodyPr/>
            <a:lstStyle/>
            <a:p/>
          </p:txBody>
        </p:sp>
        <p:sp>
          <p:nvSpPr>
            <p:cNvPr id="24" name="pl24"/>
            <p:cNvSpPr/>
            <p:nvPr/>
          </p:nvSpPr>
          <p:spPr>
            <a:xfrm>
              <a:off x="767459" y="4655068"/>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25" name="pl25"/>
            <p:cNvSpPr/>
            <p:nvPr/>
          </p:nvSpPr>
          <p:spPr>
            <a:xfrm>
              <a:off x="943464" y="3241439"/>
              <a:ext cx="0" cy="302920"/>
            </a:xfrm>
            <a:custGeom>
              <a:avLst/>
              <a:pathLst>
                <a:path w="0" h="302920">
                  <a:moveTo>
                    <a:pt x="0" y="302920"/>
                  </a:moveTo>
                  <a:lnTo>
                    <a:pt x="0" y="0"/>
                  </a:lnTo>
                </a:path>
              </a:pathLst>
            </a:custGeom>
            <a:ln w="13550" cap="flat">
              <a:solidFill>
                <a:srgbClr val="0058AB">
                  <a:alpha val="100000"/>
                </a:srgbClr>
              </a:solidFill>
              <a:prstDash val="dot"/>
              <a:round/>
            </a:ln>
          </p:spPr>
          <p:txBody>
            <a:bodyPr/>
            <a:lstStyle/>
            <a:p/>
          </p:txBody>
        </p:sp>
        <p:sp>
          <p:nvSpPr>
            <p:cNvPr id="26" name="pl26"/>
            <p:cNvSpPr/>
            <p:nvPr/>
          </p:nvSpPr>
          <p:spPr>
            <a:xfrm>
              <a:off x="1647484" y="3443386"/>
              <a:ext cx="0" cy="302920"/>
            </a:xfrm>
            <a:custGeom>
              <a:avLst/>
              <a:pathLst>
                <a:path w="0" h="302920">
                  <a:moveTo>
                    <a:pt x="0" y="302920"/>
                  </a:moveTo>
                  <a:lnTo>
                    <a:pt x="0" y="0"/>
                  </a:lnTo>
                </a:path>
              </a:pathLst>
            </a:custGeom>
            <a:ln w="13550" cap="flat">
              <a:solidFill>
                <a:srgbClr val="0058AB">
                  <a:alpha val="100000"/>
                </a:srgbClr>
              </a:solidFill>
              <a:prstDash val="dot"/>
              <a:round/>
            </a:ln>
          </p:spPr>
          <p:txBody>
            <a:bodyPr/>
            <a:lstStyle/>
            <a:p/>
          </p:txBody>
        </p:sp>
        <p:sp>
          <p:nvSpPr>
            <p:cNvPr id="27" name="pl27"/>
            <p:cNvSpPr/>
            <p:nvPr/>
          </p:nvSpPr>
          <p:spPr>
            <a:xfrm>
              <a:off x="2351504" y="3746306"/>
              <a:ext cx="0" cy="302920"/>
            </a:xfrm>
            <a:custGeom>
              <a:avLst/>
              <a:pathLst>
                <a:path w="0" h="302920">
                  <a:moveTo>
                    <a:pt x="0" y="302920"/>
                  </a:moveTo>
                  <a:lnTo>
                    <a:pt x="0" y="0"/>
                  </a:lnTo>
                </a:path>
              </a:pathLst>
            </a:custGeom>
            <a:ln w="13550" cap="flat">
              <a:solidFill>
                <a:srgbClr val="0058AB">
                  <a:alpha val="100000"/>
                </a:srgbClr>
              </a:solidFill>
              <a:prstDash val="dot"/>
              <a:round/>
            </a:ln>
          </p:spPr>
          <p:txBody>
            <a:bodyPr/>
            <a:lstStyle/>
            <a:p/>
          </p:txBody>
        </p:sp>
        <p:sp>
          <p:nvSpPr>
            <p:cNvPr id="28" name="pl28"/>
            <p:cNvSpPr/>
            <p:nvPr/>
          </p:nvSpPr>
          <p:spPr>
            <a:xfrm>
              <a:off x="3055525" y="3746306"/>
              <a:ext cx="0" cy="302920"/>
            </a:xfrm>
            <a:custGeom>
              <a:avLst/>
              <a:pathLst>
                <a:path w="0" h="302920">
                  <a:moveTo>
                    <a:pt x="0" y="302920"/>
                  </a:moveTo>
                  <a:lnTo>
                    <a:pt x="0" y="0"/>
                  </a:lnTo>
                </a:path>
              </a:pathLst>
            </a:custGeom>
            <a:ln w="13550" cap="flat">
              <a:solidFill>
                <a:srgbClr val="0058AB">
                  <a:alpha val="100000"/>
                </a:srgbClr>
              </a:solidFill>
              <a:prstDash val="dot"/>
              <a:round/>
            </a:ln>
          </p:spPr>
          <p:txBody>
            <a:bodyPr/>
            <a:lstStyle/>
            <a:p/>
          </p:txBody>
        </p:sp>
        <p:sp>
          <p:nvSpPr>
            <p:cNvPr id="29" name="pl29"/>
            <p:cNvSpPr/>
            <p:nvPr/>
          </p:nvSpPr>
          <p:spPr>
            <a:xfrm>
              <a:off x="3618741" y="3746306"/>
              <a:ext cx="0" cy="302920"/>
            </a:xfrm>
            <a:custGeom>
              <a:avLst/>
              <a:pathLst>
                <a:path w="0" h="302920">
                  <a:moveTo>
                    <a:pt x="0" y="302920"/>
                  </a:moveTo>
                  <a:lnTo>
                    <a:pt x="0" y="0"/>
                  </a:lnTo>
                </a:path>
              </a:pathLst>
            </a:custGeom>
            <a:ln w="13550" cap="flat">
              <a:solidFill>
                <a:srgbClr val="0058AB">
                  <a:alpha val="100000"/>
                </a:srgbClr>
              </a:solidFill>
              <a:prstDash val="dot"/>
              <a:round/>
            </a:ln>
          </p:spPr>
          <p:txBody>
            <a:bodyPr/>
            <a:lstStyle/>
            <a:p/>
          </p:txBody>
        </p:sp>
        <p:sp>
          <p:nvSpPr>
            <p:cNvPr id="30" name="pl30"/>
            <p:cNvSpPr/>
            <p:nvPr/>
          </p:nvSpPr>
          <p:spPr>
            <a:xfrm>
              <a:off x="4322761" y="3544359"/>
              <a:ext cx="0" cy="302920"/>
            </a:xfrm>
            <a:custGeom>
              <a:avLst/>
              <a:pathLst>
                <a:path w="0" h="302920">
                  <a:moveTo>
                    <a:pt x="0" y="302920"/>
                  </a:moveTo>
                  <a:lnTo>
                    <a:pt x="0" y="0"/>
                  </a:lnTo>
                </a:path>
              </a:pathLst>
            </a:custGeom>
            <a:ln w="13550" cap="flat">
              <a:solidFill>
                <a:srgbClr val="0058AB">
                  <a:alpha val="100000"/>
                </a:srgbClr>
              </a:solidFill>
              <a:prstDash val="dot"/>
              <a:round/>
            </a:ln>
          </p:spPr>
          <p:txBody>
            <a:bodyPr/>
            <a:lstStyle/>
            <a:p/>
          </p:txBody>
        </p:sp>
        <p:sp>
          <p:nvSpPr>
            <p:cNvPr id="31" name="pl31"/>
            <p:cNvSpPr/>
            <p:nvPr/>
          </p:nvSpPr>
          <p:spPr>
            <a:xfrm>
              <a:off x="4463565" y="4352148"/>
              <a:ext cx="0" cy="302920"/>
            </a:xfrm>
            <a:custGeom>
              <a:avLst/>
              <a:pathLst>
                <a:path w="0" h="302920">
                  <a:moveTo>
                    <a:pt x="0" y="302920"/>
                  </a:moveTo>
                  <a:lnTo>
                    <a:pt x="0" y="0"/>
                  </a:lnTo>
                </a:path>
              </a:pathLst>
            </a:custGeom>
            <a:ln w="13550" cap="flat">
              <a:solidFill>
                <a:srgbClr val="0058AB">
                  <a:alpha val="100000"/>
                </a:srgbClr>
              </a:solidFill>
              <a:prstDash val="dot"/>
              <a:round/>
            </a:ln>
          </p:spPr>
          <p:txBody>
            <a:bodyPr/>
            <a:lstStyle/>
            <a:p/>
          </p:txBody>
        </p:sp>
        <p:sp>
          <p:nvSpPr>
            <p:cNvPr id="32" name="pg32"/>
            <p:cNvSpPr/>
            <p:nvPr/>
          </p:nvSpPr>
          <p:spPr>
            <a:xfrm>
              <a:off x="856840" y="3174873"/>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3" name="tx33"/>
            <p:cNvSpPr/>
            <p:nvPr/>
          </p:nvSpPr>
          <p:spPr>
            <a:xfrm>
              <a:off x="887193" y="3204930"/>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11</a:t>
              </a:r>
            </a:p>
          </p:txBody>
        </p:sp>
        <p:sp>
          <p:nvSpPr>
            <p:cNvPr id="34" name="pg34"/>
            <p:cNvSpPr/>
            <p:nvPr/>
          </p:nvSpPr>
          <p:spPr>
            <a:xfrm>
              <a:off x="1588995" y="3376820"/>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 name="tx35"/>
            <p:cNvSpPr/>
            <p:nvPr/>
          </p:nvSpPr>
          <p:spPr>
            <a:xfrm>
              <a:off x="1619349" y="3405642"/>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9</a:t>
              </a:r>
            </a:p>
          </p:txBody>
        </p:sp>
        <p:sp>
          <p:nvSpPr>
            <p:cNvPr id="36" name="pg36"/>
            <p:cNvSpPr/>
            <p:nvPr/>
          </p:nvSpPr>
          <p:spPr>
            <a:xfrm>
              <a:off x="2293016" y="3679740"/>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 name="tx37"/>
            <p:cNvSpPr/>
            <p:nvPr/>
          </p:nvSpPr>
          <p:spPr>
            <a:xfrm>
              <a:off x="2323369" y="3708562"/>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6</a:t>
              </a:r>
            </a:p>
          </p:txBody>
        </p:sp>
        <p:sp>
          <p:nvSpPr>
            <p:cNvPr id="38" name="pg38"/>
            <p:cNvSpPr/>
            <p:nvPr/>
          </p:nvSpPr>
          <p:spPr>
            <a:xfrm>
              <a:off x="2997036" y="3679740"/>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 name="tx39"/>
            <p:cNvSpPr/>
            <p:nvPr/>
          </p:nvSpPr>
          <p:spPr>
            <a:xfrm>
              <a:off x="3027389" y="3708562"/>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6</a:t>
              </a:r>
            </a:p>
          </p:txBody>
        </p:sp>
        <p:sp>
          <p:nvSpPr>
            <p:cNvPr id="40" name="pg40"/>
            <p:cNvSpPr/>
            <p:nvPr/>
          </p:nvSpPr>
          <p:spPr>
            <a:xfrm>
              <a:off x="3560252" y="3679740"/>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1" name="tx41"/>
            <p:cNvSpPr/>
            <p:nvPr/>
          </p:nvSpPr>
          <p:spPr>
            <a:xfrm>
              <a:off x="3590606" y="3708562"/>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6</a:t>
              </a:r>
            </a:p>
          </p:txBody>
        </p:sp>
        <p:sp>
          <p:nvSpPr>
            <p:cNvPr id="42" name="pg42"/>
            <p:cNvSpPr/>
            <p:nvPr/>
          </p:nvSpPr>
          <p:spPr>
            <a:xfrm>
              <a:off x="4264273" y="3477793"/>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 name="tx43"/>
            <p:cNvSpPr/>
            <p:nvPr/>
          </p:nvSpPr>
          <p:spPr>
            <a:xfrm>
              <a:off x="4294626" y="3506615"/>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8</a:t>
              </a:r>
            </a:p>
          </p:txBody>
        </p:sp>
        <p:sp>
          <p:nvSpPr>
            <p:cNvPr id="44" name="pg44"/>
            <p:cNvSpPr/>
            <p:nvPr/>
          </p:nvSpPr>
          <p:spPr>
            <a:xfrm>
              <a:off x="4405077" y="428558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5" name="tx45"/>
            <p:cNvSpPr/>
            <p:nvPr/>
          </p:nvSpPr>
          <p:spPr>
            <a:xfrm>
              <a:off x="4435430" y="4314404"/>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6" name="tx46"/>
            <p:cNvSpPr/>
            <p:nvPr/>
          </p:nvSpPr>
          <p:spPr>
            <a:xfrm>
              <a:off x="4523855" y="4111137"/>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5</a:t>
              </a:r>
            </a:p>
          </p:txBody>
        </p:sp>
        <p:sp>
          <p:nvSpPr>
            <p:cNvPr id="47" name="tx47"/>
            <p:cNvSpPr/>
            <p:nvPr/>
          </p:nvSpPr>
          <p:spPr>
            <a:xfrm>
              <a:off x="4523855" y="400878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6</a:t>
              </a:r>
            </a:p>
          </p:txBody>
        </p:sp>
        <p:sp>
          <p:nvSpPr>
            <p:cNvPr id="48" name="tx48"/>
            <p:cNvSpPr/>
            <p:nvPr/>
          </p:nvSpPr>
          <p:spPr>
            <a:xfrm>
              <a:off x="641260" y="4612429"/>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49" name="tx49"/>
            <p:cNvSpPr/>
            <p:nvPr/>
          </p:nvSpPr>
          <p:spPr>
            <a:xfrm>
              <a:off x="577692" y="360269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50" name="tx50"/>
            <p:cNvSpPr/>
            <p:nvPr/>
          </p:nvSpPr>
          <p:spPr>
            <a:xfrm>
              <a:off x="577692" y="259295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51" name="tx51"/>
            <p:cNvSpPr/>
            <p:nvPr/>
          </p:nvSpPr>
          <p:spPr>
            <a:xfrm rot="-5400000">
              <a:off x="787017"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2" name="tx52"/>
            <p:cNvSpPr/>
            <p:nvPr/>
          </p:nvSpPr>
          <p:spPr>
            <a:xfrm rot="-5400000">
              <a:off x="149103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3" name="tx53"/>
            <p:cNvSpPr/>
            <p:nvPr/>
          </p:nvSpPr>
          <p:spPr>
            <a:xfrm rot="-5400000">
              <a:off x="219505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4" name="tx54"/>
            <p:cNvSpPr/>
            <p:nvPr/>
          </p:nvSpPr>
          <p:spPr>
            <a:xfrm rot="-5400000">
              <a:off x="289907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5" name="tx55"/>
            <p:cNvSpPr/>
            <p:nvPr/>
          </p:nvSpPr>
          <p:spPr>
            <a:xfrm rot="-5400000">
              <a:off x="3462295"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6" name="tx56"/>
            <p:cNvSpPr/>
            <p:nvPr/>
          </p:nvSpPr>
          <p:spPr>
            <a:xfrm rot="-5400000">
              <a:off x="4166315"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7" name="tx57"/>
            <p:cNvSpPr/>
            <p:nvPr/>
          </p:nvSpPr>
          <p:spPr>
            <a:xfrm rot="-5400000">
              <a:off x="430711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8" name="tx58"/>
            <p:cNvSpPr/>
            <p:nvPr/>
          </p:nvSpPr>
          <p:spPr>
            <a:xfrm rot="-5400000">
              <a:off x="-91618" y="3529293"/>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59" name="pl59"/>
            <p:cNvSpPr/>
            <p:nvPr/>
          </p:nvSpPr>
          <p:spPr>
            <a:xfrm>
              <a:off x="1570086" y="6172543"/>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60" name="pl60"/>
            <p:cNvSpPr/>
            <p:nvPr/>
          </p:nvSpPr>
          <p:spPr>
            <a:xfrm>
              <a:off x="1570086" y="61725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61" name="pl61"/>
            <p:cNvSpPr/>
            <p:nvPr/>
          </p:nvSpPr>
          <p:spPr>
            <a:xfrm>
              <a:off x="2448912" y="6172543"/>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62" name="pl62"/>
            <p:cNvSpPr/>
            <p:nvPr/>
          </p:nvSpPr>
          <p:spPr>
            <a:xfrm>
              <a:off x="3211366" y="6172543"/>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63" name="tx63"/>
            <p:cNvSpPr/>
            <p:nvPr/>
          </p:nvSpPr>
          <p:spPr>
            <a:xfrm>
              <a:off x="1837185" y="6120905"/>
              <a:ext cx="5201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Eswatini</a:t>
              </a:r>
            </a:p>
          </p:txBody>
        </p:sp>
        <p:sp>
          <p:nvSpPr>
            <p:cNvPr id="64" name="tx64"/>
            <p:cNvSpPr/>
            <p:nvPr/>
          </p:nvSpPr>
          <p:spPr>
            <a:xfrm>
              <a:off x="2716011" y="6119132"/>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5" name="tx65"/>
            <p:cNvSpPr/>
            <p:nvPr/>
          </p:nvSpPr>
          <p:spPr>
            <a:xfrm>
              <a:off x="3478465" y="6119132"/>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ESAR</a:t>
              </a:r>
            </a:p>
          </p:txBody>
        </p:sp>
        <p:sp>
          <p:nvSpPr>
            <p:cNvPr id="66" name="tx66"/>
            <p:cNvSpPr/>
            <p:nvPr/>
          </p:nvSpPr>
          <p:spPr>
            <a:xfrm>
              <a:off x="2144479" y="1660113"/>
              <a:ext cx="1118071" cy="111472"/>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DTP3</a:t>
              </a:r>
            </a:p>
          </p:txBody>
        </p:sp>
        <p:sp>
          <p:nvSpPr>
            <p:cNvPr id="67" name="pl67"/>
            <p:cNvSpPr/>
            <p:nvPr/>
          </p:nvSpPr>
          <p:spPr>
            <a:xfrm>
              <a:off x="5132709" y="5159936"/>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8" name="pl68"/>
            <p:cNvSpPr/>
            <p:nvPr/>
          </p:nvSpPr>
          <p:spPr>
            <a:xfrm>
              <a:off x="5132709" y="4150201"/>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9" name="pl69"/>
            <p:cNvSpPr/>
            <p:nvPr/>
          </p:nvSpPr>
          <p:spPr>
            <a:xfrm>
              <a:off x="5132709" y="3140465"/>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0" name="pl70"/>
            <p:cNvSpPr/>
            <p:nvPr/>
          </p:nvSpPr>
          <p:spPr>
            <a:xfrm>
              <a:off x="5132709" y="2130730"/>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1" name="pl71"/>
            <p:cNvSpPr/>
            <p:nvPr/>
          </p:nvSpPr>
          <p:spPr>
            <a:xfrm>
              <a:off x="5132709" y="4655068"/>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2" name="pl72"/>
            <p:cNvSpPr/>
            <p:nvPr/>
          </p:nvSpPr>
          <p:spPr>
            <a:xfrm>
              <a:off x="5132709" y="3645333"/>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3" name="pl73"/>
            <p:cNvSpPr/>
            <p:nvPr/>
          </p:nvSpPr>
          <p:spPr>
            <a:xfrm>
              <a:off x="5132709" y="2635597"/>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4" name="pl74"/>
            <p:cNvSpPr/>
            <p:nvPr/>
          </p:nvSpPr>
          <p:spPr>
            <a:xfrm>
              <a:off x="530871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601273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671675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742077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7983992"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688012"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882881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5308715" y="3039491"/>
              <a:ext cx="3520101" cy="2120444"/>
            </a:xfrm>
            <a:custGeom>
              <a:avLst/>
              <a:pathLst>
                <a:path w="3520101" h="2120444">
                  <a:moveTo>
                    <a:pt x="0" y="1413629"/>
                  </a:moveTo>
                  <a:lnTo>
                    <a:pt x="140804" y="1413629"/>
                  </a:lnTo>
                  <a:lnTo>
                    <a:pt x="281608" y="1413629"/>
                  </a:lnTo>
                  <a:lnTo>
                    <a:pt x="422412" y="1413629"/>
                  </a:lnTo>
                  <a:lnTo>
                    <a:pt x="563216" y="1413629"/>
                  </a:lnTo>
                  <a:lnTo>
                    <a:pt x="704020" y="1413629"/>
                  </a:lnTo>
                  <a:lnTo>
                    <a:pt x="844824" y="1413629"/>
                  </a:lnTo>
                  <a:lnTo>
                    <a:pt x="985628" y="1514603"/>
                  </a:lnTo>
                  <a:lnTo>
                    <a:pt x="1126432" y="1413629"/>
                  </a:lnTo>
                  <a:lnTo>
                    <a:pt x="1267236" y="1514603"/>
                  </a:lnTo>
                  <a:lnTo>
                    <a:pt x="1408040" y="1514603"/>
                  </a:lnTo>
                  <a:lnTo>
                    <a:pt x="1548844" y="504867"/>
                  </a:lnTo>
                  <a:lnTo>
                    <a:pt x="1689648" y="706814"/>
                  </a:lnTo>
                  <a:lnTo>
                    <a:pt x="1830452" y="1413629"/>
                  </a:lnTo>
                  <a:lnTo>
                    <a:pt x="1971256" y="1413629"/>
                  </a:lnTo>
                  <a:lnTo>
                    <a:pt x="2112061" y="908761"/>
                  </a:lnTo>
                  <a:lnTo>
                    <a:pt x="2252865" y="908761"/>
                  </a:lnTo>
                  <a:lnTo>
                    <a:pt x="2393669" y="908761"/>
                  </a:lnTo>
                  <a:lnTo>
                    <a:pt x="2534473" y="504867"/>
                  </a:lnTo>
                  <a:lnTo>
                    <a:pt x="2675277" y="0"/>
                  </a:lnTo>
                  <a:lnTo>
                    <a:pt x="2816081" y="302920"/>
                  </a:lnTo>
                  <a:lnTo>
                    <a:pt x="2956885" y="908761"/>
                  </a:lnTo>
                  <a:lnTo>
                    <a:pt x="3097689" y="0"/>
                  </a:lnTo>
                  <a:lnTo>
                    <a:pt x="3238493" y="1211682"/>
                  </a:lnTo>
                  <a:lnTo>
                    <a:pt x="3379297" y="908761"/>
                  </a:lnTo>
                  <a:lnTo>
                    <a:pt x="3520101" y="2120444"/>
                  </a:lnTo>
                </a:path>
              </a:pathLst>
            </a:custGeom>
            <a:ln w="27101" cap="flat">
              <a:solidFill>
                <a:srgbClr val="0058AB">
                  <a:alpha val="80000"/>
                </a:srgbClr>
              </a:solidFill>
              <a:prstDash val="solid"/>
              <a:round/>
            </a:ln>
          </p:spPr>
          <p:txBody>
            <a:bodyPr/>
            <a:lstStyle/>
            <a:p/>
          </p:txBody>
        </p:sp>
        <p:sp>
          <p:nvSpPr>
            <p:cNvPr id="82" name="pl82"/>
            <p:cNvSpPr/>
            <p:nvPr/>
          </p:nvSpPr>
          <p:spPr>
            <a:xfrm>
              <a:off x="5308715" y="3241439"/>
              <a:ext cx="3520101" cy="908761"/>
            </a:xfrm>
            <a:custGeom>
              <a:avLst/>
              <a:pathLst>
                <a:path w="3520101" h="908761">
                  <a:moveTo>
                    <a:pt x="0" y="0"/>
                  </a:moveTo>
                  <a:lnTo>
                    <a:pt x="140804" y="100973"/>
                  </a:lnTo>
                  <a:lnTo>
                    <a:pt x="281608" y="100973"/>
                  </a:lnTo>
                  <a:lnTo>
                    <a:pt x="422412" y="201947"/>
                  </a:lnTo>
                  <a:lnTo>
                    <a:pt x="563216" y="302920"/>
                  </a:lnTo>
                  <a:lnTo>
                    <a:pt x="704020" y="302920"/>
                  </a:lnTo>
                  <a:lnTo>
                    <a:pt x="844824" y="403894"/>
                  </a:lnTo>
                  <a:lnTo>
                    <a:pt x="985628" y="504867"/>
                  </a:lnTo>
                  <a:lnTo>
                    <a:pt x="1126432" y="605841"/>
                  </a:lnTo>
                  <a:lnTo>
                    <a:pt x="1267236" y="706814"/>
                  </a:lnTo>
                  <a:lnTo>
                    <a:pt x="1408040" y="807788"/>
                  </a:lnTo>
                  <a:lnTo>
                    <a:pt x="1548844" y="807788"/>
                  </a:lnTo>
                  <a:lnTo>
                    <a:pt x="1689648" y="807788"/>
                  </a:lnTo>
                  <a:lnTo>
                    <a:pt x="1830452" y="807788"/>
                  </a:lnTo>
                  <a:lnTo>
                    <a:pt x="1971256" y="807788"/>
                  </a:lnTo>
                  <a:lnTo>
                    <a:pt x="2112061" y="908761"/>
                  </a:lnTo>
                  <a:lnTo>
                    <a:pt x="2252865" y="807788"/>
                  </a:lnTo>
                  <a:lnTo>
                    <a:pt x="2393669" y="807788"/>
                  </a:lnTo>
                  <a:lnTo>
                    <a:pt x="2534473" y="908761"/>
                  </a:lnTo>
                  <a:lnTo>
                    <a:pt x="2675277" y="908761"/>
                  </a:lnTo>
                  <a:lnTo>
                    <a:pt x="2816081" y="908761"/>
                  </a:lnTo>
                  <a:lnTo>
                    <a:pt x="2956885" y="807788"/>
                  </a:lnTo>
                  <a:lnTo>
                    <a:pt x="3097689" y="706814"/>
                  </a:lnTo>
                  <a:lnTo>
                    <a:pt x="3238493" y="706814"/>
                  </a:lnTo>
                  <a:lnTo>
                    <a:pt x="3379297" y="807788"/>
                  </a:lnTo>
                  <a:lnTo>
                    <a:pt x="3520101" y="807788"/>
                  </a:lnTo>
                </a:path>
              </a:pathLst>
            </a:custGeom>
            <a:ln w="27101" cap="flat">
              <a:solidFill>
                <a:srgbClr val="1CABE2">
                  <a:alpha val="80000"/>
                </a:srgbClr>
              </a:solidFill>
              <a:prstDash val="solid"/>
              <a:round/>
            </a:ln>
          </p:spPr>
          <p:txBody>
            <a:bodyPr/>
            <a:lstStyle/>
            <a:p/>
          </p:txBody>
        </p:sp>
        <p:sp>
          <p:nvSpPr>
            <p:cNvPr id="83" name="pl83"/>
            <p:cNvSpPr/>
            <p:nvPr/>
          </p:nvSpPr>
          <p:spPr>
            <a:xfrm>
              <a:off x="5308715" y="2534624"/>
              <a:ext cx="3520101" cy="1312656"/>
            </a:xfrm>
            <a:custGeom>
              <a:avLst/>
              <a:pathLst>
                <a:path w="3520101" h="1312656">
                  <a:moveTo>
                    <a:pt x="0" y="0"/>
                  </a:moveTo>
                  <a:lnTo>
                    <a:pt x="140804" y="201947"/>
                  </a:lnTo>
                  <a:lnTo>
                    <a:pt x="281608" y="302920"/>
                  </a:lnTo>
                  <a:lnTo>
                    <a:pt x="422412" y="201947"/>
                  </a:lnTo>
                  <a:lnTo>
                    <a:pt x="563216" y="302920"/>
                  </a:lnTo>
                  <a:lnTo>
                    <a:pt x="704020" y="201947"/>
                  </a:lnTo>
                  <a:lnTo>
                    <a:pt x="844824" y="403894"/>
                  </a:lnTo>
                  <a:lnTo>
                    <a:pt x="985628" y="605841"/>
                  </a:lnTo>
                  <a:lnTo>
                    <a:pt x="1126432" y="807788"/>
                  </a:lnTo>
                  <a:lnTo>
                    <a:pt x="1267236" y="1009735"/>
                  </a:lnTo>
                  <a:lnTo>
                    <a:pt x="1408040" y="1110709"/>
                  </a:lnTo>
                  <a:lnTo>
                    <a:pt x="1548844" y="1110709"/>
                  </a:lnTo>
                  <a:lnTo>
                    <a:pt x="1689648" y="1312656"/>
                  </a:lnTo>
                  <a:lnTo>
                    <a:pt x="1830452" y="1312656"/>
                  </a:lnTo>
                  <a:lnTo>
                    <a:pt x="1971256" y="1009735"/>
                  </a:lnTo>
                  <a:lnTo>
                    <a:pt x="2112061" y="1009735"/>
                  </a:lnTo>
                  <a:lnTo>
                    <a:pt x="2252865" y="908761"/>
                  </a:lnTo>
                  <a:lnTo>
                    <a:pt x="2393669" y="1009735"/>
                  </a:lnTo>
                  <a:lnTo>
                    <a:pt x="2534473" y="1110709"/>
                  </a:lnTo>
                  <a:lnTo>
                    <a:pt x="2675277" y="1211682"/>
                  </a:lnTo>
                  <a:lnTo>
                    <a:pt x="2816081" y="1211682"/>
                  </a:lnTo>
                  <a:lnTo>
                    <a:pt x="2956885" y="1009735"/>
                  </a:lnTo>
                  <a:lnTo>
                    <a:pt x="3097689" y="1009735"/>
                  </a:lnTo>
                  <a:lnTo>
                    <a:pt x="3238493" y="1009735"/>
                  </a:lnTo>
                  <a:lnTo>
                    <a:pt x="3379297" y="1110709"/>
                  </a:lnTo>
                  <a:lnTo>
                    <a:pt x="3520101" y="1211682"/>
                  </a:lnTo>
                </a:path>
              </a:pathLst>
            </a:custGeom>
            <a:ln w="27101" cap="flat">
              <a:solidFill>
                <a:srgbClr val="00833D">
                  <a:alpha val="80000"/>
                </a:srgbClr>
              </a:solidFill>
              <a:prstDash val="solid"/>
              <a:round/>
            </a:ln>
          </p:spPr>
          <p:txBody>
            <a:bodyPr/>
            <a:lstStyle/>
            <a:p/>
          </p:txBody>
        </p:sp>
        <p:sp>
          <p:nvSpPr>
            <p:cNvPr id="84" name="pl84"/>
            <p:cNvSpPr/>
            <p:nvPr/>
          </p:nvSpPr>
          <p:spPr>
            <a:xfrm>
              <a:off x="5308715" y="3039491"/>
              <a:ext cx="3520101" cy="2120444"/>
            </a:xfrm>
            <a:custGeom>
              <a:avLst/>
              <a:pathLst>
                <a:path w="3520101" h="2120444">
                  <a:moveTo>
                    <a:pt x="0" y="1413629"/>
                  </a:moveTo>
                  <a:lnTo>
                    <a:pt x="140804" y="1413629"/>
                  </a:lnTo>
                  <a:lnTo>
                    <a:pt x="281608" y="1413629"/>
                  </a:lnTo>
                  <a:lnTo>
                    <a:pt x="422412" y="1413629"/>
                  </a:lnTo>
                  <a:lnTo>
                    <a:pt x="563216" y="1413629"/>
                  </a:lnTo>
                  <a:lnTo>
                    <a:pt x="704020" y="1413629"/>
                  </a:lnTo>
                  <a:lnTo>
                    <a:pt x="844824" y="1413629"/>
                  </a:lnTo>
                  <a:lnTo>
                    <a:pt x="985628" y="1514603"/>
                  </a:lnTo>
                  <a:lnTo>
                    <a:pt x="1126432" y="1413629"/>
                  </a:lnTo>
                  <a:lnTo>
                    <a:pt x="1267236" y="1514603"/>
                  </a:lnTo>
                  <a:lnTo>
                    <a:pt x="1408040" y="1514603"/>
                  </a:lnTo>
                  <a:lnTo>
                    <a:pt x="1548844" y="504867"/>
                  </a:lnTo>
                  <a:lnTo>
                    <a:pt x="1689648" y="706814"/>
                  </a:lnTo>
                  <a:lnTo>
                    <a:pt x="1830452" y="1413629"/>
                  </a:lnTo>
                  <a:lnTo>
                    <a:pt x="1971256" y="1413629"/>
                  </a:lnTo>
                  <a:lnTo>
                    <a:pt x="2112061" y="908761"/>
                  </a:lnTo>
                  <a:lnTo>
                    <a:pt x="2252865" y="908761"/>
                  </a:lnTo>
                  <a:lnTo>
                    <a:pt x="2393669" y="908761"/>
                  </a:lnTo>
                  <a:lnTo>
                    <a:pt x="2534473" y="504867"/>
                  </a:lnTo>
                  <a:lnTo>
                    <a:pt x="2675277" y="0"/>
                  </a:lnTo>
                  <a:lnTo>
                    <a:pt x="2816081" y="302920"/>
                  </a:lnTo>
                  <a:lnTo>
                    <a:pt x="2956885" y="908761"/>
                  </a:lnTo>
                  <a:lnTo>
                    <a:pt x="3097689" y="0"/>
                  </a:lnTo>
                  <a:lnTo>
                    <a:pt x="3238493" y="1211682"/>
                  </a:lnTo>
                  <a:lnTo>
                    <a:pt x="3379297" y="908761"/>
                  </a:lnTo>
                  <a:lnTo>
                    <a:pt x="3520101" y="2120444"/>
                  </a:lnTo>
                </a:path>
              </a:pathLst>
            </a:custGeom>
            <a:ln w="43362" cap="flat">
              <a:solidFill>
                <a:srgbClr val="000000">
                  <a:alpha val="100000"/>
                </a:srgbClr>
              </a:solidFill>
              <a:prstDash val="solid"/>
              <a:round/>
            </a:ln>
          </p:spPr>
          <p:txBody>
            <a:bodyPr/>
            <a:lstStyle/>
            <a:p/>
          </p:txBody>
        </p:sp>
        <p:sp>
          <p:nvSpPr>
            <p:cNvPr id="85" name="pl85"/>
            <p:cNvSpPr/>
            <p:nvPr/>
          </p:nvSpPr>
          <p:spPr>
            <a:xfrm>
              <a:off x="5308715" y="3039491"/>
              <a:ext cx="3520101" cy="2120444"/>
            </a:xfrm>
            <a:custGeom>
              <a:avLst/>
              <a:pathLst>
                <a:path w="3520101" h="2120444">
                  <a:moveTo>
                    <a:pt x="0" y="1413629"/>
                  </a:moveTo>
                  <a:lnTo>
                    <a:pt x="140804" y="1413629"/>
                  </a:lnTo>
                  <a:lnTo>
                    <a:pt x="281608" y="1413629"/>
                  </a:lnTo>
                  <a:lnTo>
                    <a:pt x="422412" y="1413629"/>
                  </a:lnTo>
                  <a:lnTo>
                    <a:pt x="563216" y="1413629"/>
                  </a:lnTo>
                  <a:lnTo>
                    <a:pt x="704020" y="1413629"/>
                  </a:lnTo>
                  <a:lnTo>
                    <a:pt x="844824" y="1413629"/>
                  </a:lnTo>
                  <a:lnTo>
                    <a:pt x="985628" y="1514603"/>
                  </a:lnTo>
                  <a:lnTo>
                    <a:pt x="1126432" y="1413629"/>
                  </a:lnTo>
                  <a:lnTo>
                    <a:pt x="1267236" y="1514603"/>
                  </a:lnTo>
                  <a:lnTo>
                    <a:pt x="1408040" y="1514603"/>
                  </a:lnTo>
                  <a:lnTo>
                    <a:pt x="1548844" y="504867"/>
                  </a:lnTo>
                  <a:lnTo>
                    <a:pt x="1689648" y="706814"/>
                  </a:lnTo>
                  <a:lnTo>
                    <a:pt x="1830452" y="1413629"/>
                  </a:lnTo>
                  <a:lnTo>
                    <a:pt x="1971256" y="1413629"/>
                  </a:lnTo>
                  <a:lnTo>
                    <a:pt x="2112061" y="908761"/>
                  </a:lnTo>
                  <a:lnTo>
                    <a:pt x="2252865" y="908761"/>
                  </a:lnTo>
                  <a:lnTo>
                    <a:pt x="2393669" y="908761"/>
                  </a:lnTo>
                  <a:lnTo>
                    <a:pt x="2534473" y="504867"/>
                  </a:lnTo>
                  <a:lnTo>
                    <a:pt x="2675277" y="0"/>
                  </a:lnTo>
                  <a:lnTo>
                    <a:pt x="2816081" y="302920"/>
                  </a:lnTo>
                  <a:lnTo>
                    <a:pt x="2956885" y="908761"/>
                  </a:lnTo>
                  <a:lnTo>
                    <a:pt x="3097689" y="0"/>
                  </a:lnTo>
                  <a:lnTo>
                    <a:pt x="3238493" y="1211682"/>
                  </a:lnTo>
                  <a:lnTo>
                    <a:pt x="3379297" y="908761"/>
                  </a:lnTo>
                  <a:lnTo>
                    <a:pt x="3520101" y="2120444"/>
                  </a:lnTo>
                </a:path>
              </a:pathLst>
            </a:custGeom>
            <a:ln w="27101" cap="flat">
              <a:solidFill>
                <a:srgbClr val="0058AB">
                  <a:alpha val="100000"/>
                </a:srgbClr>
              </a:solidFill>
              <a:prstDash val="solid"/>
              <a:round/>
            </a:ln>
          </p:spPr>
          <p:txBody>
            <a:bodyPr/>
            <a:lstStyle/>
            <a:p/>
          </p:txBody>
        </p:sp>
        <p:sp>
          <p:nvSpPr>
            <p:cNvPr id="86" name="pl86"/>
            <p:cNvSpPr/>
            <p:nvPr/>
          </p:nvSpPr>
          <p:spPr>
            <a:xfrm>
              <a:off x="5132709" y="4655068"/>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87" name="pl87"/>
            <p:cNvSpPr/>
            <p:nvPr/>
          </p:nvSpPr>
          <p:spPr>
            <a:xfrm>
              <a:off x="5308715" y="4150201"/>
              <a:ext cx="0" cy="302920"/>
            </a:xfrm>
            <a:custGeom>
              <a:avLst/>
              <a:pathLst>
                <a:path w="0" h="302920">
                  <a:moveTo>
                    <a:pt x="0" y="302920"/>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6012735" y="4150201"/>
              <a:ext cx="0" cy="302920"/>
            </a:xfrm>
            <a:custGeom>
              <a:avLst/>
              <a:pathLst>
                <a:path w="0" h="302920">
                  <a:moveTo>
                    <a:pt x="0" y="302920"/>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6716755" y="4251174"/>
              <a:ext cx="0" cy="302920"/>
            </a:xfrm>
            <a:custGeom>
              <a:avLst/>
              <a:pathLst>
                <a:path w="0" h="302920">
                  <a:moveTo>
                    <a:pt x="0" y="302920"/>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7420776" y="3645333"/>
              <a:ext cx="0" cy="302920"/>
            </a:xfrm>
            <a:custGeom>
              <a:avLst/>
              <a:pathLst>
                <a:path w="0" h="302920">
                  <a:moveTo>
                    <a:pt x="0" y="302920"/>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7983992" y="2736571"/>
              <a:ext cx="0" cy="302920"/>
            </a:xfrm>
            <a:custGeom>
              <a:avLst/>
              <a:pathLst>
                <a:path w="0" h="302920">
                  <a:moveTo>
                    <a:pt x="0" y="302920"/>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8688012" y="3645333"/>
              <a:ext cx="0" cy="302920"/>
            </a:xfrm>
            <a:custGeom>
              <a:avLst/>
              <a:pathLst>
                <a:path w="0" h="302920">
                  <a:moveTo>
                    <a:pt x="0" y="302920"/>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8828816" y="4857015"/>
              <a:ext cx="0" cy="302920"/>
            </a:xfrm>
            <a:custGeom>
              <a:avLst/>
              <a:pathLst>
                <a:path w="0" h="302920">
                  <a:moveTo>
                    <a:pt x="0" y="302920"/>
                  </a:moveTo>
                  <a:lnTo>
                    <a:pt x="0" y="0"/>
                  </a:lnTo>
                </a:path>
              </a:pathLst>
            </a:custGeom>
            <a:ln w="13550" cap="flat">
              <a:solidFill>
                <a:srgbClr val="0058AB">
                  <a:alpha val="100000"/>
                </a:srgbClr>
              </a:solidFill>
              <a:prstDash val="dot"/>
              <a:round/>
            </a:ln>
          </p:spPr>
          <p:txBody>
            <a:bodyPr/>
            <a:lstStyle/>
            <a:p/>
          </p:txBody>
        </p:sp>
        <p:sp>
          <p:nvSpPr>
            <p:cNvPr id="94" name="pg94"/>
            <p:cNvSpPr/>
            <p:nvPr/>
          </p:nvSpPr>
          <p:spPr>
            <a:xfrm>
              <a:off x="5250226" y="408363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5" name="tx95"/>
            <p:cNvSpPr/>
            <p:nvPr/>
          </p:nvSpPr>
          <p:spPr>
            <a:xfrm>
              <a:off x="5280579" y="4113692"/>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96" name="pg96"/>
            <p:cNvSpPr/>
            <p:nvPr/>
          </p:nvSpPr>
          <p:spPr>
            <a:xfrm>
              <a:off x="5954246" y="408363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7" name="tx97"/>
            <p:cNvSpPr/>
            <p:nvPr/>
          </p:nvSpPr>
          <p:spPr>
            <a:xfrm>
              <a:off x="5984600" y="4113692"/>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98" name="pg98"/>
            <p:cNvSpPr/>
            <p:nvPr/>
          </p:nvSpPr>
          <p:spPr>
            <a:xfrm>
              <a:off x="6658267" y="418460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9" name="tx99"/>
            <p:cNvSpPr/>
            <p:nvPr/>
          </p:nvSpPr>
          <p:spPr>
            <a:xfrm>
              <a:off x="6688620" y="4214665"/>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100" name="pg100"/>
            <p:cNvSpPr/>
            <p:nvPr/>
          </p:nvSpPr>
          <p:spPr>
            <a:xfrm>
              <a:off x="7362287" y="3578767"/>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1" name="tx101"/>
            <p:cNvSpPr/>
            <p:nvPr/>
          </p:nvSpPr>
          <p:spPr>
            <a:xfrm>
              <a:off x="7392640" y="3610059"/>
              <a:ext cx="56270" cy="7148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7</a:t>
              </a:r>
            </a:p>
          </p:txBody>
        </p:sp>
        <p:sp>
          <p:nvSpPr>
            <p:cNvPr id="102" name="pg102"/>
            <p:cNvSpPr/>
            <p:nvPr/>
          </p:nvSpPr>
          <p:spPr>
            <a:xfrm>
              <a:off x="7897368" y="2670005"/>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3" name="tx103"/>
            <p:cNvSpPr/>
            <p:nvPr/>
          </p:nvSpPr>
          <p:spPr>
            <a:xfrm>
              <a:off x="7927722" y="2698827"/>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16</a:t>
              </a:r>
            </a:p>
          </p:txBody>
        </p:sp>
        <p:sp>
          <p:nvSpPr>
            <p:cNvPr id="104" name="pg104"/>
            <p:cNvSpPr/>
            <p:nvPr/>
          </p:nvSpPr>
          <p:spPr>
            <a:xfrm>
              <a:off x="8629524" y="3578767"/>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5" name="tx105"/>
            <p:cNvSpPr/>
            <p:nvPr/>
          </p:nvSpPr>
          <p:spPr>
            <a:xfrm>
              <a:off x="8659877" y="3610059"/>
              <a:ext cx="56270" cy="7148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7</a:t>
              </a:r>
            </a:p>
          </p:txBody>
        </p:sp>
        <p:sp>
          <p:nvSpPr>
            <p:cNvPr id="106" name="pg106"/>
            <p:cNvSpPr/>
            <p:nvPr/>
          </p:nvSpPr>
          <p:spPr>
            <a:xfrm>
              <a:off x="8753481" y="4790449"/>
              <a:ext cx="150670" cy="133132"/>
            </a:xfrm>
            <a:custGeom>
              <a:avLst/>
              <a:pathLst>
                <a:path w="150670" h="133132">
                  <a:moveTo>
                    <a:pt x="18212" y="133132"/>
                  </a:moveTo>
                  <a:lnTo>
                    <a:pt x="132458" y="133132"/>
                  </a:lnTo>
                  <a:lnTo>
                    <a:pt x="131724" y="133117"/>
                  </a:lnTo>
                  <a:lnTo>
                    <a:pt x="134653" y="132999"/>
                  </a:lnTo>
                  <a:lnTo>
                    <a:pt x="137525" y="132413"/>
                  </a:lnTo>
                  <a:lnTo>
                    <a:pt x="140265" y="131373"/>
                  </a:lnTo>
                  <a:lnTo>
                    <a:pt x="142803" y="129908"/>
                  </a:lnTo>
                  <a:lnTo>
                    <a:pt x="145074" y="128054"/>
                  </a:lnTo>
                  <a:lnTo>
                    <a:pt x="147017" y="125860"/>
                  </a:lnTo>
                  <a:lnTo>
                    <a:pt x="148584" y="123383"/>
                  </a:lnTo>
                  <a:lnTo>
                    <a:pt x="149732" y="120687"/>
                  </a:lnTo>
                  <a:lnTo>
                    <a:pt x="150434" y="117841"/>
                  </a:lnTo>
                  <a:lnTo>
                    <a:pt x="150670" y="114920"/>
                  </a:lnTo>
                  <a:lnTo>
                    <a:pt x="150670" y="18212"/>
                  </a:lnTo>
                  <a:lnTo>
                    <a:pt x="150434" y="15290"/>
                  </a:lnTo>
                  <a:lnTo>
                    <a:pt x="149732" y="12444"/>
                  </a:lnTo>
                  <a:lnTo>
                    <a:pt x="148584" y="9748"/>
                  </a:lnTo>
                  <a:lnTo>
                    <a:pt x="147017" y="7271"/>
                  </a:lnTo>
                  <a:lnTo>
                    <a:pt x="145074" y="5077"/>
                  </a:lnTo>
                  <a:lnTo>
                    <a:pt x="142803" y="3223"/>
                  </a:lnTo>
                  <a:lnTo>
                    <a:pt x="140265" y="1758"/>
                  </a:lnTo>
                  <a:lnTo>
                    <a:pt x="137525" y="719"/>
                  </a:lnTo>
                  <a:lnTo>
                    <a:pt x="134653" y="132"/>
                  </a:lnTo>
                  <a:lnTo>
                    <a:pt x="132458"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7" name="tx107"/>
            <p:cNvSpPr/>
            <p:nvPr/>
          </p:nvSpPr>
          <p:spPr>
            <a:xfrm>
              <a:off x="8783835" y="4820556"/>
              <a:ext cx="89963" cy="72672"/>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-5</a:t>
              </a:r>
            </a:p>
          </p:txBody>
        </p:sp>
        <p:sp>
          <p:nvSpPr>
            <p:cNvPr id="108" name="tx108"/>
            <p:cNvSpPr/>
            <p:nvPr/>
          </p:nvSpPr>
          <p:spPr>
            <a:xfrm>
              <a:off x="8889106" y="400878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6</a:t>
              </a:r>
            </a:p>
          </p:txBody>
        </p:sp>
        <p:sp>
          <p:nvSpPr>
            <p:cNvPr id="109" name="tx109"/>
            <p:cNvSpPr/>
            <p:nvPr/>
          </p:nvSpPr>
          <p:spPr>
            <a:xfrm>
              <a:off x="8889106" y="370586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9</a:t>
              </a:r>
            </a:p>
          </p:txBody>
        </p:sp>
        <p:sp>
          <p:nvSpPr>
            <p:cNvPr id="110" name="tx110"/>
            <p:cNvSpPr/>
            <p:nvPr/>
          </p:nvSpPr>
          <p:spPr>
            <a:xfrm>
              <a:off x="5006511" y="4612429"/>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11" name="tx111"/>
            <p:cNvSpPr/>
            <p:nvPr/>
          </p:nvSpPr>
          <p:spPr>
            <a:xfrm>
              <a:off x="4942943" y="360269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112" name="tx112"/>
            <p:cNvSpPr/>
            <p:nvPr/>
          </p:nvSpPr>
          <p:spPr>
            <a:xfrm>
              <a:off x="4942943" y="259295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113" name="tx113"/>
            <p:cNvSpPr/>
            <p:nvPr/>
          </p:nvSpPr>
          <p:spPr>
            <a:xfrm rot="-5400000">
              <a:off x="515226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4" name="tx114"/>
            <p:cNvSpPr/>
            <p:nvPr/>
          </p:nvSpPr>
          <p:spPr>
            <a:xfrm rot="-5400000">
              <a:off x="585628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5" name="tx115"/>
            <p:cNvSpPr/>
            <p:nvPr/>
          </p:nvSpPr>
          <p:spPr>
            <a:xfrm rot="-5400000">
              <a:off x="656030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6" name="tx116"/>
            <p:cNvSpPr/>
            <p:nvPr/>
          </p:nvSpPr>
          <p:spPr>
            <a:xfrm rot="-5400000">
              <a:off x="726432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7" name="tx117"/>
            <p:cNvSpPr/>
            <p:nvPr/>
          </p:nvSpPr>
          <p:spPr>
            <a:xfrm rot="-5400000">
              <a:off x="7827546"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8" name="tx118"/>
            <p:cNvSpPr/>
            <p:nvPr/>
          </p:nvSpPr>
          <p:spPr>
            <a:xfrm rot="-5400000">
              <a:off x="8531566"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9" name="tx119"/>
            <p:cNvSpPr/>
            <p:nvPr/>
          </p:nvSpPr>
          <p:spPr>
            <a:xfrm rot="-5400000">
              <a:off x="8672370"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20" name="tx120"/>
            <p:cNvSpPr/>
            <p:nvPr/>
          </p:nvSpPr>
          <p:spPr>
            <a:xfrm rot="-5400000">
              <a:off x="4273632" y="3529293"/>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121" name="pl121"/>
            <p:cNvSpPr/>
            <p:nvPr/>
          </p:nvSpPr>
          <p:spPr>
            <a:xfrm>
              <a:off x="5935337" y="6172543"/>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22" name="pl122"/>
            <p:cNvSpPr/>
            <p:nvPr/>
          </p:nvSpPr>
          <p:spPr>
            <a:xfrm>
              <a:off x="5935337" y="61725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3" name="pl123"/>
            <p:cNvSpPr/>
            <p:nvPr/>
          </p:nvSpPr>
          <p:spPr>
            <a:xfrm>
              <a:off x="6814162" y="6172543"/>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124" name="pl124"/>
            <p:cNvSpPr/>
            <p:nvPr/>
          </p:nvSpPr>
          <p:spPr>
            <a:xfrm>
              <a:off x="7576617" y="6172543"/>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125" name="tx125"/>
            <p:cNvSpPr/>
            <p:nvPr/>
          </p:nvSpPr>
          <p:spPr>
            <a:xfrm>
              <a:off x="6202436" y="6120905"/>
              <a:ext cx="5201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Eswatini</a:t>
              </a:r>
            </a:p>
          </p:txBody>
        </p:sp>
        <p:sp>
          <p:nvSpPr>
            <p:cNvPr id="126" name="tx126"/>
            <p:cNvSpPr/>
            <p:nvPr/>
          </p:nvSpPr>
          <p:spPr>
            <a:xfrm>
              <a:off x="7081262" y="6119132"/>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7" name="tx127"/>
            <p:cNvSpPr/>
            <p:nvPr/>
          </p:nvSpPr>
          <p:spPr>
            <a:xfrm>
              <a:off x="7843716" y="6119132"/>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ESAR</a:t>
              </a:r>
            </a:p>
          </p:txBody>
        </p:sp>
        <p:sp>
          <p:nvSpPr>
            <p:cNvPr id="128" name="tx128"/>
            <p:cNvSpPr/>
            <p:nvPr/>
          </p:nvSpPr>
          <p:spPr>
            <a:xfrm>
              <a:off x="6492801" y="1658774"/>
              <a:ext cx="1151929" cy="11281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MCV1</a:t>
              </a:r>
            </a:p>
          </p:txBody>
        </p:sp>
        <p:sp>
          <p:nvSpPr>
            <p:cNvPr id="129" name="tx129"/>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30" name="tx130"/>
            <p:cNvSpPr/>
            <p:nvPr/>
          </p:nvSpPr>
          <p:spPr>
            <a:xfrm>
              <a:off x="5721708" y="6517265"/>
              <a:ext cx="32831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Drop-out classification: &lt;5% = low, 5-10% = medium, &gt;10% = high</a:t>
              </a:r>
            </a:p>
          </p:txBody>
        </p:sp>
        <p:sp>
          <p:nvSpPr>
            <p:cNvPr id="131" name="tx131"/>
            <p:cNvSpPr/>
            <p:nvPr/>
          </p:nvSpPr>
          <p:spPr>
            <a:xfrm>
              <a:off x="2631217" y="1365581"/>
              <a:ext cx="4155884" cy="122455"/>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Zero-dose children are those who did not receive DTP1.</a:t>
              </a:r>
            </a:p>
          </p:txBody>
        </p:sp>
      </p:grpSp>
      <p:sp>
        <p:nvSpPr>
          <p:cNvPr id="13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Drop-out rates show the percentage of children who received DTP1, but not DTP3/MCV1. Low drop-out rates indicate high retention of children in immunization programmes.
This chart shows trends in drop-out rates between DTP1 and DTP3, and DTP1 and MCV1.
In 2025, roughly all children who received DTP1 also received DTP3 (left), and -5% of children who received DTP1 did not receive MCV1 (right).
The absence of DTP drop-out implies very good ability to provide a complete series of vaccines early in life. The low DTP-MCV drop-out rate implies good retention in immunization programmes and ability to provide a full course of vaccines in infancy (up to one year).
In 2025, Eswatini DTP drop-out was lower than the global rate, while DTP-MCV drop-out was lower than the global rate.</a:t>
            </a:r>
          </a:p>
        </p:txBody>
      </p:sp>
      <p:sp>
        <p:nvSpPr>
          <p:cNvPr id="13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00" i="0" b="0" u="none">
                <a:solidFill>
                  <a:srgbClr val="000000">
                    <a:alpha val="100000"/>
                  </a:srgbClr>
                </a:solidFill>
                <a:latin typeface="Arial"/>
                <a:cs typeface="Arial"/>
                <a:ea typeface="Arial"/>
                <a:sym typeface="Arial"/>
              </a:rPr>
              <a:t>In 2025, DTP1-DTP3 drop-out was no (0%) and DTP1-MCV1 drop-out was low (-5%) in Eswatini, indicating very good ability to deliver the primary series early on, but good ability to provide the full course of vaccines in infacy.</a:t>
            </a:r>
          </a:p>
        </p:txBody>
      </p:sp>
      <p:grpSp xmlns:pic="http://schemas.openxmlformats.org/drawingml/2006/picture">
        <p:nvGrpSpPr>
          <p:cNvPr id="134" name=""/>
          <p:cNvGrpSpPr/>
          <p:nvPr/>
        </p:nvGrpSpPr>
        <p:grpSpPr>
          <a:xfrm>
            <a:off x="292608" y="1097280"/>
            <a:ext cx="8595360" cy="28575"/>
            <a:chOff x="292608" y="1097280"/>
            <a:chExt cx="8595360" cy="28575"/>
          </a:xfrm>
        </p:grpSpPr>
        <p:sp>
          <p:nvSpPr>
            <p:cNvPr id="135"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36"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270291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 name="pl5"/>
            <p:cNvSpPr/>
            <p:nvPr/>
          </p:nvSpPr>
          <p:spPr>
            <a:xfrm>
              <a:off x="761438" y="25332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 name="pl6"/>
            <p:cNvSpPr/>
            <p:nvPr/>
          </p:nvSpPr>
          <p:spPr>
            <a:xfrm>
              <a:off x="761438" y="236352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 name="pl7"/>
            <p:cNvSpPr/>
            <p:nvPr/>
          </p:nvSpPr>
          <p:spPr>
            <a:xfrm>
              <a:off x="761438" y="219382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 name="pl8"/>
            <p:cNvSpPr/>
            <p:nvPr/>
          </p:nvSpPr>
          <p:spPr>
            <a:xfrm>
              <a:off x="761438" y="202413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 name="pl9"/>
            <p:cNvSpPr/>
            <p:nvPr/>
          </p:nvSpPr>
          <p:spPr>
            <a:xfrm>
              <a:off x="761438" y="18544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 name="pl10"/>
            <p:cNvSpPr/>
            <p:nvPr/>
          </p:nvSpPr>
          <p:spPr>
            <a:xfrm>
              <a:off x="761438" y="27877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261806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 name="pl12"/>
            <p:cNvSpPr/>
            <p:nvPr/>
          </p:nvSpPr>
          <p:spPr>
            <a:xfrm>
              <a:off x="761438" y="24483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 name="pl13"/>
            <p:cNvSpPr/>
            <p:nvPr/>
          </p:nvSpPr>
          <p:spPr>
            <a:xfrm>
              <a:off x="761438" y="22786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 name="pl14"/>
            <p:cNvSpPr/>
            <p:nvPr/>
          </p:nvSpPr>
          <p:spPr>
            <a:xfrm>
              <a:off x="761438" y="210897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 name="pl15"/>
            <p:cNvSpPr/>
            <p:nvPr/>
          </p:nvSpPr>
          <p:spPr>
            <a:xfrm>
              <a:off x="761438" y="19392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 name="pl16"/>
            <p:cNvSpPr/>
            <p:nvPr/>
          </p:nvSpPr>
          <p:spPr>
            <a:xfrm>
              <a:off x="1056104"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483157"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910210"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37263"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678906"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105959"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91369"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1056104" y="1947768"/>
              <a:ext cx="2135265" cy="110302"/>
            </a:xfrm>
            <a:custGeom>
              <a:avLst/>
              <a:pathLst>
                <a:path w="2135265" h="110302">
                  <a:moveTo>
                    <a:pt x="0" y="93333"/>
                  </a:moveTo>
                  <a:lnTo>
                    <a:pt x="85410" y="84848"/>
                  </a:lnTo>
                  <a:lnTo>
                    <a:pt x="170821" y="76363"/>
                  </a:lnTo>
                  <a:lnTo>
                    <a:pt x="256231" y="67878"/>
                  </a:lnTo>
                  <a:lnTo>
                    <a:pt x="341642" y="59393"/>
                  </a:lnTo>
                  <a:lnTo>
                    <a:pt x="427053" y="50909"/>
                  </a:lnTo>
                  <a:lnTo>
                    <a:pt x="512463" y="42424"/>
                  </a:lnTo>
                  <a:lnTo>
                    <a:pt x="597874" y="33939"/>
                  </a:lnTo>
                  <a:lnTo>
                    <a:pt x="683284" y="25454"/>
                  </a:lnTo>
                  <a:lnTo>
                    <a:pt x="768695" y="16969"/>
                  </a:lnTo>
                  <a:lnTo>
                    <a:pt x="854106" y="8484"/>
                  </a:lnTo>
                  <a:lnTo>
                    <a:pt x="939516" y="8484"/>
                  </a:lnTo>
                  <a:lnTo>
                    <a:pt x="1024927" y="0"/>
                  </a:lnTo>
                  <a:lnTo>
                    <a:pt x="1110337" y="0"/>
                  </a:lnTo>
                  <a:lnTo>
                    <a:pt x="1195748" y="0"/>
                  </a:lnTo>
                  <a:lnTo>
                    <a:pt x="1281159" y="8484"/>
                  </a:lnTo>
                  <a:lnTo>
                    <a:pt x="1366569" y="16969"/>
                  </a:lnTo>
                  <a:lnTo>
                    <a:pt x="1451980" y="8484"/>
                  </a:lnTo>
                  <a:lnTo>
                    <a:pt x="1537390" y="8484"/>
                  </a:lnTo>
                  <a:lnTo>
                    <a:pt x="1622801" y="8484"/>
                  </a:lnTo>
                  <a:lnTo>
                    <a:pt x="1708212" y="16969"/>
                  </a:lnTo>
                  <a:lnTo>
                    <a:pt x="1793622" y="25454"/>
                  </a:lnTo>
                  <a:lnTo>
                    <a:pt x="1879033" y="42424"/>
                  </a:lnTo>
                  <a:lnTo>
                    <a:pt x="1964443" y="50909"/>
                  </a:lnTo>
                  <a:lnTo>
                    <a:pt x="2049854" y="110302"/>
                  </a:lnTo>
                  <a:lnTo>
                    <a:pt x="2135265" y="110302"/>
                  </a:lnTo>
                </a:path>
              </a:pathLst>
            </a:custGeom>
            <a:ln w="27101" cap="flat">
              <a:solidFill>
                <a:srgbClr val="1CABE2">
                  <a:alpha val="100000"/>
                </a:srgbClr>
              </a:solidFill>
              <a:prstDash val="solid"/>
              <a:round/>
            </a:ln>
          </p:spPr>
          <p:txBody>
            <a:bodyPr/>
            <a:lstStyle/>
            <a:p/>
          </p:txBody>
        </p:sp>
        <p:sp>
          <p:nvSpPr>
            <p:cNvPr id="24" name="pt24"/>
            <p:cNvSpPr/>
            <p:nvPr/>
          </p:nvSpPr>
          <p:spPr>
            <a:xfrm>
              <a:off x="1038054" y="202305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 name="pt25"/>
            <p:cNvSpPr/>
            <p:nvPr/>
          </p:nvSpPr>
          <p:spPr>
            <a:xfrm>
              <a:off x="1123464" y="201456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 name="pt26"/>
            <p:cNvSpPr/>
            <p:nvPr/>
          </p:nvSpPr>
          <p:spPr>
            <a:xfrm>
              <a:off x="1208875" y="200608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 name="pt27"/>
            <p:cNvSpPr/>
            <p:nvPr/>
          </p:nvSpPr>
          <p:spPr>
            <a:xfrm>
              <a:off x="1294285" y="19975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 name="pt28"/>
            <p:cNvSpPr/>
            <p:nvPr/>
          </p:nvSpPr>
          <p:spPr>
            <a:xfrm>
              <a:off x="1379696" y="198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 name="pt29"/>
            <p:cNvSpPr/>
            <p:nvPr/>
          </p:nvSpPr>
          <p:spPr>
            <a:xfrm>
              <a:off x="1465107" y="19806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 name="pt30"/>
            <p:cNvSpPr/>
            <p:nvPr/>
          </p:nvSpPr>
          <p:spPr>
            <a:xfrm>
              <a:off x="1550517" y="19721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 name="pt31"/>
            <p:cNvSpPr/>
            <p:nvPr/>
          </p:nvSpPr>
          <p:spPr>
            <a:xfrm>
              <a:off x="1635928" y="196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2" name="pt32"/>
            <p:cNvSpPr/>
            <p:nvPr/>
          </p:nvSpPr>
          <p:spPr>
            <a:xfrm>
              <a:off x="1721338"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3" name="pt33"/>
            <p:cNvSpPr/>
            <p:nvPr/>
          </p:nvSpPr>
          <p:spPr>
            <a:xfrm>
              <a:off x="1806749" y="194668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4" name="pt34"/>
            <p:cNvSpPr/>
            <p:nvPr/>
          </p:nvSpPr>
          <p:spPr>
            <a:xfrm>
              <a:off x="1892160"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5" name="pt35"/>
            <p:cNvSpPr/>
            <p:nvPr/>
          </p:nvSpPr>
          <p:spPr>
            <a:xfrm>
              <a:off x="1977570"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6" name="pt36"/>
            <p:cNvSpPr/>
            <p:nvPr/>
          </p:nvSpPr>
          <p:spPr>
            <a:xfrm>
              <a:off x="2062981" y="192971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7" name="pt37"/>
            <p:cNvSpPr/>
            <p:nvPr/>
          </p:nvSpPr>
          <p:spPr>
            <a:xfrm>
              <a:off x="2148391"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8" name="pt38"/>
            <p:cNvSpPr/>
            <p:nvPr/>
          </p:nvSpPr>
          <p:spPr>
            <a:xfrm>
              <a:off x="2233802" y="192971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9" name="pt39"/>
            <p:cNvSpPr/>
            <p:nvPr/>
          </p:nvSpPr>
          <p:spPr>
            <a:xfrm>
              <a:off x="2319213"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0" name="pt40"/>
            <p:cNvSpPr/>
            <p:nvPr/>
          </p:nvSpPr>
          <p:spPr>
            <a:xfrm>
              <a:off x="2404623" y="194668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1" name="pt41"/>
            <p:cNvSpPr/>
            <p:nvPr/>
          </p:nvSpPr>
          <p:spPr>
            <a:xfrm>
              <a:off x="2490034" y="1938202"/>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2" name="pt42"/>
            <p:cNvSpPr/>
            <p:nvPr/>
          </p:nvSpPr>
          <p:spPr>
            <a:xfrm>
              <a:off x="2575444" y="1938202"/>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3" name="pt43"/>
            <p:cNvSpPr/>
            <p:nvPr/>
          </p:nvSpPr>
          <p:spPr>
            <a:xfrm>
              <a:off x="2660855"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4" name="pt44"/>
            <p:cNvSpPr/>
            <p:nvPr/>
          </p:nvSpPr>
          <p:spPr>
            <a:xfrm>
              <a:off x="2746266"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5" name="pt45"/>
            <p:cNvSpPr/>
            <p:nvPr/>
          </p:nvSpPr>
          <p:spPr>
            <a:xfrm>
              <a:off x="2831676" y="195517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6" name="pt46"/>
            <p:cNvSpPr/>
            <p:nvPr/>
          </p:nvSpPr>
          <p:spPr>
            <a:xfrm>
              <a:off x="2917087" y="19721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7" name="pt47"/>
            <p:cNvSpPr/>
            <p:nvPr/>
          </p:nvSpPr>
          <p:spPr>
            <a:xfrm>
              <a:off x="3002498" y="19806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8" name="pt48"/>
            <p:cNvSpPr/>
            <p:nvPr/>
          </p:nvSpPr>
          <p:spPr>
            <a:xfrm>
              <a:off x="3087908" y="2040020"/>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9" name="pt49"/>
            <p:cNvSpPr/>
            <p:nvPr/>
          </p:nvSpPr>
          <p:spPr>
            <a:xfrm>
              <a:off x="3173319" y="204002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50" name="tx50"/>
            <p:cNvSpPr/>
            <p:nvPr/>
          </p:nvSpPr>
          <p:spPr>
            <a:xfrm>
              <a:off x="904174" y="194883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88</a:t>
              </a:r>
            </a:p>
          </p:txBody>
        </p:sp>
        <p:sp>
          <p:nvSpPr>
            <p:cNvPr id="51" name="tx51"/>
            <p:cNvSpPr/>
            <p:nvPr/>
          </p:nvSpPr>
          <p:spPr>
            <a:xfrm>
              <a:off x="3223926" y="196580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86</a:t>
              </a:r>
            </a:p>
          </p:txBody>
        </p:sp>
        <p:sp>
          <p:nvSpPr>
            <p:cNvPr id="52" name="tx52"/>
            <p:cNvSpPr/>
            <p:nvPr/>
          </p:nvSpPr>
          <p:spPr>
            <a:xfrm>
              <a:off x="2624645" y="181509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53" name="tx53"/>
            <p:cNvSpPr/>
            <p:nvPr/>
          </p:nvSpPr>
          <p:spPr>
            <a:xfrm>
              <a:off x="3051698" y="191691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86</a:t>
              </a:r>
            </a:p>
          </p:txBody>
        </p:sp>
        <p:sp>
          <p:nvSpPr>
            <p:cNvPr id="54" name="pl54"/>
            <p:cNvSpPr/>
            <p:nvPr/>
          </p:nvSpPr>
          <p:spPr>
            <a:xfrm>
              <a:off x="761438" y="40140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5" name="pl55"/>
            <p:cNvSpPr/>
            <p:nvPr/>
          </p:nvSpPr>
          <p:spPr>
            <a:xfrm>
              <a:off x="761438" y="38443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6" name="pl56"/>
            <p:cNvSpPr/>
            <p:nvPr/>
          </p:nvSpPr>
          <p:spPr>
            <a:xfrm>
              <a:off x="761438" y="367464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7" name="pl57"/>
            <p:cNvSpPr/>
            <p:nvPr/>
          </p:nvSpPr>
          <p:spPr>
            <a:xfrm>
              <a:off x="761438" y="350494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8" name="pl58"/>
            <p:cNvSpPr/>
            <p:nvPr/>
          </p:nvSpPr>
          <p:spPr>
            <a:xfrm>
              <a:off x="761438" y="333524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9" name="pl59"/>
            <p:cNvSpPr/>
            <p:nvPr/>
          </p:nvSpPr>
          <p:spPr>
            <a:xfrm>
              <a:off x="761438" y="31655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0" name="pl60"/>
            <p:cNvSpPr/>
            <p:nvPr/>
          </p:nvSpPr>
          <p:spPr>
            <a:xfrm>
              <a:off x="761438" y="40988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1" name="pl61"/>
            <p:cNvSpPr/>
            <p:nvPr/>
          </p:nvSpPr>
          <p:spPr>
            <a:xfrm>
              <a:off x="761438" y="39291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2" name="pl62"/>
            <p:cNvSpPr/>
            <p:nvPr/>
          </p:nvSpPr>
          <p:spPr>
            <a:xfrm>
              <a:off x="761438" y="375948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3" name="pl63"/>
            <p:cNvSpPr/>
            <p:nvPr/>
          </p:nvSpPr>
          <p:spPr>
            <a:xfrm>
              <a:off x="761438" y="358979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4" name="pl64"/>
            <p:cNvSpPr/>
            <p:nvPr/>
          </p:nvSpPr>
          <p:spPr>
            <a:xfrm>
              <a:off x="761438" y="34200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5" name="pl65"/>
            <p:cNvSpPr/>
            <p:nvPr/>
          </p:nvSpPr>
          <p:spPr>
            <a:xfrm>
              <a:off x="761438" y="32503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6" name="pl66"/>
            <p:cNvSpPr/>
            <p:nvPr/>
          </p:nvSpPr>
          <p:spPr>
            <a:xfrm>
              <a:off x="1056104"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1483157"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1910210"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2337263"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2678906"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3105959"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3191369"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2422674" y="3267369"/>
              <a:ext cx="768695" cy="449696"/>
            </a:xfrm>
            <a:custGeom>
              <a:avLst/>
              <a:pathLst>
                <a:path w="768695" h="449696">
                  <a:moveTo>
                    <a:pt x="0" y="449696"/>
                  </a:moveTo>
                  <a:lnTo>
                    <a:pt x="85410" y="135757"/>
                  </a:lnTo>
                  <a:lnTo>
                    <a:pt x="170821" y="67878"/>
                  </a:lnTo>
                  <a:lnTo>
                    <a:pt x="256231" y="76363"/>
                  </a:lnTo>
                  <a:lnTo>
                    <a:pt x="341642" y="144242"/>
                  </a:lnTo>
                  <a:lnTo>
                    <a:pt x="427053" y="203636"/>
                  </a:lnTo>
                  <a:lnTo>
                    <a:pt x="512463" y="0"/>
                  </a:lnTo>
                  <a:lnTo>
                    <a:pt x="597874" y="279999"/>
                  </a:lnTo>
                  <a:lnTo>
                    <a:pt x="683284" y="237575"/>
                  </a:lnTo>
                  <a:lnTo>
                    <a:pt x="768695" y="203636"/>
                  </a:lnTo>
                </a:path>
              </a:pathLst>
            </a:custGeom>
            <a:ln w="27101" cap="flat">
              <a:solidFill>
                <a:srgbClr val="1CABE2">
                  <a:alpha val="100000"/>
                </a:srgbClr>
              </a:solidFill>
              <a:prstDash val="solid"/>
              <a:round/>
            </a:ln>
          </p:spPr>
          <p:txBody>
            <a:bodyPr/>
            <a:lstStyle/>
            <a:p/>
          </p:txBody>
        </p:sp>
        <p:sp>
          <p:nvSpPr>
            <p:cNvPr id="74" name="pt74"/>
            <p:cNvSpPr/>
            <p:nvPr/>
          </p:nvSpPr>
          <p:spPr>
            <a:xfrm>
              <a:off x="2404623" y="3699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5" name="pt75"/>
            <p:cNvSpPr/>
            <p:nvPr/>
          </p:nvSpPr>
          <p:spPr>
            <a:xfrm>
              <a:off x="2490034" y="3385075"/>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76" name="pt76"/>
            <p:cNvSpPr/>
            <p:nvPr/>
          </p:nvSpPr>
          <p:spPr>
            <a:xfrm>
              <a:off x="2575444" y="331719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7" name="pt77"/>
            <p:cNvSpPr/>
            <p:nvPr/>
          </p:nvSpPr>
          <p:spPr>
            <a:xfrm>
              <a:off x="2660855" y="332568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8" name="pt78"/>
            <p:cNvSpPr/>
            <p:nvPr/>
          </p:nvSpPr>
          <p:spPr>
            <a:xfrm>
              <a:off x="2746266" y="339356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9" name="pt79"/>
            <p:cNvSpPr/>
            <p:nvPr/>
          </p:nvSpPr>
          <p:spPr>
            <a:xfrm>
              <a:off x="2831676" y="3452954"/>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80" name="pt80"/>
            <p:cNvSpPr/>
            <p:nvPr/>
          </p:nvSpPr>
          <p:spPr>
            <a:xfrm>
              <a:off x="2917087" y="3249318"/>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81" name="pt81"/>
            <p:cNvSpPr/>
            <p:nvPr/>
          </p:nvSpPr>
          <p:spPr>
            <a:xfrm>
              <a:off x="3002498" y="35293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2" name="pt82"/>
            <p:cNvSpPr/>
            <p:nvPr/>
          </p:nvSpPr>
          <p:spPr>
            <a:xfrm>
              <a:off x="3087908" y="3486893"/>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83" name="pt83"/>
            <p:cNvSpPr/>
            <p:nvPr/>
          </p:nvSpPr>
          <p:spPr>
            <a:xfrm>
              <a:off x="3173319" y="3452954"/>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84" name="tx84"/>
            <p:cNvSpPr/>
            <p:nvPr/>
          </p:nvSpPr>
          <p:spPr>
            <a:xfrm>
              <a:off x="2270744" y="3625084"/>
              <a:ext cx="108521" cy="71029"/>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45</a:t>
              </a:r>
            </a:p>
          </p:txBody>
        </p:sp>
        <p:sp>
          <p:nvSpPr>
            <p:cNvPr id="85" name="tx85"/>
            <p:cNvSpPr/>
            <p:nvPr/>
          </p:nvSpPr>
          <p:spPr>
            <a:xfrm>
              <a:off x="3223926" y="3380215"/>
              <a:ext cx="108521" cy="69838"/>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74</a:t>
              </a:r>
            </a:p>
          </p:txBody>
        </p:sp>
        <p:sp>
          <p:nvSpPr>
            <p:cNvPr id="86" name="tx86"/>
            <p:cNvSpPr/>
            <p:nvPr/>
          </p:nvSpPr>
          <p:spPr>
            <a:xfrm>
              <a:off x="2624645" y="320257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89</a:t>
              </a:r>
            </a:p>
          </p:txBody>
        </p:sp>
        <p:sp>
          <p:nvSpPr>
            <p:cNvPr id="87" name="tx87"/>
            <p:cNvSpPr/>
            <p:nvPr/>
          </p:nvSpPr>
          <p:spPr>
            <a:xfrm>
              <a:off x="3051698" y="336379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70</a:t>
              </a:r>
            </a:p>
          </p:txBody>
        </p:sp>
        <p:sp>
          <p:nvSpPr>
            <p:cNvPr id="88" name="pl88"/>
            <p:cNvSpPr/>
            <p:nvPr/>
          </p:nvSpPr>
          <p:spPr>
            <a:xfrm>
              <a:off x="761438" y="53251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9" name="pl89"/>
            <p:cNvSpPr/>
            <p:nvPr/>
          </p:nvSpPr>
          <p:spPr>
            <a:xfrm>
              <a:off x="761438" y="515545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0" name="pl90"/>
            <p:cNvSpPr/>
            <p:nvPr/>
          </p:nvSpPr>
          <p:spPr>
            <a:xfrm>
              <a:off x="761438" y="49857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1" name="pl91"/>
            <p:cNvSpPr/>
            <p:nvPr/>
          </p:nvSpPr>
          <p:spPr>
            <a:xfrm>
              <a:off x="761438" y="48160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2" name="pl92"/>
            <p:cNvSpPr/>
            <p:nvPr/>
          </p:nvSpPr>
          <p:spPr>
            <a:xfrm>
              <a:off x="761438" y="464636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3" name="pl93"/>
            <p:cNvSpPr/>
            <p:nvPr/>
          </p:nvSpPr>
          <p:spPr>
            <a:xfrm>
              <a:off x="761438" y="447666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4" name="pl94"/>
            <p:cNvSpPr/>
            <p:nvPr/>
          </p:nvSpPr>
          <p:spPr>
            <a:xfrm>
              <a:off x="761438" y="54099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5" name="pl95"/>
            <p:cNvSpPr/>
            <p:nvPr/>
          </p:nvSpPr>
          <p:spPr>
            <a:xfrm>
              <a:off x="761438" y="524030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6" name="pl96"/>
            <p:cNvSpPr/>
            <p:nvPr/>
          </p:nvSpPr>
          <p:spPr>
            <a:xfrm>
              <a:off x="761438" y="507060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7" name="pl97"/>
            <p:cNvSpPr/>
            <p:nvPr/>
          </p:nvSpPr>
          <p:spPr>
            <a:xfrm>
              <a:off x="761438" y="49009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8" name="pl98"/>
            <p:cNvSpPr/>
            <p:nvPr/>
          </p:nvSpPr>
          <p:spPr>
            <a:xfrm>
              <a:off x="761438" y="47312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9" name="pl99"/>
            <p:cNvSpPr/>
            <p:nvPr/>
          </p:nvSpPr>
          <p:spPr>
            <a:xfrm>
              <a:off x="761438" y="456151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0" name="pl100"/>
            <p:cNvSpPr/>
            <p:nvPr/>
          </p:nvSpPr>
          <p:spPr>
            <a:xfrm>
              <a:off x="1056104"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1" name="pl101"/>
            <p:cNvSpPr/>
            <p:nvPr/>
          </p:nvSpPr>
          <p:spPr>
            <a:xfrm>
              <a:off x="1483157"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2" name="pl102"/>
            <p:cNvSpPr/>
            <p:nvPr/>
          </p:nvSpPr>
          <p:spPr>
            <a:xfrm>
              <a:off x="1910210"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3" name="pl103"/>
            <p:cNvSpPr/>
            <p:nvPr/>
          </p:nvSpPr>
          <p:spPr>
            <a:xfrm>
              <a:off x="2337263"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4" name="pl104"/>
            <p:cNvSpPr/>
            <p:nvPr/>
          </p:nvSpPr>
          <p:spPr>
            <a:xfrm>
              <a:off x="2678906"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5" name="pl105"/>
            <p:cNvSpPr/>
            <p:nvPr/>
          </p:nvSpPr>
          <p:spPr>
            <a:xfrm>
              <a:off x="3105959"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6" name="pl106"/>
            <p:cNvSpPr/>
            <p:nvPr/>
          </p:nvSpPr>
          <p:spPr>
            <a:xfrm>
              <a:off x="3191369"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7" name="pl107"/>
            <p:cNvSpPr/>
            <p:nvPr/>
          </p:nvSpPr>
          <p:spPr>
            <a:xfrm>
              <a:off x="2337263" y="4570000"/>
              <a:ext cx="854106" cy="534544"/>
            </a:xfrm>
            <a:custGeom>
              <a:avLst/>
              <a:pathLst>
                <a:path w="854106" h="534544">
                  <a:moveTo>
                    <a:pt x="0" y="534544"/>
                  </a:moveTo>
                  <a:lnTo>
                    <a:pt x="85410" y="33939"/>
                  </a:lnTo>
                  <a:lnTo>
                    <a:pt x="170821" y="110302"/>
                  </a:lnTo>
                  <a:lnTo>
                    <a:pt x="256231" y="76363"/>
                  </a:lnTo>
                  <a:lnTo>
                    <a:pt x="341642" y="101818"/>
                  </a:lnTo>
                  <a:lnTo>
                    <a:pt x="427053" y="305454"/>
                  </a:lnTo>
                  <a:lnTo>
                    <a:pt x="512463" y="118787"/>
                  </a:lnTo>
                  <a:lnTo>
                    <a:pt x="597874" y="0"/>
                  </a:lnTo>
                  <a:lnTo>
                    <a:pt x="683284" y="415756"/>
                  </a:lnTo>
                  <a:lnTo>
                    <a:pt x="768695" y="271514"/>
                  </a:lnTo>
                  <a:lnTo>
                    <a:pt x="854106" y="127272"/>
                  </a:lnTo>
                </a:path>
              </a:pathLst>
            </a:custGeom>
            <a:ln w="27101" cap="flat">
              <a:solidFill>
                <a:srgbClr val="1CABE2">
                  <a:alpha val="100000"/>
                </a:srgbClr>
              </a:solidFill>
              <a:prstDash val="solid"/>
              <a:round/>
            </a:ln>
          </p:spPr>
          <p:txBody>
            <a:bodyPr/>
            <a:lstStyle/>
            <a:p/>
          </p:txBody>
        </p:sp>
        <p:sp>
          <p:nvSpPr>
            <p:cNvPr id="108" name="pt108"/>
            <p:cNvSpPr/>
            <p:nvPr/>
          </p:nvSpPr>
          <p:spPr>
            <a:xfrm>
              <a:off x="2319213" y="508649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09" name="pt109"/>
            <p:cNvSpPr/>
            <p:nvPr/>
          </p:nvSpPr>
          <p:spPr>
            <a:xfrm>
              <a:off x="2404623" y="4585889"/>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10" name="pt110"/>
            <p:cNvSpPr/>
            <p:nvPr/>
          </p:nvSpPr>
          <p:spPr>
            <a:xfrm>
              <a:off x="2490034" y="466225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1" name="pt111"/>
            <p:cNvSpPr/>
            <p:nvPr/>
          </p:nvSpPr>
          <p:spPr>
            <a:xfrm>
              <a:off x="2575444" y="462831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2" name="pt112"/>
            <p:cNvSpPr/>
            <p:nvPr/>
          </p:nvSpPr>
          <p:spPr>
            <a:xfrm>
              <a:off x="2660855" y="465376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3" name="pt113"/>
            <p:cNvSpPr/>
            <p:nvPr/>
          </p:nvSpPr>
          <p:spPr>
            <a:xfrm>
              <a:off x="2746266" y="485740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4" name="pt114"/>
            <p:cNvSpPr/>
            <p:nvPr/>
          </p:nvSpPr>
          <p:spPr>
            <a:xfrm>
              <a:off x="2831676" y="467073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15" name="pt115"/>
            <p:cNvSpPr/>
            <p:nvPr/>
          </p:nvSpPr>
          <p:spPr>
            <a:xfrm>
              <a:off x="2917087" y="4551950"/>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16" name="pt116"/>
            <p:cNvSpPr/>
            <p:nvPr/>
          </p:nvSpPr>
          <p:spPr>
            <a:xfrm>
              <a:off x="3002498" y="496770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7" name="pt117"/>
            <p:cNvSpPr/>
            <p:nvPr/>
          </p:nvSpPr>
          <p:spPr>
            <a:xfrm>
              <a:off x="3087908" y="482346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8" name="pt118"/>
            <p:cNvSpPr/>
            <p:nvPr/>
          </p:nvSpPr>
          <p:spPr>
            <a:xfrm>
              <a:off x="3173319" y="46792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9" name="tx119"/>
            <p:cNvSpPr/>
            <p:nvPr/>
          </p:nvSpPr>
          <p:spPr>
            <a:xfrm>
              <a:off x="2185333" y="5012230"/>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36</a:t>
              </a:r>
            </a:p>
          </p:txBody>
        </p:sp>
        <p:sp>
          <p:nvSpPr>
            <p:cNvPr id="120" name="tx120"/>
            <p:cNvSpPr/>
            <p:nvPr/>
          </p:nvSpPr>
          <p:spPr>
            <a:xfrm>
              <a:off x="3223926" y="460500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84</a:t>
              </a:r>
            </a:p>
          </p:txBody>
        </p:sp>
        <p:sp>
          <p:nvSpPr>
            <p:cNvPr id="121" name="tx121"/>
            <p:cNvSpPr/>
            <p:nvPr/>
          </p:nvSpPr>
          <p:spPr>
            <a:xfrm>
              <a:off x="2624645" y="453066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87</a:t>
              </a:r>
            </a:p>
          </p:txBody>
        </p:sp>
        <p:sp>
          <p:nvSpPr>
            <p:cNvPr id="122" name="tx122"/>
            <p:cNvSpPr/>
            <p:nvPr/>
          </p:nvSpPr>
          <p:spPr>
            <a:xfrm>
              <a:off x="3051698" y="470036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67</a:t>
              </a:r>
            </a:p>
          </p:txBody>
        </p:sp>
        <p:sp>
          <p:nvSpPr>
            <p:cNvPr id="123" name="pl123"/>
            <p:cNvSpPr/>
            <p:nvPr/>
          </p:nvSpPr>
          <p:spPr>
            <a:xfrm>
              <a:off x="3555625" y="270291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4" name="pl124"/>
            <p:cNvSpPr/>
            <p:nvPr/>
          </p:nvSpPr>
          <p:spPr>
            <a:xfrm>
              <a:off x="3555625" y="25332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5" name="pl125"/>
            <p:cNvSpPr/>
            <p:nvPr/>
          </p:nvSpPr>
          <p:spPr>
            <a:xfrm>
              <a:off x="3555625" y="236352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6" name="pl126"/>
            <p:cNvSpPr/>
            <p:nvPr/>
          </p:nvSpPr>
          <p:spPr>
            <a:xfrm>
              <a:off x="3555625" y="219382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7" name="pl127"/>
            <p:cNvSpPr/>
            <p:nvPr/>
          </p:nvSpPr>
          <p:spPr>
            <a:xfrm>
              <a:off x="3555625" y="202413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8" name="pl128"/>
            <p:cNvSpPr/>
            <p:nvPr/>
          </p:nvSpPr>
          <p:spPr>
            <a:xfrm>
              <a:off x="3555625" y="18544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9" name="pl129"/>
            <p:cNvSpPr/>
            <p:nvPr/>
          </p:nvSpPr>
          <p:spPr>
            <a:xfrm>
              <a:off x="3555625" y="27877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0" name="pl130"/>
            <p:cNvSpPr/>
            <p:nvPr/>
          </p:nvSpPr>
          <p:spPr>
            <a:xfrm>
              <a:off x="3555625" y="261806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1" name="pl131"/>
            <p:cNvSpPr/>
            <p:nvPr/>
          </p:nvSpPr>
          <p:spPr>
            <a:xfrm>
              <a:off x="3555625" y="24483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2" name="pl132"/>
            <p:cNvSpPr/>
            <p:nvPr/>
          </p:nvSpPr>
          <p:spPr>
            <a:xfrm>
              <a:off x="3555625" y="22786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3" name="pl133"/>
            <p:cNvSpPr/>
            <p:nvPr/>
          </p:nvSpPr>
          <p:spPr>
            <a:xfrm>
              <a:off x="3555625" y="210897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4" name="pl134"/>
            <p:cNvSpPr/>
            <p:nvPr/>
          </p:nvSpPr>
          <p:spPr>
            <a:xfrm>
              <a:off x="3555625" y="19392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5" name="pl135"/>
            <p:cNvSpPr/>
            <p:nvPr/>
          </p:nvSpPr>
          <p:spPr>
            <a:xfrm>
              <a:off x="3850292"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36" name="pl136"/>
            <p:cNvSpPr/>
            <p:nvPr/>
          </p:nvSpPr>
          <p:spPr>
            <a:xfrm>
              <a:off x="4277345"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4704398"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5131451"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39" name="pl139"/>
            <p:cNvSpPr/>
            <p:nvPr/>
          </p:nvSpPr>
          <p:spPr>
            <a:xfrm>
              <a:off x="5473093"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40" name="pl140"/>
            <p:cNvSpPr/>
            <p:nvPr/>
          </p:nvSpPr>
          <p:spPr>
            <a:xfrm>
              <a:off x="5900146"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41" name="pl141"/>
            <p:cNvSpPr/>
            <p:nvPr/>
          </p:nvSpPr>
          <p:spPr>
            <a:xfrm>
              <a:off x="5985557"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42" name="pl142"/>
            <p:cNvSpPr/>
            <p:nvPr/>
          </p:nvSpPr>
          <p:spPr>
            <a:xfrm>
              <a:off x="3850292" y="1947768"/>
              <a:ext cx="2135265" cy="127272"/>
            </a:xfrm>
            <a:custGeom>
              <a:avLst/>
              <a:pathLst>
                <a:path w="2135265" h="127272">
                  <a:moveTo>
                    <a:pt x="0" y="42424"/>
                  </a:moveTo>
                  <a:lnTo>
                    <a:pt x="85410" y="33939"/>
                  </a:lnTo>
                  <a:lnTo>
                    <a:pt x="170821" y="33939"/>
                  </a:lnTo>
                  <a:lnTo>
                    <a:pt x="256231" y="33939"/>
                  </a:lnTo>
                  <a:lnTo>
                    <a:pt x="341642" y="33939"/>
                  </a:lnTo>
                  <a:lnTo>
                    <a:pt x="427053" y="33939"/>
                  </a:lnTo>
                  <a:lnTo>
                    <a:pt x="512463" y="33939"/>
                  </a:lnTo>
                  <a:lnTo>
                    <a:pt x="597874" y="33939"/>
                  </a:lnTo>
                  <a:lnTo>
                    <a:pt x="683284" y="25454"/>
                  </a:lnTo>
                  <a:lnTo>
                    <a:pt x="768695" y="33939"/>
                  </a:lnTo>
                  <a:lnTo>
                    <a:pt x="854106" y="33939"/>
                  </a:lnTo>
                  <a:lnTo>
                    <a:pt x="939516" y="8484"/>
                  </a:lnTo>
                  <a:lnTo>
                    <a:pt x="1024927" y="16969"/>
                  </a:lnTo>
                  <a:lnTo>
                    <a:pt x="1110337" y="0"/>
                  </a:lnTo>
                  <a:lnTo>
                    <a:pt x="1195748" y="0"/>
                  </a:lnTo>
                  <a:lnTo>
                    <a:pt x="1281159" y="25454"/>
                  </a:lnTo>
                  <a:lnTo>
                    <a:pt x="1366569" y="25454"/>
                  </a:lnTo>
                  <a:lnTo>
                    <a:pt x="1451980" y="25454"/>
                  </a:lnTo>
                  <a:lnTo>
                    <a:pt x="1537390" y="25454"/>
                  </a:lnTo>
                  <a:lnTo>
                    <a:pt x="1622801" y="25454"/>
                  </a:lnTo>
                  <a:lnTo>
                    <a:pt x="1708212" y="101818"/>
                  </a:lnTo>
                  <a:lnTo>
                    <a:pt x="1793622" y="110302"/>
                  </a:lnTo>
                  <a:lnTo>
                    <a:pt x="1879033" y="0"/>
                  </a:lnTo>
                  <a:lnTo>
                    <a:pt x="1964443" y="84848"/>
                  </a:lnTo>
                  <a:lnTo>
                    <a:pt x="2049854" y="67878"/>
                  </a:lnTo>
                  <a:lnTo>
                    <a:pt x="2135265" y="127272"/>
                  </a:lnTo>
                </a:path>
              </a:pathLst>
            </a:custGeom>
            <a:ln w="27101" cap="flat">
              <a:solidFill>
                <a:srgbClr val="1CABE2">
                  <a:alpha val="100000"/>
                </a:srgbClr>
              </a:solidFill>
              <a:prstDash val="solid"/>
              <a:round/>
            </a:ln>
          </p:spPr>
          <p:txBody>
            <a:bodyPr/>
            <a:lstStyle/>
            <a:p/>
          </p:txBody>
        </p:sp>
        <p:sp>
          <p:nvSpPr>
            <p:cNvPr id="143" name="pt143"/>
            <p:cNvSpPr/>
            <p:nvPr/>
          </p:nvSpPr>
          <p:spPr>
            <a:xfrm>
              <a:off x="3832241" y="19721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4" name="pt144"/>
            <p:cNvSpPr/>
            <p:nvPr/>
          </p:nvSpPr>
          <p:spPr>
            <a:xfrm>
              <a:off x="3917652" y="196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5" name="pt145"/>
            <p:cNvSpPr/>
            <p:nvPr/>
          </p:nvSpPr>
          <p:spPr>
            <a:xfrm>
              <a:off x="4003062" y="196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6" name="pt146"/>
            <p:cNvSpPr/>
            <p:nvPr/>
          </p:nvSpPr>
          <p:spPr>
            <a:xfrm>
              <a:off x="4088473" y="196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7" name="pt147"/>
            <p:cNvSpPr/>
            <p:nvPr/>
          </p:nvSpPr>
          <p:spPr>
            <a:xfrm>
              <a:off x="4173883" y="196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8" name="pt148"/>
            <p:cNvSpPr/>
            <p:nvPr/>
          </p:nvSpPr>
          <p:spPr>
            <a:xfrm>
              <a:off x="4259294" y="196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9" name="pt149"/>
            <p:cNvSpPr/>
            <p:nvPr/>
          </p:nvSpPr>
          <p:spPr>
            <a:xfrm>
              <a:off x="4344705" y="196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0" name="pt150"/>
            <p:cNvSpPr/>
            <p:nvPr/>
          </p:nvSpPr>
          <p:spPr>
            <a:xfrm>
              <a:off x="4430115" y="196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1" name="pt151"/>
            <p:cNvSpPr/>
            <p:nvPr/>
          </p:nvSpPr>
          <p:spPr>
            <a:xfrm>
              <a:off x="4515526"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2" name="pt152"/>
            <p:cNvSpPr/>
            <p:nvPr/>
          </p:nvSpPr>
          <p:spPr>
            <a:xfrm>
              <a:off x="4600936" y="196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3" name="pt153"/>
            <p:cNvSpPr/>
            <p:nvPr/>
          </p:nvSpPr>
          <p:spPr>
            <a:xfrm>
              <a:off x="4686347" y="196365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54" name="pt154"/>
            <p:cNvSpPr/>
            <p:nvPr/>
          </p:nvSpPr>
          <p:spPr>
            <a:xfrm>
              <a:off x="4771758"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5" name="pt155"/>
            <p:cNvSpPr/>
            <p:nvPr/>
          </p:nvSpPr>
          <p:spPr>
            <a:xfrm>
              <a:off x="4857168"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6" name="pt156"/>
            <p:cNvSpPr/>
            <p:nvPr/>
          </p:nvSpPr>
          <p:spPr>
            <a:xfrm>
              <a:off x="4942579" y="192971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57" name="pt157"/>
            <p:cNvSpPr/>
            <p:nvPr/>
          </p:nvSpPr>
          <p:spPr>
            <a:xfrm>
              <a:off x="5027989"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8" name="pt158"/>
            <p:cNvSpPr/>
            <p:nvPr/>
          </p:nvSpPr>
          <p:spPr>
            <a:xfrm>
              <a:off x="5113400"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9" name="pt159"/>
            <p:cNvSpPr/>
            <p:nvPr/>
          </p:nvSpPr>
          <p:spPr>
            <a:xfrm>
              <a:off x="5198811"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0" name="pt160"/>
            <p:cNvSpPr/>
            <p:nvPr/>
          </p:nvSpPr>
          <p:spPr>
            <a:xfrm>
              <a:off x="5284221"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1" name="pt161"/>
            <p:cNvSpPr/>
            <p:nvPr/>
          </p:nvSpPr>
          <p:spPr>
            <a:xfrm>
              <a:off x="5369632"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2" name="pt162"/>
            <p:cNvSpPr/>
            <p:nvPr/>
          </p:nvSpPr>
          <p:spPr>
            <a:xfrm>
              <a:off x="5455042"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3" name="pt163"/>
            <p:cNvSpPr/>
            <p:nvPr/>
          </p:nvSpPr>
          <p:spPr>
            <a:xfrm>
              <a:off x="5540453" y="2031535"/>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64" name="pt164"/>
            <p:cNvSpPr/>
            <p:nvPr/>
          </p:nvSpPr>
          <p:spPr>
            <a:xfrm>
              <a:off x="5625864" y="2040020"/>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65" name="pt165"/>
            <p:cNvSpPr/>
            <p:nvPr/>
          </p:nvSpPr>
          <p:spPr>
            <a:xfrm>
              <a:off x="5711274" y="192971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66" name="pt166"/>
            <p:cNvSpPr/>
            <p:nvPr/>
          </p:nvSpPr>
          <p:spPr>
            <a:xfrm>
              <a:off x="5796685" y="201456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7" name="pt167"/>
            <p:cNvSpPr/>
            <p:nvPr/>
          </p:nvSpPr>
          <p:spPr>
            <a:xfrm>
              <a:off x="5882095" y="199759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68" name="pt168"/>
            <p:cNvSpPr/>
            <p:nvPr/>
          </p:nvSpPr>
          <p:spPr>
            <a:xfrm>
              <a:off x="5967506" y="205698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9" name="tx169"/>
            <p:cNvSpPr/>
            <p:nvPr/>
          </p:nvSpPr>
          <p:spPr>
            <a:xfrm>
              <a:off x="3698362" y="189792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a:t>
              </a:r>
            </a:p>
          </p:txBody>
        </p:sp>
        <p:sp>
          <p:nvSpPr>
            <p:cNvPr id="170" name="tx170"/>
            <p:cNvSpPr/>
            <p:nvPr/>
          </p:nvSpPr>
          <p:spPr>
            <a:xfrm>
              <a:off x="6018113" y="198277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84</a:t>
              </a:r>
            </a:p>
          </p:txBody>
        </p:sp>
        <p:sp>
          <p:nvSpPr>
            <p:cNvPr id="171" name="tx171"/>
            <p:cNvSpPr/>
            <p:nvPr/>
          </p:nvSpPr>
          <p:spPr>
            <a:xfrm>
              <a:off x="5418832" y="183206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172" name="tx172"/>
            <p:cNvSpPr/>
            <p:nvPr/>
          </p:nvSpPr>
          <p:spPr>
            <a:xfrm>
              <a:off x="5845885" y="187449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91</a:t>
              </a:r>
            </a:p>
          </p:txBody>
        </p:sp>
        <p:sp>
          <p:nvSpPr>
            <p:cNvPr id="173" name="pl173"/>
            <p:cNvSpPr/>
            <p:nvPr/>
          </p:nvSpPr>
          <p:spPr>
            <a:xfrm>
              <a:off x="3555625" y="40140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4" name="pl174"/>
            <p:cNvSpPr/>
            <p:nvPr/>
          </p:nvSpPr>
          <p:spPr>
            <a:xfrm>
              <a:off x="3555625" y="38443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5" name="pl175"/>
            <p:cNvSpPr/>
            <p:nvPr/>
          </p:nvSpPr>
          <p:spPr>
            <a:xfrm>
              <a:off x="3555625" y="367464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6" name="pl176"/>
            <p:cNvSpPr/>
            <p:nvPr/>
          </p:nvSpPr>
          <p:spPr>
            <a:xfrm>
              <a:off x="3555625" y="350494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7" name="pl177"/>
            <p:cNvSpPr/>
            <p:nvPr/>
          </p:nvSpPr>
          <p:spPr>
            <a:xfrm>
              <a:off x="3555625" y="333524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8" name="pl178"/>
            <p:cNvSpPr/>
            <p:nvPr/>
          </p:nvSpPr>
          <p:spPr>
            <a:xfrm>
              <a:off x="3555625" y="31655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9" name="pl179"/>
            <p:cNvSpPr/>
            <p:nvPr/>
          </p:nvSpPr>
          <p:spPr>
            <a:xfrm>
              <a:off x="3555625" y="40988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0" name="pl180"/>
            <p:cNvSpPr/>
            <p:nvPr/>
          </p:nvSpPr>
          <p:spPr>
            <a:xfrm>
              <a:off x="3555625" y="39291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1" name="pl181"/>
            <p:cNvSpPr/>
            <p:nvPr/>
          </p:nvSpPr>
          <p:spPr>
            <a:xfrm>
              <a:off x="3555625" y="375948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2" name="pl182"/>
            <p:cNvSpPr/>
            <p:nvPr/>
          </p:nvSpPr>
          <p:spPr>
            <a:xfrm>
              <a:off x="3555625" y="358979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3" name="pl183"/>
            <p:cNvSpPr/>
            <p:nvPr/>
          </p:nvSpPr>
          <p:spPr>
            <a:xfrm>
              <a:off x="3555625" y="34200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4" name="pl184"/>
            <p:cNvSpPr/>
            <p:nvPr/>
          </p:nvSpPr>
          <p:spPr>
            <a:xfrm>
              <a:off x="3555625" y="32503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5" name="pl185"/>
            <p:cNvSpPr/>
            <p:nvPr/>
          </p:nvSpPr>
          <p:spPr>
            <a:xfrm>
              <a:off x="3850292"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6" name="pl186"/>
            <p:cNvSpPr/>
            <p:nvPr/>
          </p:nvSpPr>
          <p:spPr>
            <a:xfrm>
              <a:off x="4277345"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7" name="pl187"/>
            <p:cNvSpPr/>
            <p:nvPr/>
          </p:nvSpPr>
          <p:spPr>
            <a:xfrm>
              <a:off x="4704398"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8" name="pl188"/>
            <p:cNvSpPr/>
            <p:nvPr/>
          </p:nvSpPr>
          <p:spPr>
            <a:xfrm>
              <a:off x="5131451"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9" name="pl189"/>
            <p:cNvSpPr/>
            <p:nvPr/>
          </p:nvSpPr>
          <p:spPr>
            <a:xfrm>
              <a:off x="5473093"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0" name="pl190"/>
            <p:cNvSpPr/>
            <p:nvPr/>
          </p:nvSpPr>
          <p:spPr>
            <a:xfrm>
              <a:off x="5900146"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1" name="pl191"/>
            <p:cNvSpPr/>
            <p:nvPr/>
          </p:nvSpPr>
          <p:spPr>
            <a:xfrm>
              <a:off x="5985557"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2" name="pl192"/>
            <p:cNvSpPr/>
            <p:nvPr/>
          </p:nvSpPr>
          <p:spPr>
            <a:xfrm>
              <a:off x="3850292" y="3275854"/>
              <a:ext cx="2135265" cy="178181"/>
            </a:xfrm>
            <a:custGeom>
              <a:avLst/>
              <a:pathLst>
                <a:path w="2135265" h="178181">
                  <a:moveTo>
                    <a:pt x="0" y="42424"/>
                  </a:moveTo>
                  <a:lnTo>
                    <a:pt x="85410" y="33939"/>
                  </a:lnTo>
                  <a:lnTo>
                    <a:pt x="170821" y="33939"/>
                  </a:lnTo>
                  <a:lnTo>
                    <a:pt x="256231" y="33939"/>
                  </a:lnTo>
                  <a:lnTo>
                    <a:pt x="341642" y="33939"/>
                  </a:lnTo>
                  <a:lnTo>
                    <a:pt x="427053" y="33939"/>
                  </a:lnTo>
                  <a:lnTo>
                    <a:pt x="512463" y="33939"/>
                  </a:lnTo>
                  <a:lnTo>
                    <a:pt x="597874" y="25454"/>
                  </a:lnTo>
                  <a:lnTo>
                    <a:pt x="683284" y="25454"/>
                  </a:lnTo>
                  <a:lnTo>
                    <a:pt x="768695" y="25454"/>
                  </a:lnTo>
                  <a:lnTo>
                    <a:pt x="854106" y="25454"/>
                  </a:lnTo>
                  <a:lnTo>
                    <a:pt x="939516" y="84848"/>
                  </a:lnTo>
                  <a:lnTo>
                    <a:pt x="1024927" y="76363"/>
                  </a:lnTo>
                  <a:lnTo>
                    <a:pt x="1110337" y="0"/>
                  </a:lnTo>
                  <a:lnTo>
                    <a:pt x="1195748" y="0"/>
                  </a:lnTo>
                  <a:lnTo>
                    <a:pt x="1281159" y="67878"/>
                  </a:lnTo>
                  <a:lnTo>
                    <a:pt x="1366569" y="67878"/>
                  </a:lnTo>
                  <a:lnTo>
                    <a:pt x="1451980" y="67878"/>
                  </a:lnTo>
                  <a:lnTo>
                    <a:pt x="1537390" y="101818"/>
                  </a:lnTo>
                  <a:lnTo>
                    <a:pt x="1622801" y="135757"/>
                  </a:lnTo>
                  <a:lnTo>
                    <a:pt x="1708212" y="178181"/>
                  </a:lnTo>
                  <a:lnTo>
                    <a:pt x="1793622" y="144242"/>
                  </a:lnTo>
                  <a:lnTo>
                    <a:pt x="1879033" y="118787"/>
                  </a:lnTo>
                  <a:lnTo>
                    <a:pt x="1964443" y="101818"/>
                  </a:lnTo>
                  <a:lnTo>
                    <a:pt x="2049854" y="101818"/>
                  </a:lnTo>
                  <a:lnTo>
                    <a:pt x="2135265" y="76363"/>
                  </a:lnTo>
                </a:path>
              </a:pathLst>
            </a:custGeom>
            <a:ln w="27101" cap="flat">
              <a:solidFill>
                <a:srgbClr val="1CABE2">
                  <a:alpha val="100000"/>
                </a:srgbClr>
              </a:solidFill>
              <a:prstDash val="solid"/>
              <a:round/>
            </a:ln>
          </p:spPr>
          <p:txBody>
            <a:bodyPr/>
            <a:lstStyle/>
            <a:p/>
          </p:txBody>
        </p:sp>
        <p:sp>
          <p:nvSpPr>
            <p:cNvPr id="193" name="pt193"/>
            <p:cNvSpPr/>
            <p:nvPr/>
          </p:nvSpPr>
          <p:spPr>
            <a:xfrm>
              <a:off x="3832241" y="33002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4" name="pt194"/>
            <p:cNvSpPr/>
            <p:nvPr/>
          </p:nvSpPr>
          <p:spPr>
            <a:xfrm>
              <a:off x="3917652" y="329174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5" name="pt195"/>
            <p:cNvSpPr/>
            <p:nvPr/>
          </p:nvSpPr>
          <p:spPr>
            <a:xfrm>
              <a:off x="4003062" y="329174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6" name="pt196"/>
            <p:cNvSpPr/>
            <p:nvPr/>
          </p:nvSpPr>
          <p:spPr>
            <a:xfrm>
              <a:off x="4088473" y="329174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7" name="pt197"/>
            <p:cNvSpPr/>
            <p:nvPr/>
          </p:nvSpPr>
          <p:spPr>
            <a:xfrm>
              <a:off x="4173883" y="329174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8" name="pt198"/>
            <p:cNvSpPr/>
            <p:nvPr/>
          </p:nvSpPr>
          <p:spPr>
            <a:xfrm>
              <a:off x="4259294" y="329174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9" name="pt199"/>
            <p:cNvSpPr/>
            <p:nvPr/>
          </p:nvSpPr>
          <p:spPr>
            <a:xfrm>
              <a:off x="4344705" y="329174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0" name="pt200"/>
            <p:cNvSpPr/>
            <p:nvPr/>
          </p:nvSpPr>
          <p:spPr>
            <a:xfrm>
              <a:off x="4430115" y="328325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1" name="pt201"/>
            <p:cNvSpPr/>
            <p:nvPr/>
          </p:nvSpPr>
          <p:spPr>
            <a:xfrm>
              <a:off x="4515526" y="328325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02" name="pt202"/>
            <p:cNvSpPr/>
            <p:nvPr/>
          </p:nvSpPr>
          <p:spPr>
            <a:xfrm>
              <a:off x="4600936" y="328325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3" name="pt203"/>
            <p:cNvSpPr/>
            <p:nvPr/>
          </p:nvSpPr>
          <p:spPr>
            <a:xfrm>
              <a:off x="4686347" y="328325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4" name="pt204"/>
            <p:cNvSpPr/>
            <p:nvPr/>
          </p:nvSpPr>
          <p:spPr>
            <a:xfrm>
              <a:off x="4771758" y="334265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5" name="pt205"/>
            <p:cNvSpPr/>
            <p:nvPr/>
          </p:nvSpPr>
          <p:spPr>
            <a:xfrm>
              <a:off x="4857168" y="333416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06" name="pt206"/>
            <p:cNvSpPr/>
            <p:nvPr/>
          </p:nvSpPr>
          <p:spPr>
            <a:xfrm>
              <a:off x="4942579" y="325780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7" name="pt207"/>
            <p:cNvSpPr/>
            <p:nvPr/>
          </p:nvSpPr>
          <p:spPr>
            <a:xfrm>
              <a:off x="5027989" y="3257803"/>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08" name="pt208"/>
            <p:cNvSpPr/>
            <p:nvPr/>
          </p:nvSpPr>
          <p:spPr>
            <a:xfrm>
              <a:off x="5113400" y="332568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9" name="pt209"/>
            <p:cNvSpPr/>
            <p:nvPr/>
          </p:nvSpPr>
          <p:spPr>
            <a:xfrm>
              <a:off x="5198811" y="3325682"/>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10" name="pt210"/>
            <p:cNvSpPr/>
            <p:nvPr/>
          </p:nvSpPr>
          <p:spPr>
            <a:xfrm>
              <a:off x="5284221" y="3325682"/>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11" name="pt211"/>
            <p:cNvSpPr/>
            <p:nvPr/>
          </p:nvSpPr>
          <p:spPr>
            <a:xfrm>
              <a:off x="5369632" y="335962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12" name="pt212"/>
            <p:cNvSpPr/>
            <p:nvPr/>
          </p:nvSpPr>
          <p:spPr>
            <a:xfrm>
              <a:off x="5455042" y="339356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3" name="pt213"/>
            <p:cNvSpPr/>
            <p:nvPr/>
          </p:nvSpPr>
          <p:spPr>
            <a:xfrm>
              <a:off x="5540453" y="3435984"/>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14" name="pt214"/>
            <p:cNvSpPr/>
            <p:nvPr/>
          </p:nvSpPr>
          <p:spPr>
            <a:xfrm>
              <a:off x="5625864" y="3402045"/>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15" name="pt215"/>
            <p:cNvSpPr/>
            <p:nvPr/>
          </p:nvSpPr>
          <p:spPr>
            <a:xfrm>
              <a:off x="5711274" y="337659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6" name="pt216"/>
            <p:cNvSpPr/>
            <p:nvPr/>
          </p:nvSpPr>
          <p:spPr>
            <a:xfrm>
              <a:off x="5796685" y="335962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7" name="pt217"/>
            <p:cNvSpPr/>
            <p:nvPr/>
          </p:nvSpPr>
          <p:spPr>
            <a:xfrm>
              <a:off x="5882095" y="335962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18" name="pt218"/>
            <p:cNvSpPr/>
            <p:nvPr/>
          </p:nvSpPr>
          <p:spPr>
            <a:xfrm>
              <a:off x="5967506" y="333416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9" name="tx219"/>
            <p:cNvSpPr/>
            <p:nvPr/>
          </p:nvSpPr>
          <p:spPr>
            <a:xfrm>
              <a:off x="3698362" y="322601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92</a:t>
              </a:r>
            </a:p>
          </p:txBody>
        </p:sp>
        <p:sp>
          <p:nvSpPr>
            <p:cNvPr id="220" name="tx220"/>
            <p:cNvSpPr/>
            <p:nvPr/>
          </p:nvSpPr>
          <p:spPr>
            <a:xfrm>
              <a:off x="6018113" y="325995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88</a:t>
              </a:r>
            </a:p>
          </p:txBody>
        </p:sp>
        <p:sp>
          <p:nvSpPr>
            <p:cNvPr id="221" name="tx221"/>
            <p:cNvSpPr/>
            <p:nvPr/>
          </p:nvSpPr>
          <p:spPr>
            <a:xfrm>
              <a:off x="5418832" y="327045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81</a:t>
              </a:r>
            </a:p>
          </p:txBody>
        </p:sp>
        <p:sp>
          <p:nvSpPr>
            <p:cNvPr id="222" name="tx222"/>
            <p:cNvSpPr/>
            <p:nvPr/>
          </p:nvSpPr>
          <p:spPr>
            <a:xfrm>
              <a:off x="5845885" y="323651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85</a:t>
              </a:r>
            </a:p>
          </p:txBody>
        </p:sp>
        <p:sp>
          <p:nvSpPr>
            <p:cNvPr id="223" name="pl223"/>
            <p:cNvSpPr/>
            <p:nvPr/>
          </p:nvSpPr>
          <p:spPr>
            <a:xfrm>
              <a:off x="6349812" y="270291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4" name="pl224"/>
            <p:cNvSpPr/>
            <p:nvPr/>
          </p:nvSpPr>
          <p:spPr>
            <a:xfrm>
              <a:off x="6349812" y="25332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5" name="pl225"/>
            <p:cNvSpPr/>
            <p:nvPr/>
          </p:nvSpPr>
          <p:spPr>
            <a:xfrm>
              <a:off x="6349812" y="236352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6" name="pl226"/>
            <p:cNvSpPr/>
            <p:nvPr/>
          </p:nvSpPr>
          <p:spPr>
            <a:xfrm>
              <a:off x="6349812" y="219382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7" name="pl227"/>
            <p:cNvSpPr/>
            <p:nvPr/>
          </p:nvSpPr>
          <p:spPr>
            <a:xfrm>
              <a:off x="6349812" y="202413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8" name="pl228"/>
            <p:cNvSpPr/>
            <p:nvPr/>
          </p:nvSpPr>
          <p:spPr>
            <a:xfrm>
              <a:off x="6349812" y="18544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9" name="pl229"/>
            <p:cNvSpPr/>
            <p:nvPr/>
          </p:nvSpPr>
          <p:spPr>
            <a:xfrm>
              <a:off x="6349812" y="27877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0" name="pl230"/>
            <p:cNvSpPr/>
            <p:nvPr/>
          </p:nvSpPr>
          <p:spPr>
            <a:xfrm>
              <a:off x="6349812" y="261806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1" name="pl231"/>
            <p:cNvSpPr/>
            <p:nvPr/>
          </p:nvSpPr>
          <p:spPr>
            <a:xfrm>
              <a:off x="6349812" y="24483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2" name="pl232"/>
            <p:cNvSpPr/>
            <p:nvPr/>
          </p:nvSpPr>
          <p:spPr>
            <a:xfrm>
              <a:off x="6349812" y="22786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3" name="pl233"/>
            <p:cNvSpPr/>
            <p:nvPr/>
          </p:nvSpPr>
          <p:spPr>
            <a:xfrm>
              <a:off x="6349812" y="210897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4" name="pl234"/>
            <p:cNvSpPr/>
            <p:nvPr/>
          </p:nvSpPr>
          <p:spPr>
            <a:xfrm>
              <a:off x="6349812" y="19392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5" name="pl235"/>
            <p:cNvSpPr/>
            <p:nvPr/>
          </p:nvSpPr>
          <p:spPr>
            <a:xfrm>
              <a:off x="6644479"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6" name="pl236"/>
            <p:cNvSpPr/>
            <p:nvPr/>
          </p:nvSpPr>
          <p:spPr>
            <a:xfrm>
              <a:off x="7071532"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7" name="pl237"/>
            <p:cNvSpPr/>
            <p:nvPr/>
          </p:nvSpPr>
          <p:spPr>
            <a:xfrm>
              <a:off x="7498585"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8" name="pl238"/>
            <p:cNvSpPr/>
            <p:nvPr/>
          </p:nvSpPr>
          <p:spPr>
            <a:xfrm>
              <a:off x="7925638"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9" name="pl239"/>
            <p:cNvSpPr/>
            <p:nvPr/>
          </p:nvSpPr>
          <p:spPr>
            <a:xfrm>
              <a:off x="8267280"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40" name="pl240"/>
            <p:cNvSpPr/>
            <p:nvPr/>
          </p:nvSpPr>
          <p:spPr>
            <a:xfrm>
              <a:off x="8694333"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41" name="pl241"/>
            <p:cNvSpPr/>
            <p:nvPr/>
          </p:nvSpPr>
          <p:spPr>
            <a:xfrm>
              <a:off x="8779744"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42" name="pl242"/>
            <p:cNvSpPr/>
            <p:nvPr/>
          </p:nvSpPr>
          <p:spPr>
            <a:xfrm>
              <a:off x="6644479" y="1956252"/>
              <a:ext cx="2135265" cy="178181"/>
            </a:xfrm>
            <a:custGeom>
              <a:avLst/>
              <a:pathLst>
                <a:path w="2135265" h="178181">
                  <a:moveTo>
                    <a:pt x="0" y="118787"/>
                  </a:moveTo>
                  <a:lnTo>
                    <a:pt x="85410" y="118787"/>
                  </a:lnTo>
                  <a:lnTo>
                    <a:pt x="170821" y="110302"/>
                  </a:lnTo>
                  <a:lnTo>
                    <a:pt x="256231" y="110302"/>
                  </a:lnTo>
                  <a:lnTo>
                    <a:pt x="341642" y="101818"/>
                  </a:lnTo>
                  <a:lnTo>
                    <a:pt x="427053" y="101818"/>
                  </a:lnTo>
                  <a:lnTo>
                    <a:pt x="512463" y="93333"/>
                  </a:lnTo>
                  <a:lnTo>
                    <a:pt x="597874" y="93333"/>
                  </a:lnTo>
                  <a:lnTo>
                    <a:pt x="683284" y="84848"/>
                  </a:lnTo>
                  <a:lnTo>
                    <a:pt x="768695" y="84848"/>
                  </a:lnTo>
                  <a:lnTo>
                    <a:pt x="854106" y="76363"/>
                  </a:lnTo>
                  <a:lnTo>
                    <a:pt x="939516" y="59393"/>
                  </a:lnTo>
                  <a:lnTo>
                    <a:pt x="1024927" y="25454"/>
                  </a:lnTo>
                  <a:lnTo>
                    <a:pt x="1110337" y="0"/>
                  </a:lnTo>
                  <a:lnTo>
                    <a:pt x="1195748" y="0"/>
                  </a:lnTo>
                  <a:lnTo>
                    <a:pt x="1281159" y="67878"/>
                  </a:lnTo>
                  <a:lnTo>
                    <a:pt x="1366569" y="67878"/>
                  </a:lnTo>
                  <a:lnTo>
                    <a:pt x="1451980" y="67878"/>
                  </a:lnTo>
                  <a:lnTo>
                    <a:pt x="1537390" y="67878"/>
                  </a:lnTo>
                  <a:lnTo>
                    <a:pt x="1622801" y="67878"/>
                  </a:lnTo>
                  <a:lnTo>
                    <a:pt x="1708212" y="127272"/>
                  </a:lnTo>
                  <a:lnTo>
                    <a:pt x="1793622" y="178181"/>
                  </a:lnTo>
                  <a:lnTo>
                    <a:pt x="1879033" y="8484"/>
                  </a:lnTo>
                  <a:lnTo>
                    <a:pt x="1964443" y="110302"/>
                  </a:lnTo>
                  <a:lnTo>
                    <a:pt x="2049854" y="118787"/>
                  </a:lnTo>
                  <a:lnTo>
                    <a:pt x="2135265" y="118787"/>
                  </a:lnTo>
                </a:path>
              </a:pathLst>
            </a:custGeom>
            <a:ln w="27101" cap="flat">
              <a:solidFill>
                <a:srgbClr val="1CABE2">
                  <a:alpha val="100000"/>
                </a:srgbClr>
              </a:solidFill>
              <a:prstDash val="solid"/>
              <a:round/>
            </a:ln>
          </p:spPr>
          <p:txBody>
            <a:bodyPr/>
            <a:lstStyle/>
            <a:p/>
          </p:txBody>
        </p:sp>
        <p:sp>
          <p:nvSpPr>
            <p:cNvPr id="243" name="pt243"/>
            <p:cNvSpPr/>
            <p:nvPr/>
          </p:nvSpPr>
          <p:spPr>
            <a:xfrm>
              <a:off x="6626428" y="205698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4" name="pt244"/>
            <p:cNvSpPr/>
            <p:nvPr/>
          </p:nvSpPr>
          <p:spPr>
            <a:xfrm>
              <a:off x="6711839" y="205698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5" name="pt245"/>
            <p:cNvSpPr/>
            <p:nvPr/>
          </p:nvSpPr>
          <p:spPr>
            <a:xfrm>
              <a:off x="6797249" y="204850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6" name="pt246"/>
            <p:cNvSpPr/>
            <p:nvPr/>
          </p:nvSpPr>
          <p:spPr>
            <a:xfrm>
              <a:off x="6882660" y="204850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7" name="pt247"/>
            <p:cNvSpPr/>
            <p:nvPr/>
          </p:nvSpPr>
          <p:spPr>
            <a:xfrm>
              <a:off x="6968071" y="204002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8" name="pt248"/>
            <p:cNvSpPr/>
            <p:nvPr/>
          </p:nvSpPr>
          <p:spPr>
            <a:xfrm>
              <a:off x="7053481" y="204002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9" name="pt249"/>
            <p:cNvSpPr/>
            <p:nvPr/>
          </p:nvSpPr>
          <p:spPr>
            <a:xfrm>
              <a:off x="7138892" y="203153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0" name="pt250"/>
            <p:cNvSpPr/>
            <p:nvPr/>
          </p:nvSpPr>
          <p:spPr>
            <a:xfrm>
              <a:off x="7224302" y="203153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1" name="pt251"/>
            <p:cNvSpPr/>
            <p:nvPr/>
          </p:nvSpPr>
          <p:spPr>
            <a:xfrm>
              <a:off x="7309713" y="202305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2" name="pt252"/>
            <p:cNvSpPr/>
            <p:nvPr/>
          </p:nvSpPr>
          <p:spPr>
            <a:xfrm>
              <a:off x="7395124" y="202305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3" name="pt253"/>
            <p:cNvSpPr/>
            <p:nvPr/>
          </p:nvSpPr>
          <p:spPr>
            <a:xfrm>
              <a:off x="7480534" y="2014565"/>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54" name="pt254"/>
            <p:cNvSpPr/>
            <p:nvPr/>
          </p:nvSpPr>
          <p:spPr>
            <a:xfrm>
              <a:off x="7565945" y="19975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5" name="pt255"/>
            <p:cNvSpPr/>
            <p:nvPr/>
          </p:nvSpPr>
          <p:spPr>
            <a:xfrm>
              <a:off x="7651355" y="196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6" name="pt256"/>
            <p:cNvSpPr/>
            <p:nvPr/>
          </p:nvSpPr>
          <p:spPr>
            <a:xfrm>
              <a:off x="7736766" y="1938202"/>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57" name="pt257"/>
            <p:cNvSpPr/>
            <p:nvPr/>
          </p:nvSpPr>
          <p:spPr>
            <a:xfrm>
              <a:off x="7822177"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8" name="pt258"/>
            <p:cNvSpPr/>
            <p:nvPr/>
          </p:nvSpPr>
          <p:spPr>
            <a:xfrm>
              <a:off x="7907587" y="200608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9" name="pt259"/>
            <p:cNvSpPr/>
            <p:nvPr/>
          </p:nvSpPr>
          <p:spPr>
            <a:xfrm>
              <a:off x="7992998" y="200608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0" name="pt260"/>
            <p:cNvSpPr/>
            <p:nvPr/>
          </p:nvSpPr>
          <p:spPr>
            <a:xfrm>
              <a:off x="8078408" y="200608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1" name="pt261"/>
            <p:cNvSpPr/>
            <p:nvPr/>
          </p:nvSpPr>
          <p:spPr>
            <a:xfrm>
              <a:off x="8163819" y="200608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2" name="pt262"/>
            <p:cNvSpPr/>
            <p:nvPr/>
          </p:nvSpPr>
          <p:spPr>
            <a:xfrm>
              <a:off x="8249230" y="200608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3" name="pt263"/>
            <p:cNvSpPr/>
            <p:nvPr/>
          </p:nvSpPr>
          <p:spPr>
            <a:xfrm>
              <a:off x="8334640" y="2065474"/>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64" name="pt264"/>
            <p:cNvSpPr/>
            <p:nvPr/>
          </p:nvSpPr>
          <p:spPr>
            <a:xfrm>
              <a:off x="8420051" y="2116383"/>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65" name="pt265"/>
            <p:cNvSpPr/>
            <p:nvPr/>
          </p:nvSpPr>
          <p:spPr>
            <a:xfrm>
              <a:off x="8505461" y="194668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66" name="pt266"/>
            <p:cNvSpPr/>
            <p:nvPr/>
          </p:nvSpPr>
          <p:spPr>
            <a:xfrm>
              <a:off x="8590872" y="204850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7" name="pt267"/>
            <p:cNvSpPr/>
            <p:nvPr/>
          </p:nvSpPr>
          <p:spPr>
            <a:xfrm>
              <a:off x="8676283" y="2056989"/>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68" name="pt268"/>
            <p:cNvSpPr/>
            <p:nvPr/>
          </p:nvSpPr>
          <p:spPr>
            <a:xfrm>
              <a:off x="8761693" y="205698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9" name="tx269"/>
            <p:cNvSpPr/>
            <p:nvPr/>
          </p:nvSpPr>
          <p:spPr>
            <a:xfrm>
              <a:off x="6492549" y="198277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84</a:t>
              </a:r>
            </a:p>
          </p:txBody>
        </p:sp>
        <p:sp>
          <p:nvSpPr>
            <p:cNvPr id="270" name="tx270"/>
            <p:cNvSpPr/>
            <p:nvPr/>
          </p:nvSpPr>
          <p:spPr>
            <a:xfrm>
              <a:off x="8812300" y="198277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84</a:t>
              </a:r>
            </a:p>
          </p:txBody>
        </p:sp>
        <p:sp>
          <p:nvSpPr>
            <p:cNvPr id="271" name="tx271"/>
            <p:cNvSpPr/>
            <p:nvPr/>
          </p:nvSpPr>
          <p:spPr>
            <a:xfrm>
              <a:off x="8213020" y="188297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90</a:t>
              </a:r>
            </a:p>
          </p:txBody>
        </p:sp>
        <p:sp>
          <p:nvSpPr>
            <p:cNvPr id="272" name="tx272"/>
            <p:cNvSpPr/>
            <p:nvPr/>
          </p:nvSpPr>
          <p:spPr>
            <a:xfrm>
              <a:off x="8640073" y="193388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84</a:t>
              </a:r>
            </a:p>
          </p:txBody>
        </p:sp>
        <p:sp>
          <p:nvSpPr>
            <p:cNvPr id="273" name="pl273"/>
            <p:cNvSpPr/>
            <p:nvPr/>
          </p:nvSpPr>
          <p:spPr>
            <a:xfrm>
              <a:off x="6349812" y="40140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4" name="pl274"/>
            <p:cNvSpPr/>
            <p:nvPr/>
          </p:nvSpPr>
          <p:spPr>
            <a:xfrm>
              <a:off x="6349812" y="38443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5" name="pl275"/>
            <p:cNvSpPr/>
            <p:nvPr/>
          </p:nvSpPr>
          <p:spPr>
            <a:xfrm>
              <a:off x="6349812" y="367464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6" name="pl276"/>
            <p:cNvSpPr/>
            <p:nvPr/>
          </p:nvSpPr>
          <p:spPr>
            <a:xfrm>
              <a:off x="6349812" y="350494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7" name="pl277"/>
            <p:cNvSpPr/>
            <p:nvPr/>
          </p:nvSpPr>
          <p:spPr>
            <a:xfrm>
              <a:off x="6349812" y="333524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8" name="pl278"/>
            <p:cNvSpPr/>
            <p:nvPr/>
          </p:nvSpPr>
          <p:spPr>
            <a:xfrm>
              <a:off x="6349812" y="31655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9" name="pl279"/>
            <p:cNvSpPr/>
            <p:nvPr/>
          </p:nvSpPr>
          <p:spPr>
            <a:xfrm>
              <a:off x="6349812" y="40988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80" name="pl280"/>
            <p:cNvSpPr/>
            <p:nvPr/>
          </p:nvSpPr>
          <p:spPr>
            <a:xfrm>
              <a:off x="6349812" y="39291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81" name="pl281"/>
            <p:cNvSpPr/>
            <p:nvPr/>
          </p:nvSpPr>
          <p:spPr>
            <a:xfrm>
              <a:off x="6349812" y="375948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82" name="pl282"/>
            <p:cNvSpPr/>
            <p:nvPr/>
          </p:nvSpPr>
          <p:spPr>
            <a:xfrm>
              <a:off x="6349812" y="358979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83" name="pl283"/>
            <p:cNvSpPr/>
            <p:nvPr/>
          </p:nvSpPr>
          <p:spPr>
            <a:xfrm>
              <a:off x="6349812" y="34200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84" name="pl284"/>
            <p:cNvSpPr/>
            <p:nvPr/>
          </p:nvSpPr>
          <p:spPr>
            <a:xfrm>
              <a:off x="6349812" y="32503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85" name="pl285"/>
            <p:cNvSpPr/>
            <p:nvPr/>
          </p:nvSpPr>
          <p:spPr>
            <a:xfrm>
              <a:off x="6644479"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86" name="pl286"/>
            <p:cNvSpPr/>
            <p:nvPr/>
          </p:nvSpPr>
          <p:spPr>
            <a:xfrm>
              <a:off x="7071532"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87" name="pl287"/>
            <p:cNvSpPr/>
            <p:nvPr/>
          </p:nvSpPr>
          <p:spPr>
            <a:xfrm>
              <a:off x="7498585"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88" name="pl288"/>
            <p:cNvSpPr/>
            <p:nvPr/>
          </p:nvSpPr>
          <p:spPr>
            <a:xfrm>
              <a:off x="7925638"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89" name="pl289"/>
            <p:cNvSpPr/>
            <p:nvPr/>
          </p:nvSpPr>
          <p:spPr>
            <a:xfrm>
              <a:off x="8267280"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90" name="pl290"/>
            <p:cNvSpPr/>
            <p:nvPr/>
          </p:nvSpPr>
          <p:spPr>
            <a:xfrm>
              <a:off x="8694333"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91" name="pl291"/>
            <p:cNvSpPr/>
            <p:nvPr/>
          </p:nvSpPr>
          <p:spPr>
            <a:xfrm>
              <a:off x="8779744"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92" name="pl292"/>
            <p:cNvSpPr/>
            <p:nvPr/>
          </p:nvSpPr>
          <p:spPr>
            <a:xfrm>
              <a:off x="6815300" y="3284338"/>
              <a:ext cx="1964443" cy="373332"/>
            </a:xfrm>
            <a:custGeom>
              <a:avLst/>
              <a:pathLst>
                <a:path w="1964443" h="373332">
                  <a:moveTo>
                    <a:pt x="0" y="0"/>
                  </a:moveTo>
                  <a:lnTo>
                    <a:pt x="85410" y="0"/>
                  </a:lnTo>
                  <a:lnTo>
                    <a:pt x="170821" y="0"/>
                  </a:lnTo>
                  <a:lnTo>
                    <a:pt x="256231" y="0"/>
                  </a:lnTo>
                  <a:lnTo>
                    <a:pt x="341642" y="0"/>
                  </a:lnTo>
                  <a:lnTo>
                    <a:pt x="427053" y="0"/>
                  </a:lnTo>
                  <a:lnTo>
                    <a:pt x="512463" y="0"/>
                  </a:lnTo>
                  <a:lnTo>
                    <a:pt x="597874" y="0"/>
                  </a:lnTo>
                  <a:lnTo>
                    <a:pt x="683284" y="0"/>
                  </a:lnTo>
                  <a:lnTo>
                    <a:pt x="768695" y="127272"/>
                  </a:lnTo>
                  <a:lnTo>
                    <a:pt x="854106" y="373332"/>
                  </a:lnTo>
                  <a:lnTo>
                    <a:pt x="939516" y="59393"/>
                  </a:lnTo>
                  <a:lnTo>
                    <a:pt x="1024927" y="59393"/>
                  </a:lnTo>
                  <a:lnTo>
                    <a:pt x="1110337" y="110302"/>
                  </a:lnTo>
                  <a:lnTo>
                    <a:pt x="1195748" y="169696"/>
                  </a:lnTo>
                  <a:lnTo>
                    <a:pt x="1281159" y="220605"/>
                  </a:lnTo>
                  <a:lnTo>
                    <a:pt x="1366569" y="178181"/>
                  </a:lnTo>
                  <a:lnTo>
                    <a:pt x="1451980" y="178181"/>
                  </a:lnTo>
                  <a:lnTo>
                    <a:pt x="1537390" y="220605"/>
                  </a:lnTo>
                  <a:lnTo>
                    <a:pt x="1622801" y="229090"/>
                  </a:lnTo>
                  <a:lnTo>
                    <a:pt x="1708212" y="161211"/>
                  </a:lnTo>
                  <a:lnTo>
                    <a:pt x="1793622" y="118787"/>
                  </a:lnTo>
                  <a:lnTo>
                    <a:pt x="1879033" y="84848"/>
                  </a:lnTo>
                  <a:lnTo>
                    <a:pt x="1964443" y="76363"/>
                  </a:lnTo>
                </a:path>
              </a:pathLst>
            </a:custGeom>
            <a:ln w="27101" cap="flat">
              <a:solidFill>
                <a:srgbClr val="1CABE2">
                  <a:alpha val="100000"/>
                </a:srgbClr>
              </a:solidFill>
              <a:prstDash val="solid"/>
              <a:round/>
            </a:ln>
          </p:spPr>
          <p:txBody>
            <a:bodyPr/>
            <a:lstStyle/>
            <a:p/>
          </p:txBody>
        </p:sp>
        <p:sp>
          <p:nvSpPr>
            <p:cNvPr id="293" name="pt293"/>
            <p:cNvSpPr/>
            <p:nvPr/>
          </p:nvSpPr>
          <p:spPr>
            <a:xfrm>
              <a:off x="6797249" y="32662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4" name="pt294"/>
            <p:cNvSpPr/>
            <p:nvPr/>
          </p:nvSpPr>
          <p:spPr>
            <a:xfrm>
              <a:off x="6882660" y="32662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5" name="pt295"/>
            <p:cNvSpPr/>
            <p:nvPr/>
          </p:nvSpPr>
          <p:spPr>
            <a:xfrm>
              <a:off x="6968071" y="32662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6" name="pt296"/>
            <p:cNvSpPr/>
            <p:nvPr/>
          </p:nvSpPr>
          <p:spPr>
            <a:xfrm>
              <a:off x="7053481" y="32662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7" name="pt297"/>
            <p:cNvSpPr/>
            <p:nvPr/>
          </p:nvSpPr>
          <p:spPr>
            <a:xfrm>
              <a:off x="7138892" y="32662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8" name="pt298"/>
            <p:cNvSpPr/>
            <p:nvPr/>
          </p:nvSpPr>
          <p:spPr>
            <a:xfrm>
              <a:off x="7224302" y="32662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9" name="pt299"/>
            <p:cNvSpPr/>
            <p:nvPr/>
          </p:nvSpPr>
          <p:spPr>
            <a:xfrm>
              <a:off x="7309713" y="3266288"/>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00" name="pt300"/>
            <p:cNvSpPr/>
            <p:nvPr/>
          </p:nvSpPr>
          <p:spPr>
            <a:xfrm>
              <a:off x="7395124" y="32662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1" name="pt301"/>
            <p:cNvSpPr/>
            <p:nvPr/>
          </p:nvSpPr>
          <p:spPr>
            <a:xfrm>
              <a:off x="7480534" y="32662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2" name="pt302"/>
            <p:cNvSpPr/>
            <p:nvPr/>
          </p:nvSpPr>
          <p:spPr>
            <a:xfrm>
              <a:off x="7565945" y="339356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3" name="pt303"/>
            <p:cNvSpPr/>
            <p:nvPr/>
          </p:nvSpPr>
          <p:spPr>
            <a:xfrm>
              <a:off x="7651355" y="3639620"/>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04" name="pt304"/>
            <p:cNvSpPr/>
            <p:nvPr/>
          </p:nvSpPr>
          <p:spPr>
            <a:xfrm>
              <a:off x="7736766" y="332568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5" name="pt305"/>
            <p:cNvSpPr/>
            <p:nvPr/>
          </p:nvSpPr>
          <p:spPr>
            <a:xfrm>
              <a:off x="7822177" y="3325682"/>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06" name="pt306"/>
            <p:cNvSpPr/>
            <p:nvPr/>
          </p:nvSpPr>
          <p:spPr>
            <a:xfrm>
              <a:off x="7907587" y="337659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7" name="pt307"/>
            <p:cNvSpPr/>
            <p:nvPr/>
          </p:nvSpPr>
          <p:spPr>
            <a:xfrm>
              <a:off x="7992998" y="3435984"/>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08" name="pt308"/>
            <p:cNvSpPr/>
            <p:nvPr/>
          </p:nvSpPr>
          <p:spPr>
            <a:xfrm>
              <a:off x="8078408" y="3486893"/>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09" name="pt309"/>
            <p:cNvSpPr/>
            <p:nvPr/>
          </p:nvSpPr>
          <p:spPr>
            <a:xfrm>
              <a:off x="8163819" y="3444469"/>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10" name="pt310"/>
            <p:cNvSpPr/>
            <p:nvPr/>
          </p:nvSpPr>
          <p:spPr>
            <a:xfrm>
              <a:off x="8249230" y="344446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1" name="pt311"/>
            <p:cNvSpPr/>
            <p:nvPr/>
          </p:nvSpPr>
          <p:spPr>
            <a:xfrm>
              <a:off x="8334640" y="3486893"/>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12" name="pt312"/>
            <p:cNvSpPr/>
            <p:nvPr/>
          </p:nvSpPr>
          <p:spPr>
            <a:xfrm>
              <a:off x="8420051" y="3495378"/>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13" name="pt313"/>
            <p:cNvSpPr/>
            <p:nvPr/>
          </p:nvSpPr>
          <p:spPr>
            <a:xfrm>
              <a:off x="8505461" y="342750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4" name="pt314"/>
            <p:cNvSpPr/>
            <p:nvPr/>
          </p:nvSpPr>
          <p:spPr>
            <a:xfrm>
              <a:off x="8590872" y="338507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5" name="pt315"/>
            <p:cNvSpPr/>
            <p:nvPr/>
          </p:nvSpPr>
          <p:spPr>
            <a:xfrm>
              <a:off x="8676283" y="335113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16" name="pt316"/>
            <p:cNvSpPr/>
            <p:nvPr/>
          </p:nvSpPr>
          <p:spPr>
            <a:xfrm>
              <a:off x="8761693" y="334265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7" name="tx317"/>
            <p:cNvSpPr/>
            <p:nvPr/>
          </p:nvSpPr>
          <p:spPr>
            <a:xfrm>
              <a:off x="6663370" y="319207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318" name="tx318"/>
            <p:cNvSpPr/>
            <p:nvPr/>
          </p:nvSpPr>
          <p:spPr>
            <a:xfrm>
              <a:off x="8812300" y="326843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87</a:t>
              </a:r>
            </a:p>
          </p:txBody>
        </p:sp>
        <p:sp>
          <p:nvSpPr>
            <p:cNvPr id="319" name="tx319"/>
            <p:cNvSpPr/>
            <p:nvPr/>
          </p:nvSpPr>
          <p:spPr>
            <a:xfrm>
              <a:off x="8213020" y="3322557"/>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75</a:t>
              </a:r>
            </a:p>
          </p:txBody>
        </p:sp>
        <p:sp>
          <p:nvSpPr>
            <p:cNvPr id="320" name="tx320"/>
            <p:cNvSpPr/>
            <p:nvPr/>
          </p:nvSpPr>
          <p:spPr>
            <a:xfrm>
              <a:off x="8640073" y="322803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86</a:t>
              </a:r>
            </a:p>
          </p:txBody>
        </p:sp>
        <p:sp>
          <p:nvSpPr>
            <p:cNvPr id="321" name="tx321"/>
            <p:cNvSpPr/>
            <p:nvPr/>
          </p:nvSpPr>
          <p:spPr>
            <a:xfrm>
              <a:off x="1928157" y="4279786"/>
              <a:ext cx="391160"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a:t>
              </a:r>
            </a:p>
          </p:txBody>
        </p:sp>
        <p:sp>
          <p:nvSpPr>
            <p:cNvPr id="322" name="tx322"/>
            <p:cNvSpPr/>
            <p:nvPr/>
          </p:nvSpPr>
          <p:spPr>
            <a:xfrm>
              <a:off x="2002591" y="2971125"/>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a:t>
              </a:r>
            </a:p>
          </p:txBody>
        </p:sp>
        <p:sp>
          <p:nvSpPr>
            <p:cNvPr id="323" name="tx323"/>
            <p:cNvSpPr/>
            <p:nvPr/>
          </p:nvSpPr>
          <p:spPr>
            <a:xfrm>
              <a:off x="4762672" y="296872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a:t>
              </a:r>
            </a:p>
          </p:txBody>
        </p:sp>
        <p:sp>
          <p:nvSpPr>
            <p:cNvPr id="324" name="tx324"/>
            <p:cNvSpPr/>
            <p:nvPr/>
          </p:nvSpPr>
          <p:spPr>
            <a:xfrm>
              <a:off x="7556859" y="296872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a:t>
              </a:r>
            </a:p>
          </p:txBody>
        </p:sp>
        <p:sp>
          <p:nvSpPr>
            <p:cNvPr id="325" name="tx325"/>
            <p:cNvSpPr/>
            <p:nvPr/>
          </p:nvSpPr>
          <p:spPr>
            <a:xfrm>
              <a:off x="2002645" y="1657608"/>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BCG</a:t>
              </a:r>
            </a:p>
          </p:txBody>
        </p:sp>
        <p:sp>
          <p:nvSpPr>
            <p:cNvPr id="326" name="tx326"/>
            <p:cNvSpPr/>
            <p:nvPr/>
          </p:nvSpPr>
          <p:spPr>
            <a:xfrm>
              <a:off x="4775086" y="1660009"/>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a:t>
              </a:r>
            </a:p>
          </p:txBody>
        </p:sp>
        <p:sp>
          <p:nvSpPr>
            <p:cNvPr id="327" name="tx327"/>
            <p:cNvSpPr/>
            <p:nvPr/>
          </p:nvSpPr>
          <p:spPr>
            <a:xfrm>
              <a:off x="7569274" y="1658590"/>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a:t>
              </a:r>
            </a:p>
          </p:txBody>
        </p:sp>
        <p:sp>
          <p:nvSpPr>
            <p:cNvPr id="328" name="tx328"/>
            <p:cNvSpPr/>
            <p:nvPr/>
          </p:nvSpPr>
          <p:spPr>
            <a:xfrm rot="-5400000">
              <a:off x="935214"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29" name="tx329"/>
            <p:cNvSpPr/>
            <p:nvPr/>
          </p:nvSpPr>
          <p:spPr>
            <a:xfrm rot="-5400000">
              <a:off x="1362267"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30" name="tx330"/>
            <p:cNvSpPr/>
            <p:nvPr/>
          </p:nvSpPr>
          <p:spPr>
            <a:xfrm rot="-5400000">
              <a:off x="1789320"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31" name="tx331"/>
            <p:cNvSpPr/>
            <p:nvPr/>
          </p:nvSpPr>
          <p:spPr>
            <a:xfrm rot="-5400000">
              <a:off x="2216373"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32" name="tx332"/>
            <p:cNvSpPr/>
            <p:nvPr/>
          </p:nvSpPr>
          <p:spPr>
            <a:xfrm rot="-5400000">
              <a:off x="2558015"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33" name="tx333"/>
            <p:cNvSpPr/>
            <p:nvPr/>
          </p:nvSpPr>
          <p:spPr>
            <a:xfrm rot="-5400000">
              <a:off x="2985068"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34" name="tx334"/>
            <p:cNvSpPr/>
            <p:nvPr/>
          </p:nvSpPr>
          <p:spPr>
            <a:xfrm rot="-5400000">
              <a:off x="3070479"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35" name="tx335"/>
            <p:cNvSpPr/>
            <p:nvPr/>
          </p:nvSpPr>
          <p:spPr>
            <a:xfrm rot="-5400000">
              <a:off x="3729401"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36" name="tx336"/>
            <p:cNvSpPr/>
            <p:nvPr/>
          </p:nvSpPr>
          <p:spPr>
            <a:xfrm rot="-5400000">
              <a:off x="4156454"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37" name="tx337"/>
            <p:cNvSpPr/>
            <p:nvPr/>
          </p:nvSpPr>
          <p:spPr>
            <a:xfrm rot="-5400000">
              <a:off x="4583507"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38" name="tx338"/>
            <p:cNvSpPr/>
            <p:nvPr/>
          </p:nvSpPr>
          <p:spPr>
            <a:xfrm rot="-5400000">
              <a:off x="5010560"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39" name="tx339"/>
            <p:cNvSpPr/>
            <p:nvPr/>
          </p:nvSpPr>
          <p:spPr>
            <a:xfrm rot="-5400000">
              <a:off x="5352203"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40" name="tx340"/>
            <p:cNvSpPr/>
            <p:nvPr/>
          </p:nvSpPr>
          <p:spPr>
            <a:xfrm rot="-5400000">
              <a:off x="5779256"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41" name="tx341"/>
            <p:cNvSpPr/>
            <p:nvPr/>
          </p:nvSpPr>
          <p:spPr>
            <a:xfrm rot="-5400000">
              <a:off x="5864666"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42" name="tx342"/>
            <p:cNvSpPr/>
            <p:nvPr/>
          </p:nvSpPr>
          <p:spPr>
            <a:xfrm rot="-5400000">
              <a:off x="6523589"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43" name="tx343"/>
            <p:cNvSpPr/>
            <p:nvPr/>
          </p:nvSpPr>
          <p:spPr>
            <a:xfrm rot="-5400000">
              <a:off x="6950642"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44" name="tx344"/>
            <p:cNvSpPr/>
            <p:nvPr/>
          </p:nvSpPr>
          <p:spPr>
            <a:xfrm rot="-5400000">
              <a:off x="7377695"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45" name="tx345"/>
            <p:cNvSpPr/>
            <p:nvPr/>
          </p:nvSpPr>
          <p:spPr>
            <a:xfrm rot="-5400000">
              <a:off x="7804748"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46" name="tx346"/>
            <p:cNvSpPr/>
            <p:nvPr/>
          </p:nvSpPr>
          <p:spPr>
            <a:xfrm rot="-5400000">
              <a:off x="8146390"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47" name="tx347"/>
            <p:cNvSpPr/>
            <p:nvPr/>
          </p:nvSpPr>
          <p:spPr>
            <a:xfrm rot="-5400000">
              <a:off x="8573443"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48" name="tx348"/>
            <p:cNvSpPr/>
            <p:nvPr/>
          </p:nvSpPr>
          <p:spPr>
            <a:xfrm rot="-5400000">
              <a:off x="8658854"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49" name="tx349"/>
            <p:cNvSpPr/>
            <p:nvPr/>
          </p:nvSpPr>
          <p:spPr>
            <a:xfrm>
              <a:off x="635239" y="274512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50" name="tx350"/>
            <p:cNvSpPr/>
            <p:nvPr/>
          </p:nvSpPr>
          <p:spPr>
            <a:xfrm>
              <a:off x="571671" y="257543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51" name="tx351"/>
            <p:cNvSpPr/>
            <p:nvPr/>
          </p:nvSpPr>
          <p:spPr>
            <a:xfrm>
              <a:off x="571671" y="240573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52" name="tx352"/>
            <p:cNvSpPr/>
            <p:nvPr/>
          </p:nvSpPr>
          <p:spPr>
            <a:xfrm>
              <a:off x="571671" y="223603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53" name="tx353"/>
            <p:cNvSpPr/>
            <p:nvPr/>
          </p:nvSpPr>
          <p:spPr>
            <a:xfrm>
              <a:off x="571671" y="206634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54" name="tx354"/>
            <p:cNvSpPr/>
            <p:nvPr/>
          </p:nvSpPr>
          <p:spPr>
            <a:xfrm>
              <a:off x="508103" y="1896643"/>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55" name="tx355"/>
            <p:cNvSpPr/>
            <p:nvPr/>
          </p:nvSpPr>
          <p:spPr>
            <a:xfrm>
              <a:off x="635239" y="4056243"/>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56" name="tx356"/>
            <p:cNvSpPr/>
            <p:nvPr/>
          </p:nvSpPr>
          <p:spPr>
            <a:xfrm>
              <a:off x="571671" y="388654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57" name="tx357"/>
            <p:cNvSpPr/>
            <p:nvPr/>
          </p:nvSpPr>
          <p:spPr>
            <a:xfrm>
              <a:off x="571671" y="371685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58" name="tx358"/>
            <p:cNvSpPr/>
            <p:nvPr/>
          </p:nvSpPr>
          <p:spPr>
            <a:xfrm>
              <a:off x="571671" y="354715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59" name="tx359"/>
            <p:cNvSpPr/>
            <p:nvPr/>
          </p:nvSpPr>
          <p:spPr>
            <a:xfrm>
              <a:off x="571671" y="337745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60" name="tx360"/>
            <p:cNvSpPr/>
            <p:nvPr/>
          </p:nvSpPr>
          <p:spPr>
            <a:xfrm>
              <a:off x="508103" y="3207760"/>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61" name="tx361"/>
            <p:cNvSpPr/>
            <p:nvPr/>
          </p:nvSpPr>
          <p:spPr>
            <a:xfrm>
              <a:off x="635239" y="5367360"/>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62" name="tx362"/>
            <p:cNvSpPr/>
            <p:nvPr/>
          </p:nvSpPr>
          <p:spPr>
            <a:xfrm>
              <a:off x="571671" y="519766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63" name="tx363"/>
            <p:cNvSpPr/>
            <p:nvPr/>
          </p:nvSpPr>
          <p:spPr>
            <a:xfrm>
              <a:off x="571671" y="502796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64" name="tx364"/>
            <p:cNvSpPr/>
            <p:nvPr/>
          </p:nvSpPr>
          <p:spPr>
            <a:xfrm>
              <a:off x="571671" y="485827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65" name="tx365"/>
            <p:cNvSpPr/>
            <p:nvPr/>
          </p:nvSpPr>
          <p:spPr>
            <a:xfrm>
              <a:off x="571671" y="468857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66" name="tx366"/>
            <p:cNvSpPr/>
            <p:nvPr/>
          </p:nvSpPr>
          <p:spPr>
            <a:xfrm>
              <a:off x="508103" y="4518876"/>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67" name="tx367"/>
            <p:cNvSpPr/>
            <p:nvPr/>
          </p:nvSpPr>
          <p:spPr>
            <a:xfrm rot="-5400000">
              <a:off x="-52544" y="356666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368" name="pt368"/>
            <p:cNvSpPr/>
            <p:nvPr/>
          </p:nvSpPr>
          <p:spPr>
            <a:xfrm>
              <a:off x="3889935" y="6196980"/>
              <a:ext cx="90303" cy="90303"/>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69" name="pt369"/>
            <p:cNvSpPr/>
            <p:nvPr/>
          </p:nvSpPr>
          <p:spPr>
            <a:xfrm>
              <a:off x="4986224" y="6196980"/>
              <a:ext cx="90303" cy="90303"/>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70" name="tx370"/>
            <p:cNvSpPr/>
            <p:nvPr/>
          </p:nvSpPr>
          <p:spPr>
            <a:xfrm>
              <a:off x="4114404" y="6190495"/>
              <a:ext cx="73765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stockout</a:t>
              </a:r>
            </a:p>
          </p:txBody>
        </p:sp>
        <p:sp>
          <p:nvSpPr>
            <p:cNvPr id="371" name="tx371"/>
            <p:cNvSpPr/>
            <p:nvPr/>
          </p:nvSpPr>
          <p:spPr>
            <a:xfrm>
              <a:off x="5210693" y="6162732"/>
              <a:ext cx="799796"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Any stockout</a:t>
              </a:r>
            </a:p>
          </p:txBody>
        </p:sp>
        <p:sp>
          <p:nvSpPr>
            <p:cNvPr id="372" name="tx372"/>
            <p:cNvSpPr/>
            <p:nvPr/>
          </p:nvSpPr>
          <p:spPr>
            <a:xfrm>
              <a:off x="2364566" y="1330710"/>
              <a:ext cx="5106717"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recommended childhood vaccines, Eswatini, 2000-2025</a:t>
              </a:r>
            </a:p>
          </p:txBody>
        </p:sp>
        <p:sp>
          <p:nvSpPr>
            <p:cNvPr id="373" name="tx373"/>
            <p:cNvSpPr/>
            <p:nvPr/>
          </p:nvSpPr>
          <p:spPr>
            <a:xfrm>
              <a:off x="4912824" y="6466099"/>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374" name="tx374"/>
            <p:cNvSpPr/>
            <p:nvPr/>
          </p:nvSpPr>
          <p:spPr>
            <a:xfrm>
              <a:off x="5160573" y="6586855"/>
              <a:ext cx="391383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Data labels are shown for 2000 (or first year of reporting), 2019 and 2025</a:t>
              </a:r>
            </a:p>
          </p:txBody>
        </p:sp>
      </p:grpSp>
      <p:sp>
        <p:nvSpPr>
          <p:cNvPr id="37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selected core routine vaccines recommended in childhood.
In 2025, IPV1 had the lowest coverage (74%), followed by DTP1, DTP3, and ROTAC (84%).
Compared to 2019, coverage of 5 vaccines decreased (BCG, DTP1, DTP3, IPV1 and ROTAC) and 2 vaccines increased (MCV1 and MCV2).
Compared to 2024, coverage of 2 vaccines remained constant (BCG and DTP3), one vaccine decreased (DTP1), and 4 vaccines increased (IPV1, MCV1, MCV2 and ROTAC).</a:t>
            </a:r>
          </a:p>
        </p:txBody>
      </p:sp>
      <p:sp>
        <p:nvSpPr>
          <p:cNvPr id="376"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Eswatini had its lowest coverage in IPV1 (74%), while most other routine vaccines clustered around 84-88%; 5 antigens decreased since 2019, and 4 antigens increased since 2024.</a:t>
            </a:r>
          </a:p>
        </p:txBody>
      </p:sp>
      <p:grpSp xmlns:pic="http://schemas.openxmlformats.org/drawingml/2006/picture">
        <p:nvGrpSpPr>
          <p:cNvPr id="377" name=""/>
          <p:cNvGrpSpPr/>
          <p:nvPr/>
        </p:nvGrpSpPr>
        <p:grpSpPr>
          <a:xfrm>
            <a:off x="292608" y="1097280"/>
            <a:ext cx="8595360" cy="28575"/>
            <a:chOff x="292608" y="1097280"/>
            <a:chExt cx="8595360" cy="28575"/>
          </a:xfrm>
        </p:grpSpPr>
        <p:sp>
          <p:nvSpPr>
            <p:cNvPr id="378"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379"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8655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539106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91656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444207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96757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349307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301858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254408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2" name="pl12"/>
            <p:cNvSpPr/>
            <p:nvPr/>
          </p:nvSpPr>
          <p:spPr>
            <a:xfrm>
              <a:off x="757200" y="206958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3" name="pl13"/>
            <p:cNvSpPr/>
            <p:nvPr/>
          </p:nvSpPr>
          <p:spPr>
            <a:xfrm>
              <a:off x="757200" y="1595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4" name="pl14"/>
            <p:cNvSpPr/>
            <p:nvPr/>
          </p:nvSpPr>
          <p:spPr>
            <a:xfrm>
              <a:off x="757200" y="11205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5" name="pl15"/>
            <p:cNvSpPr/>
            <p:nvPr/>
          </p:nvSpPr>
          <p:spPr>
            <a:xfrm>
              <a:off x="757200" y="64610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6" name="pl16"/>
            <p:cNvSpPr/>
            <p:nvPr/>
          </p:nvSpPr>
          <p:spPr>
            <a:xfrm>
              <a:off x="757200" y="562831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757200" y="515381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8" name="pl18"/>
            <p:cNvSpPr/>
            <p:nvPr/>
          </p:nvSpPr>
          <p:spPr>
            <a:xfrm>
              <a:off x="757200" y="467931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9" name="pl19"/>
            <p:cNvSpPr/>
            <p:nvPr/>
          </p:nvSpPr>
          <p:spPr>
            <a:xfrm>
              <a:off x="757200" y="420482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0" name="pl20"/>
            <p:cNvSpPr/>
            <p:nvPr/>
          </p:nvSpPr>
          <p:spPr>
            <a:xfrm>
              <a:off x="757200" y="37303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1" name="pl21"/>
            <p:cNvSpPr/>
            <p:nvPr/>
          </p:nvSpPr>
          <p:spPr>
            <a:xfrm>
              <a:off x="757200" y="325583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2" name="pl22"/>
            <p:cNvSpPr/>
            <p:nvPr/>
          </p:nvSpPr>
          <p:spPr>
            <a:xfrm>
              <a:off x="757200" y="278133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3" name="pl23"/>
            <p:cNvSpPr/>
            <p:nvPr/>
          </p:nvSpPr>
          <p:spPr>
            <a:xfrm>
              <a:off x="757200" y="23068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4" name="pl24"/>
            <p:cNvSpPr/>
            <p:nvPr/>
          </p:nvSpPr>
          <p:spPr>
            <a:xfrm>
              <a:off x="757200" y="183234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5" name="pl25"/>
            <p:cNvSpPr/>
            <p:nvPr/>
          </p:nvSpPr>
          <p:spPr>
            <a:xfrm>
              <a:off x="757200" y="135784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6" name="pl26"/>
            <p:cNvSpPr/>
            <p:nvPr/>
          </p:nvSpPr>
          <p:spPr>
            <a:xfrm>
              <a:off x="757200" y="88334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7" name="pl27"/>
            <p:cNvSpPr/>
            <p:nvPr/>
          </p:nvSpPr>
          <p:spPr>
            <a:xfrm>
              <a:off x="113525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2438893"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74253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04616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08907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349807"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61053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871262"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13199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392717"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65344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1135255" y="978248"/>
              <a:ext cx="6518190" cy="996441"/>
            </a:xfrm>
            <a:custGeom>
              <a:avLst/>
              <a:pathLst>
                <a:path w="6518190" h="996441">
                  <a:moveTo>
                    <a:pt x="0" y="664294"/>
                  </a:moveTo>
                  <a:lnTo>
                    <a:pt x="260727" y="664294"/>
                  </a:lnTo>
                  <a:lnTo>
                    <a:pt x="521455" y="616844"/>
                  </a:lnTo>
                  <a:lnTo>
                    <a:pt x="782182" y="616844"/>
                  </a:lnTo>
                  <a:lnTo>
                    <a:pt x="1042910" y="569395"/>
                  </a:lnTo>
                  <a:lnTo>
                    <a:pt x="1303638" y="569395"/>
                  </a:lnTo>
                  <a:lnTo>
                    <a:pt x="1564365" y="521945"/>
                  </a:lnTo>
                  <a:lnTo>
                    <a:pt x="1825093" y="521945"/>
                  </a:lnTo>
                  <a:lnTo>
                    <a:pt x="2085820" y="474496"/>
                  </a:lnTo>
                  <a:lnTo>
                    <a:pt x="2346548" y="474496"/>
                  </a:lnTo>
                  <a:lnTo>
                    <a:pt x="2607276" y="427046"/>
                  </a:lnTo>
                  <a:lnTo>
                    <a:pt x="2868003" y="332147"/>
                  </a:lnTo>
                  <a:lnTo>
                    <a:pt x="3128731" y="142348"/>
                  </a:lnTo>
                  <a:lnTo>
                    <a:pt x="3389458" y="0"/>
                  </a:lnTo>
                  <a:lnTo>
                    <a:pt x="3650186" y="0"/>
                  </a:lnTo>
                  <a:lnTo>
                    <a:pt x="3910914" y="379596"/>
                  </a:lnTo>
                  <a:lnTo>
                    <a:pt x="4171641" y="379596"/>
                  </a:lnTo>
                  <a:lnTo>
                    <a:pt x="4432369" y="379596"/>
                  </a:lnTo>
                  <a:lnTo>
                    <a:pt x="4693096" y="379596"/>
                  </a:lnTo>
                  <a:lnTo>
                    <a:pt x="4953824" y="379596"/>
                  </a:lnTo>
                  <a:lnTo>
                    <a:pt x="5214552" y="711744"/>
                  </a:lnTo>
                  <a:lnTo>
                    <a:pt x="5475279" y="996441"/>
                  </a:lnTo>
                  <a:lnTo>
                    <a:pt x="5736007" y="47449"/>
                  </a:lnTo>
                  <a:lnTo>
                    <a:pt x="5996734" y="616844"/>
                  </a:lnTo>
                  <a:lnTo>
                    <a:pt x="6257462" y="664294"/>
                  </a:lnTo>
                  <a:lnTo>
                    <a:pt x="6518190" y="664294"/>
                  </a:lnTo>
                </a:path>
              </a:pathLst>
            </a:custGeom>
            <a:ln w="27101" cap="flat">
              <a:solidFill>
                <a:srgbClr val="1C86EE">
                  <a:alpha val="100000"/>
                </a:srgbClr>
              </a:solidFill>
              <a:prstDash val="solid"/>
              <a:round/>
            </a:ln>
          </p:spPr>
          <p:txBody>
            <a:bodyPr/>
            <a:lstStyle/>
            <a:p/>
          </p:txBody>
        </p:sp>
        <p:sp>
          <p:nvSpPr>
            <p:cNvPr id="39" name="pl39"/>
            <p:cNvSpPr/>
            <p:nvPr/>
          </p:nvSpPr>
          <p:spPr>
            <a:xfrm>
              <a:off x="1135255" y="978248"/>
              <a:ext cx="6518190" cy="996441"/>
            </a:xfrm>
            <a:custGeom>
              <a:avLst/>
              <a:pathLst>
                <a:path w="6518190" h="996441">
                  <a:moveTo>
                    <a:pt x="0" y="711744"/>
                  </a:moveTo>
                  <a:lnTo>
                    <a:pt x="260727" y="569395"/>
                  </a:lnTo>
                  <a:lnTo>
                    <a:pt x="521455" y="474496"/>
                  </a:lnTo>
                  <a:lnTo>
                    <a:pt x="782182" y="379596"/>
                  </a:lnTo>
                  <a:lnTo>
                    <a:pt x="1042910" y="237248"/>
                  </a:lnTo>
                  <a:lnTo>
                    <a:pt x="1303638" y="142348"/>
                  </a:lnTo>
                  <a:lnTo>
                    <a:pt x="1564365" y="237248"/>
                  </a:lnTo>
                  <a:lnTo>
                    <a:pt x="1825093" y="284697"/>
                  </a:lnTo>
                  <a:lnTo>
                    <a:pt x="2085820" y="379596"/>
                  </a:lnTo>
                  <a:lnTo>
                    <a:pt x="2346548" y="474496"/>
                  </a:lnTo>
                  <a:lnTo>
                    <a:pt x="2607276" y="427046"/>
                  </a:lnTo>
                  <a:lnTo>
                    <a:pt x="2868003" y="332147"/>
                  </a:lnTo>
                  <a:lnTo>
                    <a:pt x="3128731" y="142348"/>
                  </a:lnTo>
                  <a:lnTo>
                    <a:pt x="3389458" y="0"/>
                  </a:lnTo>
                  <a:lnTo>
                    <a:pt x="3650186" y="0"/>
                  </a:lnTo>
                  <a:lnTo>
                    <a:pt x="3910914" y="379596"/>
                  </a:lnTo>
                  <a:lnTo>
                    <a:pt x="4171641" y="379596"/>
                  </a:lnTo>
                  <a:lnTo>
                    <a:pt x="4432369" y="379596"/>
                  </a:lnTo>
                  <a:lnTo>
                    <a:pt x="4693096" y="379596"/>
                  </a:lnTo>
                  <a:lnTo>
                    <a:pt x="4953824" y="379596"/>
                  </a:lnTo>
                  <a:lnTo>
                    <a:pt x="5214552" y="711744"/>
                  </a:lnTo>
                  <a:lnTo>
                    <a:pt x="5475279" y="996441"/>
                  </a:lnTo>
                  <a:lnTo>
                    <a:pt x="5736007" y="47449"/>
                  </a:lnTo>
                  <a:lnTo>
                    <a:pt x="5996734" y="616844"/>
                  </a:lnTo>
                  <a:lnTo>
                    <a:pt x="6257462" y="664294"/>
                  </a:lnTo>
                  <a:lnTo>
                    <a:pt x="6518190" y="664294"/>
                  </a:lnTo>
                </a:path>
              </a:pathLst>
            </a:custGeom>
            <a:ln w="27101" cap="flat">
              <a:solidFill>
                <a:srgbClr val="80BD41">
                  <a:alpha val="100000"/>
                </a:srgbClr>
              </a:solidFill>
              <a:prstDash val="solid"/>
              <a:round/>
            </a:ln>
          </p:spPr>
          <p:txBody>
            <a:bodyPr/>
            <a:lstStyle/>
            <a:p/>
          </p:txBody>
        </p:sp>
        <p:sp>
          <p:nvSpPr>
            <p:cNvPr id="40" name="pl40"/>
            <p:cNvSpPr/>
            <p:nvPr/>
          </p:nvSpPr>
          <p:spPr>
            <a:xfrm>
              <a:off x="3481803" y="978248"/>
              <a:ext cx="4171641" cy="996441"/>
            </a:xfrm>
            <a:custGeom>
              <a:avLst/>
              <a:pathLst>
                <a:path w="4171641" h="996441">
                  <a:moveTo>
                    <a:pt x="0" y="427046"/>
                  </a:moveTo>
                  <a:lnTo>
                    <a:pt x="260727" y="427046"/>
                  </a:lnTo>
                  <a:lnTo>
                    <a:pt x="521455" y="332147"/>
                  </a:lnTo>
                  <a:lnTo>
                    <a:pt x="782182" y="142348"/>
                  </a:lnTo>
                  <a:lnTo>
                    <a:pt x="1042910" y="0"/>
                  </a:lnTo>
                  <a:lnTo>
                    <a:pt x="1303638" y="0"/>
                  </a:lnTo>
                  <a:lnTo>
                    <a:pt x="1564365" y="379596"/>
                  </a:lnTo>
                  <a:lnTo>
                    <a:pt x="1825093" y="379596"/>
                  </a:lnTo>
                  <a:lnTo>
                    <a:pt x="2085820" y="379596"/>
                  </a:lnTo>
                  <a:lnTo>
                    <a:pt x="2346548" y="379596"/>
                  </a:lnTo>
                  <a:lnTo>
                    <a:pt x="2607276" y="379596"/>
                  </a:lnTo>
                  <a:lnTo>
                    <a:pt x="2868003" y="711744"/>
                  </a:lnTo>
                  <a:lnTo>
                    <a:pt x="3128731" y="996441"/>
                  </a:lnTo>
                  <a:lnTo>
                    <a:pt x="3389458" y="47449"/>
                  </a:lnTo>
                  <a:lnTo>
                    <a:pt x="3650186" y="616844"/>
                  </a:lnTo>
                  <a:lnTo>
                    <a:pt x="3910914" y="664294"/>
                  </a:lnTo>
                  <a:lnTo>
                    <a:pt x="4171641" y="664294"/>
                  </a:lnTo>
                </a:path>
              </a:pathLst>
            </a:custGeom>
            <a:ln w="27101" cap="flat">
              <a:solidFill>
                <a:srgbClr val="EE00EE">
                  <a:alpha val="100000"/>
                </a:srgbClr>
              </a:solidFill>
              <a:prstDash val="solid"/>
              <a:round/>
            </a:ln>
          </p:spPr>
          <p:txBody>
            <a:bodyPr/>
            <a:lstStyle/>
            <a:p/>
          </p:txBody>
        </p:sp>
        <p:sp>
          <p:nvSpPr>
            <p:cNvPr id="41" name="pl41"/>
            <p:cNvSpPr/>
            <p:nvPr/>
          </p:nvSpPr>
          <p:spPr>
            <a:xfrm>
              <a:off x="7131990" y="2733884"/>
              <a:ext cx="521455" cy="2277581"/>
            </a:xfrm>
            <a:custGeom>
              <a:avLst/>
              <a:pathLst>
                <a:path w="521455" h="2277581">
                  <a:moveTo>
                    <a:pt x="0" y="0"/>
                  </a:moveTo>
                  <a:lnTo>
                    <a:pt x="260727" y="1470937"/>
                  </a:lnTo>
                  <a:lnTo>
                    <a:pt x="521455" y="2277581"/>
                  </a:lnTo>
                </a:path>
              </a:pathLst>
            </a:custGeom>
            <a:ln w="27101" cap="flat">
              <a:solidFill>
                <a:srgbClr val="6A3D9A">
                  <a:alpha val="100000"/>
                </a:srgbClr>
              </a:solidFill>
              <a:prstDash val="solid"/>
              <a:round/>
            </a:ln>
          </p:spPr>
          <p:txBody>
            <a:bodyPr/>
            <a:lstStyle/>
            <a:p/>
          </p:txBody>
        </p:sp>
        <p:sp>
          <p:nvSpPr>
            <p:cNvPr id="42" name="pl42"/>
            <p:cNvSpPr/>
            <p:nvPr/>
          </p:nvSpPr>
          <p:spPr>
            <a:xfrm>
              <a:off x="5306897" y="978248"/>
              <a:ext cx="2346548" cy="2514829"/>
            </a:xfrm>
            <a:custGeom>
              <a:avLst/>
              <a:pathLst>
                <a:path w="2346548" h="2514829">
                  <a:moveTo>
                    <a:pt x="0" y="2514829"/>
                  </a:moveTo>
                  <a:lnTo>
                    <a:pt x="260727" y="759193"/>
                  </a:lnTo>
                  <a:lnTo>
                    <a:pt x="521455" y="379596"/>
                  </a:lnTo>
                  <a:lnTo>
                    <a:pt x="782182" y="427046"/>
                  </a:lnTo>
                  <a:lnTo>
                    <a:pt x="1042910" y="806643"/>
                  </a:lnTo>
                  <a:lnTo>
                    <a:pt x="1303638" y="1138790"/>
                  </a:lnTo>
                  <a:lnTo>
                    <a:pt x="1564365" y="0"/>
                  </a:lnTo>
                  <a:lnTo>
                    <a:pt x="1825093" y="1565837"/>
                  </a:lnTo>
                  <a:lnTo>
                    <a:pt x="2085820" y="1328589"/>
                  </a:lnTo>
                  <a:lnTo>
                    <a:pt x="2346548" y="1138790"/>
                  </a:lnTo>
                </a:path>
              </a:pathLst>
            </a:custGeom>
            <a:ln w="27101" cap="flat">
              <a:solidFill>
                <a:srgbClr val="E31A1C">
                  <a:alpha val="100000"/>
                </a:srgbClr>
              </a:solidFill>
              <a:prstDash val="solid"/>
              <a:round/>
            </a:ln>
          </p:spPr>
          <p:txBody>
            <a:bodyPr/>
            <a:lstStyle/>
            <a:p/>
          </p:txBody>
        </p:sp>
        <p:sp>
          <p:nvSpPr>
            <p:cNvPr id="43" name="pl43"/>
            <p:cNvSpPr/>
            <p:nvPr/>
          </p:nvSpPr>
          <p:spPr>
            <a:xfrm>
              <a:off x="7392717" y="2354287"/>
              <a:ext cx="260727" cy="2467379"/>
            </a:xfrm>
            <a:custGeom>
              <a:avLst/>
              <a:pathLst>
                <a:path w="260727" h="2467379">
                  <a:moveTo>
                    <a:pt x="0" y="2467379"/>
                  </a:moveTo>
                  <a:lnTo>
                    <a:pt x="260727" y="0"/>
                  </a:lnTo>
                </a:path>
              </a:pathLst>
            </a:custGeom>
            <a:ln w="27101" cap="flat">
              <a:solidFill>
                <a:srgbClr val="FF7F00">
                  <a:alpha val="100000"/>
                </a:srgbClr>
              </a:solidFill>
              <a:prstDash val="solid"/>
              <a:round/>
            </a:ln>
          </p:spPr>
          <p:txBody>
            <a:bodyPr/>
            <a:lstStyle/>
            <a:p/>
          </p:txBody>
        </p:sp>
        <p:sp>
          <p:nvSpPr>
            <p:cNvPr id="44" name="pl44"/>
            <p:cNvSpPr/>
            <p:nvPr/>
          </p:nvSpPr>
          <p:spPr>
            <a:xfrm>
              <a:off x="1135255" y="1025698"/>
              <a:ext cx="6518190" cy="996441"/>
            </a:xfrm>
            <a:custGeom>
              <a:avLst/>
              <a:pathLst>
                <a:path w="6518190" h="996441">
                  <a:moveTo>
                    <a:pt x="0" y="237248"/>
                  </a:moveTo>
                  <a:lnTo>
                    <a:pt x="260727" y="189798"/>
                  </a:lnTo>
                  <a:lnTo>
                    <a:pt x="521455" y="189798"/>
                  </a:lnTo>
                  <a:lnTo>
                    <a:pt x="782182" y="189798"/>
                  </a:lnTo>
                  <a:lnTo>
                    <a:pt x="1042910" y="189798"/>
                  </a:lnTo>
                  <a:lnTo>
                    <a:pt x="1303638" y="189798"/>
                  </a:lnTo>
                  <a:lnTo>
                    <a:pt x="1564365" y="189798"/>
                  </a:lnTo>
                  <a:lnTo>
                    <a:pt x="1825093" y="142348"/>
                  </a:lnTo>
                  <a:lnTo>
                    <a:pt x="2085820" y="142348"/>
                  </a:lnTo>
                  <a:lnTo>
                    <a:pt x="2346548" y="142348"/>
                  </a:lnTo>
                  <a:lnTo>
                    <a:pt x="2607276" y="142348"/>
                  </a:lnTo>
                  <a:lnTo>
                    <a:pt x="2868003" y="474496"/>
                  </a:lnTo>
                  <a:lnTo>
                    <a:pt x="3128731" y="427046"/>
                  </a:lnTo>
                  <a:lnTo>
                    <a:pt x="3389458" y="0"/>
                  </a:lnTo>
                  <a:lnTo>
                    <a:pt x="3650186" y="0"/>
                  </a:lnTo>
                  <a:lnTo>
                    <a:pt x="3910914" y="379596"/>
                  </a:lnTo>
                  <a:lnTo>
                    <a:pt x="4171641" y="379596"/>
                  </a:lnTo>
                  <a:lnTo>
                    <a:pt x="4432369" y="379596"/>
                  </a:lnTo>
                  <a:lnTo>
                    <a:pt x="4693096" y="569395"/>
                  </a:lnTo>
                  <a:lnTo>
                    <a:pt x="4953824" y="759193"/>
                  </a:lnTo>
                  <a:lnTo>
                    <a:pt x="5214552" y="996441"/>
                  </a:lnTo>
                  <a:lnTo>
                    <a:pt x="5475279" y="806643"/>
                  </a:lnTo>
                  <a:lnTo>
                    <a:pt x="5736007" y="664294"/>
                  </a:lnTo>
                  <a:lnTo>
                    <a:pt x="5996734" y="569395"/>
                  </a:lnTo>
                  <a:lnTo>
                    <a:pt x="6257462" y="569395"/>
                  </a:lnTo>
                  <a:lnTo>
                    <a:pt x="6518190" y="427046"/>
                  </a:lnTo>
                </a:path>
              </a:pathLst>
            </a:custGeom>
            <a:ln w="27101" cap="flat">
              <a:solidFill>
                <a:srgbClr val="FFC20E">
                  <a:alpha val="100000"/>
                </a:srgbClr>
              </a:solidFill>
              <a:prstDash val="solid"/>
              <a:round/>
            </a:ln>
          </p:spPr>
          <p:txBody>
            <a:bodyPr/>
            <a:lstStyle/>
            <a:p/>
          </p:txBody>
        </p:sp>
        <p:sp>
          <p:nvSpPr>
            <p:cNvPr id="45" name="pl45"/>
            <p:cNvSpPr/>
            <p:nvPr/>
          </p:nvSpPr>
          <p:spPr>
            <a:xfrm>
              <a:off x="1656710" y="1073148"/>
              <a:ext cx="5996734" cy="2087782"/>
            </a:xfrm>
            <a:custGeom>
              <a:avLst/>
              <a:pathLst>
                <a:path w="5996734" h="2087782">
                  <a:moveTo>
                    <a:pt x="0" y="0"/>
                  </a:moveTo>
                  <a:lnTo>
                    <a:pt x="260727" y="0"/>
                  </a:lnTo>
                  <a:lnTo>
                    <a:pt x="521455" y="0"/>
                  </a:lnTo>
                  <a:lnTo>
                    <a:pt x="782182" y="0"/>
                  </a:lnTo>
                  <a:lnTo>
                    <a:pt x="1042910" y="0"/>
                  </a:lnTo>
                  <a:lnTo>
                    <a:pt x="1303638" y="0"/>
                  </a:lnTo>
                  <a:lnTo>
                    <a:pt x="1564365" y="0"/>
                  </a:lnTo>
                  <a:lnTo>
                    <a:pt x="1825093" y="0"/>
                  </a:lnTo>
                  <a:lnTo>
                    <a:pt x="2085820" y="0"/>
                  </a:lnTo>
                  <a:lnTo>
                    <a:pt x="2346548" y="711744"/>
                  </a:lnTo>
                  <a:lnTo>
                    <a:pt x="2607276" y="2087782"/>
                  </a:lnTo>
                  <a:lnTo>
                    <a:pt x="2868003" y="332147"/>
                  </a:lnTo>
                  <a:lnTo>
                    <a:pt x="3128731" y="332147"/>
                  </a:lnTo>
                  <a:lnTo>
                    <a:pt x="3389458" y="616844"/>
                  </a:lnTo>
                  <a:lnTo>
                    <a:pt x="3650186" y="948992"/>
                  </a:lnTo>
                  <a:lnTo>
                    <a:pt x="3910914" y="1233689"/>
                  </a:lnTo>
                  <a:lnTo>
                    <a:pt x="4171641" y="996441"/>
                  </a:lnTo>
                  <a:lnTo>
                    <a:pt x="4432369" y="996441"/>
                  </a:lnTo>
                  <a:lnTo>
                    <a:pt x="4693096" y="1233689"/>
                  </a:lnTo>
                  <a:lnTo>
                    <a:pt x="4953824" y="1281139"/>
                  </a:lnTo>
                  <a:lnTo>
                    <a:pt x="5214552" y="901542"/>
                  </a:lnTo>
                  <a:lnTo>
                    <a:pt x="5475279" y="664294"/>
                  </a:lnTo>
                  <a:lnTo>
                    <a:pt x="5736007" y="474496"/>
                  </a:lnTo>
                  <a:lnTo>
                    <a:pt x="5996734" y="427046"/>
                  </a:lnTo>
                </a:path>
              </a:pathLst>
            </a:custGeom>
            <a:ln w="27101" cap="flat">
              <a:solidFill>
                <a:srgbClr val="008B00">
                  <a:alpha val="100000"/>
                </a:srgbClr>
              </a:solidFill>
              <a:prstDash val="solid"/>
              <a:round/>
            </a:ln>
          </p:spPr>
          <p:txBody>
            <a:bodyPr/>
            <a:lstStyle/>
            <a:p/>
          </p:txBody>
        </p:sp>
        <p:sp>
          <p:nvSpPr>
            <p:cNvPr id="46" name="pl46"/>
            <p:cNvSpPr/>
            <p:nvPr/>
          </p:nvSpPr>
          <p:spPr>
            <a:xfrm>
              <a:off x="4785441" y="1073148"/>
              <a:ext cx="2868003" cy="1565837"/>
            </a:xfrm>
            <a:custGeom>
              <a:avLst/>
              <a:pathLst>
                <a:path w="2868003" h="1565837">
                  <a:moveTo>
                    <a:pt x="0" y="1376038"/>
                  </a:moveTo>
                  <a:lnTo>
                    <a:pt x="260727" y="284697"/>
                  </a:lnTo>
                  <a:lnTo>
                    <a:pt x="521455" y="284697"/>
                  </a:lnTo>
                  <a:lnTo>
                    <a:pt x="782182" y="427046"/>
                  </a:lnTo>
                  <a:lnTo>
                    <a:pt x="1042910" y="379596"/>
                  </a:lnTo>
                  <a:lnTo>
                    <a:pt x="1303638" y="427046"/>
                  </a:lnTo>
                  <a:lnTo>
                    <a:pt x="1564365" y="616844"/>
                  </a:lnTo>
                  <a:lnTo>
                    <a:pt x="1825093" y="1565837"/>
                  </a:lnTo>
                  <a:lnTo>
                    <a:pt x="2085820" y="0"/>
                  </a:lnTo>
                  <a:lnTo>
                    <a:pt x="2346548" y="1423488"/>
                  </a:lnTo>
                  <a:lnTo>
                    <a:pt x="2607276" y="854093"/>
                  </a:lnTo>
                  <a:lnTo>
                    <a:pt x="2868003" y="284697"/>
                  </a:lnTo>
                </a:path>
              </a:pathLst>
            </a:custGeom>
            <a:ln w="27101" cap="flat">
              <a:solidFill>
                <a:srgbClr val="9A32CD">
                  <a:alpha val="100000"/>
                </a:srgbClr>
              </a:solidFill>
              <a:prstDash val="solid"/>
              <a:round/>
            </a:ln>
          </p:spPr>
          <p:txBody>
            <a:bodyPr/>
            <a:lstStyle/>
            <a:p/>
          </p:txBody>
        </p:sp>
        <p:sp>
          <p:nvSpPr>
            <p:cNvPr id="47" name="pl47"/>
            <p:cNvSpPr/>
            <p:nvPr/>
          </p:nvSpPr>
          <p:spPr>
            <a:xfrm>
              <a:off x="5046169" y="930799"/>
              <a:ext cx="2607276" cy="2989325"/>
            </a:xfrm>
            <a:custGeom>
              <a:avLst/>
              <a:pathLst>
                <a:path w="2607276" h="2989325">
                  <a:moveTo>
                    <a:pt x="0" y="2989325"/>
                  </a:moveTo>
                  <a:lnTo>
                    <a:pt x="260727" y="189798"/>
                  </a:lnTo>
                  <a:lnTo>
                    <a:pt x="521455" y="616844"/>
                  </a:lnTo>
                  <a:lnTo>
                    <a:pt x="782182" y="427046"/>
                  </a:lnTo>
                  <a:lnTo>
                    <a:pt x="1042910" y="569395"/>
                  </a:lnTo>
                  <a:lnTo>
                    <a:pt x="1303638" y="1708186"/>
                  </a:lnTo>
                  <a:lnTo>
                    <a:pt x="1564365" y="664294"/>
                  </a:lnTo>
                  <a:lnTo>
                    <a:pt x="1825093" y="0"/>
                  </a:lnTo>
                  <a:lnTo>
                    <a:pt x="2085820" y="2325030"/>
                  </a:lnTo>
                  <a:lnTo>
                    <a:pt x="2346548" y="1518387"/>
                  </a:lnTo>
                  <a:lnTo>
                    <a:pt x="2607276" y="711744"/>
                  </a:lnTo>
                </a:path>
              </a:pathLst>
            </a:custGeom>
            <a:ln w="27101" cap="flat">
              <a:solidFill>
                <a:srgbClr val="836FFF">
                  <a:alpha val="100000"/>
                </a:srgbClr>
              </a:solidFill>
              <a:prstDash val="solid"/>
              <a:round/>
            </a:ln>
          </p:spPr>
          <p:txBody>
            <a:bodyPr/>
            <a:lstStyle/>
            <a:p/>
          </p:txBody>
        </p:sp>
        <p:sp>
          <p:nvSpPr>
            <p:cNvPr id="48" name="pl48"/>
            <p:cNvSpPr/>
            <p:nvPr/>
          </p:nvSpPr>
          <p:spPr>
            <a:xfrm>
              <a:off x="5567624" y="1405295"/>
              <a:ext cx="2085820" cy="616844"/>
            </a:xfrm>
            <a:custGeom>
              <a:avLst/>
              <a:pathLst>
                <a:path w="2085820" h="616844">
                  <a:moveTo>
                    <a:pt x="0" y="0"/>
                  </a:moveTo>
                  <a:lnTo>
                    <a:pt x="260727" y="189798"/>
                  </a:lnTo>
                  <a:lnTo>
                    <a:pt x="521455" y="379596"/>
                  </a:lnTo>
                  <a:lnTo>
                    <a:pt x="782182" y="616844"/>
                  </a:lnTo>
                  <a:lnTo>
                    <a:pt x="1042910" y="427046"/>
                  </a:lnTo>
                  <a:lnTo>
                    <a:pt x="1303638" y="284697"/>
                  </a:lnTo>
                  <a:lnTo>
                    <a:pt x="1564365" y="189798"/>
                  </a:lnTo>
                  <a:lnTo>
                    <a:pt x="1825093" y="189798"/>
                  </a:lnTo>
                  <a:lnTo>
                    <a:pt x="2085820" y="47449"/>
                  </a:lnTo>
                </a:path>
              </a:pathLst>
            </a:custGeom>
            <a:ln w="27101" cap="flat">
              <a:solidFill>
                <a:srgbClr val="FB9A99">
                  <a:alpha val="100000"/>
                </a:srgbClr>
              </a:solidFill>
              <a:prstDash val="solid"/>
              <a:round/>
            </a:ln>
          </p:spPr>
          <p:txBody>
            <a:bodyPr/>
            <a:lstStyle/>
            <a:p/>
          </p:txBody>
        </p:sp>
        <p:sp>
          <p:nvSpPr>
            <p:cNvPr id="49" name="pl49"/>
            <p:cNvSpPr/>
            <p:nvPr/>
          </p:nvSpPr>
          <p:spPr>
            <a:xfrm>
              <a:off x="7664754" y="783693"/>
              <a:ext cx="718190" cy="565251"/>
            </a:xfrm>
            <a:custGeom>
              <a:avLst/>
              <a:pathLst>
                <a:path w="718190" h="565251">
                  <a:moveTo>
                    <a:pt x="718190" y="0"/>
                  </a:moveTo>
                  <a:lnTo>
                    <a:pt x="0" y="565251"/>
                  </a:lnTo>
                </a:path>
              </a:pathLst>
            </a:custGeom>
          </p:spPr>
          <p:txBody>
            <a:bodyPr/>
            <a:lstStyle/>
            <a:p/>
          </p:txBody>
        </p:sp>
        <p:sp>
          <p:nvSpPr>
            <p:cNvPr id="50" name="pl50"/>
            <p:cNvSpPr/>
            <p:nvPr/>
          </p:nvSpPr>
          <p:spPr>
            <a:xfrm>
              <a:off x="7670610" y="1301428"/>
              <a:ext cx="688250" cy="147633"/>
            </a:xfrm>
            <a:custGeom>
              <a:avLst/>
              <a:pathLst>
                <a:path w="688250" h="147633">
                  <a:moveTo>
                    <a:pt x="688250" y="0"/>
                  </a:moveTo>
                  <a:lnTo>
                    <a:pt x="0" y="147633"/>
                  </a:lnTo>
                </a:path>
              </a:pathLst>
            </a:custGeom>
          </p:spPr>
          <p:txBody>
            <a:bodyPr/>
            <a:lstStyle/>
            <a:p/>
          </p:txBody>
        </p:sp>
        <p:sp>
          <p:nvSpPr>
            <p:cNvPr id="51" name="pl51"/>
            <p:cNvSpPr/>
            <p:nvPr/>
          </p:nvSpPr>
          <p:spPr>
            <a:xfrm>
              <a:off x="7666220" y="1048506"/>
              <a:ext cx="626210" cy="396155"/>
            </a:xfrm>
            <a:custGeom>
              <a:avLst/>
              <a:pathLst>
                <a:path w="626210" h="396155">
                  <a:moveTo>
                    <a:pt x="626210" y="0"/>
                  </a:moveTo>
                  <a:lnTo>
                    <a:pt x="0" y="396155"/>
                  </a:lnTo>
                </a:path>
              </a:pathLst>
            </a:custGeom>
          </p:spPr>
          <p:txBody>
            <a:bodyPr/>
            <a:lstStyle/>
            <a:p/>
          </p:txBody>
        </p:sp>
        <p:sp>
          <p:nvSpPr>
            <p:cNvPr id="52" name="pl52"/>
            <p:cNvSpPr/>
            <p:nvPr/>
          </p:nvSpPr>
          <p:spPr>
            <a:xfrm>
              <a:off x="7671446" y="1501605"/>
              <a:ext cx="687415" cy="53879"/>
            </a:xfrm>
            <a:custGeom>
              <a:avLst/>
              <a:pathLst>
                <a:path w="687415" h="53879">
                  <a:moveTo>
                    <a:pt x="687415" y="53879"/>
                  </a:moveTo>
                  <a:lnTo>
                    <a:pt x="0" y="0"/>
                  </a:lnTo>
                </a:path>
              </a:pathLst>
            </a:custGeom>
          </p:spPr>
          <p:txBody>
            <a:bodyPr/>
            <a:lstStyle/>
            <a:p/>
          </p:txBody>
        </p:sp>
        <p:sp>
          <p:nvSpPr>
            <p:cNvPr id="53" name="pl53"/>
            <p:cNvSpPr/>
            <p:nvPr/>
          </p:nvSpPr>
          <p:spPr>
            <a:xfrm>
              <a:off x="7670470" y="1646474"/>
              <a:ext cx="712475" cy="164513"/>
            </a:xfrm>
            <a:custGeom>
              <a:avLst/>
              <a:pathLst>
                <a:path w="712475" h="164513">
                  <a:moveTo>
                    <a:pt x="712475" y="164513"/>
                  </a:moveTo>
                  <a:lnTo>
                    <a:pt x="0" y="0"/>
                  </a:lnTo>
                </a:path>
              </a:pathLst>
            </a:custGeom>
          </p:spPr>
          <p:txBody>
            <a:bodyPr/>
            <a:lstStyle/>
            <a:p/>
          </p:txBody>
        </p:sp>
        <p:sp>
          <p:nvSpPr>
            <p:cNvPr id="54" name="pl54"/>
            <p:cNvSpPr/>
            <p:nvPr/>
          </p:nvSpPr>
          <p:spPr>
            <a:xfrm>
              <a:off x="7660844" y="1652937"/>
              <a:ext cx="667739" cy="938046"/>
            </a:xfrm>
            <a:custGeom>
              <a:avLst/>
              <a:pathLst>
                <a:path w="667739" h="938046">
                  <a:moveTo>
                    <a:pt x="667739" y="938046"/>
                  </a:moveTo>
                  <a:lnTo>
                    <a:pt x="0" y="0"/>
                  </a:lnTo>
                </a:path>
              </a:pathLst>
            </a:custGeom>
          </p:spPr>
          <p:txBody>
            <a:bodyPr/>
            <a:lstStyle/>
            <a:p/>
          </p:txBody>
        </p:sp>
        <p:sp>
          <p:nvSpPr>
            <p:cNvPr id="55" name="pl55"/>
            <p:cNvSpPr/>
            <p:nvPr/>
          </p:nvSpPr>
          <p:spPr>
            <a:xfrm>
              <a:off x="7664026" y="1651790"/>
              <a:ext cx="773069" cy="675625"/>
            </a:xfrm>
            <a:custGeom>
              <a:avLst/>
              <a:pathLst>
                <a:path w="773069" h="675625">
                  <a:moveTo>
                    <a:pt x="773069" y="675625"/>
                  </a:moveTo>
                  <a:lnTo>
                    <a:pt x="0" y="0"/>
                  </a:lnTo>
                </a:path>
              </a:pathLst>
            </a:custGeom>
          </p:spPr>
          <p:txBody>
            <a:bodyPr/>
            <a:lstStyle/>
            <a:p/>
          </p:txBody>
        </p:sp>
        <p:sp>
          <p:nvSpPr>
            <p:cNvPr id="56" name="pl56"/>
            <p:cNvSpPr/>
            <p:nvPr/>
          </p:nvSpPr>
          <p:spPr>
            <a:xfrm>
              <a:off x="7666451" y="1650479"/>
              <a:ext cx="686322" cy="418756"/>
            </a:xfrm>
            <a:custGeom>
              <a:avLst/>
              <a:pathLst>
                <a:path w="686322" h="418756">
                  <a:moveTo>
                    <a:pt x="686322" y="418756"/>
                  </a:moveTo>
                  <a:lnTo>
                    <a:pt x="0" y="0"/>
                  </a:lnTo>
                </a:path>
              </a:pathLst>
            </a:custGeom>
          </p:spPr>
          <p:txBody>
            <a:bodyPr/>
            <a:lstStyle/>
            <a:p/>
          </p:txBody>
        </p:sp>
        <p:sp>
          <p:nvSpPr>
            <p:cNvPr id="57" name="pl57"/>
            <p:cNvSpPr/>
            <p:nvPr/>
          </p:nvSpPr>
          <p:spPr>
            <a:xfrm>
              <a:off x="7663410" y="2126552"/>
              <a:ext cx="761616" cy="727056"/>
            </a:xfrm>
            <a:custGeom>
              <a:avLst/>
              <a:pathLst>
                <a:path w="761616" h="727056">
                  <a:moveTo>
                    <a:pt x="761616" y="727056"/>
                  </a:moveTo>
                  <a:lnTo>
                    <a:pt x="0" y="0"/>
                  </a:lnTo>
                </a:path>
              </a:pathLst>
            </a:custGeom>
          </p:spPr>
          <p:txBody>
            <a:bodyPr/>
            <a:lstStyle/>
            <a:p/>
          </p:txBody>
        </p:sp>
        <p:sp>
          <p:nvSpPr>
            <p:cNvPr id="58" name="pl58"/>
            <p:cNvSpPr/>
            <p:nvPr/>
          </p:nvSpPr>
          <p:spPr>
            <a:xfrm>
              <a:off x="7663018" y="2363957"/>
              <a:ext cx="744010" cy="751496"/>
            </a:xfrm>
            <a:custGeom>
              <a:avLst/>
              <a:pathLst>
                <a:path w="744010" h="751496">
                  <a:moveTo>
                    <a:pt x="744010" y="751496"/>
                  </a:moveTo>
                  <a:lnTo>
                    <a:pt x="0" y="0"/>
                  </a:lnTo>
                </a:path>
              </a:pathLst>
            </a:custGeom>
          </p:spPr>
          <p:txBody>
            <a:bodyPr/>
            <a:lstStyle/>
            <a:p/>
          </p:txBody>
        </p:sp>
        <p:sp>
          <p:nvSpPr>
            <p:cNvPr id="59" name="pl59"/>
            <p:cNvSpPr/>
            <p:nvPr/>
          </p:nvSpPr>
          <p:spPr>
            <a:xfrm>
              <a:off x="7671585" y="5011465"/>
              <a:ext cx="711359" cy="0"/>
            </a:xfrm>
            <a:custGeom>
              <a:avLst/>
              <a:pathLst>
                <a:path w="711359" h="0">
                  <a:moveTo>
                    <a:pt x="711359" y="0"/>
                  </a:moveTo>
                  <a:lnTo>
                    <a:pt x="0" y="0"/>
                  </a:lnTo>
                </a:path>
              </a:pathLst>
            </a:custGeom>
          </p:spPr>
          <p:txBody>
            <a:bodyPr/>
            <a:lstStyle/>
            <a:p/>
          </p:txBody>
        </p:sp>
        <p:sp>
          <p:nvSpPr>
            <p:cNvPr id="60" name="pg60"/>
            <p:cNvSpPr/>
            <p:nvPr/>
          </p:nvSpPr>
          <p:spPr>
            <a:xfrm>
              <a:off x="8314365" y="691821"/>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9A32CD">
                  <a:alpha val="100000"/>
                </a:srgbClr>
              </a:solidFill>
              <a:prstDash val="solid"/>
              <a:round/>
            </a:ln>
          </p:spPr>
          <p:txBody>
            <a:bodyPr/>
            <a:lstStyle/>
            <a:p/>
          </p:txBody>
        </p:sp>
        <p:sp>
          <p:nvSpPr>
            <p:cNvPr id="61" name="tx61"/>
            <p:cNvSpPr/>
            <p:nvPr/>
          </p:nvSpPr>
          <p:spPr>
            <a:xfrm>
              <a:off x="8337225" y="733359"/>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A32CD">
                      <a:alpha val="100000"/>
                    </a:srgbClr>
                  </a:solidFill>
                  <a:latin typeface="Arial"/>
                  <a:cs typeface="Arial"/>
                </a:rPr>
                <a:t>PcVC: 90%</a:t>
              </a:r>
            </a:p>
          </p:txBody>
        </p:sp>
        <p:sp>
          <p:nvSpPr>
            <p:cNvPr id="62" name="pg62"/>
            <p:cNvSpPr/>
            <p:nvPr/>
          </p:nvSpPr>
          <p:spPr>
            <a:xfrm>
              <a:off x="8290281" y="1213164"/>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63" name="tx63"/>
            <p:cNvSpPr/>
            <p:nvPr/>
          </p:nvSpPr>
          <p:spPr>
            <a:xfrm>
              <a:off x="8313141" y="1254702"/>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C20E">
                      <a:alpha val="100000"/>
                    </a:srgbClr>
                  </a:solidFill>
                  <a:latin typeface="Arial"/>
                  <a:cs typeface="Arial"/>
                </a:rPr>
                <a:t>MCV1: 88%</a:t>
              </a:r>
            </a:p>
          </p:txBody>
        </p:sp>
        <p:sp>
          <p:nvSpPr>
            <p:cNvPr id="64" name="pg64"/>
            <p:cNvSpPr/>
            <p:nvPr/>
          </p:nvSpPr>
          <p:spPr>
            <a:xfrm>
              <a:off x="8223851" y="955577"/>
              <a:ext cx="736259" cy="169038"/>
            </a:xfrm>
            <a:custGeom>
              <a:avLst/>
              <a:pathLst>
                <a:path w="736259" h="169038">
                  <a:moveTo>
                    <a:pt x="27431" y="169038"/>
                  </a:moveTo>
                  <a:lnTo>
                    <a:pt x="708827" y="169038"/>
                  </a:lnTo>
                  <a:lnTo>
                    <a:pt x="707722" y="169016"/>
                  </a:lnTo>
                  <a:lnTo>
                    <a:pt x="712133" y="168838"/>
                  </a:lnTo>
                  <a:lnTo>
                    <a:pt x="716459" y="167955"/>
                  </a:lnTo>
                  <a:lnTo>
                    <a:pt x="720587" y="166389"/>
                  </a:lnTo>
                  <a:lnTo>
                    <a:pt x="724410" y="164182"/>
                  </a:lnTo>
                  <a:lnTo>
                    <a:pt x="727830" y="161390"/>
                  </a:lnTo>
                  <a:lnTo>
                    <a:pt x="730757" y="158086"/>
                  </a:lnTo>
                  <a:lnTo>
                    <a:pt x="733117" y="154354"/>
                  </a:lnTo>
                  <a:lnTo>
                    <a:pt x="734847" y="150293"/>
                  </a:lnTo>
                  <a:lnTo>
                    <a:pt x="735903" y="146006"/>
                  </a:lnTo>
                  <a:lnTo>
                    <a:pt x="736259" y="141606"/>
                  </a:lnTo>
                  <a:lnTo>
                    <a:pt x="736259" y="27431"/>
                  </a:lnTo>
                  <a:lnTo>
                    <a:pt x="735903" y="23031"/>
                  </a:lnTo>
                  <a:lnTo>
                    <a:pt x="734847" y="18745"/>
                  </a:lnTo>
                  <a:lnTo>
                    <a:pt x="733117" y="14683"/>
                  </a:lnTo>
                  <a:lnTo>
                    <a:pt x="730757" y="10952"/>
                  </a:lnTo>
                  <a:lnTo>
                    <a:pt x="727830" y="7647"/>
                  </a:lnTo>
                  <a:lnTo>
                    <a:pt x="724410" y="4855"/>
                  </a:lnTo>
                  <a:lnTo>
                    <a:pt x="720587" y="2648"/>
                  </a:lnTo>
                  <a:lnTo>
                    <a:pt x="716459" y="1083"/>
                  </a:lnTo>
                  <a:lnTo>
                    <a:pt x="712133" y="200"/>
                  </a:lnTo>
                  <a:lnTo>
                    <a:pt x="70882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B9A99">
                  <a:alpha val="100000"/>
                </a:srgbClr>
              </a:solidFill>
              <a:prstDash val="solid"/>
              <a:round/>
            </a:ln>
          </p:spPr>
          <p:txBody>
            <a:bodyPr/>
            <a:lstStyle/>
            <a:p/>
          </p:txBody>
        </p:sp>
        <p:sp>
          <p:nvSpPr>
            <p:cNvPr id="65" name="tx65"/>
            <p:cNvSpPr/>
            <p:nvPr/>
          </p:nvSpPr>
          <p:spPr>
            <a:xfrm>
              <a:off x="8246711" y="997115"/>
              <a:ext cx="64481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B9A99">
                      <a:alpha val="100000"/>
                    </a:srgbClr>
                  </a:solidFill>
                  <a:latin typeface="Arial"/>
                  <a:cs typeface="Arial"/>
                </a:rPr>
                <a:t>Rubella: 88%</a:t>
              </a:r>
            </a:p>
          </p:txBody>
        </p:sp>
        <p:sp>
          <p:nvSpPr>
            <p:cNvPr id="66" name="pg66"/>
            <p:cNvSpPr/>
            <p:nvPr/>
          </p:nvSpPr>
          <p:spPr>
            <a:xfrm>
              <a:off x="8290281" y="1471401"/>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67" name="tx67"/>
            <p:cNvSpPr/>
            <p:nvPr/>
          </p:nvSpPr>
          <p:spPr>
            <a:xfrm>
              <a:off x="8313141" y="1512940"/>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B00">
                      <a:alpha val="100000"/>
                    </a:srgbClr>
                  </a:solidFill>
                  <a:latin typeface="Arial"/>
                  <a:cs typeface="Arial"/>
                </a:rPr>
                <a:t>MCV2: 87%</a:t>
              </a:r>
            </a:p>
          </p:txBody>
        </p:sp>
        <p:sp>
          <p:nvSpPr>
            <p:cNvPr id="68" name="pg68"/>
            <p:cNvSpPr/>
            <p:nvPr/>
          </p:nvSpPr>
          <p:spPr>
            <a:xfrm>
              <a:off x="8314365" y="1730447"/>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69" name="tx69"/>
            <p:cNvSpPr/>
            <p:nvPr/>
          </p:nvSpPr>
          <p:spPr>
            <a:xfrm>
              <a:off x="8337225" y="1771985"/>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86EE">
                      <a:alpha val="100000"/>
                    </a:srgbClr>
                  </a:solidFill>
                  <a:latin typeface="Arial"/>
                  <a:cs typeface="Arial"/>
                </a:rPr>
                <a:t>DTP3: 84%</a:t>
              </a:r>
            </a:p>
          </p:txBody>
        </p:sp>
        <p:sp>
          <p:nvSpPr>
            <p:cNvPr id="70" name="pg70"/>
            <p:cNvSpPr/>
            <p:nvPr/>
          </p:nvSpPr>
          <p:spPr>
            <a:xfrm>
              <a:off x="8260004" y="2512666"/>
              <a:ext cx="700106" cy="169038"/>
            </a:xfrm>
            <a:custGeom>
              <a:avLst/>
              <a:pathLst>
                <a:path w="700106" h="169038">
                  <a:moveTo>
                    <a:pt x="27431" y="169038"/>
                  </a:moveTo>
                  <a:lnTo>
                    <a:pt x="672674" y="169038"/>
                  </a:lnTo>
                  <a:lnTo>
                    <a:pt x="671569" y="169016"/>
                  </a:lnTo>
                  <a:lnTo>
                    <a:pt x="675981" y="168838"/>
                  </a:lnTo>
                  <a:lnTo>
                    <a:pt x="680306" y="167955"/>
                  </a:lnTo>
                  <a:lnTo>
                    <a:pt x="684434" y="166389"/>
                  </a:lnTo>
                  <a:lnTo>
                    <a:pt x="688257" y="164182"/>
                  </a:lnTo>
                  <a:lnTo>
                    <a:pt x="691677" y="161390"/>
                  </a:lnTo>
                  <a:lnTo>
                    <a:pt x="694604" y="158086"/>
                  </a:lnTo>
                  <a:lnTo>
                    <a:pt x="696964" y="154354"/>
                  </a:lnTo>
                  <a:lnTo>
                    <a:pt x="698694" y="150293"/>
                  </a:lnTo>
                  <a:lnTo>
                    <a:pt x="699751" y="146006"/>
                  </a:lnTo>
                  <a:lnTo>
                    <a:pt x="700106" y="141606"/>
                  </a:lnTo>
                  <a:lnTo>
                    <a:pt x="700106" y="27431"/>
                  </a:lnTo>
                  <a:lnTo>
                    <a:pt x="699751" y="23031"/>
                  </a:lnTo>
                  <a:lnTo>
                    <a:pt x="698694" y="18745"/>
                  </a:lnTo>
                  <a:lnTo>
                    <a:pt x="696964" y="14683"/>
                  </a:lnTo>
                  <a:lnTo>
                    <a:pt x="694604" y="10952"/>
                  </a:lnTo>
                  <a:lnTo>
                    <a:pt x="691677" y="7647"/>
                  </a:lnTo>
                  <a:lnTo>
                    <a:pt x="688257" y="4855"/>
                  </a:lnTo>
                  <a:lnTo>
                    <a:pt x="684434" y="2648"/>
                  </a:lnTo>
                  <a:lnTo>
                    <a:pt x="680306" y="1083"/>
                  </a:lnTo>
                  <a:lnTo>
                    <a:pt x="675981" y="200"/>
                  </a:lnTo>
                  <a:lnTo>
                    <a:pt x="6726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71" name="tx71"/>
            <p:cNvSpPr/>
            <p:nvPr/>
          </p:nvSpPr>
          <p:spPr>
            <a:xfrm>
              <a:off x="8282864" y="2535519"/>
              <a:ext cx="608666" cy="10046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HepB3: 84%</a:t>
              </a:r>
            </a:p>
          </p:txBody>
        </p:sp>
        <p:sp>
          <p:nvSpPr>
            <p:cNvPr id="72" name="pg72"/>
            <p:cNvSpPr/>
            <p:nvPr/>
          </p:nvSpPr>
          <p:spPr>
            <a:xfrm>
              <a:off x="8368515" y="2249603"/>
              <a:ext cx="591595" cy="169038"/>
            </a:xfrm>
            <a:custGeom>
              <a:avLst/>
              <a:pathLst>
                <a:path w="591595" h="169038">
                  <a:moveTo>
                    <a:pt x="27431" y="169038"/>
                  </a:moveTo>
                  <a:lnTo>
                    <a:pt x="564163" y="169038"/>
                  </a:lnTo>
                  <a:lnTo>
                    <a:pt x="563059" y="169016"/>
                  </a:lnTo>
                  <a:lnTo>
                    <a:pt x="567470" y="168838"/>
                  </a:lnTo>
                  <a:lnTo>
                    <a:pt x="571795" y="167955"/>
                  </a:lnTo>
                  <a:lnTo>
                    <a:pt x="575923" y="166389"/>
                  </a:lnTo>
                  <a:lnTo>
                    <a:pt x="579746" y="164182"/>
                  </a:lnTo>
                  <a:lnTo>
                    <a:pt x="583166" y="161390"/>
                  </a:lnTo>
                  <a:lnTo>
                    <a:pt x="586093" y="158086"/>
                  </a:lnTo>
                  <a:lnTo>
                    <a:pt x="588453" y="154354"/>
                  </a:lnTo>
                  <a:lnTo>
                    <a:pt x="590183" y="150293"/>
                  </a:lnTo>
                  <a:lnTo>
                    <a:pt x="591240" y="146006"/>
                  </a:lnTo>
                  <a:lnTo>
                    <a:pt x="591595" y="141606"/>
                  </a:lnTo>
                  <a:lnTo>
                    <a:pt x="591595" y="27431"/>
                  </a:lnTo>
                  <a:lnTo>
                    <a:pt x="591240" y="23031"/>
                  </a:lnTo>
                  <a:lnTo>
                    <a:pt x="590183" y="18745"/>
                  </a:lnTo>
                  <a:lnTo>
                    <a:pt x="588453" y="14683"/>
                  </a:lnTo>
                  <a:lnTo>
                    <a:pt x="586093" y="10952"/>
                  </a:lnTo>
                  <a:lnTo>
                    <a:pt x="583166" y="7647"/>
                  </a:lnTo>
                  <a:lnTo>
                    <a:pt x="579746" y="4855"/>
                  </a:lnTo>
                  <a:lnTo>
                    <a:pt x="575923" y="2648"/>
                  </a:lnTo>
                  <a:lnTo>
                    <a:pt x="571795" y="1083"/>
                  </a:lnTo>
                  <a:lnTo>
                    <a:pt x="567470" y="200"/>
                  </a:lnTo>
                  <a:lnTo>
                    <a:pt x="56416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73" name="tx73"/>
            <p:cNvSpPr/>
            <p:nvPr/>
          </p:nvSpPr>
          <p:spPr>
            <a:xfrm>
              <a:off x="8391375" y="2291142"/>
              <a:ext cx="50015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00EE">
                      <a:alpha val="100000"/>
                    </a:srgbClr>
                  </a:solidFill>
                  <a:latin typeface="Arial"/>
                  <a:cs typeface="Arial"/>
                </a:rPr>
                <a:t>Hib3: 84%</a:t>
              </a:r>
            </a:p>
          </p:txBody>
        </p:sp>
        <p:sp>
          <p:nvSpPr>
            <p:cNvPr id="74" name="pg74"/>
            <p:cNvSpPr/>
            <p:nvPr/>
          </p:nvSpPr>
          <p:spPr>
            <a:xfrm>
              <a:off x="8284194" y="1992413"/>
              <a:ext cx="675916" cy="169038"/>
            </a:xfrm>
            <a:custGeom>
              <a:avLst/>
              <a:pathLst>
                <a:path w="675916" h="169038">
                  <a:moveTo>
                    <a:pt x="27431" y="169038"/>
                  </a:moveTo>
                  <a:lnTo>
                    <a:pt x="648484" y="169038"/>
                  </a:lnTo>
                  <a:lnTo>
                    <a:pt x="647379" y="169016"/>
                  </a:lnTo>
                  <a:lnTo>
                    <a:pt x="651791" y="168838"/>
                  </a:lnTo>
                  <a:lnTo>
                    <a:pt x="656116" y="167955"/>
                  </a:lnTo>
                  <a:lnTo>
                    <a:pt x="660244" y="166389"/>
                  </a:lnTo>
                  <a:lnTo>
                    <a:pt x="664067" y="164182"/>
                  </a:lnTo>
                  <a:lnTo>
                    <a:pt x="667487" y="161390"/>
                  </a:lnTo>
                  <a:lnTo>
                    <a:pt x="670414" y="158086"/>
                  </a:lnTo>
                  <a:lnTo>
                    <a:pt x="672774" y="154354"/>
                  </a:lnTo>
                  <a:lnTo>
                    <a:pt x="674504" y="150293"/>
                  </a:lnTo>
                  <a:lnTo>
                    <a:pt x="675561" y="146006"/>
                  </a:lnTo>
                  <a:lnTo>
                    <a:pt x="675916" y="141606"/>
                  </a:lnTo>
                  <a:lnTo>
                    <a:pt x="675916" y="27431"/>
                  </a:lnTo>
                  <a:lnTo>
                    <a:pt x="675561" y="23031"/>
                  </a:lnTo>
                  <a:lnTo>
                    <a:pt x="674504" y="18745"/>
                  </a:lnTo>
                  <a:lnTo>
                    <a:pt x="672774" y="14683"/>
                  </a:lnTo>
                  <a:lnTo>
                    <a:pt x="670414" y="10952"/>
                  </a:lnTo>
                  <a:lnTo>
                    <a:pt x="667487" y="7647"/>
                  </a:lnTo>
                  <a:lnTo>
                    <a:pt x="664067" y="4855"/>
                  </a:lnTo>
                  <a:lnTo>
                    <a:pt x="660244" y="2648"/>
                  </a:lnTo>
                  <a:lnTo>
                    <a:pt x="656116" y="1083"/>
                  </a:lnTo>
                  <a:lnTo>
                    <a:pt x="651791" y="200"/>
                  </a:lnTo>
                  <a:lnTo>
                    <a:pt x="64848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36FFF">
                  <a:alpha val="100000"/>
                </a:srgbClr>
              </a:solidFill>
              <a:prstDash val="solid"/>
              <a:round/>
            </a:ln>
          </p:spPr>
          <p:txBody>
            <a:bodyPr/>
            <a:lstStyle/>
            <a:p/>
          </p:txBody>
        </p:sp>
        <p:sp>
          <p:nvSpPr>
            <p:cNvPr id="75" name="tx75"/>
            <p:cNvSpPr/>
            <p:nvPr/>
          </p:nvSpPr>
          <p:spPr>
            <a:xfrm>
              <a:off x="8307054" y="2033951"/>
              <a:ext cx="584476"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36FFF">
                      <a:alpha val="100000"/>
                    </a:srgbClr>
                  </a:solidFill>
                  <a:latin typeface="Arial"/>
                  <a:cs typeface="Arial"/>
                </a:rPr>
                <a:t>RotaC: 84%</a:t>
              </a:r>
            </a:p>
          </p:txBody>
        </p:sp>
        <p:sp>
          <p:nvSpPr>
            <p:cNvPr id="76" name="pg76"/>
            <p:cNvSpPr/>
            <p:nvPr/>
          </p:nvSpPr>
          <p:spPr>
            <a:xfrm>
              <a:off x="8356446" y="2775712"/>
              <a:ext cx="603664" cy="169038"/>
            </a:xfrm>
            <a:custGeom>
              <a:avLst/>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77" name="tx77"/>
            <p:cNvSpPr/>
            <p:nvPr/>
          </p:nvSpPr>
          <p:spPr>
            <a:xfrm>
              <a:off x="8379306" y="2817251"/>
              <a:ext cx="512224"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31A1C">
                      <a:alpha val="100000"/>
                    </a:srgbClr>
                  </a:solidFill>
                  <a:latin typeface="Arial"/>
                  <a:cs typeface="Arial"/>
                </a:rPr>
                <a:t>IPV1: 74%</a:t>
              </a:r>
            </a:p>
          </p:txBody>
        </p:sp>
        <p:sp>
          <p:nvSpPr>
            <p:cNvPr id="78" name="pg78"/>
            <p:cNvSpPr/>
            <p:nvPr/>
          </p:nvSpPr>
          <p:spPr>
            <a:xfrm>
              <a:off x="8338449" y="3037568"/>
              <a:ext cx="621661" cy="169038"/>
            </a:xfrm>
            <a:custGeom>
              <a:avLst/>
              <a:pathLst>
                <a:path w="621661" h="169038">
                  <a:moveTo>
                    <a:pt x="27431" y="169038"/>
                  </a:moveTo>
                  <a:lnTo>
                    <a:pt x="594229" y="169038"/>
                  </a:lnTo>
                  <a:lnTo>
                    <a:pt x="593124" y="169016"/>
                  </a:lnTo>
                  <a:lnTo>
                    <a:pt x="597535" y="168838"/>
                  </a:lnTo>
                  <a:lnTo>
                    <a:pt x="601861" y="167955"/>
                  </a:lnTo>
                  <a:lnTo>
                    <a:pt x="605989" y="166389"/>
                  </a:lnTo>
                  <a:lnTo>
                    <a:pt x="609812" y="164182"/>
                  </a:lnTo>
                  <a:lnTo>
                    <a:pt x="613231" y="161390"/>
                  </a:lnTo>
                  <a:lnTo>
                    <a:pt x="616159" y="158086"/>
                  </a:lnTo>
                  <a:lnTo>
                    <a:pt x="618518" y="154354"/>
                  </a:lnTo>
                  <a:lnTo>
                    <a:pt x="620249" y="150293"/>
                  </a:lnTo>
                  <a:lnTo>
                    <a:pt x="621305" y="146006"/>
                  </a:lnTo>
                  <a:lnTo>
                    <a:pt x="621661" y="141606"/>
                  </a:lnTo>
                  <a:lnTo>
                    <a:pt x="621661" y="27431"/>
                  </a:lnTo>
                  <a:lnTo>
                    <a:pt x="621305" y="23031"/>
                  </a:lnTo>
                  <a:lnTo>
                    <a:pt x="620249" y="18745"/>
                  </a:lnTo>
                  <a:lnTo>
                    <a:pt x="618518" y="14683"/>
                  </a:lnTo>
                  <a:lnTo>
                    <a:pt x="616159" y="10952"/>
                  </a:lnTo>
                  <a:lnTo>
                    <a:pt x="613231" y="7647"/>
                  </a:lnTo>
                  <a:lnTo>
                    <a:pt x="609812" y="4855"/>
                  </a:lnTo>
                  <a:lnTo>
                    <a:pt x="605989" y="2648"/>
                  </a:lnTo>
                  <a:lnTo>
                    <a:pt x="601861" y="1083"/>
                  </a:lnTo>
                  <a:lnTo>
                    <a:pt x="597535" y="200"/>
                  </a:lnTo>
                  <a:lnTo>
                    <a:pt x="594229"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79" name="tx79"/>
            <p:cNvSpPr/>
            <p:nvPr/>
          </p:nvSpPr>
          <p:spPr>
            <a:xfrm>
              <a:off x="8361309" y="3079106"/>
              <a:ext cx="530221"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7F00">
                      <a:alpha val="100000"/>
                    </a:srgbClr>
                  </a:solidFill>
                  <a:latin typeface="Arial"/>
                  <a:cs typeface="Arial"/>
                </a:rPr>
                <a:t>IPVC: 69%</a:t>
              </a:r>
            </a:p>
          </p:txBody>
        </p:sp>
        <p:sp>
          <p:nvSpPr>
            <p:cNvPr id="80" name="pg80"/>
            <p:cNvSpPr/>
            <p:nvPr/>
          </p:nvSpPr>
          <p:spPr>
            <a:xfrm>
              <a:off x="8314365" y="4926946"/>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2"/>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81" name="tx81"/>
            <p:cNvSpPr/>
            <p:nvPr/>
          </p:nvSpPr>
          <p:spPr>
            <a:xfrm>
              <a:off x="8337225" y="4968484"/>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A3D9A">
                      <a:alpha val="100000"/>
                    </a:srgbClr>
                  </a:solidFill>
                  <a:latin typeface="Arial"/>
                  <a:cs typeface="Arial"/>
                </a:rPr>
                <a:t>HPVc: 13%</a:t>
              </a:r>
            </a:p>
          </p:txBody>
        </p:sp>
        <p:sp>
          <p:nvSpPr>
            <p:cNvPr id="82" name="pl82"/>
            <p:cNvSpPr/>
            <p:nvPr/>
          </p:nvSpPr>
          <p:spPr>
            <a:xfrm>
              <a:off x="757200" y="5628310"/>
              <a:ext cx="8317210" cy="0"/>
            </a:xfrm>
            <a:custGeom>
              <a:avLst/>
              <a:pathLst>
                <a:path w="8317210" h="0">
                  <a:moveTo>
                    <a:pt x="0" y="0"/>
                  </a:moveTo>
                  <a:lnTo>
                    <a:pt x="8317210" y="0"/>
                  </a:lnTo>
                  <a:lnTo>
                    <a:pt x="8317210" y="0"/>
                  </a:lnTo>
                </a:path>
              </a:pathLst>
            </a:custGeom>
            <a:ln w="13550" cap="flat">
              <a:solidFill>
                <a:srgbClr val="BEBEBE">
                  <a:alpha val="100000"/>
                </a:srgbClr>
              </a:solidFill>
              <a:prstDash val="dash"/>
              <a:round/>
            </a:ln>
          </p:spPr>
          <p:txBody>
            <a:bodyPr/>
            <a:lstStyle/>
            <a:p/>
          </p:txBody>
        </p:sp>
        <p:sp>
          <p:nvSpPr>
            <p:cNvPr id="83" name="rc83"/>
            <p:cNvSpPr/>
            <p:nvPr/>
          </p:nvSpPr>
          <p:spPr>
            <a:xfrm>
              <a:off x="757200" y="646101"/>
              <a:ext cx="8317210" cy="5219457"/>
            </a:xfrm>
            <a:prstGeom prst="rect">
              <a:avLst/>
            </a:prstGeom>
            <a:ln w="13550" cap="rnd">
              <a:solidFill>
                <a:srgbClr val="BEBEBE">
                  <a:alpha val="100000"/>
                </a:srgbClr>
              </a:solidFill>
              <a:prstDash val="solid"/>
              <a:round/>
            </a:ln>
          </p:spPr>
          <p:txBody>
            <a:bodyPr/>
            <a:lstStyle/>
            <a:p/>
          </p:txBody>
        </p:sp>
        <p:sp>
          <p:nvSpPr>
            <p:cNvPr id="84" name="tx84"/>
            <p:cNvSpPr/>
            <p:nvPr/>
          </p:nvSpPr>
          <p:spPr>
            <a:xfrm>
              <a:off x="632414" y="55866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85" name="tx85"/>
            <p:cNvSpPr/>
            <p:nvPr/>
          </p:nvSpPr>
          <p:spPr>
            <a:xfrm>
              <a:off x="570259" y="51121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86" name="tx86"/>
            <p:cNvSpPr/>
            <p:nvPr/>
          </p:nvSpPr>
          <p:spPr>
            <a:xfrm>
              <a:off x="570259" y="463762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87" name="tx87"/>
            <p:cNvSpPr/>
            <p:nvPr/>
          </p:nvSpPr>
          <p:spPr>
            <a:xfrm>
              <a:off x="570259" y="41630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88" name="tx88"/>
            <p:cNvSpPr/>
            <p:nvPr/>
          </p:nvSpPr>
          <p:spPr>
            <a:xfrm>
              <a:off x="570259" y="36886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89" name="tx89"/>
            <p:cNvSpPr/>
            <p:nvPr/>
          </p:nvSpPr>
          <p:spPr>
            <a:xfrm>
              <a:off x="570259" y="3214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90" name="tx90"/>
            <p:cNvSpPr/>
            <p:nvPr/>
          </p:nvSpPr>
          <p:spPr>
            <a:xfrm>
              <a:off x="570259" y="273964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91" name="tx91"/>
            <p:cNvSpPr/>
            <p:nvPr/>
          </p:nvSpPr>
          <p:spPr>
            <a:xfrm>
              <a:off x="570259" y="226514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92" name="tx92"/>
            <p:cNvSpPr/>
            <p:nvPr/>
          </p:nvSpPr>
          <p:spPr>
            <a:xfrm>
              <a:off x="570259" y="179065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93" name="tx93"/>
            <p:cNvSpPr/>
            <p:nvPr/>
          </p:nvSpPr>
          <p:spPr>
            <a:xfrm>
              <a:off x="570259" y="131615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94" name="tx94"/>
            <p:cNvSpPr/>
            <p:nvPr/>
          </p:nvSpPr>
          <p:spPr>
            <a:xfrm>
              <a:off x="508103" y="84165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95" name="tx95"/>
            <p:cNvSpPr/>
            <p:nvPr/>
          </p:nvSpPr>
          <p:spPr>
            <a:xfrm rot="-5400000">
              <a:off x="97880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96" name="tx96"/>
            <p:cNvSpPr/>
            <p:nvPr/>
          </p:nvSpPr>
          <p:spPr>
            <a:xfrm rot="-5400000">
              <a:off x="2282447"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97" name="tx97"/>
            <p:cNvSpPr/>
            <p:nvPr/>
          </p:nvSpPr>
          <p:spPr>
            <a:xfrm rot="-5400000">
              <a:off x="358608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8" name="tx98"/>
            <p:cNvSpPr/>
            <p:nvPr/>
          </p:nvSpPr>
          <p:spPr>
            <a:xfrm rot="-5400000">
              <a:off x="488972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9" name="tx99"/>
            <p:cNvSpPr/>
            <p:nvPr/>
          </p:nvSpPr>
          <p:spPr>
            <a:xfrm rot="-5400000">
              <a:off x="593263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0" name="tx100"/>
            <p:cNvSpPr/>
            <p:nvPr/>
          </p:nvSpPr>
          <p:spPr>
            <a:xfrm rot="-5400000">
              <a:off x="6193361"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01" name="tx101"/>
            <p:cNvSpPr/>
            <p:nvPr/>
          </p:nvSpPr>
          <p:spPr>
            <a:xfrm rot="-5400000">
              <a:off x="6454088"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02" name="tx102"/>
            <p:cNvSpPr/>
            <p:nvPr/>
          </p:nvSpPr>
          <p:spPr>
            <a:xfrm rot="-5400000">
              <a:off x="6714816"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03" name="tx103"/>
            <p:cNvSpPr/>
            <p:nvPr/>
          </p:nvSpPr>
          <p:spPr>
            <a:xfrm rot="-5400000">
              <a:off x="6975509" y="6032486"/>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4" name="tx104"/>
            <p:cNvSpPr/>
            <p:nvPr/>
          </p:nvSpPr>
          <p:spPr>
            <a:xfrm rot="-5400000">
              <a:off x="7236271"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5" name="tx105"/>
            <p:cNvSpPr/>
            <p:nvPr/>
          </p:nvSpPr>
          <p:spPr>
            <a:xfrm rot="-5400000">
              <a:off x="749699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06" name="tx106"/>
            <p:cNvSpPr/>
            <p:nvPr/>
          </p:nvSpPr>
          <p:spPr>
            <a:xfrm rot="-5400000">
              <a:off x="-52544" y="319027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07" name="tx107"/>
            <p:cNvSpPr/>
            <p:nvPr/>
          </p:nvSpPr>
          <p:spPr>
            <a:xfrm>
              <a:off x="3437570" y="401416"/>
              <a:ext cx="2956470"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Vaccine coverage (%), Eswatini, 2000-2025</a:t>
              </a:r>
            </a:p>
          </p:txBody>
        </p:sp>
        <p:sp>
          <p:nvSpPr>
            <p:cNvPr id="108" name="tx108"/>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09" name="tx109"/>
            <p:cNvSpPr/>
            <p:nvPr/>
          </p:nvSpPr>
          <p:spPr>
            <a:xfrm>
              <a:off x="4036206" y="6568567"/>
              <a:ext cx="503820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Numbers in the data label bubbles refer to vaccine coverage in the latest year estimates are available.</a:t>
              </a:r>
            </a:p>
          </p:txBody>
        </p:sp>
      </p:grpSp>
      <p:sp>
        <p:nvSpPr>
          <p:cNvPr id="11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10 vaccines (complete series).
In 2025, HPVc had the lowest coverage of all vaccines (13%), followed by IPVC (69%).
Coverage of 5 vaccines decreased (DTP3, HEPB3, HIB3, IPV1 and ROTAC) and 3 vaccines increased (MCV1, MCV2 and RUBELLA) compared to respective coverage in 2019.
Coverage of 3 vaccines were the same (DTP3, HEPB3 and HIB3), 1 vaccine decreased (HPVC), and 6 vaccines increased (IPV1, IPVC, MCV1, MCV2, ROTAC and RUBELLA) compared to respective coverage in 2024.</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30606" y="503648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5" name="pl5"/>
            <p:cNvSpPr/>
            <p:nvPr/>
          </p:nvSpPr>
          <p:spPr>
            <a:xfrm>
              <a:off x="1130606" y="462362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6" name="pl6"/>
            <p:cNvSpPr/>
            <p:nvPr/>
          </p:nvSpPr>
          <p:spPr>
            <a:xfrm>
              <a:off x="1130606" y="421077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7" name="pl7"/>
            <p:cNvSpPr/>
            <p:nvPr/>
          </p:nvSpPr>
          <p:spPr>
            <a:xfrm>
              <a:off x="1130606" y="379791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8" name="pl8"/>
            <p:cNvSpPr/>
            <p:nvPr/>
          </p:nvSpPr>
          <p:spPr>
            <a:xfrm>
              <a:off x="1130606" y="338506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9" name="pl9"/>
            <p:cNvSpPr/>
            <p:nvPr/>
          </p:nvSpPr>
          <p:spPr>
            <a:xfrm>
              <a:off x="1130606" y="297220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0" name="pl10"/>
            <p:cNvSpPr/>
            <p:nvPr/>
          </p:nvSpPr>
          <p:spPr>
            <a:xfrm>
              <a:off x="1130606" y="255935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1" name="pl11"/>
            <p:cNvSpPr/>
            <p:nvPr/>
          </p:nvSpPr>
          <p:spPr>
            <a:xfrm>
              <a:off x="1130606" y="214649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2" name="pl12"/>
            <p:cNvSpPr/>
            <p:nvPr/>
          </p:nvSpPr>
          <p:spPr>
            <a:xfrm>
              <a:off x="1130606" y="173364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3" name="pl13"/>
            <p:cNvSpPr/>
            <p:nvPr/>
          </p:nvSpPr>
          <p:spPr>
            <a:xfrm>
              <a:off x="1130606" y="132078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4" name="pl14"/>
            <p:cNvSpPr/>
            <p:nvPr/>
          </p:nvSpPr>
          <p:spPr>
            <a:xfrm>
              <a:off x="1130606" y="90793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5" name="pl15"/>
            <p:cNvSpPr/>
            <p:nvPr/>
          </p:nvSpPr>
          <p:spPr>
            <a:xfrm>
              <a:off x="149168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29709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10250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90791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871332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702299" y="907931"/>
              <a:ext cx="866596" cy="0"/>
            </a:xfrm>
            <a:custGeom>
              <a:avLst/>
              <a:pathLst>
                <a:path w="866596" h="0">
                  <a:moveTo>
                    <a:pt x="0" y="0"/>
                  </a:moveTo>
                  <a:lnTo>
                    <a:pt x="0" y="0"/>
                  </a:lnTo>
                  <a:lnTo>
                    <a:pt x="505514" y="0"/>
                  </a:lnTo>
                  <a:lnTo>
                    <a:pt x="577731" y="0"/>
                  </a:lnTo>
                  <a:lnTo>
                    <a:pt x="722164" y="0"/>
                  </a:lnTo>
                  <a:lnTo>
                    <a:pt x="794380" y="0"/>
                  </a:lnTo>
                  <a:lnTo>
                    <a:pt x="866596" y="0"/>
                  </a:lnTo>
                </a:path>
              </a:pathLst>
            </a:custGeom>
            <a:ln w="116535" cap="flat">
              <a:solidFill>
                <a:srgbClr val="E8E8E8">
                  <a:alpha val="100000"/>
                </a:srgbClr>
              </a:solidFill>
              <a:prstDash val="solid"/>
              <a:round/>
            </a:ln>
          </p:spPr>
          <p:txBody>
            <a:bodyPr/>
            <a:lstStyle/>
            <a:p/>
          </p:txBody>
        </p:sp>
        <p:sp>
          <p:nvSpPr>
            <p:cNvPr id="21" name="pl21"/>
            <p:cNvSpPr/>
            <p:nvPr/>
          </p:nvSpPr>
          <p:spPr>
            <a:xfrm>
              <a:off x="7557866" y="1320786"/>
              <a:ext cx="1083246" cy="0"/>
            </a:xfrm>
            <a:custGeom>
              <a:avLst/>
              <a:pathLst>
                <a:path w="1083246" h="0">
                  <a:moveTo>
                    <a:pt x="0" y="0"/>
                  </a:moveTo>
                  <a:lnTo>
                    <a:pt x="144432" y="0"/>
                  </a:lnTo>
                  <a:lnTo>
                    <a:pt x="216649" y="0"/>
                  </a:lnTo>
                  <a:lnTo>
                    <a:pt x="361082" y="0"/>
                  </a:lnTo>
                  <a:lnTo>
                    <a:pt x="505514" y="0"/>
                  </a:lnTo>
                  <a:lnTo>
                    <a:pt x="866596" y="0"/>
                  </a:lnTo>
                  <a:lnTo>
                    <a:pt x="1083246" y="0"/>
                  </a:lnTo>
                </a:path>
              </a:pathLst>
            </a:custGeom>
            <a:ln w="116535" cap="flat">
              <a:solidFill>
                <a:srgbClr val="E8E8E8">
                  <a:alpha val="100000"/>
                </a:srgbClr>
              </a:solidFill>
              <a:prstDash val="solid"/>
              <a:round/>
            </a:ln>
          </p:spPr>
          <p:txBody>
            <a:bodyPr/>
            <a:lstStyle/>
            <a:p/>
          </p:txBody>
        </p:sp>
        <p:sp>
          <p:nvSpPr>
            <p:cNvPr id="22" name="pl22"/>
            <p:cNvSpPr/>
            <p:nvPr/>
          </p:nvSpPr>
          <p:spPr>
            <a:xfrm>
              <a:off x="7052351" y="1733641"/>
              <a:ext cx="1444328" cy="0"/>
            </a:xfrm>
            <a:custGeom>
              <a:avLst/>
              <a:pathLst>
                <a:path w="1444328" h="0">
                  <a:moveTo>
                    <a:pt x="0" y="0"/>
                  </a:moveTo>
                  <a:lnTo>
                    <a:pt x="433298" y="0"/>
                  </a:lnTo>
                  <a:lnTo>
                    <a:pt x="505514" y="0"/>
                  </a:lnTo>
                  <a:lnTo>
                    <a:pt x="505514" y="0"/>
                  </a:lnTo>
                  <a:lnTo>
                    <a:pt x="577731" y="0"/>
                  </a:lnTo>
                  <a:lnTo>
                    <a:pt x="938813" y="0"/>
                  </a:lnTo>
                  <a:lnTo>
                    <a:pt x="1444328" y="0"/>
                  </a:lnTo>
                </a:path>
              </a:pathLst>
            </a:custGeom>
            <a:ln w="116535" cap="flat">
              <a:solidFill>
                <a:srgbClr val="E8E8E8">
                  <a:alpha val="100000"/>
                </a:srgbClr>
              </a:solidFill>
              <a:prstDash val="solid"/>
              <a:round/>
            </a:ln>
          </p:spPr>
          <p:txBody>
            <a:bodyPr/>
            <a:lstStyle/>
            <a:p/>
          </p:txBody>
        </p:sp>
        <p:sp>
          <p:nvSpPr>
            <p:cNvPr id="23" name="pl23"/>
            <p:cNvSpPr/>
            <p:nvPr/>
          </p:nvSpPr>
          <p:spPr>
            <a:xfrm>
              <a:off x="7052351" y="2146496"/>
              <a:ext cx="1444328" cy="0"/>
            </a:xfrm>
            <a:custGeom>
              <a:avLst/>
              <a:pathLst>
                <a:path w="1444328" h="0">
                  <a:moveTo>
                    <a:pt x="0" y="0"/>
                  </a:moveTo>
                  <a:lnTo>
                    <a:pt x="433298" y="0"/>
                  </a:lnTo>
                  <a:lnTo>
                    <a:pt x="505514" y="0"/>
                  </a:lnTo>
                  <a:lnTo>
                    <a:pt x="505514" y="0"/>
                  </a:lnTo>
                  <a:lnTo>
                    <a:pt x="577731" y="0"/>
                  </a:lnTo>
                  <a:lnTo>
                    <a:pt x="938813" y="0"/>
                  </a:lnTo>
                  <a:lnTo>
                    <a:pt x="1444328" y="0"/>
                  </a:lnTo>
                </a:path>
              </a:pathLst>
            </a:custGeom>
            <a:ln w="116535" cap="flat">
              <a:solidFill>
                <a:srgbClr val="E8E8E8">
                  <a:alpha val="100000"/>
                </a:srgbClr>
              </a:solidFill>
              <a:prstDash val="solid"/>
              <a:round/>
            </a:ln>
          </p:spPr>
          <p:txBody>
            <a:bodyPr/>
            <a:lstStyle/>
            <a:p/>
          </p:txBody>
        </p:sp>
        <p:sp>
          <p:nvSpPr>
            <p:cNvPr id="24" name="pl24"/>
            <p:cNvSpPr/>
            <p:nvPr/>
          </p:nvSpPr>
          <p:spPr>
            <a:xfrm>
              <a:off x="7052351" y="2559351"/>
              <a:ext cx="1444328" cy="0"/>
            </a:xfrm>
            <a:custGeom>
              <a:avLst/>
              <a:pathLst>
                <a:path w="1444328" h="0">
                  <a:moveTo>
                    <a:pt x="0" y="0"/>
                  </a:moveTo>
                  <a:lnTo>
                    <a:pt x="433298" y="0"/>
                  </a:lnTo>
                  <a:lnTo>
                    <a:pt x="505514" y="0"/>
                  </a:lnTo>
                  <a:lnTo>
                    <a:pt x="505514" y="0"/>
                  </a:lnTo>
                  <a:lnTo>
                    <a:pt x="577731" y="0"/>
                  </a:lnTo>
                  <a:lnTo>
                    <a:pt x="938813" y="0"/>
                  </a:lnTo>
                  <a:lnTo>
                    <a:pt x="1444328" y="0"/>
                  </a:lnTo>
                </a:path>
              </a:pathLst>
            </a:custGeom>
            <a:ln w="116535" cap="flat">
              <a:solidFill>
                <a:srgbClr val="E8E8E8">
                  <a:alpha val="100000"/>
                </a:srgbClr>
              </a:solidFill>
              <a:prstDash val="solid"/>
              <a:round/>
            </a:ln>
          </p:spPr>
          <p:txBody>
            <a:bodyPr/>
            <a:lstStyle/>
            <a:p/>
          </p:txBody>
        </p:sp>
        <p:sp>
          <p:nvSpPr>
            <p:cNvPr id="25" name="pl25"/>
            <p:cNvSpPr/>
            <p:nvPr/>
          </p:nvSpPr>
          <p:spPr>
            <a:xfrm>
              <a:off x="6185754" y="2972206"/>
              <a:ext cx="2383141" cy="0"/>
            </a:xfrm>
            <a:custGeom>
              <a:avLst/>
              <a:pathLst>
                <a:path w="2383141" h="0">
                  <a:moveTo>
                    <a:pt x="0" y="0"/>
                  </a:moveTo>
                  <a:lnTo>
                    <a:pt x="361082" y="0"/>
                  </a:lnTo>
                  <a:lnTo>
                    <a:pt x="649947" y="0"/>
                  </a:lnTo>
                  <a:lnTo>
                    <a:pt x="649947" y="0"/>
                  </a:lnTo>
                  <a:lnTo>
                    <a:pt x="1155462" y="0"/>
                  </a:lnTo>
                  <a:lnTo>
                    <a:pt x="1733193" y="0"/>
                  </a:lnTo>
                  <a:lnTo>
                    <a:pt x="2383141" y="0"/>
                  </a:lnTo>
                </a:path>
              </a:pathLst>
            </a:custGeom>
            <a:ln w="116535" cap="flat">
              <a:solidFill>
                <a:srgbClr val="E8E8E8">
                  <a:alpha val="100000"/>
                </a:srgbClr>
              </a:solidFill>
              <a:prstDash val="solid"/>
              <a:round/>
            </a:ln>
          </p:spPr>
          <p:txBody>
            <a:bodyPr/>
            <a:lstStyle/>
            <a:p/>
          </p:txBody>
        </p:sp>
        <p:sp>
          <p:nvSpPr>
            <p:cNvPr id="26" name="pl26"/>
            <p:cNvSpPr/>
            <p:nvPr/>
          </p:nvSpPr>
          <p:spPr>
            <a:xfrm>
              <a:off x="6980135" y="3385062"/>
              <a:ext cx="866596" cy="0"/>
            </a:xfrm>
            <a:custGeom>
              <a:avLst/>
              <a:pathLst>
                <a:path w="866596" h="0">
                  <a:moveTo>
                    <a:pt x="0" y="0"/>
                  </a:moveTo>
                  <a:lnTo>
                    <a:pt x="288865" y="0"/>
                  </a:lnTo>
                  <a:lnTo>
                    <a:pt x="361082" y="0"/>
                  </a:lnTo>
                  <a:lnTo>
                    <a:pt x="505514" y="0"/>
                  </a:lnTo>
                  <a:lnTo>
                    <a:pt x="649947" y="0"/>
                  </a:lnTo>
                  <a:lnTo>
                    <a:pt x="649947" y="0"/>
                  </a:lnTo>
                  <a:lnTo>
                    <a:pt x="866596" y="0"/>
                  </a:lnTo>
                </a:path>
              </a:pathLst>
            </a:custGeom>
            <a:ln w="116535" cap="flat">
              <a:solidFill>
                <a:srgbClr val="E8E8E8">
                  <a:alpha val="100000"/>
                </a:srgbClr>
              </a:solidFill>
              <a:prstDash val="solid"/>
              <a:round/>
            </a:ln>
          </p:spPr>
          <p:txBody>
            <a:bodyPr/>
            <a:lstStyle/>
            <a:p/>
          </p:txBody>
        </p:sp>
        <p:sp>
          <p:nvSpPr>
            <p:cNvPr id="27" name="pl27"/>
            <p:cNvSpPr/>
            <p:nvPr/>
          </p:nvSpPr>
          <p:spPr>
            <a:xfrm>
              <a:off x="6474620" y="3797917"/>
              <a:ext cx="1299895" cy="0"/>
            </a:xfrm>
            <a:custGeom>
              <a:avLst/>
              <a:pathLst>
                <a:path w="1299895" h="0">
                  <a:moveTo>
                    <a:pt x="0" y="0"/>
                  </a:moveTo>
                  <a:lnTo>
                    <a:pt x="72216" y="0"/>
                  </a:lnTo>
                  <a:lnTo>
                    <a:pt x="433298" y="0"/>
                  </a:lnTo>
                  <a:lnTo>
                    <a:pt x="577731" y="0"/>
                  </a:lnTo>
                  <a:lnTo>
                    <a:pt x="938813" y="0"/>
                  </a:lnTo>
                  <a:lnTo>
                    <a:pt x="1227678" y="0"/>
                  </a:lnTo>
                  <a:lnTo>
                    <a:pt x="1299895" y="0"/>
                  </a:lnTo>
                </a:path>
              </a:pathLst>
            </a:custGeom>
            <a:ln w="116535" cap="flat">
              <a:solidFill>
                <a:srgbClr val="E8E8E8">
                  <a:alpha val="100000"/>
                </a:srgbClr>
              </a:solidFill>
              <a:prstDash val="solid"/>
              <a:round/>
            </a:ln>
          </p:spPr>
          <p:txBody>
            <a:bodyPr/>
            <a:lstStyle/>
            <a:p/>
          </p:txBody>
        </p:sp>
        <p:sp>
          <p:nvSpPr>
            <p:cNvPr id="28" name="pl28"/>
            <p:cNvSpPr/>
            <p:nvPr/>
          </p:nvSpPr>
          <p:spPr>
            <a:xfrm>
              <a:off x="6041321" y="4210772"/>
              <a:ext cx="2383141" cy="0"/>
            </a:xfrm>
            <a:custGeom>
              <a:avLst/>
              <a:pathLst>
                <a:path w="2383141" h="0">
                  <a:moveTo>
                    <a:pt x="0" y="0"/>
                  </a:moveTo>
                  <a:lnTo>
                    <a:pt x="216649" y="0"/>
                  </a:lnTo>
                  <a:lnTo>
                    <a:pt x="1083246" y="0"/>
                  </a:lnTo>
                  <a:lnTo>
                    <a:pt x="1444328" y="0"/>
                  </a:lnTo>
                  <a:lnTo>
                    <a:pt x="1733193" y="0"/>
                  </a:lnTo>
                  <a:lnTo>
                    <a:pt x="1949842" y="0"/>
                  </a:lnTo>
                  <a:lnTo>
                    <a:pt x="2383141" y="0"/>
                  </a:lnTo>
                </a:path>
              </a:pathLst>
            </a:custGeom>
            <a:ln w="116535" cap="flat">
              <a:solidFill>
                <a:srgbClr val="E8E8E8">
                  <a:alpha val="100000"/>
                </a:srgbClr>
              </a:solidFill>
              <a:prstDash val="solid"/>
              <a:round/>
            </a:ln>
          </p:spPr>
          <p:txBody>
            <a:bodyPr/>
            <a:lstStyle/>
            <a:p/>
          </p:txBody>
        </p:sp>
        <p:sp>
          <p:nvSpPr>
            <p:cNvPr id="29" name="pl29"/>
            <p:cNvSpPr/>
            <p:nvPr/>
          </p:nvSpPr>
          <p:spPr>
            <a:xfrm>
              <a:off x="6980135" y="4623627"/>
              <a:ext cx="866596" cy="0"/>
            </a:xfrm>
            <a:custGeom>
              <a:avLst/>
              <a:pathLst>
                <a:path w="866596" h="0">
                  <a:moveTo>
                    <a:pt x="0" y="0"/>
                  </a:moveTo>
                  <a:lnTo>
                    <a:pt x="288865" y="0"/>
                  </a:lnTo>
                  <a:lnTo>
                    <a:pt x="361082" y="0"/>
                  </a:lnTo>
                  <a:lnTo>
                    <a:pt x="505514" y="0"/>
                  </a:lnTo>
                  <a:lnTo>
                    <a:pt x="649947" y="0"/>
                  </a:lnTo>
                  <a:lnTo>
                    <a:pt x="649947" y="0"/>
                  </a:lnTo>
                  <a:lnTo>
                    <a:pt x="866596" y="0"/>
                  </a:lnTo>
                </a:path>
              </a:pathLst>
            </a:custGeom>
            <a:ln w="116535" cap="flat">
              <a:solidFill>
                <a:srgbClr val="E8E8E8">
                  <a:alpha val="100000"/>
                </a:srgbClr>
              </a:solidFill>
              <a:prstDash val="solid"/>
              <a:round/>
            </a:ln>
          </p:spPr>
          <p:txBody>
            <a:bodyPr/>
            <a:lstStyle/>
            <a:p/>
          </p:txBody>
        </p:sp>
        <p:sp>
          <p:nvSpPr>
            <p:cNvPr id="30" name="pl30"/>
            <p:cNvSpPr/>
            <p:nvPr/>
          </p:nvSpPr>
          <p:spPr>
            <a:xfrm>
              <a:off x="5102508" y="5036482"/>
              <a:ext cx="3538603" cy="0"/>
            </a:xfrm>
            <a:custGeom>
              <a:avLst/>
              <a:pathLst>
                <a:path w="3538603" h="0">
                  <a:moveTo>
                    <a:pt x="0" y="0"/>
                  </a:moveTo>
                  <a:lnTo>
                    <a:pt x="938813" y="0"/>
                  </a:lnTo>
                  <a:lnTo>
                    <a:pt x="1227678" y="0"/>
                  </a:lnTo>
                  <a:lnTo>
                    <a:pt x="2455357" y="0"/>
                  </a:lnTo>
                  <a:lnTo>
                    <a:pt x="2527574" y="0"/>
                  </a:lnTo>
                  <a:lnTo>
                    <a:pt x="2672007" y="0"/>
                  </a:lnTo>
                  <a:lnTo>
                    <a:pt x="3538603" y="0"/>
                  </a:lnTo>
                </a:path>
              </a:pathLst>
            </a:custGeom>
            <a:ln w="116535" cap="flat">
              <a:solidFill>
                <a:srgbClr val="E8E8E8">
                  <a:alpha val="100000"/>
                </a:srgbClr>
              </a:solidFill>
              <a:prstDash val="solid"/>
              <a:round/>
            </a:ln>
          </p:spPr>
          <p:txBody>
            <a:bodyPr/>
            <a:lstStyle/>
            <a:p/>
          </p:txBody>
        </p:sp>
        <p:sp>
          <p:nvSpPr>
            <p:cNvPr id="31" name="pt31"/>
            <p:cNvSpPr/>
            <p:nvPr/>
          </p:nvSpPr>
          <p:spPr>
            <a:xfrm>
              <a:off x="8564396"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2" name="pt32"/>
            <p:cNvSpPr/>
            <p:nvPr/>
          </p:nvSpPr>
          <p:spPr>
            <a:xfrm>
              <a:off x="8492179"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3" name="pt33"/>
            <p:cNvSpPr/>
            <p:nvPr/>
          </p:nvSpPr>
          <p:spPr>
            <a:xfrm>
              <a:off x="8419963"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4" name="pt34"/>
            <p:cNvSpPr/>
            <p:nvPr/>
          </p:nvSpPr>
          <p:spPr>
            <a:xfrm>
              <a:off x="8275530"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5" name="pt35"/>
            <p:cNvSpPr/>
            <p:nvPr/>
          </p:nvSpPr>
          <p:spPr>
            <a:xfrm>
              <a:off x="8203314"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7697799"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7697799"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8419963"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7770015"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7697799"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8636612"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7914448"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8058881"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7553366"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7986664"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7481150"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7047851"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8492179"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7625582"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7553366"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7553366"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7986664"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7481150"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7047851"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8492179"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7625582"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7553366"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7553366"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7986664"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7481150"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7047851"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8492179"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7625582"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7553366"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7553366"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7914448"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7336717"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6831202"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8564396"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6181254"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6542336"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6831202"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7336717"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6975635"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7264500"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7481150"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7625582"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7625582"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7842232"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6903418"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6542336"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6470120"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7047851"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7408933"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7697799"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7770015"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7770015"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7481150"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6036821"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8419963"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6253471"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7120068"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7986664"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7336717"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6975635"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7264500"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7481150"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7625582"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7625582"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7842232"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7770015"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6036821"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7625582"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8636612"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5098008"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6325687"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7553366"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8506128" y="84516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9" name="pt109"/>
            <p:cNvSpPr/>
            <p:nvPr/>
          </p:nvSpPr>
          <p:spPr>
            <a:xfrm>
              <a:off x="7639531" y="84516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0" name="pt110"/>
            <p:cNvSpPr/>
            <p:nvPr/>
          </p:nvSpPr>
          <p:spPr>
            <a:xfrm>
              <a:off x="7639531" y="84516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1" name="pt111"/>
            <p:cNvSpPr/>
            <p:nvPr/>
          </p:nvSpPr>
          <p:spPr>
            <a:xfrm>
              <a:off x="8361695" y="125801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2" name="pt112"/>
            <p:cNvSpPr/>
            <p:nvPr/>
          </p:nvSpPr>
          <p:spPr>
            <a:xfrm>
              <a:off x="8000613" y="125801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3" name="pt113"/>
            <p:cNvSpPr/>
            <p:nvPr/>
          </p:nvSpPr>
          <p:spPr>
            <a:xfrm>
              <a:off x="7495098" y="125801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4" name="pt114"/>
            <p:cNvSpPr/>
            <p:nvPr/>
          </p:nvSpPr>
          <p:spPr>
            <a:xfrm>
              <a:off x="7928397" y="167087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5" name="pt115"/>
            <p:cNvSpPr/>
            <p:nvPr/>
          </p:nvSpPr>
          <p:spPr>
            <a:xfrm>
              <a:off x="7495098" y="167087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6" name="pt116"/>
            <p:cNvSpPr/>
            <p:nvPr/>
          </p:nvSpPr>
          <p:spPr>
            <a:xfrm>
              <a:off x="7495098" y="167087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7" name="pt117"/>
            <p:cNvSpPr/>
            <p:nvPr/>
          </p:nvSpPr>
          <p:spPr>
            <a:xfrm>
              <a:off x="7928397" y="208372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8" name="pt118"/>
            <p:cNvSpPr/>
            <p:nvPr/>
          </p:nvSpPr>
          <p:spPr>
            <a:xfrm>
              <a:off x="7495098" y="208372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9" name="pt119"/>
            <p:cNvSpPr/>
            <p:nvPr/>
          </p:nvSpPr>
          <p:spPr>
            <a:xfrm>
              <a:off x="7495098" y="208372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0" name="pt120"/>
            <p:cNvSpPr/>
            <p:nvPr/>
          </p:nvSpPr>
          <p:spPr>
            <a:xfrm>
              <a:off x="7928397" y="249658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1" name="pt121"/>
            <p:cNvSpPr/>
            <p:nvPr/>
          </p:nvSpPr>
          <p:spPr>
            <a:xfrm>
              <a:off x="7495098" y="249658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2" name="pt122"/>
            <p:cNvSpPr/>
            <p:nvPr/>
          </p:nvSpPr>
          <p:spPr>
            <a:xfrm>
              <a:off x="7495098" y="249658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3" name="pt123"/>
            <p:cNvSpPr/>
            <p:nvPr/>
          </p:nvSpPr>
          <p:spPr>
            <a:xfrm>
              <a:off x="7856180" y="290943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4" name="pt124"/>
            <p:cNvSpPr/>
            <p:nvPr/>
          </p:nvSpPr>
          <p:spPr>
            <a:xfrm>
              <a:off x="6484069" y="290943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5" name="pt125"/>
            <p:cNvSpPr/>
            <p:nvPr/>
          </p:nvSpPr>
          <p:spPr>
            <a:xfrm>
              <a:off x="6772934" y="290943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6" name="pt126"/>
            <p:cNvSpPr/>
            <p:nvPr/>
          </p:nvSpPr>
          <p:spPr>
            <a:xfrm>
              <a:off x="7278449" y="332229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7" name="pt127"/>
            <p:cNvSpPr/>
            <p:nvPr/>
          </p:nvSpPr>
          <p:spPr>
            <a:xfrm>
              <a:off x="7567315" y="332229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8" name="pt128"/>
            <p:cNvSpPr/>
            <p:nvPr/>
          </p:nvSpPr>
          <p:spPr>
            <a:xfrm>
              <a:off x="7783964" y="332229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9" name="pt129"/>
            <p:cNvSpPr/>
            <p:nvPr/>
          </p:nvSpPr>
          <p:spPr>
            <a:xfrm>
              <a:off x="6845151" y="373514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0" name="pt130"/>
            <p:cNvSpPr/>
            <p:nvPr/>
          </p:nvSpPr>
          <p:spPr>
            <a:xfrm>
              <a:off x="7639531" y="373514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1" name="pt131"/>
            <p:cNvSpPr/>
            <p:nvPr/>
          </p:nvSpPr>
          <p:spPr>
            <a:xfrm>
              <a:off x="7711747" y="373514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2" name="pt132"/>
            <p:cNvSpPr/>
            <p:nvPr/>
          </p:nvSpPr>
          <p:spPr>
            <a:xfrm>
              <a:off x="7711747" y="414800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3" name="pt133"/>
            <p:cNvSpPr/>
            <p:nvPr/>
          </p:nvSpPr>
          <p:spPr>
            <a:xfrm>
              <a:off x="7061800" y="414800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4" name="pt134"/>
            <p:cNvSpPr/>
            <p:nvPr/>
          </p:nvSpPr>
          <p:spPr>
            <a:xfrm>
              <a:off x="7928397" y="414800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5" name="pt135"/>
            <p:cNvSpPr/>
            <p:nvPr/>
          </p:nvSpPr>
          <p:spPr>
            <a:xfrm>
              <a:off x="7278449" y="456085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6" name="pt136"/>
            <p:cNvSpPr/>
            <p:nvPr/>
          </p:nvSpPr>
          <p:spPr>
            <a:xfrm>
              <a:off x="7567315" y="456085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7" name="pt137"/>
            <p:cNvSpPr/>
            <p:nvPr/>
          </p:nvSpPr>
          <p:spPr>
            <a:xfrm>
              <a:off x="7783964" y="456085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8" name="pt138"/>
            <p:cNvSpPr/>
            <p:nvPr/>
          </p:nvSpPr>
          <p:spPr>
            <a:xfrm>
              <a:off x="7711747" y="497371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9" name="pt139"/>
            <p:cNvSpPr/>
            <p:nvPr/>
          </p:nvSpPr>
          <p:spPr>
            <a:xfrm>
              <a:off x="6267419" y="497371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0" name="pt140"/>
            <p:cNvSpPr/>
            <p:nvPr/>
          </p:nvSpPr>
          <p:spPr>
            <a:xfrm>
              <a:off x="7495098" y="497371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1" name="tx141"/>
            <p:cNvSpPr/>
            <p:nvPr/>
          </p:nvSpPr>
          <p:spPr>
            <a:xfrm>
              <a:off x="600004" y="4955988"/>
              <a:ext cx="467971"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RotaC</a:t>
              </a:r>
            </a:p>
          </p:txBody>
        </p:sp>
        <p:sp>
          <p:nvSpPr>
            <p:cNvPr id="142" name="tx142"/>
            <p:cNvSpPr/>
            <p:nvPr/>
          </p:nvSpPr>
          <p:spPr>
            <a:xfrm>
              <a:off x="508103" y="4545229"/>
              <a:ext cx="559872" cy="12011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Rubella</a:t>
              </a:r>
            </a:p>
          </p:txBody>
        </p:sp>
        <p:sp>
          <p:nvSpPr>
            <p:cNvPr id="143" name="tx143"/>
            <p:cNvSpPr/>
            <p:nvPr/>
          </p:nvSpPr>
          <p:spPr>
            <a:xfrm>
              <a:off x="609275" y="4130278"/>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PCVC</a:t>
              </a:r>
            </a:p>
          </p:txBody>
        </p:sp>
        <p:sp>
          <p:nvSpPr>
            <p:cNvPr id="144" name="tx144"/>
            <p:cNvSpPr/>
            <p:nvPr/>
          </p:nvSpPr>
          <p:spPr>
            <a:xfrm>
              <a:off x="609275" y="3717422"/>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MCV2</a:t>
              </a:r>
            </a:p>
          </p:txBody>
        </p:sp>
        <p:sp>
          <p:nvSpPr>
            <p:cNvPr id="145" name="tx145"/>
            <p:cNvSpPr/>
            <p:nvPr/>
          </p:nvSpPr>
          <p:spPr>
            <a:xfrm>
              <a:off x="609275" y="3304567"/>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MCV1</a:t>
              </a:r>
            </a:p>
          </p:txBody>
        </p:sp>
        <p:sp>
          <p:nvSpPr>
            <p:cNvPr id="146" name="tx146"/>
            <p:cNvSpPr/>
            <p:nvPr/>
          </p:nvSpPr>
          <p:spPr>
            <a:xfrm>
              <a:off x="710044" y="2895259"/>
              <a:ext cx="35793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IPV1</a:t>
              </a:r>
            </a:p>
          </p:txBody>
        </p:sp>
        <p:sp>
          <p:nvSpPr>
            <p:cNvPr id="147" name="tx147"/>
            <p:cNvSpPr/>
            <p:nvPr/>
          </p:nvSpPr>
          <p:spPr>
            <a:xfrm>
              <a:off x="728424" y="2480308"/>
              <a:ext cx="33955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Hib3</a:t>
              </a:r>
            </a:p>
          </p:txBody>
        </p:sp>
        <p:sp>
          <p:nvSpPr>
            <p:cNvPr id="148" name="tx148"/>
            <p:cNvSpPr/>
            <p:nvPr/>
          </p:nvSpPr>
          <p:spPr>
            <a:xfrm>
              <a:off x="563163" y="2036738"/>
              <a:ext cx="504812" cy="15147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HepB3</a:t>
              </a:r>
            </a:p>
          </p:txBody>
        </p:sp>
        <p:sp>
          <p:nvSpPr>
            <p:cNvPr id="149" name="tx149"/>
            <p:cNvSpPr/>
            <p:nvPr/>
          </p:nvSpPr>
          <p:spPr>
            <a:xfrm>
              <a:off x="645955" y="1654598"/>
              <a:ext cx="422020"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DTP3</a:t>
              </a:r>
            </a:p>
          </p:txBody>
        </p:sp>
        <p:sp>
          <p:nvSpPr>
            <p:cNvPr id="150" name="tx150"/>
            <p:cNvSpPr/>
            <p:nvPr/>
          </p:nvSpPr>
          <p:spPr>
            <a:xfrm>
              <a:off x="645955" y="1243838"/>
              <a:ext cx="422020"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DTP1</a:t>
              </a:r>
            </a:p>
          </p:txBody>
        </p:sp>
        <p:sp>
          <p:nvSpPr>
            <p:cNvPr id="151" name="tx151"/>
            <p:cNvSpPr/>
            <p:nvPr/>
          </p:nvSpPr>
          <p:spPr>
            <a:xfrm>
              <a:off x="710205" y="827436"/>
              <a:ext cx="35777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BCG</a:t>
              </a:r>
            </a:p>
          </p:txBody>
        </p:sp>
        <p:sp>
          <p:nvSpPr>
            <p:cNvPr id="152" name="tx152"/>
            <p:cNvSpPr/>
            <p:nvPr/>
          </p:nvSpPr>
          <p:spPr>
            <a:xfrm>
              <a:off x="1445778" y="5344326"/>
              <a:ext cx="91820"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0</a:t>
              </a:r>
            </a:p>
          </p:txBody>
        </p:sp>
        <p:sp>
          <p:nvSpPr>
            <p:cNvPr id="153" name="tx153"/>
            <p:cNvSpPr/>
            <p:nvPr/>
          </p:nvSpPr>
          <p:spPr>
            <a:xfrm>
              <a:off x="320527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25</a:t>
              </a:r>
            </a:p>
          </p:txBody>
        </p:sp>
        <p:sp>
          <p:nvSpPr>
            <p:cNvPr id="154" name="tx154"/>
            <p:cNvSpPr/>
            <p:nvPr/>
          </p:nvSpPr>
          <p:spPr>
            <a:xfrm>
              <a:off x="501068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50</a:t>
              </a:r>
            </a:p>
          </p:txBody>
        </p:sp>
        <p:sp>
          <p:nvSpPr>
            <p:cNvPr id="155" name="tx155"/>
            <p:cNvSpPr/>
            <p:nvPr/>
          </p:nvSpPr>
          <p:spPr>
            <a:xfrm>
              <a:off x="6816098" y="5346342"/>
              <a:ext cx="18364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75</a:t>
              </a:r>
            </a:p>
          </p:txBody>
        </p:sp>
        <p:sp>
          <p:nvSpPr>
            <p:cNvPr id="156" name="tx156"/>
            <p:cNvSpPr/>
            <p:nvPr/>
          </p:nvSpPr>
          <p:spPr>
            <a:xfrm>
              <a:off x="8575597" y="5344326"/>
              <a:ext cx="275462"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100</a:t>
              </a:r>
            </a:p>
          </p:txBody>
        </p:sp>
        <p:sp>
          <p:nvSpPr>
            <p:cNvPr id="157" name="tx157"/>
            <p:cNvSpPr/>
            <p:nvPr/>
          </p:nvSpPr>
          <p:spPr>
            <a:xfrm>
              <a:off x="4671607" y="550344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8" name="pt158"/>
            <p:cNvSpPr/>
            <p:nvPr/>
          </p:nvSpPr>
          <p:spPr>
            <a:xfrm>
              <a:off x="4130182" y="591967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9" name="pt159"/>
            <p:cNvSpPr/>
            <p:nvPr/>
          </p:nvSpPr>
          <p:spPr>
            <a:xfrm>
              <a:off x="4856099" y="591967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60" name="pt160"/>
            <p:cNvSpPr/>
            <p:nvPr/>
          </p:nvSpPr>
          <p:spPr>
            <a:xfrm>
              <a:off x="5582016" y="591967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61" name="tx161"/>
            <p:cNvSpPr/>
            <p:nvPr/>
          </p:nvSpPr>
          <p:spPr>
            <a:xfrm>
              <a:off x="4372267"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2019</a:t>
              </a:r>
            </a:p>
          </p:txBody>
        </p:sp>
        <p:sp>
          <p:nvSpPr>
            <p:cNvPr id="162" name="tx162"/>
            <p:cNvSpPr/>
            <p:nvPr/>
          </p:nvSpPr>
          <p:spPr>
            <a:xfrm>
              <a:off x="5098184"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2024</a:t>
              </a:r>
            </a:p>
          </p:txBody>
        </p:sp>
        <p:sp>
          <p:nvSpPr>
            <p:cNvPr id="163" name="tx163"/>
            <p:cNvSpPr/>
            <p:nvPr/>
          </p:nvSpPr>
          <p:spPr>
            <a:xfrm>
              <a:off x="5824101"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2025</a:t>
              </a:r>
            </a:p>
          </p:txBody>
        </p:sp>
        <p:sp>
          <p:nvSpPr>
            <p:cNvPr id="164" name="tx164"/>
            <p:cNvSpPr/>
            <p:nvPr/>
          </p:nvSpPr>
          <p:spPr>
            <a:xfrm>
              <a:off x="1130606" y="398022"/>
              <a:ext cx="3252117"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 Eswatini, 2019-2025</a:t>
              </a:r>
            </a:p>
          </p:txBody>
        </p:sp>
        <p:sp>
          <p:nvSpPr>
            <p:cNvPr id="165" name="tx165"/>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66" name="tx166"/>
            <p:cNvSpPr/>
            <p:nvPr/>
          </p:nvSpPr>
          <p:spPr>
            <a:xfrm>
              <a:off x="3042263" y="6327165"/>
              <a:ext cx="603214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grey bar spans vaccine coverage across all years 2019-2025 and the dots represent coverage in specific years.</a:t>
              </a:r>
            </a:p>
          </p:txBody>
        </p:sp>
        <p:sp>
          <p:nvSpPr>
            <p:cNvPr id="167" name="tx167"/>
            <p:cNvSpPr/>
            <p:nvPr/>
          </p:nvSpPr>
          <p:spPr>
            <a:xfrm>
              <a:off x="5943439" y="6447866"/>
              <a:ext cx="313097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Coverage is shown for vaccines with data all years 2019-2025.</a:t>
              </a:r>
            </a:p>
          </p:txBody>
        </p:sp>
        <p:sp>
          <p:nvSpPr>
            <p:cNvPr id="168" name="tx168"/>
            <p:cNvSpPr/>
            <p:nvPr/>
          </p:nvSpPr>
          <p:spPr>
            <a:xfrm>
              <a:off x="3415032" y="6568567"/>
              <a:ext cx="565937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Vaccine names are coloured based on if coverage is lower (red), the same as (blue) or higher (green) than in 2019</a:t>
              </a:r>
            </a:p>
          </p:txBody>
        </p:sp>
      </p:grpSp>
      <p:sp>
        <p:nvSpPr>
          <p:cNvPr id="16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the range of coverage across all years 2019 to 2025 (grey bars), and coverage in specific years (dots), by vaccine. The chart can be used for assessing recovery to pre-pandemic levels.
DTP1 coverage declined between 2019 (96%) and 2024 (91%). DTP1 coverage declined in 2025 (84%) compared to 2024, and was lower than in 2019. In 2019-2025, DTP1 coverage was at it's lowest level in 2025 (84%).
In 2024, 8 vaccines had lower coverage than in 2019.
In 2025, 7 vaccines had lower coverage than in 2019.
In 2025, 1 vaccine had lower coverage than in 2024.</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HPV vaccination</a:t>
            </a:r>
          </a:p>
        </p:txBody>
      </p:sp>
      <p:sp>
        <p:nvSpPr>
          <p:cNvPr id="3" name="body"/>
          <p:cNvSpPr>
            <a:spLocks noGrp="1"/>
          </p:cNvSpPr>
          <p:nvPr>
            <p:ph/>
          </p:nvPr>
        </p:nvSpPr>
        <p:spPr>
          <a:xfrm>
            <a:off x="521208" y="5998464"/>
            <a:ext cx="11301984" cy="512064"/>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Methods: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Bruni et al. 2021, HPV vaccination introduction worldwide and WHO and UNICEF estimates of national HPV immunization coverage 2010–2019 (supplementary materials).</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27849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47316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184895"/>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3638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09129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254449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199768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500509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2" name="pl12"/>
            <p:cNvSpPr/>
            <p:nvPr/>
          </p:nvSpPr>
          <p:spPr>
            <a:xfrm>
              <a:off x="757200" y="445829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3" name="pl13"/>
            <p:cNvSpPr/>
            <p:nvPr/>
          </p:nvSpPr>
          <p:spPr>
            <a:xfrm>
              <a:off x="757200" y="391149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4" name="pl14"/>
            <p:cNvSpPr/>
            <p:nvPr/>
          </p:nvSpPr>
          <p:spPr>
            <a:xfrm>
              <a:off x="757200" y="3364693"/>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5" name="pl15"/>
            <p:cNvSpPr/>
            <p:nvPr/>
          </p:nvSpPr>
          <p:spPr>
            <a:xfrm>
              <a:off x="757200" y="281789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6" name="pl16"/>
            <p:cNvSpPr/>
            <p:nvPr/>
          </p:nvSpPr>
          <p:spPr>
            <a:xfrm>
              <a:off x="757200" y="227108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3025530"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91580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806080"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025530" y="3337353"/>
              <a:ext cx="3780550" cy="1312324"/>
            </a:xfrm>
            <a:custGeom>
              <a:avLst/>
              <a:pathLst>
                <a:path w="3780550" h="1312324">
                  <a:moveTo>
                    <a:pt x="0" y="0"/>
                  </a:moveTo>
                  <a:lnTo>
                    <a:pt x="1890275" y="847542"/>
                  </a:lnTo>
                  <a:lnTo>
                    <a:pt x="3780550" y="1312324"/>
                  </a:lnTo>
                </a:path>
              </a:pathLst>
            </a:custGeom>
            <a:ln w="29811" cap="flat">
              <a:solidFill>
                <a:srgbClr val="FF0000">
                  <a:alpha val="100000"/>
                </a:srgbClr>
              </a:solidFill>
              <a:prstDash val="solid"/>
              <a:round/>
            </a:ln>
          </p:spPr>
          <p:txBody>
            <a:bodyPr/>
            <a:lstStyle/>
            <a:p/>
          </p:txBody>
        </p:sp>
        <p:sp>
          <p:nvSpPr>
            <p:cNvPr id="21" name="pl21"/>
            <p:cNvSpPr/>
            <p:nvPr/>
          </p:nvSpPr>
          <p:spPr>
            <a:xfrm>
              <a:off x="3025530" y="3337353"/>
              <a:ext cx="3780550" cy="1312324"/>
            </a:xfrm>
            <a:custGeom>
              <a:avLst/>
              <a:pathLst>
                <a:path w="3780550" h="1312324">
                  <a:moveTo>
                    <a:pt x="0" y="0"/>
                  </a:moveTo>
                  <a:lnTo>
                    <a:pt x="1890275" y="847542"/>
                  </a:lnTo>
                  <a:lnTo>
                    <a:pt x="3780550" y="1312324"/>
                  </a:lnTo>
                </a:path>
              </a:pathLst>
            </a:custGeom>
            <a:ln w="29811" cap="flat">
              <a:solidFill>
                <a:srgbClr val="0058AB">
                  <a:alpha val="100000"/>
                </a:srgbClr>
              </a:solidFill>
              <a:prstDash val="solid"/>
              <a:round/>
            </a:ln>
          </p:spPr>
          <p:txBody>
            <a:bodyPr/>
            <a:lstStyle/>
            <a:p/>
          </p:txBody>
        </p:sp>
        <p:sp>
          <p:nvSpPr>
            <p:cNvPr id="22" name="pt22"/>
            <p:cNvSpPr/>
            <p:nvPr/>
          </p:nvSpPr>
          <p:spPr>
            <a:xfrm>
              <a:off x="3000704" y="331252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3" name="pt23"/>
            <p:cNvSpPr/>
            <p:nvPr/>
          </p:nvSpPr>
          <p:spPr>
            <a:xfrm>
              <a:off x="4890979" y="4160069"/>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4" name="pt24"/>
            <p:cNvSpPr/>
            <p:nvPr/>
          </p:nvSpPr>
          <p:spPr>
            <a:xfrm>
              <a:off x="6781254" y="4624851"/>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5" name="pt25"/>
            <p:cNvSpPr/>
            <p:nvPr/>
          </p:nvSpPr>
          <p:spPr>
            <a:xfrm>
              <a:off x="3000704" y="331252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26" name="pt26"/>
            <p:cNvSpPr/>
            <p:nvPr/>
          </p:nvSpPr>
          <p:spPr>
            <a:xfrm>
              <a:off x="4890979" y="4160069"/>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27" name="pt27"/>
            <p:cNvSpPr/>
            <p:nvPr/>
          </p:nvSpPr>
          <p:spPr>
            <a:xfrm>
              <a:off x="6781254" y="4624851"/>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28" name="tx28"/>
            <p:cNvSpPr/>
            <p:nvPr/>
          </p:nvSpPr>
          <p:spPr>
            <a:xfrm>
              <a:off x="3025530" y="340698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61</a:t>
              </a:r>
            </a:p>
          </p:txBody>
        </p:sp>
        <p:sp>
          <p:nvSpPr>
            <p:cNvPr id="29" name="tx29"/>
            <p:cNvSpPr/>
            <p:nvPr/>
          </p:nvSpPr>
          <p:spPr>
            <a:xfrm>
              <a:off x="4915805" y="4254474"/>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30</a:t>
              </a:r>
            </a:p>
          </p:txBody>
        </p:sp>
        <p:sp>
          <p:nvSpPr>
            <p:cNvPr id="30" name="tx30"/>
            <p:cNvSpPr/>
            <p:nvPr/>
          </p:nvSpPr>
          <p:spPr>
            <a:xfrm>
              <a:off x="6806080" y="4719256"/>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13</a:t>
              </a:r>
            </a:p>
          </p:txBody>
        </p:sp>
        <p:sp>
          <p:nvSpPr>
            <p:cNvPr id="31" name="tx31"/>
            <p:cNvSpPr/>
            <p:nvPr/>
          </p:nvSpPr>
          <p:spPr>
            <a:xfrm>
              <a:off x="3025530" y="3165132"/>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61</a:t>
              </a:r>
            </a:p>
          </p:txBody>
        </p:sp>
        <p:sp>
          <p:nvSpPr>
            <p:cNvPr id="32" name="tx32"/>
            <p:cNvSpPr/>
            <p:nvPr/>
          </p:nvSpPr>
          <p:spPr>
            <a:xfrm>
              <a:off x="4915805" y="4012626"/>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30</a:t>
              </a:r>
            </a:p>
          </p:txBody>
        </p:sp>
        <p:sp>
          <p:nvSpPr>
            <p:cNvPr id="33" name="tx33"/>
            <p:cNvSpPr/>
            <p:nvPr/>
          </p:nvSpPr>
          <p:spPr>
            <a:xfrm>
              <a:off x="6806080" y="4477407"/>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13</a:t>
              </a:r>
            </a:p>
          </p:txBody>
        </p:sp>
        <p:sp>
          <p:nvSpPr>
            <p:cNvPr id="34" name="pl34"/>
            <p:cNvSpPr/>
            <p:nvPr/>
          </p:nvSpPr>
          <p:spPr>
            <a:xfrm>
              <a:off x="757200" y="5005098"/>
              <a:ext cx="8317210" cy="0"/>
            </a:xfrm>
            <a:custGeom>
              <a:avLst/>
              <a:pathLst>
                <a:path w="8317210" h="0">
                  <a:moveTo>
                    <a:pt x="0" y="0"/>
                  </a:moveTo>
                  <a:lnTo>
                    <a:pt x="8317210" y="0"/>
                  </a:lnTo>
                  <a:lnTo>
                    <a:pt x="8317210" y="0"/>
                  </a:lnTo>
                </a:path>
              </a:pathLst>
            </a:custGeom>
            <a:ln w="13550" cap="flat">
              <a:solidFill>
                <a:srgbClr val="A9A9A9">
                  <a:alpha val="100000"/>
                </a:srgbClr>
              </a:solidFill>
              <a:prstDash val="dash"/>
              <a:round/>
            </a:ln>
          </p:spPr>
          <p:txBody>
            <a:bodyPr/>
            <a:lstStyle/>
            <a:p/>
          </p:txBody>
        </p:sp>
        <p:sp>
          <p:nvSpPr>
            <p:cNvPr id="35" name="tx35"/>
            <p:cNvSpPr/>
            <p:nvPr/>
          </p:nvSpPr>
          <p:spPr>
            <a:xfrm>
              <a:off x="2564968" y="1859510"/>
              <a:ext cx="921124" cy="92384"/>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4D4D4D">
                      <a:alpha val="100000"/>
                    </a:srgbClr>
                  </a:solidFill>
                  <a:latin typeface="Arial"/>
                  <a:cs typeface="Arial"/>
                </a:rPr>
                <a:t>1 dose schedule</a:t>
              </a:r>
            </a:p>
          </p:txBody>
        </p:sp>
        <p:sp>
          <p:nvSpPr>
            <p:cNvPr id="36" name="tx36"/>
            <p:cNvSpPr/>
            <p:nvPr/>
          </p:nvSpPr>
          <p:spPr>
            <a:xfrm>
              <a:off x="2628296" y="2042001"/>
              <a:ext cx="794467" cy="92013"/>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4D4D4D">
                      <a:alpha val="100000"/>
                    </a:srgbClr>
                  </a:solidFill>
                  <a:latin typeface="Arial"/>
                  <a:cs typeface="Arial"/>
                </a:rPr>
                <a:t>at introduction</a:t>
              </a:r>
            </a:p>
          </p:txBody>
        </p:sp>
        <p:sp>
          <p:nvSpPr>
            <p:cNvPr id="37" name="rc37"/>
            <p:cNvSpPr/>
            <p:nvPr/>
          </p:nvSpPr>
          <p:spPr>
            <a:xfrm>
              <a:off x="757200" y="1833648"/>
              <a:ext cx="8317210" cy="3608891"/>
            </a:xfrm>
            <a:prstGeom prst="rect">
              <a:avLst/>
            </a:prstGeom>
            <a:ln w="13550" cap="rnd">
              <a:solidFill>
                <a:srgbClr val="BEBEBE">
                  <a:alpha val="100000"/>
                </a:srgbClr>
              </a:solidFill>
              <a:prstDash val="solid"/>
              <a:round/>
            </a:ln>
          </p:spPr>
          <p:txBody>
            <a:bodyPr/>
            <a:lstStyle/>
            <a:p/>
          </p:txBody>
        </p:sp>
        <p:sp>
          <p:nvSpPr>
            <p:cNvPr id="38" name="tx38"/>
            <p:cNvSpPr/>
            <p:nvPr/>
          </p:nvSpPr>
          <p:spPr>
            <a:xfrm>
              <a:off x="4647967" y="1661639"/>
              <a:ext cx="53567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Females</a:t>
              </a:r>
            </a:p>
          </p:txBody>
        </p:sp>
        <p:sp>
          <p:nvSpPr>
            <p:cNvPr id="39" name="tx39"/>
            <p:cNvSpPr/>
            <p:nvPr/>
          </p:nvSpPr>
          <p:spPr>
            <a:xfrm rot="-5400000">
              <a:off x="2897501" y="5590504"/>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40" name="tx40"/>
            <p:cNvSpPr/>
            <p:nvPr/>
          </p:nvSpPr>
          <p:spPr>
            <a:xfrm rot="-5400000">
              <a:off x="478780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41" name="tx41"/>
            <p:cNvSpPr/>
            <p:nvPr/>
          </p:nvSpPr>
          <p:spPr>
            <a:xfrm rot="-5400000">
              <a:off x="6678079"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42" name="tx42"/>
            <p:cNvSpPr/>
            <p:nvPr/>
          </p:nvSpPr>
          <p:spPr>
            <a:xfrm>
              <a:off x="632414" y="4963406"/>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43" name="tx43"/>
            <p:cNvSpPr/>
            <p:nvPr/>
          </p:nvSpPr>
          <p:spPr>
            <a:xfrm>
              <a:off x="570259" y="441660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44" name="tx44"/>
            <p:cNvSpPr/>
            <p:nvPr/>
          </p:nvSpPr>
          <p:spPr>
            <a:xfrm>
              <a:off x="570259" y="386980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45" name="tx45"/>
            <p:cNvSpPr/>
            <p:nvPr/>
          </p:nvSpPr>
          <p:spPr>
            <a:xfrm>
              <a:off x="570259" y="332300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46" name="tx46"/>
            <p:cNvSpPr/>
            <p:nvPr/>
          </p:nvSpPr>
          <p:spPr>
            <a:xfrm>
              <a:off x="570259" y="277619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47" name="tx47"/>
            <p:cNvSpPr/>
            <p:nvPr/>
          </p:nvSpPr>
          <p:spPr>
            <a:xfrm>
              <a:off x="508103" y="222939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48" name="tx48"/>
            <p:cNvSpPr/>
            <p:nvPr/>
          </p:nvSpPr>
          <p:spPr>
            <a:xfrm rot="-5400000">
              <a:off x="-52544" y="357254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9" name="pl49"/>
            <p:cNvSpPr/>
            <p:nvPr/>
          </p:nvSpPr>
          <p:spPr>
            <a:xfrm>
              <a:off x="4220075" y="6242132"/>
              <a:ext cx="175564" cy="0"/>
            </a:xfrm>
            <a:custGeom>
              <a:avLst/>
              <a:pathLst>
                <a:path w="175564" h="0">
                  <a:moveTo>
                    <a:pt x="0" y="0"/>
                  </a:moveTo>
                  <a:lnTo>
                    <a:pt x="175564" y="0"/>
                  </a:lnTo>
                </a:path>
              </a:pathLst>
            </a:custGeom>
            <a:ln w="29811" cap="flat">
              <a:solidFill>
                <a:srgbClr val="FF0000">
                  <a:alpha val="100000"/>
                </a:srgbClr>
              </a:solidFill>
              <a:prstDash val="solid"/>
              <a:round/>
            </a:ln>
          </p:spPr>
          <p:txBody>
            <a:bodyPr/>
            <a:lstStyle/>
            <a:p/>
          </p:txBody>
        </p:sp>
        <p:sp>
          <p:nvSpPr>
            <p:cNvPr id="50" name="pl50"/>
            <p:cNvSpPr/>
            <p:nvPr/>
          </p:nvSpPr>
          <p:spPr>
            <a:xfrm>
              <a:off x="4976824" y="6242132"/>
              <a:ext cx="175564" cy="0"/>
            </a:xfrm>
            <a:custGeom>
              <a:avLst/>
              <a:pathLst>
                <a:path w="175564" h="0">
                  <a:moveTo>
                    <a:pt x="0" y="0"/>
                  </a:moveTo>
                  <a:lnTo>
                    <a:pt x="175564" y="0"/>
                  </a:lnTo>
                </a:path>
              </a:pathLst>
            </a:custGeom>
            <a:ln w="29811" cap="flat">
              <a:solidFill>
                <a:srgbClr val="0058AB">
                  <a:alpha val="100000"/>
                </a:srgbClr>
              </a:solidFill>
              <a:prstDash val="solid"/>
              <a:round/>
            </a:ln>
          </p:spPr>
          <p:txBody>
            <a:bodyPr/>
            <a:lstStyle/>
            <a:p/>
          </p:txBody>
        </p:sp>
        <p:sp>
          <p:nvSpPr>
            <p:cNvPr id="51" name="tx51"/>
            <p:cNvSpPr/>
            <p:nvPr/>
          </p:nvSpPr>
          <p:spPr>
            <a:xfrm>
              <a:off x="4487174" y="6187140"/>
              <a:ext cx="398115" cy="1095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HPV1</a:t>
              </a:r>
            </a:p>
          </p:txBody>
        </p:sp>
        <p:sp>
          <p:nvSpPr>
            <p:cNvPr id="52" name="tx52"/>
            <p:cNvSpPr/>
            <p:nvPr/>
          </p:nvSpPr>
          <p:spPr>
            <a:xfrm>
              <a:off x="5243924" y="6185800"/>
              <a:ext cx="389557" cy="110876"/>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HPVc</a:t>
              </a:r>
            </a:p>
          </p:txBody>
        </p:sp>
        <p:sp>
          <p:nvSpPr>
            <p:cNvPr id="53" name="tx53"/>
            <p:cNvSpPr/>
            <p:nvPr/>
          </p:nvSpPr>
          <p:spPr>
            <a:xfrm>
              <a:off x="757200" y="1330710"/>
              <a:ext cx="543209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Human papillomavirus (HPV) vaccine coverage (%), Eswatini, 2023-2025</a:t>
              </a:r>
            </a:p>
          </p:txBody>
        </p:sp>
        <p:sp>
          <p:nvSpPr>
            <p:cNvPr id="54" name="tx54"/>
            <p:cNvSpPr/>
            <p:nvPr/>
          </p:nvSpPr>
          <p:spPr>
            <a:xfrm>
              <a:off x="4881773" y="6466099"/>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55" name="tx55"/>
            <p:cNvSpPr/>
            <p:nvPr/>
          </p:nvSpPr>
          <p:spPr>
            <a:xfrm>
              <a:off x="1135358" y="6586855"/>
              <a:ext cx="793905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For some countries, if HPV vaccine is in the schedule, but the country did not report data in a given year, HPV programme coverage estimates are not produced.</a:t>
              </a:r>
            </a:p>
          </p:txBody>
        </p:sp>
      </p:grpSp>
      <p:sp>
        <p:nvSpPr>
          <p:cNvPr id="5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first year of HPV programme coverage estimates in Eswatini was 2023.
In 2025, first dose (HPV1) programme coverage among girls was 13%. In 2025, last dose (HPVc) programme coverage among girls was 13%.</a:t>
            </a:r>
          </a:p>
        </p:txBody>
      </p:sp>
      <p:sp>
        <p:nvSpPr>
          <p:cNvPr id="5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HPV last dose coverage among girls declined to 13%, following single dose schedule at introduction in 2023.</a:t>
            </a:r>
          </a:p>
        </p:txBody>
      </p:sp>
      <p:grpSp xmlns:pic="http://schemas.openxmlformats.org/drawingml/2006/picture">
        <p:nvGrpSpPr>
          <p:cNvPr id="58" name=""/>
          <p:cNvGrpSpPr/>
          <p:nvPr/>
        </p:nvGrpSpPr>
        <p:grpSpPr>
          <a:xfrm>
            <a:off x="292608" y="1005840"/>
            <a:ext cx="8595360" cy="28575"/>
            <a:chOff x="292608" y="1005840"/>
            <a:chExt cx="8595360" cy="28575"/>
          </a:xfrm>
        </p:grpSpPr>
        <p:sp>
          <p:nvSpPr>
            <p:cNvPr id="59"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60"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SDG 3.b.1</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1392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21204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61017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300829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22559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51148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451298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391110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30923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70735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10547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240641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1439019"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35350"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031682"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328013"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365078"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624344"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83610"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142877"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402143"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661409"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920676"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439019" y="2165665"/>
              <a:ext cx="6481656" cy="631971"/>
            </a:xfrm>
            <a:custGeom>
              <a:avLst/>
              <a:pathLst>
                <a:path w="6481656" h="631971">
                  <a:moveTo>
                    <a:pt x="0" y="421314"/>
                  </a:moveTo>
                  <a:lnTo>
                    <a:pt x="259266" y="421314"/>
                  </a:lnTo>
                  <a:lnTo>
                    <a:pt x="518532" y="391220"/>
                  </a:lnTo>
                  <a:lnTo>
                    <a:pt x="777798" y="391220"/>
                  </a:lnTo>
                  <a:lnTo>
                    <a:pt x="1037065" y="361126"/>
                  </a:lnTo>
                  <a:lnTo>
                    <a:pt x="1296331" y="361126"/>
                  </a:lnTo>
                  <a:lnTo>
                    <a:pt x="1555597" y="331032"/>
                  </a:lnTo>
                  <a:lnTo>
                    <a:pt x="1814863" y="331032"/>
                  </a:lnTo>
                  <a:lnTo>
                    <a:pt x="2074130" y="300938"/>
                  </a:lnTo>
                  <a:lnTo>
                    <a:pt x="2333396" y="300938"/>
                  </a:lnTo>
                  <a:lnTo>
                    <a:pt x="2592662" y="270844"/>
                  </a:lnTo>
                  <a:lnTo>
                    <a:pt x="2851928" y="210657"/>
                  </a:lnTo>
                  <a:lnTo>
                    <a:pt x="3111195" y="90281"/>
                  </a:lnTo>
                  <a:lnTo>
                    <a:pt x="3370461" y="0"/>
                  </a:lnTo>
                  <a:lnTo>
                    <a:pt x="3629727" y="0"/>
                  </a:lnTo>
                  <a:lnTo>
                    <a:pt x="3888994" y="240750"/>
                  </a:lnTo>
                  <a:lnTo>
                    <a:pt x="4148260" y="240750"/>
                  </a:lnTo>
                  <a:lnTo>
                    <a:pt x="4407526" y="240750"/>
                  </a:lnTo>
                  <a:lnTo>
                    <a:pt x="4666792" y="240750"/>
                  </a:lnTo>
                  <a:lnTo>
                    <a:pt x="4926059" y="240750"/>
                  </a:lnTo>
                  <a:lnTo>
                    <a:pt x="5185325" y="451408"/>
                  </a:lnTo>
                  <a:lnTo>
                    <a:pt x="5444591" y="631971"/>
                  </a:lnTo>
                  <a:lnTo>
                    <a:pt x="5703857" y="30093"/>
                  </a:lnTo>
                  <a:lnTo>
                    <a:pt x="5963124" y="391220"/>
                  </a:lnTo>
                  <a:lnTo>
                    <a:pt x="6222390" y="421314"/>
                  </a:lnTo>
                  <a:lnTo>
                    <a:pt x="6481656" y="421314"/>
                  </a:lnTo>
                </a:path>
              </a:pathLst>
            </a:custGeom>
            <a:ln w="27101" cap="flat">
              <a:solidFill>
                <a:srgbClr val="F8766D">
                  <a:alpha val="100000"/>
                </a:srgbClr>
              </a:solidFill>
              <a:prstDash val="solid"/>
              <a:round/>
            </a:ln>
          </p:spPr>
          <p:txBody>
            <a:bodyPr/>
            <a:lstStyle/>
            <a:p/>
          </p:txBody>
        </p:sp>
        <p:sp>
          <p:nvSpPr>
            <p:cNvPr id="28" name="pl28"/>
            <p:cNvSpPr/>
            <p:nvPr/>
          </p:nvSpPr>
          <p:spPr>
            <a:xfrm>
              <a:off x="1957551" y="2225853"/>
              <a:ext cx="5963124" cy="1324130"/>
            </a:xfrm>
            <a:custGeom>
              <a:avLst/>
              <a:pathLst>
                <a:path w="5963124" h="1324130">
                  <a:moveTo>
                    <a:pt x="0" y="0"/>
                  </a:moveTo>
                  <a:lnTo>
                    <a:pt x="259266" y="0"/>
                  </a:lnTo>
                  <a:lnTo>
                    <a:pt x="518532" y="0"/>
                  </a:lnTo>
                  <a:lnTo>
                    <a:pt x="777798" y="0"/>
                  </a:lnTo>
                  <a:lnTo>
                    <a:pt x="1037065" y="0"/>
                  </a:lnTo>
                  <a:lnTo>
                    <a:pt x="1296331" y="0"/>
                  </a:lnTo>
                  <a:lnTo>
                    <a:pt x="1555597" y="0"/>
                  </a:lnTo>
                  <a:lnTo>
                    <a:pt x="1814863" y="0"/>
                  </a:lnTo>
                  <a:lnTo>
                    <a:pt x="2074130" y="0"/>
                  </a:lnTo>
                  <a:lnTo>
                    <a:pt x="2333396" y="451408"/>
                  </a:lnTo>
                  <a:lnTo>
                    <a:pt x="2592662" y="1324130"/>
                  </a:lnTo>
                  <a:lnTo>
                    <a:pt x="2851928" y="210657"/>
                  </a:lnTo>
                  <a:lnTo>
                    <a:pt x="3111195" y="210657"/>
                  </a:lnTo>
                  <a:lnTo>
                    <a:pt x="3370461" y="391220"/>
                  </a:lnTo>
                  <a:lnTo>
                    <a:pt x="3629727" y="601877"/>
                  </a:lnTo>
                  <a:lnTo>
                    <a:pt x="3888994" y="782440"/>
                  </a:lnTo>
                  <a:lnTo>
                    <a:pt x="4148260" y="631971"/>
                  </a:lnTo>
                  <a:lnTo>
                    <a:pt x="4407526" y="631971"/>
                  </a:lnTo>
                  <a:lnTo>
                    <a:pt x="4666792" y="782440"/>
                  </a:lnTo>
                  <a:lnTo>
                    <a:pt x="4926059" y="812534"/>
                  </a:lnTo>
                  <a:lnTo>
                    <a:pt x="5185325" y="571783"/>
                  </a:lnTo>
                  <a:lnTo>
                    <a:pt x="5444591" y="421314"/>
                  </a:lnTo>
                  <a:lnTo>
                    <a:pt x="5703857" y="300938"/>
                  </a:lnTo>
                  <a:lnTo>
                    <a:pt x="5963124" y="270844"/>
                  </a:lnTo>
                </a:path>
              </a:pathLst>
            </a:custGeom>
            <a:ln w="27101" cap="flat">
              <a:solidFill>
                <a:srgbClr val="7CAE00">
                  <a:alpha val="100000"/>
                </a:srgbClr>
              </a:solidFill>
              <a:prstDash val="solid"/>
              <a:round/>
            </a:ln>
          </p:spPr>
          <p:txBody>
            <a:bodyPr/>
            <a:lstStyle/>
            <a:p/>
          </p:txBody>
        </p:sp>
        <p:sp>
          <p:nvSpPr>
            <p:cNvPr id="29" name="pl29"/>
            <p:cNvSpPr/>
            <p:nvPr/>
          </p:nvSpPr>
          <p:spPr>
            <a:xfrm>
              <a:off x="5068747" y="2225853"/>
              <a:ext cx="2851928" cy="993097"/>
            </a:xfrm>
            <a:custGeom>
              <a:avLst/>
              <a:pathLst>
                <a:path w="2851928" h="993097">
                  <a:moveTo>
                    <a:pt x="0" y="872722"/>
                  </a:moveTo>
                  <a:lnTo>
                    <a:pt x="259266" y="180563"/>
                  </a:lnTo>
                  <a:lnTo>
                    <a:pt x="518532" y="180563"/>
                  </a:lnTo>
                  <a:lnTo>
                    <a:pt x="777798" y="270844"/>
                  </a:lnTo>
                  <a:lnTo>
                    <a:pt x="1037065" y="240750"/>
                  </a:lnTo>
                  <a:lnTo>
                    <a:pt x="1296331" y="270844"/>
                  </a:lnTo>
                  <a:lnTo>
                    <a:pt x="1555597" y="391220"/>
                  </a:lnTo>
                  <a:lnTo>
                    <a:pt x="1814863" y="993097"/>
                  </a:lnTo>
                  <a:lnTo>
                    <a:pt x="2074130" y="0"/>
                  </a:lnTo>
                  <a:lnTo>
                    <a:pt x="2333396" y="902816"/>
                  </a:lnTo>
                  <a:lnTo>
                    <a:pt x="2592662" y="541689"/>
                  </a:lnTo>
                  <a:lnTo>
                    <a:pt x="2851928" y="180563"/>
                  </a:lnTo>
                </a:path>
              </a:pathLst>
            </a:custGeom>
            <a:ln w="27101" cap="flat">
              <a:solidFill>
                <a:srgbClr val="00BFC4">
                  <a:alpha val="100000"/>
                </a:srgbClr>
              </a:solidFill>
              <a:prstDash val="solid"/>
              <a:round/>
            </a:ln>
          </p:spPr>
          <p:txBody>
            <a:bodyPr/>
            <a:lstStyle/>
            <a:p/>
          </p:txBody>
        </p:sp>
        <p:sp>
          <p:nvSpPr>
            <p:cNvPr id="30" name="pl30"/>
            <p:cNvSpPr/>
            <p:nvPr/>
          </p:nvSpPr>
          <p:spPr>
            <a:xfrm>
              <a:off x="7402143" y="3279138"/>
              <a:ext cx="518532" cy="1444505"/>
            </a:xfrm>
            <a:custGeom>
              <a:avLst/>
              <a:pathLst>
                <a:path w="518532" h="1444505">
                  <a:moveTo>
                    <a:pt x="0" y="0"/>
                  </a:moveTo>
                  <a:lnTo>
                    <a:pt x="259266" y="932909"/>
                  </a:lnTo>
                  <a:lnTo>
                    <a:pt x="518532" y="1444505"/>
                  </a:lnTo>
                </a:path>
              </a:pathLst>
            </a:custGeom>
            <a:ln w="27101" cap="flat">
              <a:solidFill>
                <a:srgbClr val="C77CFF">
                  <a:alpha val="100000"/>
                </a:srgbClr>
              </a:solidFill>
              <a:prstDash val="solid"/>
              <a:round/>
            </a:ln>
          </p:spPr>
          <p:txBody>
            <a:bodyPr/>
            <a:lstStyle/>
            <a:p/>
          </p:txBody>
        </p:sp>
        <p:sp>
          <p:nvSpPr>
            <p:cNvPr id="31" name="pl31"/>
            <p:cNvSpPr/>
            <p:nvPr/>
          </p:nvSpPr>
          <p:spPr>
            <a:xfrm>
              <a:off x="803816" y="2406416"/>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2" name="pt32"/>
            <p:cNvSpPr/>
            <p:nvPr/>
          </p:nvSpPr>
          <p:spPr>
            <a:xfrm>
              <a:off x="7882299" y="2548602"/>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3" name="pt33"/>
            <p:cNvSpPr/>
            <p:nvPr/>
          </p:nvSpPr>
          <p:spPr>
            <a:xfrm>
              <a:off x="7882299" y="2458321"/>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4" name="pt34"/>
            <p:cNvSpPr/>
            <p:nvPr/>
          </p:nvSpPr>
          <p:spPr>
            <a:xfrm>
              <a:off x="7882299" y="2368039"/>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5" name="pt35"/>
            <p:cNvSpPr/>
            <p:nvPr/>
          </p:nvSpPr>
          <p:spPr>
            <a:xfrm>
              <a:off x="7882299" y="4685267"/>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6" name="pt36"/>
            <p:cNvSpPr/>
            <p:nvPr/>
          </p:nvSpPr>
          <p:spPr>
            <a:xfrm>
              <a:off x="1400642" y="2548602"/>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7" name="pt37"/>
            <p:cNvSpPr/>
            <p:nvPr/>
          </p:nvSpPr>
          <p:spPr>
            <a:xfrm>
              <a:off x="1919175" y="2187476"/>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8" name="pt38"/>
            <p:cNvSpPr/>
            <p:nvPr/>
          </p:nvSpPr>
          <p:spPr>
            <a:xfrm>
              <a:off x="5030370" y="3060198"/>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9" name="pt39"/>
            <p:cNvSpPr/>
            <p:nvPr/>
          </p:nvSpPr>
          <p:spPr>
            <a:xfrm>
              <a:off x="7363766" y="3240761"/>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0" name="pl40"/>
            <p:cNvSpPr/>
            <p:nvPr/>
          </p:nvSpPr>
          <p:spPr>
            <a:xfrm>
              <a:off x="7933985" y="2296930"/>
              <a:ext cx="245956" cy="103865"/>
            </a:xfrm>
            <a:custGeom>
              <a:avLst/>
              <a:pathLst>
                <a:path w="245956" h="103865">
                  <a:moveTo>
                    <a:pt x="245956" y="0"/>
                  </a:moveTo>
                  <a:lnTo>
                    <a:pt x="0" y="103865"/>
                  </a:lnTo>
                </a:path>
              </a:pathLst>
            </a:custGeom>
          </p:spPr>
          <p:txBody>
            <a:bodyPr/>
            <a:lstStyle/>
            <a:p/>
          </p:txBody>
        </p:sp>
        <p:sp>
          <p:nvSpPr>
            <p:cNvPr id="41" name="pl41"/>
            <p:cNvSpPr/>
            <p:nvPr/>
          </p:nvSpPr>
          <p:spPr>
            <a:xfrm>
              <a:off x="7938771" y="2499438"/>
              <a:ext cx="241170" cy="36528"/>
            </a:xfrm>
            <a:custGeom>
              <a:avLst/>
              <a:pathLst>
                <a:path w="241170" h="36528">
                  <a:moveTo>
                    <a:pt x="241170" y="36528"/>
                  </a:moveTo>
                  <a:lnTo>
                    <a:pt x="0" y="0"/>
                  </a:lnTo>
                </a:path>
              </a:pathLst>
            </a:custGeom>
          </p:spPr>
          <p:txBody>
            <a:bodyPr/>
            <a:lstStyle/>
            <a:p/>
          </p:txBody>
        </p:sp>
        <p:sp>
          <p:nvSpPr>
            <p:cNvPr id="42" name="pl42"/>
            <p:cNvSpPr/>
            <p:nvPr/>
          </p:nvSpPr>
          <p:spPr>
            <a:xfrm>
              <a:off x="7929717" y="2593825"/>
              <a:ext cx="250224" cy="189478"/>
            </a:xfrm>
            <a:custGeom>
              <a:avLst/>
              <a:pathLst>
                <a:path w="250224" h="189478">
                  <a:moveTo>
                    <a:pt x="250224" y="189478"/>
                  </a:moveTo>
                  <a:lnTo>
                    <a:pt x="0" y="0"/>
                  </a:lnTo>
                </a:path>
              </a:pathLst>
            </a:custGeom>
          </p:spPr>
          <p:txBody>
            <a:bodyPr/>
            <a:lstStyle/>
            <a:p/>
          </p:txBody>
        </p:sp>
        <p:sp>
          <p:nvSpPr>
            <p:cNvPr id="43" name="pl43"/>
            <p:cNvSpPr/>
            <p:nvPr/>
          </p:nvSpPr>
          <p:spPr>
            <a:xfrm>
              <a:off x="7940023" y="4723640"/>
              <a:ext cx="239918" cy="3"/>
            </a:xfrm>
            <a:custGeom>
              <a:avLst/>
              <a:pathLst>
                <a:path w="239918" h="3">
                  <a:moveTo>
                    <a:pt x="239918" y="0"/>
                  </a:moveTo>
                  <a:lnTo>
                    <a:pt x="0" y="3"/>
                  </a:lnTo>
                </a:path>
              </a:pathLst>
            </a:custGeom>
          </p:spPr>
          <p:txBody>
            <a:bodyPr/>
            <a:lstStyle/>
            <a:p/>
          </p:txBody>
        </p:sp>
        <p:sp>
          <p:nvSpPr>
            <p:cNvPr id="44" name="pg44"/>
            <p:cNvSpPr/>
            <p:nvPr/>
          </p:nvSpPr>
          <p:spPr>
            <a:xfrm>
              <a:off x="8111362" y="2174848"/>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5" name="tx45"/>
            <p:cNvSpPr/>
            <p:nvPr/>
          </p:nvSpPr>
          <p:spPr>
            <a:xfrm>
              <a:off x="8134222" y="2215689"/>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PCVC : 90%</a:t>
              </a:r>
            </a:p>
          </p:txBody>
        </p:sp>
        <p:sp>
          <p:nvSpPr>
            <p:cNvPr id="46" name="pg46"/>
            <p:cNvSpPr/>
            <p:nvPr/>
          </p:nvSpPr>
          <p:spPr>
            <a:xfrm>
              <a:off x="8111362" y="2448136"/>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7" name="tx47"/>
            <p:cNvSpPr/>
            <p:nvPr/>
          </p:nvSpPr>
          <p:spPr>
            <a:xfrm>
              <a:off x="8134222" y="2488978"/>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MCV2 : 87%</a:t>
              </a:r>
            </a:p>
          </p:txBody>
        </p:sp>
        <p:sp>
          <p:nvSpPr>
            <p:cNvPr id="48" name="pg48"/>
            <p:cNvSpPr/>
            <p:nvPr/>
          </p:nvSpPr>
          <p:spPr>
            <a:xfrm>
              <a:off x="8111362" y="2721060"/>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9" name="tx49"/>
            <p:cNvSpPr/>
            <p:nvPr/>
          </p:nvSpPr>
          <p:spPr>
            <a:xfrm>
              <a:off x="8134222" y="2761901"/>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DTP3 : 84%</a:t>
              </a:r>
            </a:p>
          </p:txBody>
        </p:sp>
        <p:sp>
          <p:nvSpPr>
            <p:cNvPr id="50" name="pg50"/>
            <p:cNvSpPr/>
            <p:nvPr/>
          </p:nvSpPr>
          <p:spPr>
            <a:xfrm>
              <a:off x="8111362" y="4632654"/>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1"/>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1" name="tx51"/>
            <p:cNvSpPr/>
            <p:nvPr/>
          </p:nvSpPr>
          <p:spPr>
            <a:xfrm>
              <a:off x="8134222" y="4673496"/>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HPVc : 13%</a:t>
              </a:r>
            </a:p>
          </p:txBody>
        </p:sp>
        <p:sp>
          <p:nvSpPr>
            <p:cNvPr id="52" name="pg52"/>
            <p:cNvSpPr/>
            <p:nvPr/>
          </p:nvSpPr>
          <p:spPr>
            <a:xfrm>
              <a:off x="1143090" y="2567437"/>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F8766D">
                  <a:alpha val="100000"/>
                </a:srgbClr>
              </a:solidFill>
              <a:prstDash val="solid"/>
              <a:round/>
            </a:ln>
          </p:spPr>
          <p:txBody>
            <a:bodyPr/>
            <a:lstStyle/>
            <a:p/>
          </p:txBody>
        </p:sp>
        <p:sp>
          <p:nvSpPr>
            <p:cNvPr id="53" name="tx53"/>
            <p:cNvSpPr/>
            <p:nvPr/>
          </p:nvSpPr>
          <p:spPr>
            <a:xfrm>
              <a:off x="1188810" y="261124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84</a:t>
              </a:r>
            </a:p>
          </p:txBody>
        </p:sp>
        <p:sp>
          <p:nvSpPr>
            <p:cNvPr id="54" name="pg54"/>
            <p:cNvSpPr/>
            <p:nvPr/>
          </p:nvSpPr>
          <p:spPr>
            <a:xfrm>
              <a:off x="2021875" y="2062671"/>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10840" cap="rnd">
              <a:solidFill>
                <a:srgbClr val="7CAE00">
                  <a:alpha val="100000"/>
                </a:srgbClr>
              </a:solidFill>
              <a:prstDash val="solid"/>
              <a:round/>
            </a:ln>
          </p:spPr>
          <p:txBody>
            <a:bodyPr/>
            <a:lstStyle/>
            <a:p/>
          </p:txBody>
        </p:sp>
        <p:sp>
          <p:nvSpPr>
            <p:cNvPr id="55" name="tx55"/>
            <p:cNvSpPr/>
            <p:nvPr/>
          </p:nvSpPr>
          <p:spPr>
            <a:xfrm>
              <a:off x="2067595" y="210647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96</a:t>
              </a:r>
            </a:p>
          </p:txBody>
        </p:sp>
        <p:sp>
          <p:nvSpPr>
            <p:cNvPr id="56" name="pg56"/>
            <p:cNvSpPr/>
            <p:nvPr/>
          </p:nvSpPr>
          <p:spPr>
            <a:xfrm>
              <a:off x="5133519" y="2935708"/>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10840" cap="rnd">
              <a:solidFill>
                <a:srgbClr val="00BFC4">
                  <a:alpha val="100000"/>
                </a:srgbClr>
              </a:solidFill>
              <a:prstDash val="solid"/>
              <a:round/>
            </a:ln>
          </p:spPr>
          <p:txBody>
            <a:bodyPr/>
            <a:lstStyle/>
            <a:p/>
          </p:txBody>
        </p:sp>
        <p:sp>
          <p:nvSpPr>
            <p:cNvPr id="57" name="tx57"/>
            <p:cNvSpPr/>
            <p:nvPr/>
          </p:nvSpPr>
          <p:spPr>
            <a:xfrm>
              <a:off x="5179239" y="297951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67</a:t>
              </a:r>
            </a:p>
          </p:txBody>
        </p:sp>
        <p:sp>
          <p:nvSpPr>
            <p:cNvPr id="58" name="pg58"/>
            <p:cNvSpPr/>
            <p:nvPr/>
          </p:nvSpPr>
          <p:spPr>
            <a:xfrm>
              <a:off x="7106076" y="3259702"/>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10840" cap="rnd">
              <a:solidFill>
                <a:srgbClr val="C77CFF">
                  <a:alpha val="100000"/>
                </a:srgbClr>
              </a:solidFill>
              <a:prstDash val="solid"/>
              <a:round/>
            </a:ln>
          </p:spPr>
          <p:txBody>
            <a:bodyPr/>
            <a:lstStyle/>
            <a:p/>
          </p:txBody>
        </p:sp>
        <p:sp>
          <p:nvSpPr>
            <p:cNvPr id="59" name="tx59"/>
            <p:cNvSpPr/>
            <p:nvPr/>
          </p:nvSpPr>
          <p:spPr>
            <a:xfrm>
              <a:off x="7151796" y="330350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61</a:t>
              </a:r>
            </a:p>
          </p:txBody>
        </p:sp>
        <p:sp>
          <p:nvSpPr>
            <p:cNvPr id="60" name="tx60"/>
            <p:cNvSpPr/>
            <p:nvPr/>
          </p:nvSpPr>
          <p:spPr>
            <a:xfrm>
              <a:off x="663492" y="5062749"/>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61" name="tx61"/>
            <p:cNvSpPr/>
            <p:nvPr/>
          </p:nvSpPr>
          <p:spPr>
            <a:xfrm>
              <a:off x="585797" y="446087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62" name="tx62"/>
            <p:cNvSpPr/>
            <p:nvPr/>
          </p:nvSpPr>
          <p:spPr>
            <a:xfrm>
              <a:off x="585797" y="385899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63" name="tx63"/>
            <p:cNvSpPr/>
            <p:nvPr/>
          </p:nvSpPr>
          <p:spPr>
            <a:xfrm>
              <a:off x="585797" y="325711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64" name="tx64"/>
            <p:cNvSpPr/>
            <p:nvPr/>
          </p:nvSpPr>
          <p:spPr>
            <a:xfrm>
              <a:off x="585797" y="265524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65" name="tx65"/>
            <p:cNvSpPr/>
            <p:nvPr/>
          </p:nvSpPr>
          <p:spPr>
            <a:xfrm>
              <a:off x="508103" y="205336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66" name="tx66"/>
            <p:cNvSpPr/>
            <p:nvPr/>
          </p:nvSpPr>
          <p:spPr>
            <a:xfrm>
              <a:off x="585797" y="235430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7" name="tx67"/>
            <p:cNvSpPr/>
            <p:nvPr/>
          </p:nvSpPr>
          <p:spPr>
            <a:xfrm rot="-5400000">
              <a:off x="1282573"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8" name="tx68"/>
            <p:cNvSpPr/>
            <p:nvPr/>
          </p:nvSpPr>
          <p:spPr>
            <a:xfrm rot="-5400000">
              <a:off x="2578904"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9" name="tx69"/>
            <p:cNvSpPr/>
            <p:nvPr/>
          </p:nvSpPr>
          <p:spPr>
            <a:xfrm rot="-5400000">
              <a:off x="3875235"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70" name="tx70"/>
            <p:cNvSpPr/>
            <p:nvPr/>
          </p:nvSpPr>
          <p:spPr>
            <a:xfrm rot="-5400000">
              <a:off x="5171567"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71" name="tx71"/>
            <p:cNvSpPr/>
            <p:nvPr/>
          </p:nvSpPr>
          <p:spPr>
            <a:xfrm rot="-5400000">
              <a:off x="6208632"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72" name="tx72"/>
            <p:cNvSpPr/>
            <p:nvPr/>
          </p:nvSpPr>
          <p:spPr>
            <a:xfrm rot="-5400000">
              <a:off x="6467898"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73" name="tx73"/>
            <p:cNvSpPr/>
            <p:nvPr/>
          </p:nvSpPr>
          <p:spPr>
            <a:xfrm rot="-5400000">
              <a:off x="6727164"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74" name="tx74"/>
            <p:cNvSpPr/>
            <p:nvPr/>
          </p:nvSpPr>
          <p:spPr>
            <a:xfrm rot="-5400000">
              <a:off x="6986430"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75" name="tx75"/>
            <p:cNvSpPr/>
            <p:nvPr/>
          </p:nvSpPr>
          <p:spPr>
            <a:xfrm rot="-5400000">
              <a:off x="7245663" y="543226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76" name="tx76"/>
            <p:cNvSpPr/>
            <p:nvPr/>
          </p:nvSpPr>
          <p:spPr>
            <a:xfrm rot="-5400000">
              <a:off x="7504963"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7" name="tx77"/>
            <p:cNvSpPr/>
            <p:nvPr/>
          </p:nvSpPr>
          <p:spPr>
            <a:xfrm rot="-5400000">
              <a:off x="7764229"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78" name="tx78"/>
            <p:cNvSpPr/>
            <p:nvPr/>
          </p:nvSpPr>
          <p:spPr>
            <a:xfrm rot="-5400000">
              <a:off x="-52544" y="3544618"/>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9" name="pl79"/>
            <p:cNvSpPr/>
            <p:nvPr/>
          </p:nvSpPr>
          <p:spPr>
            <a:xfrm>
              <a:off x="3533360" y="6121431"/>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80" name="pl80"/>
            <p:cNvSpPr/>
            <p:nvPr/>
          </p:nvSpPr>
          <p:spPr>
            <a:xfrm>
              <a:off x="4249088" y="6121431"/>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81" name="pl81"/>
            <p:cNvSpPr/>
            <p:nvPr/>
          </p:nvSpPr>
          <p:spPr>
            <a:xfrm>
              <a:off x="4995854" y="6121431"/>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82" name="pl82"/>
            <p:cNvSpPr/>
            <p:nvPr/>
          </p:nvSpPr>
          <p:spPr>
            <a:xfrm>
              <a:off x="5742619" y="6121431"/>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83" name="tx83"/>
            <p:cNvSpPr/>
            <p:nvPr/>
          </p:nvSpPr>
          <p:spPr>
            <a:xfrm>
              <a:off x="3800459" y="6069248"/>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84" name="tx84"/>
            <p:cNvSpPr/>
            <p:nvPr/>
          </p:nvSpPr>
          <p:spPr>
            <a:xfrm>
              <a:off x="4516188" y="606802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5" name="tx85"/>
            <p:cNvSpPr/>
            <p:nvPr/>
          </p:nvSpPr>
          <p:spPr>
            <a:xfrm>
              <a:off x="5262953" y="606802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PCVC</a:t>
              </a:r>
            </a:p>
          </p:txBody>
        </p:sp>
        <p:sp>
          <p:nvSpPr>
            <p:cNvPr id="86" name="tx86"/>
            <p:cNvSpPr/>
            <p:nvPr/>
          </p:nvSpPr>
          <p:spPr>
            <a:xfrm>
              <a:off x="6009718" y="6069794"/>
              <a:ext cx="35709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HPVc</a:t>
              </a:r>
            </a:p>
          </p:txBody>
        </p:sp>
        <p:sp>
          <p:nvSpPr>
            <p:cNvPr id="87" name="tx87"/>
            <p:cNvSpPr/>
            <p:nvPr/>
          </p:nvSpPr>
          <p:spPr>
            <a:xfrm>
              <a:off x="2008319" y="1330710"/>
              <a:ext cx="586158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SDG 3.b.1: Proportion of the target population covered by all vaccines included</a:t>
              </a:r>
            </a:p>
          </p:txBody>
        </p:sp>
        <p:sp>
          <p:nvSpPr>
            <p:cNvPr id="88" name="tx88"/>
            <p:cNvSpPr/>
            <p:nvPr/>
          </p:nvSpPr>
          <p:spPr>
            <a:xfrm>
              <a:off x="3895497" y="1513808"/>
              <a:ext cx="2087232" cy="15527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in their national programme,</a:t>
              </a:r>
            </a:p>
          </p:txBody>
        </p:sp>
        <p:sp>
          <p:nvSpPr>
            <p:cNvPr id="89" name="tx89"/>
            <p:cNvSpPr/>
            <p:nvPr/>
          </p:nvSpPr>
          <p:spPr>
            <a:xfrm>
              <a:off x="4179577" y="1705910"/>
              <a:ext cx="1519073"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Eswatini, 2000-2025</a:t>
              </a:r>
            </a:p>
          </p:txBody>
        </p:sp>
        <p:sp>
          <p:nvSpPr>
            <p:cNvPr id="90" name="tx90"/>
            <p:cNvSpPr/>
            <p:nvPr/>
          </p:nvSpPr>
          <p:spPr>
            <a:xfrm>
              <a:off x="4912824" y="6345398"/>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91" name="tx91"/>
            <p:cNvSpPr/>
            <p:nvPr/>
          </p:nvSpPr>
          <p:spPr>
            <a:xfrm>
              <a:off x="3297433" y="6466154"/>
              <a:ext cx="5776976"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four vaccination coverage indicators contribute to SDG indicator 3.b.1 are: DTP3, MCV2, PCVC and HPVc</a:t>
              </a:r>
            </a:p>
          </p:txBody>
        </p:sp>
        <p:sp>
          <p:nvSpPr>
            <p:cNvPr id="92" name="tx92"/>
            <p:cNvSpPr/>
            <p:nvPr/>
          </p:nvSpPr>
          <p:spPr>
            <a:xfrm>
              <a:off x="4122809" y="6586855"/>
              <a:ext cx="49516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Immunization Agenda 2030 (IA2030) global target is 90% coverage of all four antigens by 2030.</a:t>
              </a:r>
            </a:p>
          </p:txBody>
        </p:sp>
      </p:grpSp>
      <p:sp>
        <p:nvSpPr>
          <p:cNvPr id="9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Four vaccination coverage indicators contribute to Sustainable Development Goal 3, indicator b.1: DTP3, PCV3, MCV2 and HPV.
The IA2030 global target is 90% coverage of all four antigens by 2030.
Eswatini has all 4 of the  SDG vaccines.
In 2025, Eswatini had achieved at least 90% coverage of 1 out of the 4 vaccines.</a:t>
            </a:r>
          </a:p>
        </p:txBody>
      </p:sp>
      <p:sp>
        <p:nvSpPr>
          <p:cNvPr id="9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Eswatini met the 90% SDG coverage target for PCVC, but not for the remaining vaccines.</a:t>
            </a:r>
          </a:p>
        </p:txBody>
      </p:sp>
      <p:grpSp xmlns:pic="http://schemas.openxmlformats.org/drawingml/2006/picture">
        <p:nvGrpSpPr>
          <p:cNvPr id="95" name=""/>
          <p:cNvGrpSpPr/>
          <p:nvPr/>
        </p:nvGrpSpPr>
        <p:grpSpPr>
          <a:xfrm>
            <a:off x="292608" y="914400"/>
            <a:ext cx="8595360" cy="28575"/>
            <a:chOff x="292608" y="914400"/>
            <a:chExt cx="8595360" cy="28575"/>
          </a:xfrm>
        </p:grpSpPr>
        <p:sp>
          <p:nvSpPr>
            <p:cNvPr id="96"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97" name="rc4"/>
            <p:cNvSpPr/>
            <p:nvPr/>
          </p:nvSpPr>
          <p:spPr>
            <a:xfrm>
              <a:off x="292608" y="914400"/>
              <a:ext cx="8595360" cy="28575"/>
            </a:xfrm>
            <a:prstGeom prst="rect">
              <a:avLst/>
            </a:prstGeom>
            <a:solidFill>
              <a:srgbClr val="000000">
                <a:alpha val="100000"/>
              </a:srgbClr>
            </a:solidFill>
          </p:spPr>
          <p:txBody>
            <a:bodyPr/>
            <a:lstStyle/>
            <a:p/>
          </p:txBody>
        </p:sp>
      </p:gr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46888" y="210312"/>
            <a:ext cx="11713464" cy="548640"/>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Definitions of immunization terms</a:t>
            </a:r>
          </a:p>
        </p:txBody>
      </p:sp>
      <p:sp>
        <p:nvSpPr>
          <p:cNvPr id="3" name="body"/>
          <p:cNvSpPr>
            <a:spLocks noGrp="1"/>
          </p:cNvSpPr>
          <p:nvPr>
            <p:ph/>
          </p:nvPr>
        </p:nvSpPr>
        <p:spPr>
          <a:xfrm>
            <a:off x="246888" y="868680"/>
            <a:ext cx="11713464" cy="4572000"/>
          </a:xfrm>
          <a:solidFill>
            <a:srgbClr val="203864">
              <a:alpha val="100000"/>
            </a:srgbClr>
          </a:solidFill>
        </p:spPr>
        <p:txBody>
          <a:bodyPr/>
          <a:lstStyle/>
          <a:p>
            <a:pPr algn="l" marL="0" marR="0">
              <a:lnSpc>
                <a:spcPct val="100000"/>
              </a:lnSpc>
              <a:spcBef>
                <a:spcPts val="0"/>
              </a:spcBef>
              <a:spcAft>
                <a:spcPts val="0"/>
              </a:spcAft>
              <a:buNone/>
            </a:pPr>
            <a:r>
              <a:rPr cap="none" sz="1200" i="0" b="1" u="none">
                <a:solidFill>
                  <a:srgbClr val="FFFFFF">
                    <a:alpha val="100000"/>
                  </a:srgbClr>
                </a:solidFill>
                <a:latin typeface="Aptos (Body)"/>
                <a:cs typeface="Aptos (Body)"/>
                <a:ea typeface="Aptos (Body)"/>
                <a:sym typeface="Aptos (Body)"/>
              </a:rPr>
              <a:t>Vaccine coverage
</a:t>
            </a:r>
            <a:r>
              <a:rPr cap="none" sz="1200" i="0" b="0" u="none">
                <a:solidFill>
                  <a:srgbClr val="FFFFFF">
                    <a:alpha val="100000"/>
                  </a:srgbClr>
                </a:solidFill>
                <a:latin typeface="Aptos (Body)"/>
                <a:cs typeface="Aptos (Body)"/>
                <a:ea typeface="Aptos (Body)"/>
                <a:sym typeface="Aptos (Body)"/>
              </a:rPr>
              <a:t>Percentage of infants (children under one year of age) who received certain vaccine-doses. For example, coverage of DTP3 is the percentage of infants who received all three doses of diphtheria, tetanus, and pertussis (DTP) vaccine.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Unvaccinated
</a:t>
            </a:r>
            <a:r>
              <a:rPr cap="none" sz="1200" i="0" b="0" u="none">
                <a:solidFill>
                  <a:srgbClr val="FFFFFF">
                    <a:alpha val="100000"/>
                  </a:srgbClr>
                </a:solidFill>
                <a:latin typeface="Aptos (Body)"/>
                <a:cs typeface="Aptos (Body)"/>
                <a:ea typeface="Aptos (Body)"/>
                <a:sym typeface="Aptos (Body)"/>
              </a:rPr>
              <a:t>An infant that did not receive the first dose of a vaccine series. The term zero-dose is used to describe children unvaccinated with DTP1.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Under-vaccinated
</a:t>
            </a:r>
            <a:r>
              <a:rPr cap="none" sz="1200" i="0" b="0" u="none">
                <a:solidFill>
                  <a:srgbClr val="FFFFFF">
                    <a:alpha val="100000"/>
                  </a:srgbClr>
                </a:solidFill>
                <a:latin typeface="Aptos (Body)"/>
                <a:cs typeface="Aptos (Body)"/>
                <a:ea typeface="Aptos (Body)"/>
                <a:sym typeface="Aptos (Body)"/>
              </a:rPr>
              <a:t>An infant who received some but not all the recommended vaccine-doses in the national schedule.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Vaccine-Doses
</a:t>
            </a:r>
            <a:r>
              <a:rPr cap="none" sz="1200" i="0" b="0" u="none">
                <a:solidFill>
                  <a:srgbClr val="FFFFFF">
                    <a:alpha val="100000"/>
                  </a:srgbClr>
                </a:solidFill>
                <a:latin typeface="Aptos (Body)"/>
                <a:cs typeface="Aptos (Body)"/>
                <a:ea typeface="Aptos (Body)"/>
                <a:sym typeface="Aptos (Body)"/>
              </a:rPr>
              <a:t>•  Bacillus Calmette-Guerin (BCG): vaccine against tuberculosis
</a:t>
            </a:r>
            <a:r>
              <a:rPr cap="none" sz="1200" i="0" b="0" u="none">
                <a:solidFill>
                  <a:srgbClr val="FFFFFF">
                    <a:alpha val="100000"/>
                  </a:srgbClr>
                </a:solidFill>
                <a:latin typeface="Aptos (Body)"/>
                <a:cs typeface="Aptos (Body)"/>
                <a:ea typeface="Aptos (Body)"/>
                <a:sym typeface="Aptos (Body)"/>
              </a:rPr>
              <a:t>•  Hepatitis B birth dose, given within 24 hours after birth (HepBB)
</a:t>
            </a:r>
            <a:r>
              <a:rPr cap="none" sz="1200" i="0" b="0" u="none">
                <a:solidFill>
                  <a:srgbClr val="FFFFFF">
                    <a:alpha val="100000"/>
                  </a:srgbClr>
                </a:solidFill>
                <a:latin typeface="Aptos (Body)"/>
                <a:cs typeface="Aptos (Body)"/>
                <a:ea typeface="Aptos (Body)"/>
                <a:sym typeface="Aptos (Body)"/>
              </a:rPr>
              <a:t>•  Diphtheria, tetanus, and pertussis vaccine, first dose (DTP1) and third dose (DTP3)
</a:t>
            </a:r>
            <a:r>
              <a:rPr cap="none" sz="1200" i="0" b="0" u="none">
                <a:solidFill>
                  <a:srgbClr val="FFFFFF">
                    <a:alpha val="100000"/>
                  </a:srgbClr>
                </a:solidFill>
                <a:latin typeface="Aptos (Body)"/>
                <a:cs typeface="Aptos (Body)"/>
                <a:ea typeface="Aptos (Body)"/>
                <a:sym typeface="Aptos (Body)"/>
              </a:rPr>
              <a:t>•  Hepatitis B vaccine, third dose (HepB3)
</a:t>
            </a:r>
            <a:r>
              <a:rPr cap="none" sz="1200" i="0" b="0" u="none">
                <a:solidFill>
                  <a:srgbClr val="FFFFFF">
                    <a:alpha val="100000"/>
                  </a:srgbClr>
                </a:solidFill>
                <a:latin typeface="Aptos (Body)"/>
                <a:cs typeface="Aptos (Body)"/>
                <a:ea typeface="Aptos (Body)"/>
                <a:sym typeface="Aptos (Body)"/>
              </a:rPr>
              <a:t>•  Haemophilus influenzae type b vaccine, third dose (Hib3)
</a:t>
            </a:r>
            <a:r>
              <a:rPr cap="none" sz="1200" i="0" b="0" u="none">
                <a:solidFill>
                  <a:srgbClr val="FFFFFF">
                    <a:alpha val="100000"/>
                  </a:srgbClr>
                </a:solidFill>
                <a:latin typeface="Aptos (Body)"/>
                <a:cs typeface="Aptos (Body)"/>
                <a:ea typeface="Aptos (Body)"/>
                <a:sym typeface="Aptos (Body)"/>
              </a:rPr>
              <a:t>•  Inactivated polio vaccine, first dose (IPV1) and last dose (IPVC) 
</a:t>
            </a:r>
            <a:r>
              <a:rPr cap="none" sz="1200" i="0" b="0" u="none">
                <a:solidFill>
                  <a:srgbClr val="FFFFFF">
                    <a:alpha val="100000"/>
                  </a:srgbClr>
                </a:solidFill>
                <a:latin typeface="Aptos (Body)"/>
                <a:cs typeface="Aptos (Body)"/>
                <a:ea typeface="Aptos (Body)"/>
                <a:sym typeface="Aptos (Body)"/>
              </a:rPr>
              <a:t>•  Measles containing vaccine, first dose (MCV1) and second dose (MCV2)
</a:t>
            </a:r>
            <a:r>
              <a:rPr cap="none" sz="1200" i="0" b="0" u="none">
                <a:solidFill>
                  <a:srgbClr val="FFFFFF">
                    <a:alpha val="100000"/>
                  </a:srgbClr>
                </a:solidFill>
                <a:latin typeface="Aptos (Body)"/>
                <a:cs typeface="Aptos (Body)"/>
                <a:ea typeface="Aptos (Body)"/>
                <a:sym typeface="Aptos (Body)"/>
              </a:rPr>
              <a:t>•  Rotavirus vaccine, last dose (RotaC)
</a:t>
            </a:r>
            <a:r>
              <a:rPr cap="none" sz="1200" i="0" b="0" u="none">
                <a:solidFill>
                  <a:srgbClr val="FFFFFF">
                    <a:alpha val="100000"/>
                  </a:srgbClr>
                </a:solidFill>
                <a:latin typeface="Aptos (Body)"/>
                <a:cs typeface="Aptos (Body)"/>
                <a:ea typeface="Aptos (Body)"/>
                <a:sym typeface="Aptos (Body)"/>
              </a:rPr>
              <a:t>•  Pneumococcal vaccine, last dose (PCVC)
</a:t>
            </a:r>
            <a:r>
              <a:rPr cap="none" sz="1200" i="0" b="0" u="none">
                <a:solidFill>
                  <a:srgbClr val="FFFFFF">
                    <a:alpha val="100000"/>
                  </a:srgbClr>
                </a:solidFill>
                <a:latin typeface="Aptos (Body)"/>
                <a:cs typeface="Aptos (Body)"/>
                <a:ea typeface="Aptos (Body)"/>
                <a:sym typeface="Aptos (Body)"/>
              </a:rPr>
              <a:t>•  Yellow Fever vaccine (YFV) 
</a:t>
            </a:r>
            <a:r>
              <a:rPr cap="none" sz="1200" i="0" b="0" u="none">
                <a:solidFill>
                  <a:srgbClr val="FFFFFF">
                    <a:alpha val="100000"/>
                  </a:srgbClr>
                </a:solidFill>
                <a:latin typeface="Aptos (Body)"/>
                <a:cs typeface="Aptos (Body)"/>
                <a:ea typeface="Aptos (Body)"/>
                <a:sym typeface="Aptos (Body)"/>
              </a:rPr>
              <a:t>•  Meningococcal A vaccine (MengA) 
</a:t>
            </a:r>
            <a:r>
              <a:rPr cap="none" sz="1200" i="0" b="0" u="none">
                <a:solidFill>
                  <a:srgbClr val="FFFFFF">
                    <a:alpha val="100000"/>
                  </a:srgbClr>
                </a:solidFill>
                <a:latin typeface="Aptos (Body)"/>
                <a:cs typeface="Aptos (Body)"/>
                <a:ea typeface="Aptos (Body)"/>
                <a:sym typeface="Aptos (Body)"/>
              </a:rPr>
              <a:t>•  Human papillomavirus vaccine, first dose (HPV1) and last dose (HPVc): vaccine to protect against certain types of human papillomavirus that can lead to cancer or genital warts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The Immunization Agenda 2030 (IA2030)
</a:t>
            </a:r>
            <a:r>
              <a:rPr cap="none" sz="1200" i="0" b="0" u="none">
                <a:solidFill>
                  <a:srgbClr val="FFFFFF">
                    <a:alpha val="100000"/>
                  </a:srgbClr>
                </a:solidFill>
                <a:latin typeface="Aptos (Body)"/>
                <a:cs typeface="Aptos (Body)"/>
                <a:ea typeface="Aptos (Body)"/>
                <a:sym typeface="Aptos (Body)"/>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Additional resources</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69296" y="146304"/>
            <a:ext cx="1664208" cy="768096"/>
          </a:xfrm>
          <a:solidFill>
            <a:srgbClr val="203864">
              <a:alpha val="100000"/>
            </a:srgbClr>
          </a:solidFill>
        </p:spPr>
        <p:txBody>
          <a:bodyPr/>
          <a:lstStyle/>
          <a:p>
            <a:pPr algn="ctr" marL="0" marR="0">
              <a:lnSpc>
                <a:spcPct val="100000"/>
              </a:lnSpc>
              <a:spcBef>
                <a:spcPts val="0"/>
              </a:spcBef>
              <a:spcAft>
                <a:spcPts val="0"/>
              </a:spcAft>
              <a:buNone/>
            </a:pPr>
            <a:r>
              <a:rPr cap="none" sz="1600" i="0" b="1" u="none">
                <a:solidFill>
                  <a:srgbClr val="FFFFFF">
                    <a:alpha val="100000"/>
                  </a:srgbClr>
                </a:solidFill>
                <a:latin typeface="Aptos (Body)"/>
                <a:cs typeface="Aptos (Body)"/>
                <a:ea typeface="Aptos (Body)"/>
                <a:sym typeface="Aptos (Body)"/>
              </a:rPr>
              <a:t>Additional Resources</a:t>
            </a:r>
          </a:p>
        </p:txBody>
      </p:sp>
      <p:sp>
        <p:nvSpPr>
          <p:cNvPr id="3" name="body"/>
          <p:cNvSpPr>
            <a:spLocks noGrp="1"/>
          </p:cNvSpPr>
          <p:nvPr>
            <p:ph/>
          </p:nvPr>
        </p:nvSpPr>
        <p:spPr>
          <a:xfrm>
            <a:off x="10387584" y="868680"/>
            <a:ext cx="1581912" cy="3099816"/>
          </a:xfrm>
          <a:solidFill>
            <a:srgbClr val="203864">
              <a:alpha val="100000"/>
            </a:srgbClr>
          </a:solidFill>
        </p:spPr>
        <p:txBody>
          <a:bodyPr/>
          <a:lstStyle/>
          <a:p>
            <a:pPr algn="l" marL="0" marR="0">
              <a:lnSpc>
                <a:spcPct val="100000"/>
              </a:lnSpc>
              <a:spcBef>
                <a:spcPts val="0"/>
              </a:spcBef>
              <a:spcAft>
                <a:spcPts val="0"/>
              </a:spcAft>
              <a:buNone/>
            </a:pPr>
            <a:r>
              <a:rPr cap="none" sz="1550" i="0" b="0" u="none">
                <a:solidFill>
                  <a:srgbClr val="FFFFFF">
                    <a:alpha val="100000"/>
                  </a:srgbClr>
                </a:solidFill>
                <a:latin typeface="Aptos (Body)"/>
                <a:cs typeface="Aptos (Body)"/>
                <a:ea typeface="Aptos (Body)"/>
                <a:sym typeface="Aptos (Body)"/>
              </a:rPr>
              <a:t>Additional immunization data resources can be found at:
Interactive WUENIC country profiles can be found at:</a:t>
            </a:r>
          </a:p>
        </p:txBody>
      </p:sp>
      <p:sp>
        <p:nvSpPr>
          <p:cNvPr id="4" name="body"/>
          <p:cNvSpPr>
            <a:spLocks noGrp="1"/>
          </p:cNvSpPr>
          <p:nvPr>
            <p:ph/>
          </p:nvPr>
        </p:nvSpPr>
        <p:spPr>
          <a:xfrm>
            <a:off x="10378440" y="21945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https://data.unicef.org/resources/immunization/</a:t>
            </a:r>
          </a:p>
        </p:txBody>
      </p:sp>
      <p:sp>
        <p:nvSpPr>
          <p:cNvPr id="5" name="body"/>
          <p:cNvSpPr>
            <a:spLocks noGrp="1"/>
          </p:cNvSpPr>
          <p:nvPr>
            <p:ph/>
          </p:nvPr>
        </p:nvSpPr>
        <p:spPr>
          <a:xfrm>
            <a:off x="10378440" y="4608576"/>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740664" y="347472"/>
            <a:ext cx="7891272" cy="521208"/>
          </a:xfrm>
          <a:solidFill>
            <a:srgbClr val="203864">
              <a:alpha val="100000"/>
            </a:srgbClr>
          </a:solidFill>
        </p:spPr>
        <p:txBody>
          <a:bodyPr/>
          <a:lstStyle/>
          <a:p>
            <a:pPr algn="l"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Short feedback questionnaire </a:t>
            </a:r>
          </a:p>
        </p:txBody>
      </p:sp>
      <p:sp>
        <p:nvSpPr>
          <p:cNvPr id="3" name="body"/>
          <p:cNvSpPr>
            <a:spLocks noGrp="1"/>
          </p:cNvSpPr>
          <p:nvPr>
            <p:ph/>
          </p:nvPr>
        </p:nvSpPr>
        <p:spPr>
          <a:xfrm>
            <a:off x="758952" y="813816"/>
            <a:ext cx="2478024" cy="365760"/>
          </a:xfrm>
          <a:solidFill>
            <a:srgbClr val="203864">
              <a:alpha val="100000"/>
            </a:srgbClr>
          </a:solidFill>
        </p:spPr>
        <p:txBody>
          <a:bodyPr/>
          <a:lstStyle/>
          <a:p>
            <a:pPr algn="l" marL="0" marR="0">
              <a:lnSpc>
                <a:spcPct val="100000"/>
              </a:lnSpc>
              <a:spcBef>
                <a:spcPts val="0"/>
              </a:spcBef>
              <a:spcAft>
                <a:spcPts val="0"/>
              </a:spcAft>
              <a:buNone/>
            </a:pPr>
            <a:r>
              <a:rPr cap="none" sz="1800" i="0" b="0" u="none">
                <a:solidFill>
                  <a:srgbClr val="FFFFFF">
                    <a:alpha val="100000"/>
                  </a:srgbClr>
                </a:solidFill>
                <a:latin typeface="Aptos (Body)"/>
                <a:cs typeface="Aptos (Body)"/>
                <a:ea typeface="Aptos (Body)"/>
                <a:sym typeface="Aptos (Body)"/>
              </a:rPr>
              <a:t>(5 minutes)</a:t>
            </a:r>
          </a:p>
        </p:txBody>
      </p:sp>
      <p:sp>
        <p:nvSpPr>
          <p:cNvPr id="4" name="body"/>
          <p:cNvSpPr>
            <a:spLocks noGrp="1"/>
          </p:cNvSpPr>
          <p:nvPr>
            <p:ph/>
          </p:nvPr>
        </p:nvSpPr>
        <p:spPr>
          <a:xfrm>
            <a:off x="740664" y="1325880"/>
            <a:ext cx="6830568" cy="2624328"/>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We are seeking your feedback on the global groupings (GAVI, African Union, World Bank Income, WHO and UNICEF) and country-level PowerPoint slides developed for the release of global immunization estimates. Your input will help us understand their usefulness and identify areas for improvement.
Please take a few moments to complete this short survey and have your voice heard:</a:t>
            </a:r>
          </a:p>
        </p:txBody>
      </p:sp>
      <p:sp>
        <p:nvSpPr>
          <p:cNvPr id="5" name="body"/>
          <p:cNvSpPr>
            <a:spLocks noGrp="1"/>
          </p:cNvSpPr>
          <p:nvPr>
            <p:ph/>
          </p:nvPr>
        </p:nvSpPr>
        <p:spPr>
          <a:xfrm>
            <a:off x="758952" y="3977640"/>
            <a:ext cx="6400800" cy="914400"/>
          </a:xfrm>
          <a:solidFill>
            <a:srgbClr val="203864">
              <a:alpha val="100000"/>
            </a:srgbClr>
          </a:solidFill>
        </p:spPr>
        <p:txBody>
          <a:bodyPr/>
          <a:lstStyle/>
          <a:p>
            <a:pPr algn="l" marL="0" marR="0">
              <a:lnSpc>
                <a:spcPct val="100000"/>
              </a:lnSpc>
              <a:spcBef>
                <a:spcPts val="0"/>
              </a:spcBef>
              <a:spcAft>
                <a:spcPts val="0"/>
              </a:spcAft>
              <a:buNone/>
            </a:pPr>
            <a:r>
              <a:rPr cap="none" sz="2400" i="0" b="0" u="none">
                <a:solidFill>
                  <a:srgbClr val="FFC000">
                    <a:alpha val="100000"/>
                  </a:srgbClr>
                </a:solidFill>
                <a:latin typeface="Helvetica"/>
                <a:cs typeface="Helvetica"/>
                <a:ea typeface="Helvetica"/>
                <a:sym typeface="Helvetica"/>
              </a:rPr>
              <a:t/>
            </a:r>
            <a:r>
              <a:rPr cap="none" sz="2400" i="0" b="0" u="sng">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92608" y="192024"/>
            <a:ext cx="11558016" cy="521208"/>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Key concepts</a:t>
            </a:r>
          </a:p>
        </p:txBody>
      </p:sp>
      <p:sp>
        <p:nvSpPr>
          <p:cNvPr id="3" name="body"/>
          <p:cNvSpPr>
            <a:spLocks noGrp="1"/>
          </p:cNvSpPr>
          <p:nvPr>
            <p:ph/>
          </p:nvPr>
        </p:nvSpPr>
        <p:spPr>
          <a:xfrm>
            <a:off x="411480" y="1024128"/>
            <a:ext cx="5129784" cy="5266944"/>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  The World Health Organization (WHO) provides global vaccine recommendations, which are adapted by countries based on local needs. Only DTP, polio and measles-containing vaccines are used in all countries.
•  DTP1 is a marker of access to routine immunization services, and when not received, serves as a proxy for identifying children who have not received any vaccinations, also known as "zero-dose" children. High DTP1 coverage indicates good access to immunization services, while low coverage suggests challenges in reaching children with essential vaccines.
•  DTP3 is a widely used indicator of immunization programme performance. It reflects a country's ability to deliver routine immunization services and ensures children are protected against serious disease. DTP3 is tracked globally and serves as a key measure of a nation's vaccination efforts.</a:t>
            </a:r>
          </a:p>
        </p:txBody>
      </p:sp>
      <p:sp>
        <p:nvSpPr>
          <p:cNvPr id="4" name="body"/>
          <p:cNvSpPr>
            <a:spLocks noGrp="1"/>
          </p:cNvSpPr>
          <p:nvPr>
            <p:ph/>
          </p:nvPr>
        </p:nvSpPr>
        <p:spPr>
          <a:xfrm>
            <a:off x="5952744" y="1024128"/>
            <a:ext cx="5897880" cy="5998464"/>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  DTP1-DTP3 drop-out measures the percentage of children who received DTP1 but not DTP3, and highlights where children are lost along the vaccination pathway, highlighting potential weaknesses in service delivery and follow-up.
•  MCV1 (usually recommended between 9-12 months) assesses the ability to deliver vaccines later in infancy. It serves as a tracer for protection against measles and is a good indicator of health system performance.
•  HPV vaccine protects against specific types of human papilloma virus (HPV), and is used to measure life cycle vaccination.
•  Other key indicators include PCVC and MCV2, which are used to monitor the Sustainable Development Goals (SDGs).
•  Together, these indicators provide a consistent and comparable way to track immunization progress, identify missed communities and monitor global targets, including those under the Immunization Agenda 2030 (IA2030) and Sustainable Development Goals (SDGs).
</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731520"/>
          </a:xfrm>
          <a:solidFill>
            <a:srgbClr val="203864">
              <a:alpha val="100000"/>
            </a:srgbClr>
          </a:solidFill>
        </p:spPr>
        <p:txBody>
          <a:bodyPr/>
          <a:lstStyle/>
          <a:p>
            <a:pPr algn="l" marL="0" marR="0">
              <a:lnSpc>
                <a:spcPct val="100000"/>
              </a:lnSpc>
              <a:spcBef>
                <a:spcPts val="0"/>
              </a:spcBef>
              <a:spcAft>
                <a:spcPts val="0"/>
              </a:spcAft>
              <a:buNone/>
            </a:pPr>
            <a:r>
              <a:rPr cap="none" sz="3200" i="0" b="1" u="none">
                <a:solidFill>
                  <a:srgbClr val="FFFFFF">
                    <a:alpha val="100000"/>
                  </a:srgbClr>
                </a:solidFill>
                <a:latin typeface="Arial"/>
                <a:cs typeface="Arial"/>
                <a:ea typeface="Arial"/>
                <a:sym typeface="Arial"/>
              </a:rPr>
              <a:t>Key messages</a:t>
            </a:r>
          </a:p>
        </p:txBody>
      </p:sp>
      <p:sp>
        <p:nvSpPr>
          <p:cNvPr id="3" name="body"/>
          <p:cNvSpPr>
            <a:spLocks noGrp="1"/>
          </p:cNvSpPr>
          <p:nvPr>
            <p:ph/>
          </p:nvPr>
        </p:nvSpPr>
        <p:spPr>
          <a:xfrm>
            <a:off x="411480" y="1097280"/>
            <a:ext cx="11430000" cy="6217920"/>
          </a:xfrm>
          <a:solidFill>
            <a:srgbClr val="203864">
              <a:alpha val="100000"/>
            </a:srgbClr>
          </a:solidFill>
        </p:spPr>
        <p:txBody>
          <a:bodyPr/>
          <a:lstStyle/>
          <a:p>
            <a:pPr algn="l" marL="0" marR="0">
              <a:lnSpc>
                <a:spcPct val="100000"/>
              </a:lnSpc>
              <a:spcBef>
                <a:spcPts val="0"/>
              </a:spcBef>
              <a:spcAft>
                <a:spcPts val="0"/>
              </a:spcAft>
              <a:buNone/>
            </a:pPr>
            <a:r>
              <a:rPr cap="none" sz="1700" i="0" b="0" u="none">
                <a:solidFill>
                  <a:srgbClr val="FFFFFF">
                    <a:alpha val="100000"/>
                  </a:srgbClr>
                </a:solidFill>
                <a:latin typeface="Arial"/>
                <a:cs typeface="Arial"/>
                <a:ea typeface="Arial"/>
                <a:sym typeface="Arial"/>
              </a:rPr>
              <a:t>• DTP1 coverage declined 7 percentage points from 91% in 2024 to 84% in 2025.
• DTP3 coverage remained constant at 84% between 2024 and 2025.
• There were there were 2,000 more zero-dose children in 2025. This leaves 5,000 children without vaccination, vulnerable to vaccine-preventable diseases and a further &lt;100 with incomplete protection.
• Eswatini accounted for 0.2% of zero-dose children in Eastern and Southern Africa (ESAR) and &lt;0.1% of zero-dose children globally.
• MCV1 coverage increased 3 percentage points from 85% in 2024 to 88% in 2025. There were 3,000 children who missed out on the first measles vaccination.
• MCV2 coverage increased 1 percentage point from 86% in 2024 to 87% in 2025.
• Last dose coverage of HPV vaccination (HPVc) among girls decreased from 30% to 13% in 2025.</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Vaccination schedule, 2025</a:t>
            </a:r>
          </a:p>
        </p:txBody>
      </p:sp>
      <p:graphicFrame>
        <p:nvGraphicFramePr>
          <p:cNvPr id="3" name=""/>
          <p:cNvGraphicFramePr>
            <a:graphicFrameLocks noGrp="true"/>
          </p:cNvGraphicFramePr>
          <p:nvPr/>
        </p:nvGraphicFramePr>
        <p:xfrm rot="0">
          <a:off x="548640" y="1371600"/>
          <a:ext cx="8138160" cy="4572000"/>
        </p:xfrm>
        <a:graphic>
          <a:graphicData uri="http://schemas.openxmlformats.org/drawingml/2006/table">
            <a:tbl>
              <a:tblPr/>
              <a:tblGrid>
                <a:gridCol w="914400"/>
                <a:gridCol w="1737360"/>
                <a:gridCol w="914400"/>
                <a:gridCol w="914400"/>
                <a:gridCol w="914400"/>
                <a:gridCol w="914400"/>
                <a:gridCol w="914400"/>
                <a:gridCol w="914400"/>
              </a:tblGrid>
              <a:tr h="228600">
                <a:tc gridSpan="2">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gridSpan="6">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Level</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5</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6</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DTWPHIBHEPB</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DTWPHIBHEPB (booster)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(females)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5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shows the 2025 national immunization schedule for routine services in Eswatini, reported through the WHO/UNICEF Joint Reporting Form on Immunization (JRF).
Each row corresponds to a vaccine or combination vaccine, indicating whether it is delivered at the national or subnational level. The schedule outlines the number of doses and the recommended ages for administration. Only childhood and adolescent vaccines relevant to WUENIC are included.</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introduction years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37160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(Human papillomavirus)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2023</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1996</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2016</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Meningococcal meningitis vaccines (any strain)</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RSV (Respiratory syncytial virus) immunization strategy</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2016</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Typhoid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displays the year each vaccine was introduced in Eswatini. If a vaccine has been suspended, no introduction year is shown, but if it was suspended and later reintroduced, the year of reintroduction is provided. The introduction years can reflect nationwide rollout, partial (subnational) rollout, or introduction targeted to specific risk groups or high-risk areas, as indicated in the column headers.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stockouts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1828800"/>
                <a:gridCol w="1188720"/>
                <a:gridCol w="1188720"/>
                <a:gridCol w="1188720"/>
                <a:gridCol w="118872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Vaccines / supplies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2025</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(4m) and 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(6m)</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DTP-Hib-HepB</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(6m)</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DTP-containing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(4m)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(4m)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(2.5m)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(3m)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(6m)</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(3m)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MCV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(2m)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Measles-Rubella (MR)</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(6m)</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(4m)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(6m)</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(4m)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(5m)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(6m)</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(3m)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(3m)</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presents reported vaccine stockouts of childhood vaccines relevant to WUENIC at the national and subnational levels over the last 5 years (2021 to 2025). Where available, the duration of national-level stockouts is indicated in months. Subnational stockouts are noted without specifying duration. Only vaccines that had a stockout during the specified time period are displayed.
A stockout refers to a period when vaccine storage and distribution points (e.g., national or district stores) are fully depleted, including buffer stock, and are unable to supply vaccines to lower-level stores or facilities. It is important to note that facility-level stockouts can still occur even when upper-level stores have inventory. Stockouts, especially prolonged ones, can negatively impact immunization coverage.</a:t>
            </a:r>
          </a:p>
        </p:txBody>
      </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8585AFFD885DF428C5218D542FAA00E" ma:contentTypeVersion="15" ma:contentTypeDescription="Create a new document." ma:contentTypeScope="" ma:versionID="2ce7092bf6284d471f65834f69ffe2cd">
  <xsd:schema xmlns:xsd="http://www.w3.org/2001/XMLSchema" xmlns:xs="http://www.w3.org/2001/XMLSchema" xmlns:p="http://schemas.microsoft.com/office/2006/metadata/properties" xmlns:ns2="5ce71423-0d49-4a04-8822-86064e799dcd" xmlns:ns3="b0dea520-d0da-458e-889e-498bdb6be655" targetNamespace="http://schemas.microsoft.com/office/2006/metadata/properties" ma:root="true" ma:fieldsID="6f9012d175d8336c4d0c4ab7112db183" ns2:_="" ns3:_="">
    <xsd:import namespace="5ce71423-0d49-4a04-8822-86064e799dcd"/>
    <xsd:import namespace="b0dea520-d0da-458e-889e-498bdb6be655"/>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2:SharedWithUsers" minOccurs="0"/>
                <xsd:element ref="ns2:SharedWithDetails" minOccurs="0"/>
                <xsd:element ref="ns3:MediaServiceObjectDetectorVersions" minOccurs="0"/>
                <xsd:element ref="ns3:lcf76f155ced4ddcb4097134ff3c332f" minOccurs="0"/>
                <xsd:element ref="ns2:TaxCatchAll" minOccurs="0"/>
                <xsd:element ref="ns3:MediaServiceOCR" minOccurs="0"/>
                <xsd:element ref="ns3:MediaServiceGenerationTime" minOccurs="0"/>
                <xsd:element ref="ns3:MediaServiceEventHashCode" minOccurs="0"/>
                <xsd:element ref="ns3:MediaServiceDateTaken" minOccurs="0"/>
                <xsd:element ref="ns3:MediaLengthInSecond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ce71423-0d49-4a04-8822-86064e799dc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dexed="true"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Shared With Details" ma:internalName="SharedWithDetails" ma:readOnly="true">
      <xsd:simpleType>
        <xsd:restriction base="dms:Note">
          <xsd:maxLength value="255"/>
        </xsd:restriction>
      </xsd:simpleType>
    </xsd:element>
    <xsd:element name="TaxCatchAll" ma:index="18" nillable="true" ma:displayName="Taxonomy Catch All Column" ma:hidden="true" ma:list="{f5d00d6a-d4b5-4f9e-9c99-f4c27bb7a1f0}" ma:internalName="TaxCatchAll" ma:showField="CatchAllData" ma:web="5ce71423-0d49-4a04-8822-86064e799dcd">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b0dea520-d0da-458e-889e-498bdb6be655"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ObjectDetectorVersions" ma:index="15" nillable="true" ma:displayName="MediaServiceObjectDetectorVersions" ma:hidden="true" ma:indexed="true" ma:internalName="MediaServiceObjectDetectorVersions" ma:readOnly="true">
      <xsd:simpleType>
        <xsd:restriction base="dms:Text"/>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element name="MediaServiceGenerationTime" ma:index="20" nillable="true" ma:displayName="MediaServiceGenerationTime" ma:hidden="true" ma:internalName="MediaServiceGenerationTime" ma:readOnly="true">
      <xsd:simpleType>
        <xsd:restriction base="dms:Text"/>
      </xsd:simpleType>
    </xsd:element>
    <xsd:element name="MediaServiceEventHashCode" ma:index="21" nillable="true" ma:displayName="MediaServiceEventHashCode" ma:hidden="true" ma:internalName="MediaServiceEventHashCode" ma:readOnly="true">
      <xsd:simpleType>
        <xsd:restriction base="dms:Text"/>
      </xsd:simpleType>
    </xsd:element>
    <xsd:element name="MediaServiceDateTaken" ma:index="22" nillable="true" ma:displayName="MediaServiceDateTaken" ma:hidden="true" ma:indexed="true" ma:internalName="MediaServiceDateTaken" ma:readOnly="true">
      <xsd:simpleType>
        <xsd:restriction base="dms:Text"/>
      </xsd:simpleType>
    </xsd:element>
    <xsd:element name="MediaLengthInSeconds" ma:index="23" nillable="true" ma:displayName="MediaLengthInSeconds" ma:hidden="true" ma:internalName="MediaLengthInSeconds" ma:readOnly="true">
      <xsd:simpleType>
        <xsd:restriction base="dms:Unknown"/>
      </xsd:simpleType>
    </xsd:element>
    <xsd:element name="MediaServiceSearchProperties" ma:index="24"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5ce71423-0d49-4a04-8822-86064e799dcd">P7TF5XRZ5TZD-1674051314-8164</_dlc_DocId>
    <_dlc_DocIdUrl xmlns="5ce71423-0d49-4a04-8822-86064e799dcd">
      <Url>https://unicef.sharepoint.com/teams/DAPM-DataComm/_layouts/15/DocIdRedir.aspx?ID=P7TF5XRZ5TZD-1674051314-8164</Url>
      <Description>P7TF5XRZ5TZD-1674051314-8164</Description>
    </_dlc_DocIdUrl>
    <lcf76f155ced4ddcb4097134ff3c332f xmlns="b0dea520-d0da-458e-889e-498bdb6be655">
      <Terms xmlns="http://schemas.microsoft.com/office/infopath/2007/PartnerControls"/>
    </lcf76f155ced4ddcb4097134ff3c332f>
    <TaxCatchAll xmlns="5ce71423-0d49-4a04-8822-86064e799dcd" xsi:nil="true"/>
  </documentManagement>
</p:properties>
</file>

<file path=customXml/itemProps1.xml><?xml version="1.0" encoding="utf-8"?>
<ds:datastoreItem xmlns:ds="http://schemas.openxmlformats.org/officeDocument/2006/customXml" ds:itemID="{0CAD8986-1CF8-4A60-8E2D-5A7F640C03AB}"/>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purl.org/dc/dcmitype/"/>
    <ds:schemaRef ds:uri="http://schemas.microsoft.com/office/infopath/2007/PartnerControls"/>
    <ds:schemaRef ds:uri="http://www.w3.org/XML/1998/namespace"/>
    <ds:schemaRef ds:uri="http://schemas.openxmlformats.org/package/2006/metadata/core-properties"/>
    <ds:schemaRef ds:uri="http://schemas.microsoft.com/office/2006/documentManagement/types"/>
    <ds:schemaRef ds:uri="ae6450c1-f776-41e3-80e5-b5e3b2145961"/>
    <ds:schemaRef ds:uri="http://purl.org/dc/terms/"/>
    <ds:schemaRef ds:uri="ca283e0b-db31-4043-a2ef-b80661bf084a"/>
    <ds:schemaRef ds:uri="http://purl.org/dc/elements/1.1/"/>
    <ds:schemaRef ds:uri="9e17fbd9-fb4c-4d20-9ec4-18aa77a91b0d"/>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otalTime>2508</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vt:i4>
      </vt:variant>
    </vt:vector>
  </HeadingPairs>
  <TitlesOfParts>
    <vt:vector size="6" baseType="lpstr">
      <vt:lpstr>Aptos Display</vt:lpstr>
      <vt:lpstr>Arial</vt:lpstr>
      <vt:lpstr>Helvetica</vt:lpstr>
      <vt:lpstr>Roboto</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2026-07-11T00:09:58Z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0x01010038585AFFD885DF428C5218D542FAA00E</vt:lpwstr>
  </property>
  <property fmtid="{D5CDD505-2E9C-101B-9397-08002B2CF9AE}" pid="3" name="MediaServiceImageTags">
    <vt:lpwstr/>
  </property>
  <property fmtid="{D5CDD505-2E9C-101B-9397-08002B2CF9AE}" pid="4" name="_dlc_DocIdItemGuid">
    <vt:lpwstr>2078501b-3eba-40e4-8c73-bc8967e93d7c</vt:lpwstr>
  </property>
</Properties>
</file>