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7d9ac209c183c9b27a54de12ae1cb6cfd3ab008d.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c2fcb0f6692a1f88ac456299d2f63b11c189625.png"/>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edb3edec67aec8669b81c2a0e42b5ba18ad01cb.png"/>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119708"/>
            </a:xfrm>
            <a:custGeom>
              <a:avLst/>
              <a:pathLst>
                <a:path w="6481656" h="119708">
                  <a:moveTo>
                    <a:pt x="0" y="0"/>
                  </a:moveTo>
                  <a:lnTo>
                    <a:pt x="259266" y="0"/>
                  </a:lnTo>
                  <a:lnTo>
                    <a:pt x="518532" y="0"/>
                  </a:lnTo>
                  <a:lnTo>
                    <a:pt x="777798" y="0"/>
                  </a:lnTo>
                  <a:lnTo>
                    <a:pt x="1037065" y="0"/>
                  </a:lnTo>
                  <a:lnTo>
                    <a:pt x="1296331" y="0"/>
                  </a:lnTo>
                  <a:lnTo>
                    <a:pt x="1555597" y="0"/>
                  </a:lnTo>
                  <a:lnTo>
                    <a:pt x="1814863" y="0"/>
                  </a:lnTo>
                  <a:lnTo>
                    <a:pt x="2074130" y="0"/>
                  </a:lnTo>
                  <a:lnTo>
                    <a:pt x="2333396" y="0"/>
                  </a:lnTo>
                  <a:lnTo>
                    <a:pt x="2592662" y="0"/>
                  </a:lnTo>
                  <a:lnTo>
                    <a:pt x="2851928" y="0"/>
                  </a:lnTo>
                  <a:lnTo>
                    <a:pt x="3111195" y="0"/>
                  </a:lnTo>
                  <a:lnTo>
                    <a:pt x="3370461" y="0"/>
                  </a:lnTo>
                  <a:lnTo>
                    <a:pt x="3629727" y="0"/>
                  </a:lnTo>
                  <a:lnTo>
                    <a:pt x="3888994" y="0"/>
                  </a:lnTo>
                  <a:lnTo>
                    <a:pt x="4148260" y="0"/>
                  </a:lnTo>
                  <a:lnTo>
                    <a:pt x="4407526" y="0"/>
                  </a:lnTo>
                  <a:lnTo>
                    <a:pt x="4666792" y="0"/>
                  </a:lnTo>
                  <a:lnTo>
                    <a:pt x="4926059" y="39902"/>
                  </a:lnTo>
                  <a:lnTo>
                    <a:pt x="5185325" y="39902"/>
                  </a:lnTo>
                  <a:lnTo>
                    <a:pt x="5444591" y="39902"/>
                  </a:lnTo>
                  <a:lnTo>
                    <a:pt x="5703857" y="79805"/>
                  </a:lnTo>
                  <a:lnTo>
                    <a:pt x="5963124" y="119708"/>
                  </a:lnTo>
                  <a:lnTo>
                    <a:pt x="6222390" y="79805"/>
                  </a:lnTo>
                  <a:lnTo>
                    <a:pt x="6481656" y="79805"/>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18612"/>
              <a:ext cx="6481656" cy="199513"/>
            </a:xfrm>
            <a:custGeom>
              <a:avLst/>
              <a:pathLst>
                <a:path w="6481656" h="199513">
                  <a:moveTo>
                    <a:pt x="0" y="0"/>
                  </a:moveTo>
                  <a:lnTo>
                    <a:pt x="259266" y="0"/>
                  </a:lnTo>
                  <a:lnTo>
                    <a:pt x="518532" y="0"/>
                  </a:lnTo>
                  <a:lnTo>
                    <a:pt x="777798" y="0"/>
                  </a:lnTo>
                  <a:lnTo>
                    <a:pt x="1037065" y="0"/>
                  </a:lnTo>
                  <a:lnTo>
                    <a:pt x="1296331" y="39902"/>
                  </a:lnTo>
                  <a:lnTo>
                    <a:pt x="1555597" y="39902"/>
                  </a:lnTo>
                  <a:lnTo>
                    <a:pt x="1814863" y="39902"/>
                  </a:lnTo>
                  <a:lnTo>
                    <a:pt x="2074130" y="39902"/>
                  </a:lnTo>
                  <a:lnTo>
                    <a:pt x="2333396" y="39902"/>
                  </a:lnTo>
                  <a:lnTo>
                    <a:pt x="2592662" y="39902"/>
                  </a:lnTo>
                  <a:lnTo>
                    <a:pt x="2851928" y="39902"/>
                  </a:lnTo>
                  <a:lnTo>
                    <a:pt x="3111195" y="39902"/>
                  </a:lnTo>
                  <a:lnTo>
                    <a:pt x="3370461" y="39902"/>
                  </a:lnTo>
                  <a:lnTo>
                    <a:pt x="3629727" y="39902"/>
                  </a:lnTo>
                  <a:lnTo>
                    <a:pt x="3888994" y="39902"/>
                  </a:lnTo>
                  <a:lnTo>
                    <a:pt x="4148260" y="39902"/>
                  </a:lnTo>
                  <a:lnTo>
                    <a:pt x="4407526" y="79805"/>
                  </a:lnTo>
                  <a:lnTo>
                    <a:pt x="4666792" y="79805"/>
                  </a:lnTo>
                  <a:lnTo>
                    <a:pt x="4926059" y="39902"/>
                  </a:lnTo>
                  <a:lnTo>
                    <a:pt x="5185325" y="79805"/>
                  </a:lnTo>
                  <a:lnTo>
                    <a:pt x="5444591" y="39902"/>
                  </a:lnTo>
                  <a:lnTo>
                    <a:pt x="5703857" y="199513"/>
                  </a:lnTo>
                  <a:lnTo>
                    <a:pt x="5963124" y="199513"/>
                  </a:lnTo>
                  <a:lnTo>
                    <a:pt x="6222390" y="119708"/>
                  </a:lnTo>
                  <a:lnTo>
                    <a:pt x="6481656" y="159610"/>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58515"/>
              <a:ext cx="6481656" cy="279319"/>
            </a:xfrm>
            <a:custGeom>
              <a:avLst/>
              <a:pathLst>
                <a:path w="6481656" h="279319">
                  <a:moveTo>
                    <a:pt x="0" y="279319"/>
                  </a:moveTo>
                  <a:lnTo>
                    <a:pt x="259266" y="159610"/>
                  </a:lnTo>
                  <a:lnTo>
                    <a:pt x="518532" y="119708"/>
                  </a:lnTo>
                  <a:lnTo>
                    <a:pt x="777798" y="119708"/>
                  </a:lnTo>
                  <a:lnTo>
                    <a:pt x="1037065" y="79805"/>
                  </a:lnTo>
                  <a:lnTo>
                    <a:pt x="1296331" y="79805"/>
                  </a:lnTo>
                  <a:lnTo>
                    <a:pt x="1555597" y="39902"/>
                  </a:lnTo>
                  <a:lnTo>
                    <a:pt x="1814863" y="79805"/>
                  </a:lnTo>
                  <a:lnTo>
                    <a:pt x="2074130" y="79805"/>
                  </a:lnTo>
                  <a:lnTo>
                    <a:pt x="2333396" y="39902"/>
                  </a:lnTo>
                  <a:lnTo>
                    <a:pt x="2592662" y="39902"/>
                  </a:lnTo>
                  <a:lnTo>
                    <a:pt x="2851928" y="39902"/>
                  </a:lnTo>
                  <a:lnTo>
                    <a:pt x="3111195" y="39902"/>
                  </a:lnTo>
                  <a:lnTo>
                    <a:pt x="3370461" y="39902"/>
                  </a:lnTo>
                  <a:lnTo>
                    <a:pt x="3629727" y="39902"/>
                  </a:lnTo>
                  <a:lnTo>
                    <a:pt x="3888994" y="0"/>
                  </a:lnTo>
                  <a:lnTo>
                    <a:pt x="4148260" y="39902"/>
                  </a:lnTo>
                  <a:lnTo>
                    <a:pt x="4407526" y="39902"/>
                  </a:lnTo>
                  <a:lnTo>
                    <a:pt x="4666792" y="39902"/>
                  </a:lnTo>
                  <a:lnTo>
                    <a:pt x="4926059" y="39902"/>
                  </a:lnTo>
                  <a:lnTo>
                    <a:pt x="5185325" y="39902"/>
                  </a:lnTo>
                  <a:lnTo>
                    <a:pt x="5444591" y="39902"/>
                  </a:lnTo>
                  <a:lnTo>
                    <a:pt x="5703857" y="199513"/>
                  </a:lnTo>
                  <a:lnTo>
                    <a:pt x="5963124" y="199513"/>
                  </a:lnTo>
                  <a:lnTo>
                    <a:pt x="6222390" y="199513"/>
                  </a:lnTo>
                  <a:lnTo>
                    <a:pt x="6481656" y="199513"/>
                  </a:lnTo>
                </a:path>
              </a:pathLst>
            </a:custGeom>
            <a:ln w="27101" cap="flat">
              <a:solidFill>
                <a:srgbClr val="00BFC4">
                  <a:alpha val="100000"/>
                </a:srgbClr>
              </a:solidFill>
              <a:prstDash val="solid"/>
              <a:round/>
            </a:ln>
          </p:spPr>
          <p:txBody>
            <a:bodyPr/>
            <a:lstStyle/>
            <a:p/>
          </p:txBody>
        </p:sp>
        <p:sp>
          <p:nvSpPr>
            <p:cNvPr id="31" name="pl31"/>
            <p:cNvSpPr/>
            <p:nvPr/>
          </p:nvSpPr>
          <p:spPr>
            <a:xfrm>
              <a:off x="1439019" y="1478223"/>
              <a:ext cx="6481656" cy="159610"/>
            </a:xfrm>
            <a:custGeom>
              <a:avLst/>
              <a:pathLst>
                <a:path w="6481656" h="159610">
                  <a:moveTo>
                    <a:pt x="0" y="39902"/>
                  </a:moveTo>
                  <a:lnTo>
                    <a:pt x="259266" y="39902"/>
                  </a:lnTo>
                  <a:lnTo>
                    <a:pt x="518532" y="39902"/>
                  </a:lnTo>
                  <a:lnTo>
                    <a:pt x="777798" y="0"/>
                  </a:lnTo>
                  <a:lnTo>
                    <a:pt x="1037065" y="0"/>
                  </a:lnTo>
                  <a:lnTo>
                    <a:pt x="1296331" y="0"/>
                  </a:lnTo>
                  <a:lnTo>
                    <a:pt x="1555597" y="0"/>
                  </a:lnTo>
                  <a:lnTo>
                    <a:pt x="1814863" y="0"/>
                  </a:lnTo>
                  <a:lnTo>
                    <a:pt x="2074130" y="39902"/>
                  </a:lnTo>
                  <a:lnTo>
                    <a:pt x="2333396" y="0"/>
                  </a:lnTo>
                  <a:lnTo>
                    <a:pt x="2592662" y="39902"/>
                  </a:lnTo>
                  <a:lnTo>
                    <a:pt x="2851928" y="0"/>
                  </a:lnTo>
                  <a:lnTo>
                    <a:pt x="3111195" y="0"/>
                  </a:lnTo>
                  <a:lnTo>
                    <a:pt x="3370461" y="0"/>
                  </a:lnTo>
                  <a:lnTo>
                    <a:pt x="3629727" y="0"/>
                  </a:lnTo>
                  <a:lnTo>
                    <a:pt x="3888994" y="0"/>
                  </a:lnTo>
                  <a:lnTo>
                    <a:pt x="4148260" y="0"/>
                  </a:lnTo>
                  <a:lnTo>
                    <a:pt x="4407526" y="0"/>
                  </a:lnTo>
                  <a:lnTo>
                    <a:pt x="4666792" y="39902"/>
                  </a:lnTo>
                  <a:lnTo>
                    <a:pt x="4926059" y="79805"/>
                  </a:lnTo>
                  <a:lnTo>
                    <a:pt x="5185325" y="119708"/>
                  </a:lnTo>
                  <a:lnTo>
                    <a:pt x="5444591" y="159610"/>
                  </a:lnTo>
                  <a:lnTo>
                    <a:pt x="5703857" y="159610"/>
                  </a:lnTo>
                  <a:lnTo>
                    <a:pt x="5963124" y="119708"/>
                  </a:lnTo>
                  <a:lnTo>
                    <a:pt x="6222390" y="119708"/>
                  </a:lnTo>
                  <a:lnTo>
                    <a:pt x="6481656" y="39902"/>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36004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43984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51965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47974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28023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59945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1400642" y="147974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27630" y="1025633"/>
              <a:ext cx="252311" cy="362784"/>
            </a:xfrm>
            <a:custGeom>
              <a:avLst/>
              <a:pathLst>
                <a:path w="252311" h="362784">
                  <a:moveTo>
                    <a:pt x="252311" y="0"/>
                  </a:moveTo>
                  <a:lnTo>
                    <a:pt x="0" y="362784"/>
                  </a:lnTo>
                </a:path>
              </a:pathLst>
            </a:custGeom>
          </p:spPr>
          <p:txBody>
            <a:bodyPr/>
            <a:lstStyle/>
            <a:p/>
          </p:txBody>
        </p:sp>
        <p:sp>
          <p:nvSpPr>
            <p:cNvPr id="42" name="pl42"/>
            <p:cNvSpPr/>
            <p:nvPr/>
          </p:nvSpPr>
          <p:spPr>
            <a:xfrm>
              <a:off x="7932896" y="1306400"/>
              <a:ext cx="247045" cy="163724"/>
            </a:xfrm>
            <a:custGeom>
              <a:avLst/>
              <a:pathLst>
                <a:path w="247045" h="163724">
                  <a:moveTo>
                    <a:pt x="247045" y="0"/>
                  </a:moveTo>
                  <a:lnTo>
                    <a:pt x="0" y="163724"/>
                  </a:lnTo>
                </a:path>
              </a:pathLst>
            </a:custGeom>
          </p:spPr>
          <p:txBody>
            <a:bodyPr/>
            <a:lstStyle/>
            <a:p/>
          </p:txBody>
        </p:sp>
        <p:sp>
          <p:nvSpPr>
            <p:cNvPr id="43" name="pl43"/>
            <p:cNvSpPr/>
            <p:nvPr/>
          </p:nvSpPr>
          <p:spPr>
            <a:xfrm>
              <a:off x="7938610" y="1520747"/>
              <a:ext cx="241331" cy="35266"/>
            </a:xfrm>
            <a:custGeom>
              <a:avLst/>
              <a:pathLst>
                <a:path w="241331" h="35266">
                  <a:moveTo>
                    <a:pt x="241331" y="35266"/>
                  </a:moveTo>
                  <a:lnTo>
                    <a:pt x="0" y="0"/>
                  </a:lnTo>
                </a:path>
              </a:pathLst>
            </a:custGeom>
          </p:spPr>
          <p:txBody>
            <a:bodyPr/>
            <a:lstStyle/>
            <a:p/>
          </p:txBody>
        </p:sp>
        <p:sp>
          <p:nvSpPr>
            <p:cNvPr id="44" name="pl44"/>
            <p:cNvSpPr/>
            <p:nvPr/>
          </p:nvSpPr>
          <p:spPr>
            <a:xfrm>
              <a:off x="7930270" y="1567254"/>
              <a:ext cx="249672" cy="240082"/>
            </a:xfrm>
            <a:custGeom>
              <a:avLst/>
              <a:pathLst>
                <a:path w="249672" h="240082">
                  <a:moveTo>
                    <a:pt x="249672" y="240082"/>
                  </a:moveTo>
                  <a:lnTo>
                    <a:pt x="0" y="0"/>
                  </a:lnTo>
                </a:path>
              </a:pathLst>
            </a:custGeom>
          </p:spPr>
          <p:txBody>
            <a:bodyPr/>
            <a:lstStyle/>
            <a:p/>
          </p:txBody>
        </p:sp>
        <p:sp>
          <p:nvSpPr>
            <p:cNvPr id="45" name="pg45"/>
            <p:cNvSpPr/>
            <p:nvPr/>
          </p:nvSpPr>
          <p:spPr>
            <a:xfrm>
              <a:off x="8111362" y="916579"/>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957420"/>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97%</a:t>
              </a:r>
            </a:p>
          </p:txBody>
        </p:sp>
        <p:sp>
          <p:nvSpPr>
            <p:cNvPr id="47" name="pg47"/>
            <p:cNvSpPr/>
            <p:nvPr/>
          </p:nvSpPr>
          <p:spPr>
            <a:xfrm>
              <a:off x="8111362" y="1192120"/>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232961"/>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95%</a:t>
              </a:r>
            </a:p>
          </p:txBody>
        </p:sp>
        <p:sp>
          <p:nvSpPr>
            <p:cNvPr id="49" name="pg49"/>
            <p:cNvSpPr/>
            <p:nvPr/>
          </p:nvSpPr>
          <p:spPr>
            <a:xfrm>
              <a:off x="8111362" y="146627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34222" y="1507115"/>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94%</a:t>
              </a:r>
            </a:p>
          </p:txBody>
        </p:sp>
        <p:sp>
          <p:nvSpPr>
            <p:cNvPr id="51" name="pg51"/>
            <p:cNvSpPr/>
            <p:nvPr/>
          </p:nvSpPr>
          <p:spPr>
            <a:xfrm>
              <a:off x="8111362" y="1738388"/>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2" name="tx52"/>
            <p:cNvSpPr/>
            <p:nvPr/>
          </p:nvSpPr>
          <p:spPr>
            <a:xfrm>
              <a:off x="8134222" y="1779229"/>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93%</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5848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Sweden,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93%.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was below, but close to the 95% target and MCV2 coverage was below, but close to the 95% target.
Between 2024 and 2025, 1 vaccines increased coverage, 1 declined and 2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4890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4076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326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52448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3257997"/>
              <a:ext cx="1379037" cy="105907"/>
            </a:xfrm>
            <a:prstGeom prst="rect">
              <a:avLst/>
            </a:prstGeom>
            <a:solidFill>
              <a:srgbClr val="D9D9D9">
                <a:alpha val="60000"/>
              </a:srgbClr>
            </a:solidFill>
          </p:spPr>
          <p:txBody>
            <a:bodyPr/>
            <a:lstStyle/>
            <a:p/>
          </p:txBody>
        </p:sp>
        <p:sp>
          <p:nvSpPr>
            <p:cNvPr id="10" name="pl10"/>
            <p:cNvSpPr/>
            <p:nvPr/>
          </p:nvSpPr>
          <p:spPr>
            <a:xfrm>
              <a:off x="161203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843653"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96%</a:t>
              </a:r>
            </a:p>
          </p:txBody>
        </p:sp>
        <p:sp>
          <p:nvSpPr>
            <p:cNvPr id="12" name="pt12"/>
            <p:cNvSpPr/>
            <p:nvPr/>
          </p:nvSpPr>
          <p:spPr>
            <a:xfrm>
              <a:off x="1422752"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 name="pt13"/>
            <p:cNvSpPr/>
            <p:nvPr/>
          </p:nvSpPr>
          <p:spPr>
            <a:xfrm>
              <a:off x="1466531"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 name="pt14"/>
            <p:cNvSpPr/>
            <p:nvPr/>
          </p:nvSpPr>
          <p:spPr>
            <a:xfrm>
              <a:off x="1481124" y="506802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 name="pt15"/>
            <p:cNvSpPr/>
            <p:nvPr/>
          </p:nvSpPr>
          <p:spPr>
            <a:xfrm>
              <a:off x="1481124" y="496211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 name="pt16"/>
            <p:cNvSpPr/>
            <p:nvPr/>
          </p:nvSpPr>
          <p:spPr>
            <a:xfrm>
              <a:off x="1481124" y="485620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 name="pt17"/>
            <p:cNvSpPr/>
            <p:nvPr/>
          </p:nvSpPr>
          <p:spPr>
            <a:xfrm>
              <a:off x="1495717" y="47502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 name="pt18"/>
            <p:cNvSpPr/>
            <p:nvPr/>
          </p:nvSpPr>
          <p:spPr>
            <a:xfrm>
              <a:off x="1510310"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 name="pt19"/>
            <p:cNvSpPr/>
            <p:nvPr/>
          </p:nvSpPr>
          <p:spPr>
            <a:xfrm>
              <a:off x="1510310"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 name="pt20"/>
            <p:cNvSpPr/>
            <p:nvPr/>
          </p:nvSpPr>
          <p:spPr>
            <a:xfrm>
              <a:off x="1510310"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 name="pt21"/>
            <p:cNvSpPr/>
            <p:nvPr/>
          </p:nvSpPr>
          <p:spPr>
            <a:xfrm>
              <a:off x="1510310"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 name="pt22"/>
            <p:cNvSpPr/>
            <p:nvPr/>
          </p:nvSpPr>
          <p:spPr>
            <a:xfrm>
              <a:off x="1510310"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 name="pt23"/>
            <p:cNvSpPr/>
            <p:nvPr/>
          </p:nvSpPr>
          <p:spPr>
            <a:xfrm>
              <a:off x="1554089" y="411485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1554089" y="400894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568682" y="390303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583275" y="37971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583275" y="36912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583275"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583275"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583275"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583275"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583275"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597868"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597868"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597868"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597868"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597868"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597868"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pt39"/>
            <p:cNvSpPr/>
            <p:nvPr/>
          </p:nvSpPr>
          <p:spPr>
            <a:xfrm>
              <a:off x="1597868"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 name="pt40"/>
            <p:cNvSpPr/>
            <p:nvPr/>
          </p:nvSpPr>
          <p:spPr>
            <a:xfrm>
              <a:off x="1597868"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 name="pt41"/>
            <p:cNvSpPr/>
            <p:nvPr/>
          </p:nvSpPr>
          <p:spPr>
            <a:xfrm>
              <a:off x="1612461"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 name="pt42"/>
            <p:cNvSpPr/>
            <p:nvPr/>
          </p:nvSpPr>
          <p:spPr>
            <a:xfrm>
              <a:off x="1612461"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1612461"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pt44"/>
            <p:cNvSpPr/>
            <p:nvPr/>
          </p:nvSpPr>
          <p:spPr>
            <a:xfrm>
              <a:off x="1612461"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 name="pt45"/>
            <p:cNvSpPr/>
            <p:nvPr/>
          </p:nvSpPr>
          <p:spPr>
            <a:xfrm>
              <a:off x="1612461"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 name="pt46"/>
            <p:cNvSpPr/>
            <p:nvPr/>
          </p:nvSpPr>
          <p:spPr>
            <a:xfrm>
              <a:off x="1612461"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7" name="pt47"/>
            <p:cNvSpPr/>
            <p:nvPr/>
          </p:nvSpPr>
          <p:spPr>
            <a:xfrm>
              <a:off x="1612461"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 name="pt48"/>
            <p:cNvSpPr/>
            <p:nvPr/>
          </p:nvSpPr>
          <p:spPr>
            <a:xfrm>
              <a:off x="1612461"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 name="pt49"/>
            <p:cNvSpPr/>
            <p:nvPr/>
          </p:nvSpPr>
          <p:spPr>
            <a:xfrm>
              <a:off x="1612461"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 name="pt50"/>
            <p:cNvSpPr/>
            <p:nvPr/>
          </p:nvSpPr>
          <p:spPr>
            <a:xfrm>
              <a:off x="1612461"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1" name="pt51"/>
            <p:cNvSpPr/>
            <p:nvPr/>
          </p:nvSpPr>
          <p:spPr>
            <a:xfrm>
              <a:off x="1612461"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2" name="pt52"/>
            <p:cNvSpPr/>
            <p:nvPr/>
          </p:nvSpPr>
          <p:spPr>
            <a:xfrm>
              <a:off x="1612461"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3" name="tx53"/>
            <p:cNvSpPr/>
            <p:nvPr/>
          </p:nvSpPr>
          <p:spPr>
            <a:xfrm>
              <a:off x="1238537"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54" name="tx54"/>
            <p:cNvSpPr/>
            <p:nvPr/>
          </p:nvSpPr>
          <p:spPr>
            <a:xfrm>
              <a:off x="1260268" y="5186891"/>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5" name="tx55"/>
            <p:cNvSpPr/>
            <p:nvPr/>
          </p:nvSpPr>
          <p:spPr>
            <a:xfrm>
              <a:off x="1327807" y="5082925"/>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6" name="tx56"/>
            <p:cNvSpPr/>
            <p:nvPr/>
          </p:nvSpPr>
          <p:spPr>
            <a:xfrm>
              <a:off x="1292483" y="4977017"/>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57" name="tx57"/>
            <p:cNvSpPr/>
            <p:nvPr/>
          </p:nvSpPr>
          <p:spPr>
            <a:xfrm>
              <a:off x="1288058" y="486916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8" name="tx58"/>
            <p:cNvSpPr/>
            <p:nvPr/>
          </p:nvSpPr>
          <p:spPr>
            <a:xfrm>
              <a:off x="1315927"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59" name="tx59"/>
            <p:cNvSpPr/>
            <p:nvPr/>
          </p:nvSpPr>
          <p:spPr>
            <a:xfrm>
              <a:off x="1317244" y="46573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60" name="tx60"/>
            <p:cNvSpPr/>
            <p:nvPr/>
          </p:nvSpPr>
          <p:spPr>
            <a:xfrm>
              <a:off x="1312858" y="455144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61" name="tx61"/>
            <p:cNvSpPr/>
            <p:nvPr/>
          </p:nvSpPr>
          <p:spPr>
            <a:xfrm>
              <a:off x="1330520" y="4446510"/>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62" name="tx62"/>
            <p:cNvSpPr/>
            <p:nvPr/>
          </p:nvSpPr>
          <p:spPr>
            <a:xfrm>
              <a:off x="1330520" y="4341573"/>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63" name="tx63"/>
            <p:cNvSpPr/>
            <p:nvPr/>
          </p:nvSpPr>
          <p:spPr>
            <a:xfrm>
              <a:off x="1308433" y="423372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64" name="tx64"/>
            <p:cNvSpPr/>
            <p:nvPr/>
          </p:nvSpPr>
          <p:spPr>
            <a:xfrm>
              <a:off x="1365487" y="412878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65" name="tx65"/>
            <p:cNvSpPr/>
            <p:nvPr/>
          </p:nvSpPr>
          <p:spPr>
            <a:xfrm>
              <a:off x="1400811" y="4023850"/>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66" name="tx66"/>
            <p:cNvSpPr/>
            <p:nvPr/>
          </p:nvSpPr>
          <p:spPr>
            <a:xfrm>
              <a:off x="1380003" y="3916002"/>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67" name="tx67"/>
            <p:cNvSpPr/>
            <p:nvPr/>
          </p:nvSpPr>
          <p:spPr>
            <a:xfrm>
              <a:off x="1394673" y="3810095"/>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68" name="tx68"/>
            <p:cNvSpPr/>
            <p:nvPr/>
          </p:nvSpPr>
          <p:spPr>
            <a:xfrm>
              <a:off x="1385823" y="370612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69" name="tx69"/>
            <p:cNvSpPr/>
            <p:nvPr/>
          </p:nvSpPr>
          <p:spPr>
            <a:xfrm>
              <a:off x="1385823" y="359925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70" name="tx70"/>
            <p:cNvSpPr/>
            <p:nvPr/>
          </p:nvSpPr>
          <p:spPr>
            <a:xfrm>
              <a:off x="1377012" y="349237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71" name="tx71"/>
            <p:cNvSpPr/>
            <p:nvPr/>
          </p:nvSpPr>
          <p:spPr>
            <a:xfrm>
              <a:off x="1385823" y="338646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72" name="tx72"/>
            <p:cNvSpPr/>
            <p:nvPr/>
          </p:nvSpPr>
          <p:spPr>
            <a:xfrm>
              <a:off x="1372586" y="328055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73" name="tx73"/>
            <p:cNvSpPr/>
            <p:nvPr/>
          </p:nvSpPr>
          <p:spPr>
            <a:xfrm>
              <a:off x="1385823" y="317465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74" name="tx74"/>
            <p:cNvSpPr/>
            <p:nvPr/>
          </p:nvSpPr>
          <p:spPr>
            <a:xfrm>
              <a:off x="1400416" y="307068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75" name="tx75"/>
            <p:cNvSpPr/>
            <p:nvPr/>
          </p:nvSpPr>
          <p:spPr>
            <a:xfrm>
              <a:off x="1418000" y="296477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76" name="tx76"/>
            <p:cNvSpPr/>
            <p:nvPr/>
          </p:nvSpPr>
          <p:spPr>
            <a:xfrm>
              <a:off x="1440203" y="2858868"/>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77" name="tx77"/>
            <p:cNvSpPr/>
            <p:nvPr/>
          </p:nvSpPr>
          <p:spPr>
            <a:xfrm>
              <a:off x="1448937" y="275102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78" name="tx78"/>
            <p:cNvSpPr/>
            <p:nvPr/>
          </p:nvSpPr>
          <p:spPr>
            <a:xfrm>
              <a:off x="1395991"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79" name="tx79"/>
            <p:cNvSpPr/>
            <p:nvPr/>
          </p:nvSpPr>
          <p:spPr>
            <a:xfrm>
              <a:off x="1400377"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80" name="tx80"/>
            <p:cNvSpPr/>
            <p:nvPr/>
          </p:nvSpPr>
          <p:spPr>
            <a:xfrm>
              <a:off x="1409189"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81" name="tx81"/>
            <p:cNvSpPr/>
            <p:nvPr/>
          </p:nvSpPr>
          <p:spPr>
            <a:xfrm>
              <a:off x="1404802" y="232739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82" name="tx82"/>
            <p:cNvSpPr/>
            <p:nvPr/>
          </p:nvSpPr>
          <p:spPr>
            <a:xfrm>
              <a:off x="1419395" y="222148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83" name="tx83"/>
            <p:cNvSpPr/>
            <p:nvPr/>
          </p:nvSpPr>
          <p:spPr>
            <a:xfrm>
              <a:off x="1423859" y="211751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84" name="tx84"/>
            <p:cNvSpPr/>
            <p:nvPr/>
          </p:nvSpPr>
          <p:spPr>
            <a:xfrm>
              <a:off x="1410623" y="201063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85" name="tx85"/>
            <p:cNvSpPr/>
            <p:nvPr/>
          </p:nvSpPr>
          <p:spPr>
            <a:xfrm>
              <a:off x="1450332" y="1903761"/>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86" name="tx86"/>
            <p:cNvSpPr/>
            <p:nvPr/>
          </p:nvSpPr>
          <p:spPr>
            <a:xfrm>
              <a:off x="1432593" y="179979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87" name="tx87"/>
            <p:cNvSpPr/>
            <p:nvPr/>
          </p:nvSpPr>
          <p:spPr>
            <a:xfrm>
              <a:off x="1428207" y="1692916"/>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88" name="tx88"/>
            <p:cNvSpPr/>
            <p:nvPr/>
          </p:nvSpPr>
          <p:spPr>
            <a:xfrm>
              <a:off x="1423859"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89" name="tx89"/>
            <p:cNvSpPr/>
            <p:nvPr/>
          </p:nvSpPr>
          <p:spPr>
            <a:xfrm>
              <a:off x="1397386" y="148009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90" name="tx90"/>
            <p:cNvSpPr/>
            <p:nvPr/>
          </p:nvSpPr>
          <p:spPr>
            <a:xfrm>
              <a:off x="1406198" y="137418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91" name="tx91"/>
            <p:cNvSpPr/>
            <p:nvPr/>
          </p:nvSpPr>
          <p:spPr>
            <a:xfrm>
              <a:off x="1423782" y="126827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92" name="tx92"/>
            <p:cNvSpPr/>
            <p:nvPr/>
          </p:nvSpPr>
          <p:spPr>
            <a:xfrm>
              <a:off x="1423859" y="116434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93" name="tx93"/>
            <p:cNvSpPr/>
            <p:nvPr/>
          </p:nvSpPr>
          <p:spPr>
            <a:xfrm>
              <a:off x="1419395"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94" name="rc94"/>
            <p:cNvSpPr/>
            <p:nvPr/>
          </p:nvSpPr>
          <p:spPr>
            <a:xfrm>
              <a:off x="343909" y="875080"/>
              <a:ext cx="1379037" cy="4659927"/>
            </a:xfrm>
            <a:prstGeom prst="rect">
              <a:avLst/>
            </a:prstGeom>
            <a:ln w="13550" cap="rnd">
              <a:solidFill>
                <a:srgbClr val="999999">
                  <a:alpha val="100000"/>
                </a:srgbClr>
              </a:solidFill>
              <a:prstDash val="solid"/>
              <a:round/>
            </a:ln>
          </p:spPr>
          <p:txBody>
            <a:bodyPr/>
            <a:lstStyle/>
            <a:p/>
          </p:txBody>
        </p:sp>
        <p:sp>
          <p:nvSpPr>
            <p:cNvPr id="95" name="pl95"/>
            <p:cNvSpPr/>
            <p:nvPr/>
          </p:nvSpPr>
          <p:spPr>
            <a:xfrm>
              <a:off x="18056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209752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238938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26812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297310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0" name="rc100"/>
            <p:cNvSpPr/>
            <p:nvPr/>
          </p:nvSpPr>
          <p:spPr>
            <a:xfrm>
              <a:off x="1792535" y="3257997"/>
              <a:ext cx="1379037" cy="105907"/>
            </a:xfrm>
            <a:prstGeom prst="rect">
              <a:avLst/>
            </a:prstGeom>
            <a:solidFill>
              <a:srgbClr val="D9D9D9">
                <a:alpha val="60000"/>
              </a:srgbClr>
            </a:solidFill>
          </p:spPr>
          <p:txBody>
            <a:bodyPr/>
            <a:lstStyle/>
            <a:p/>
          </p:txBody>
        </p:sp>
        <p:sp>
          <p:nvSpPr>
            <p:cNvPr id="101" name="pl101"/>
            <p:cNvSpPr/>
            <p:nvPr/>
          </p:nvSpPr>
          <p:spPr>
            <a:xfrm>
              <a:off x="303148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02" name="tx102"/>
            <p:cNvSpPr/>
            <p:nvPr/>
          </p:nvSpPr>
          <p:spPr>
            <a:xfrm>
              <a:off x="2263094"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94%</a:t>
              </a:r>
            </a:p>
          </p:txBody>
        </p:sp>
        <p:sp>
          <p:nvSpPr>
            <p:cNvPr id="103" name="pt103"/>
            <p:cNvSpPr/>
            <p:nvPr/>
          </p:nvSpPr>
          <p:spPr>
            <a:xfrm>
              <a:off x="2856786"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4" name="pt104"/>
            <p:cNvSpPr/>
            <p:nvPr/>
          </p:nvSpPr>
          <p:spPr>
            <a:xfrm>
              <a:off x="2900565"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5" name="pt105"/>
            <p:cNvSpPr/>
            <p:nvPr/>
          </p:nvSpPr>
          <p:spPr>
            <a:xfrm>
              <a:off x="2900565"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6" name="pt106"/>
            <p:cNvSpPr/>
            <p:nvPr/>
          </p:nvSpPr>
          <p:spPr>
            <a:xfrm>
              <a:off x="2900565"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7" name="pt107"/>
            <p:cNvSpPr/>
            <p:nvPr/>
          </p:nvSpPr>
          <p:spPr>
            <a:xfrm>
              <a:off x="2915158"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8" name="pt108"/>
            <p:cNvSpPr/>
            <p:nvPr/>
          </p:nvSpPr>
          <p:spPr>
            <a:xfrm>
              <a:off x="2915158"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9" name="pt109"/>
            <p:cNvSpPr/>
            <p:nvPr/>
          </p:nvSpPr>
          <p:spPr>
            <a:xfrm>
              <a:off x="2929751"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0" name="pt110"/>
            <p:cNvSpPr/>
            <p:nvPr/>
          </p:nvSpPr>
          <p:spPr>
            <a:xfrm>
              <a:off x="2929751"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1" name="pt111"/>
            <p:cNvSpPr/>
            <p:nvPr/>
          </p:nvSpPr>
          <p:spPr>
            <a:xfrm>
              <a:off x="2929751"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2" name="pt112"/>
            <p:cNvSpPr/>
            <p:nvPr/>
          </p:nvSpPr>
          <p:spPr>
            <a:xfrm>
              <a:off x="2929751"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3" name="pt113"/>
            <p:cNvSpPr/>
            <p:nvPr/>
          </p:nvSpPr>
          <p:spPr>
            <a:xfrm>
              <a:off x="2944344"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4" name="pt114"/>
            <p:cNvSpPr/>
            <p:nvPr/>
          </p:nvSpPr>
          <p:spPr>
            <a:xfrm>
              <a:off x="2958937"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5" name="pt115"/>
            <p:cNvSpPr/>
            <p:nvPr/>
          </p:nvSpPr>
          <p:spPr>
            <a:xfrm>
              <a:off x="2958937"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6" name="pt116"/>
            <p:cNvSpPr/>
            <p:nvPr/>
          </p:nvSpPr>
          <p:spPr>
            <a:xfrm>
              <a:off x="2958937"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7" name="pt117"/>
            <p:cNvSpPr/>
            <p:nvPr/>
          </p:nvSpPr>
          <p:spPr>
            <a:xfrm>
              <a:off x="2958937"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8" name="pt118"/>
            <p:cNvSpPr/>
            <p:nvPr/>
          </p:nvSpPr>
          <p:spPr>
            <a:xfrm>
              <a:off x="2973530"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9" name="pt119"/>
            <p:cNvSpPr/>
            <p:nvPr/>
          </p:nvSpPr>
          <p:spPr>
            <a:xfrm>
              <a:off x="2988123"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0" name="pt120"/>
            <p:cNvSpPr/>
            <p:nvPr/>
          </p:nvSpPr>
          <p:spPr>
            <a:xfrm>
              <a:off x="2988123"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1" name="pt121"/>
            <p:cNvSpPr/>
            <p:nvPr/>
          </p:nvSpPr>
          <p:spPr>
            <a:xfrm>
              <a:off x="3002716"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pt122"/>
            <p:cNvSpPr/>
            <p:nvPr/>
          </p:nvSpPr>
          <p:spPr>
            <a:xfrm>
              <a:off x="3002716"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3" name="pt123"/>
            <p:cNvSpPr/>
            <p:nvPr/>
          </p:nvSpPr>
          <p:spPr>
            <a:xfrm>
              <a:off x="3002716"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4" name="pt124"/>
            <p:cNvSpPr/>
            <p:nvPr/>
          </p:nvSpPr>
          <p:spPr>
            <a:xfrm>
              <a:off x="3017309"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5" name="pt125"/>
            <p:cNvSpPr/>
            <p:nvPr/>
          </p:nvSpPr>
          <p:spPr>
            <a:xfrm>
              <a:off x="3017309"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6" name="pt126"/>
            <p:cNvSpPr/>
            <p:nvPr/>
          </p:nvSpPr>
          <p:spPr>
            <a:xfrm>
              <a:off x="3017309"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7" name="pt127"/>
            <p:cNvSpPr/>
            <p:nvPr/>
          </p:nvSpPr>
          <p:spPr>
            <a:xfrm>
              <a:off x="3017309"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8" name="pt128"/>
            <p:cNvSpPr/>
            <p:nvPr/>
          </p:nvSpPr>
          <p:spPr>
            <a:xfrm>
              <a:off x="3017309"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9" name="pt129"/>
            <p:cNvSpPr/>
            <p:nvPr/>
          </p:nvSpPr>
          <p:spPr>
            <a:xfrm>
              <a:off x="3031902"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0" name="pt130"/>
            <p:cNvSpPr/>
            <p:nvPr/>
          </p:nvSpPr>
          <p:spPr>
            <a:xfrm>
              <a:off x="3031902"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1" name="pt131"/>
            <p:cNvSpPr/>
            <p:nvPr/>
          </p:nvSpPr>
          <p:spPr>
            <a:xfrm>
              <a:off x="3031902"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2" name="pt132"/>
            <p:cNvSpPr/>
            <p:nvPr/>
          </p:nvSpPr>
          <p:spPr>
            <a:xfrm>
              <a:off x="3031902"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3" name="pt133"/>
            <p:cNvSpPr/>
            <p:nvPr/>
          </p:nvSpPr>
          <p:spPr>
            <a:xfrm>
              <a:off x="3046495"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4" name="pt134"/>
            <p:cNvSpPr/>
            <p:nvPr/>
          </p:nvSpPr>
          <p:spPr>
            <a:xfrm>
              <a:off x="3046495"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5" name="pt135"/>
            <p:cNvSpPr/>
            <p:nvPr/>
          </p:nvSpPr>
          <p:spPr>
            <a:xfrm>
              <a:off x="3046495"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6" name="pt136"/>
            <p:cNvSpPr/>
            <p:nvPr/>
          </p:nvSpPr>
          <p:spPr>
            <a:xfrm>
              <a:off x="3046495"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7" name="pt137"/>
            <p:cNvSpPr/>
            <p:nvPr/>
          </p:nvSpPr>
          <p:spPr>
            <a:xfrm>
              <a:off x="3046495"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8" name="pt138"/>
            <p:cNvSpPr/>
            <p:nvPr/>
          </p:nvSpPr>
          <p:spPr>
            <a:xfrm>
              <a:off x="3061088"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9" name="pt139"/>
            <p:cNvSpPr/>
            <p:nvPr/>
          </p:nvSpPr>
          <p:spPr>
            <a:xfrm>
              <a:off x="3061088"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0" name="pt140"/>
            <p:cNvSpPr/>
            <p:nvPr/>
          </p:nvSpPr>
          <p:spPr>
            <a:xfrm>
              <a:off x="3061088"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1" name="pt141"/>
            <p:cNvSpPr/>
            <p:nvPr/>
          </p:nvSpPr>
          <p:spPr>
            <a:xfrm>
              <a:off x="3061088"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2" name="pt142"/>
            <p:cNvSpPr/>
            <p:nvPr/>
          </p:nvSpPr>
          <p:spPr>
            <a:xfrm>
              <a:off x="3061088"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3" name="pt143"/>
            <p:cNvSpPr/>
            <p:nvPr/>
          </p:nvSpPr>
          <p:spPr>
            <a:xfrm>
              <a:off x="3061088"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4" name="tx144"/>
            <p:cNvSpPr/>
            <p:nvPr/>
          </p:nvSpPr>
          <p:spPr>
            <a:xfrm>
              <a:off x="2672570"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145" name="tx145"/>
            <p:cNvSpPr/>
            <p:nvPr/>
          </p:nvSpPr>
          <p:spPr>
            <a:xfrm>
              <a:off x="2711963" y="518786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146" name="tx146"/>
            <p:cNvSpPr/>
            <p:nvPr/>
          </p:nvSpPr>
          <p:spPr>
            <a:xfrm>
              <a:off x="2720774" y="5082925"/>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147" name="tx147"/>
            <p:cNvSpPr/>
            <p:nvPr/>
          </p:nvSpPr>
          <p:spPr>
            <a:xfrm>
              <a:off x="2694301" y="4975077"/>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148" name="tx148"/>
            <p:cNvSpPr/>
            <p:nvPr/>
          </p:nvSpPr>
          <p:spPr>
            <a:xfrm>
              <a:off x="2717705" y="487014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149" name="tx149"/>
            <p:cNvSpPr/>
            <p:nvPr/>
          </p:nvSpPr>
          <p:spPr>
            <a:xfrm>
              <a:off x="2735367"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150" name="tx150"/>
            <p:cNvSpPr/>
            <p:nvPr/>
          </p:nvSpPr>
          <p:spPr>
            <a:xfrm>
              <a:off x="2780820" y="4657354"/>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151" name="tx151"/>
            <p:cNvSpPr/>
            <p:nvPr/>
          </p:nvSpPr>
          <p:spPr>
            <a:xfrm>
              <a:off x="2776433" y="4553388"/>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152" name="tx152"/>
            <p:cNvSpPr/>
            <p:nvPr/>
          </p:nvSpPr>
          <p:spPr>
            <a:xfrm>
              <a:off x="2741110" y="4447480"/>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153" name="tx153"/>
            <p:cNvSpPr/>
            <p:nvPr/>
          </p:nvSpPr>
          <p:spPr>
            <a:xfrm>
              <a:off x="2736685" y="433963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154" name="tx154"/>
            <p:cNvSpPr/>
            <p:nvPr/>
          </p:nvSpPr>
          <p:spPr>
            <a:xfrm>
              <a:off x="2764553" y="423469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155" name="tx155"/>
            <p:cNvSpPr/>
            <p:nvPr/>
          </p:nvSpPr>
          <p:spPr>
            <a:xfrm>
              <a:off x="2765871" y="412781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156" name="tx156"/>
            <p:cNvSpPr/>
            <p:nvPr/>
          </p:nvSpPr>
          <p:spPr>
            <a:xfrm>
              <a:off x="2761484" y="402191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157" name="tx157"/>
            <p:cNvSpPr/>
            <p:nvPr/>
          </p:nvSpPr>
          <p:spPr>
            <a:xfrm>
              <a:off x="2801272" y="3917943"/>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158" name="tx158"/>
            <p:cNvSpPr/>
            <p:nvPr/>
          </p:nvSpPr>
          <p:spPr>
            <a:xfrm>
              <a:off x="2757059" y="381009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159" name="tx159"/>
            <p:cNvSpPr/>
            <p:nvPr/>
          </p:nvSpPr>
          <p:spPr>
            <a:xfrm>
              <a:off x="2784850" y="370418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160" name="tx160"/>
            <p:cNvSpPr/>
            <p:nvPr/>
          </p:nvSpPr>
          <p:spPr>
            <a:xfrm>
              <a:off x="2799443" y="359824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161" name="tx161"/>
            <p:cNvSpPr/>
            <p:nvPr/>
          </p:nvSpPr>
          <p:spPr>
            <a:xfrm>
              <a:off x="2795057" y="349237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162" name="tx162"/>
            <p:cNvSpPr/>
            <p:nvPr/>
          </p:nvSpPr>
          <p:spPr>
            <a:xfrm>
              <a:off x="2849437" y="3388406"/>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163" name="tx163"/>
            <p:cNvSpPr/>
            <p:nvPr/>
          </p:nvSpPr>
          <p:spPr>
            <a:xfrm>
              <a:off x="2792027" y="328055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164" name="tx164"/>
            <p:cNvSpPr/>
            <p:nvPr/>
          </p:nvSpPr>
          <p:spPr>
            <a:xfrm>
              <a:off x="2805263" y="317465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165" name="tx165"/>
            <p:cNvSpPr/>
            <p:nvPr/>
          </p:nvSpPr>
          <p:spPr>
            <a:xfrm>
              <a:off x="2819856" y="307068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166" name="tx166"/>
            <p:cNvSpPr/>
            <p:nvPr/>
          </p:nvSpPr>
          <p:spPr>
            <a:xfrm>
              <a:off x="2828707" y="296477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167" name="tx167"/>
            <p:cNvSpPr/>
            <p:nvPr/>
          </p:nvSpPr>
          <p:spPr>
            <a:xfrm>
              <a:off x="2811045" y="285692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168" name="tx168"/>
            <p:cNvSpPr/>
            <p:nvPr/>
          </p:nvSpPr>
          <p:spPr>
            <a:xfrm>
              <a:off x="2811045" y="275098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169" name="tx169"/>
            <p:cNvSpPr/>
            <p:nvPr/>
          </p:nvSpPr>
          <p:spPr>
            <a:xfrm>
              <a:off x="2828629" y="264511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170" name="tx170"/>
            <p:cNvSpPr/>
            <p:nvPr/>
          </p:nvSpPr>
          <p:spPr>
            <a:xfrm>
              <a:off x="2843300" y="2539205"/>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171" name="tx171"/>
            <p:cNvSpPr/>
            <p:nvPr/>
          </p:nvSpPr>
          <p:spPr>
            <a:xfrm>
              <a:off x="2830024" y="243325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172" name="tx172"/>
            <p:cNvSpPr/>
            <p:nvPr/>
          </p:nvSpPr>
          <p:spPr>
            <a:xfrm>
              <a:off x="2834449" y="232739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173" name="tx173"/>
            <p:cNvSpPr/>
            <p:nvPr/>
          </p:nvSpPr>
          <p:spPr>
            <a:xfrm>
              <a:off x="2834411" y="2221483"/>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174" name="tx174"/>
            <p:cNvSpPr/>
            <p:nvPr/>
          </p:nvSpPr>
          <p:spPr>
            <a:xfrm>
              <a:off x="2849042" y="211751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175" name="tx175"/>
            <p:cNvSpPr/>
            <p:nvPr/>
          </p:nvSpPr>
          <p:spPr>
            <a:xfrm>
              <a:off x="2866626" y="2011609"/>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176" name="tx176"/>
            <p:cNvSpPr/>
            <p:nvPr/>
          </p:nvSpPr>
          <p:spPr>
            <a:xfrm>
              <a:off x="2853429" y="190376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177" name="tx177"/>
            <p:cNvSpPr/>
            <p:nvPr/>
          </p:nvSpPr>
          <p:spPr>
            <a:xfrm>
              <a:off x="2884366" y="1797853"/>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178" name="tx178"/>
            <p:cNvSpPr/>
            <p:nvPr/>
          </p:nvSpPr>
          <p:spPr>
            <a:xfrm>
              <a:off x="2853429" y="16919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179" name="tx179"/>
            <p:cNvSpPr/>
            <p:nvPr/>
          </p:nvSpPr>
          <p:spPr>
            <a:xfrm>
              <a:off x="2859249" y="1587009"/>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180" name="tx180"/>
            <p:cNvSpPr/>
            <p:nvPr/>
          </p:nvSpPr>
          <p:spPr>
            <a:xfrm>
              <a:off x="2881219" y="1482072"/>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181" name="tx181"/>
            <p:cNvSpPr/>
            <p:nvPr/>
          </p:nvSpPr>
          <p:spPr>
            <a:xfrm>
              <a:off x="2876833" y="1375194"/>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182" name="tx182"/>
            <p:cNvSpPr/>
            <p:nvPr/>
          </p:nvSpPr>
          <p:spPr>
            <a:xfrm>
              <a:off x="2872486" y="1270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183" name="tx183"/>
            <p:cNvSpPr/>
            <p:nvPr/>
          </p:nvSpPr>
          <p:spPr>
            <a:xfrm>
              <a:off x="2846012" y="11623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184" name="tx184"/>
            <p:cNvSpPr/>
            <p:nvPr/>
          </p:nvSpPr>
          <p:spPr>
            <a:xfrm>
              <a:off x="2872486" y="105844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185" name="rc185"/>
            <p:cNvSpPr/>
            <p:nvPr/>
          </p:nvSpPr>
          <p:spPr>
            <a:xfrm>
              <a:off x="1792535" y="875080"/>
              <a:ext cx="1379037" cy="4659927"/>
            </a:xfrm>
            <a:prstGeom prst="rect">
              <a:avLst/>
            </a:prstGeom>
            <a:ln w="13550" cap="rnd">
              <a:solidFill>
                <a:srgbClr val="999999">
                  <a:alpha val="100000"/>
                </a:srgbClr>
              </a:solidFill>
              <a:prstDash val="solid"/>
              <a:round/>
            </a:ln>
          </p:spPr>
          <p:txBody>
            <a:bodyPr/>
            <a:lstStyle/>
            <a:p/>
          </p:txBody>
        </p:sp>
        <p:sp>
          <p:nvSpPr>
            <p:cNvPr id="186" name="pl186"/>
            <p:cNvSpPr/>
            <p:nvPr/>
          </p:nvSpPr>
          <p:spPr>
            <a:xfrm>
              <a:off x="325429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354615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383801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41298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442173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1" name="rc191"/>
            <p:cNvSpPr/>
            <p:nvPr/>
          </p:nvSpPr>
          <p:spPr>
            <a:xfrm>
              <a:off x="3241161" y="3469812"/>
              <a:ext cx="1379037" cy="105907"/>
            </a:xfrm>
            <a:prstGeom prst="rect">
              <a:avLst/>
            </a:prstGeom>
            <a:solidFill>
              <a:srgbClr val="D9D9D9">
                <a:alpha val="60000"/>
              </a:srgbClr>
            </a:solidFill>
          </p:spPr>
          <p:txBody>
            <a:bodyPr/>
            <a:lstStyle/>
            <a:p/>
          </p:txBody>
        </p:sp>
        <p:sp>
          <p:nvSpPr>
            <p:cNvPr id="192" name="pl192"/>
            <p:cNvSpPr/>
            <p:nvPr/>
          </p:nvSpPr>
          <p:spPr>
            <a:xfrm>
              <a:off x="4523885"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93" name="tx193"/>
            <p:cNvSpPr/>
            <p:nvPr/>
          </p:nvSpPr>
          <p:spPr>
            <a:xfrm>
              <a:off x="3755499"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97%</a:t>
              </a:r>
            </a:p>
          </p:txBody>
        </p:sp>
        <p:sp>
          <p:nvSpPr>
            <p:cNvPr id="194" name="pt194"/>
            <p:cNvSpPr/>
            <p:nvPr/>
          </p:nvSpPr>
          <p:spPr>
            <a:xfrm>
              <a:off x="4320005"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5" name="pt195"/>
            <p:cNvSpPr/>
            <p:nvPr/>
          </p:nvSpPr>
          <p:spPr>
            <a:xfrm>
              <a:off x="4363784"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6" name="pt196"/>
            <p:cNvSpPr/>
            <p:nvPr/>
          </p:nvSpPr>
          <p:spPr>
            <a:xfrm>
              <a:off x="4378377" y="506802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7" name="pt197"/>
            <p:cNvSpPr/>
            <p:nvPr/>
          </p:nvSpPr>
          <p:spPr>
            <a:xfrm>
              <a:off x="4378377" y="496211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8" name="pt198"/>
            <p:cNvSpPr/>
            <p:nvPr/>
          </p:nvSpPr>
          <p:spPr>
            <a:xfrm>
              <a:off x="4407563" y="485620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9" name="pt199"/>
            <p:cNvSpPr/>
            <p:nvPr/>
          </p:nvSpPr>
          <p:spPr>
            <a:xfrm>
              <a:off x="4407563" y="47502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0" name="pt200"/>
            <p:cNvSpPr/>
            <p:nvPr/>
          </p:nvSpPr>
          <p:spPr>
            <a:xfrm>
              <a:off x="4407563"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1" name="pt201"/>
            <p:cNvSpPr/>
            <p:nvPr/>
          </p:nvSpPr>
          <p:spPr>
            <a:xfrm>
              <a:off x="4407563"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2" name="pt202"/>
            <p:cNvSpPr/>
            <p:nvPr/>
          </p:nvSpPr>
          <p:spPr>
            <a:xfrm>
              <a:off x="4422156"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3" name="pt203"/>
            <p:cNvSpPr/>
            <p:nvPr/>
          </p:nvSpPr>
          <p:spPr>
            <a:xfrm>
              <a:off x="4422156"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4" name="pt204"/>
            <p:cNvSpPr/>
            <p:nvPr/>
          </p:nvSpPr>
          <p:spPr>
            <a:xfrm>
              <a:off x="4451342" y="42207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5" name="pt205"/>
            <p:cNvSpPr/>
            <p:nvPr/>
          </p:nvSpPr>
          <p:spPr>
            <a:xfrm>
              <a:off x="4451342" y="411485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6" name="pt206"/>
            <p:cNvSpPr/>
            <p:nvPr/>
          </p:nvSpPr>
          <p:spPr>
            <a:xfrm>
              <a:off x="4465935" y="400894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7" name="pt207"/>
            <p:cNvSpPr/>
            <p:nvPr/>
          </p:nvSpPr>
          <p:spPr>
            <a:xfrm>
              <a:off x="4480528" y="390303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8" name="pt208"/>
            <p:cNvSpPr/>
            <p:nvPr/>
          </p:nvSpPr>
          <p:spPr>
            <a:xfrm>
              <a:off x="4480528" y="37971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9" name="pt209"/>
            <p:cNvSpPr/>
            <p:nvPr/>
          </p:nvSpPr>
          <p:spPr>
            <a:xfrm>
              <a:off x="4480528" y="36912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0" name="pt210"/>
            <p:cNvSpPr/>
            <p:nvPr/>
          </p:nvSpPr>
          <p:spPr>
            <a:xfrm>
              <a:off x="4480528"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1" name="pt211"/>
            <p:cNvSpPr/>
            <p:nvPr/>
          </p:nvSpPr>
          <p:spPr>
            <a:xfrm>
              <a:off x="4480528"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2" name="pt212"/>
            <p:cNvSpPr/>
            <p:nvPr/>
          </p:nvSpPr>
          <p:spPr>
            <a:xfrm>
              <a:off x="4480528"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3" name="pt213"/>
            <p:cNvSpPr/>
            <p:nvPr/>
          </p:nvSpPr>
          <p:spPr>
            <a:xfrm>
              <a:off x="4480528"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4" name="pt214"/>
            <p:cNvSpPr/>
            <p:nvPr/>
          </p:nvSpPr>
          <p:spPr>
            <a:xfrm>
              <a:off x="4495121"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5" name="pt215"/>
            <p:cNvSpPr/>
            <p:nvPr/>
          </p:nvSpPr>
          <p:spPr>
            <a:xfrm>
              <a:off x="4495121"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6" name="pt216"/>
            <p:cNvSpPr/>
            <p:nvPr/>
          </p:nvSpPr>
          <p:spPr>
            <a:xfrm>
              <a:off x="4495121"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7" name="pt217"/>
            <p:cNvSpPr/>
            <p:nvPr/>
          </p:nvSpPr>
          <p:spPr>
            <a:xfrm>
              <a:off x="4495121"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8" name="pt218"/>
            <p:cNvSpPr/>
            <p:nvPr/>
          </p:nvSpPr>
          <p:spPr>
            <a:xfrm>
              <a:off x="4495121"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9" name="pt219"/>
            <p:cNvSpPr/>
            <p:nvPr/>
          </p:nvSpPr>
          <p:spPr>
            <a:xfrm>
              <a:off x="4495121"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0" name="pt220"/>
            <p:cNvSpPr/>
            <p:nvPr/>
          </p:nvSpPr>
          <p:spPr>
            <a:xfrm>
              <a:off x="4495121"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1" name="pt221"/>
            <p:cNvSpPr/>
            <p:nvPr/>
          </p:nvSpPr>
          <p:spPr>
            <a:xfrm>
              <a:off x="4495121"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2" name="pt222"/>
            <p:cNvSpPr/>
            <p:nvPr/>
          </p:nvSpPr>
          <p:spPr>
            <a:xfrm>
              <a:off x="4509714"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3" name="pt223"/>
            <p:cNvSpPr/>
            <p:nvPr/>
          </p:nvSpPr>
          <p:spPr>
            <a:xfrm>
              <a:off x="4509714"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4" name="pt224"/>
            <p:cNvSpPr/>
            <p:nvPr/>
          </p:nvSpPr>
          <p:spPr>
            <a:xfrm>
              <a:off x="4509714"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5" name="pt225"/>
            <p:cNvSpPr/>
            <p:nvPr/>
          </p:nvSpPr>
          <p:spPr>
            <a:xfrm>
              <a:off x="4509714"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6" name="pt226"/>
            <p:cNvSpPr/>
            <p:nvPr/>
          </p:nvSpPr>
          <p:spPr>
            <a:xfrm>
              <a:off x="4509714"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7" name="pt227"/>
            <p:cNvSpPr/>
            <p:nvPr/>
          </p:nvSpPr>
          <p:spPr>
            <a:xfrm>
              <a:off x="4509714"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8" name="pt228"/>
            <p:cNvSpPr/>
            <p:nvPr/>
          </p:nvSpPr>
          <p:spPr>
            <a:xfrm>
              <a:off x="4509714"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9" name="pt229"/>
            <p:cNvSpPr/>
            <p:nvPr/>
          </p:nvSpPr>
          <p:spPr>
            <a:xfrm>
              <a:off x="4509714"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0" name="pt230"/>
            <p:cNvSpPr/>
            <p:nvPr/>
          </p:nvSpPr>
          <p:spPr>
            <a:xfrm>
              <a:off x="4509714"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1" name="pt231"/>
            <p:cNvSpPr/>
            <p:nvPr/>
          </p:nvSpPr>
          <p:spPr>
            <a:xfrm>
              <a:off x="4509714"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2" name="pt232"/>
            <p:cNvSpPr/>
            <p:nvPr/>
          </p:nvSpPr>
          <p:spPr>
            <a:xfrm>
              <a:off x="4509714"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3" name="pt233"/>
            <p:cNvSpPr/>
            <p:nvPr/>
          </p:nvSpPr>
          <p:spPr>
            <a:xfrm>
              <a:off x="4509714"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4" name="pt234"/>
            <p:cNvSpPr/>
            <p:nvPr/>
          </p:nvSpPr>
          <p:spPr>
            <a:xfrm>
              <a:off x="4509714"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5" name="tx235"/>
            <p:cNvSpPr/>
            <p:nvPr/>
          </p:nvSpPr>
          <p:spPr>
            <a:xfrm>
              <a:off x="4135789"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236" name="tx236"/>
            <p:cNvSpPr/>
            <p:nvPr/>
          </p:nvSpPr>
          <p:spPr>
            <a:xfrm>
              <a:off x="4157520" y="5186891"/>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237" name="tx237"/>
            <p:cNvSpPr/>
            <p:nvPr/>
          </p:nvSpPr>
          <p:spPr>
            <a:xfrm>
              <a:off x="4189736" y="508292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238" name="tx238"/>
            <p:cNvSpPr/>
            <p:nvPr/>
          </p:nvSpPr>
          <p:spPr>
            <a:xfrm>
              <a:off x="4185311" y="497507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239" name="tx239"/>
            <p:cNvSpPr/>
            <p:nvPr/>
          </p:nvSpPr>
          <p:spPr>
            <a:xfrm>
              <a:off x="4210111" y="486916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240" name="tx240"/>
            <p:cNvSpPr/>
            <p:nvPr/>
          </p:nvSpPr>
          <p:spPr>
            <a:xfrm>
              <a:off x="4227772"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241" name="tx241"/>
            <p:cNvSpPr/>
            <p:nvPr/>
          </p:nvSpPr>
          <p:spPr>
            <a:xfrm>
              <a:off x="4227772" y="4659295"/>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242" name="tx242"/>
            <p:cNvSpPr/>
            <p:nvPr/>
          </p:nvSpPr>
          <p:spPr>
            <a:xfrm>
              <a:off x="4205686" y="455144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243" name="tx243"/>
            <p:cNvSpPr/>
            <p:nvPr/>
          </p:nvSpPr>
          <p:spPr>
            <a:xfrm>
              <a:off x="4229090" y="444553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244" name="tx244"/>
            <p:cNvSpPr/>
            <p:nvPr/>
          </p:nvSpPr>
          <p:spPr>
            <a:xfrm>
              <a:off x="4268839" y="4341573"/>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245" name="tx245"/>
            <p:cNvSpPr/>
            <p:nvPr/>
          </p:nvSpPr>
          <p:spPr>
            <a:xfrm>
              <a:off x="4262740" y="4234695"/>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246" name="tx246"/>
            <p:cNvSpPr/>
            <p:nvPr/>
          </p:nvSpPr>
          <p:spPr>
            <a:xfrm>
              <a:off x="4298063" y="4129758"/>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247" name="tx247"/>
            <p:cNvSpPr/>
            <p:nvPr/>
          </p:nvSpPr>
          <p:spPr>
            <a:xfrm>
              <a:off x="4277255" y="402191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248" name="tx248"/>
            <p:cNvSpPr/>
            <p:nvPr/>
          </p:nvSpPr>
          <p:spPr>
            <a:xfrm>
              <a:off x="4291926" y="3916002"/>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249" name="tx249"/>
            <p:cNvSpPr/>
            <p:nvPr/>
          </p:nvSpPr>
          <p:spPr>
            <a:xfrm>
              <a:off x="4283076" y="381203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250" name="tx250"/>
            <p:cNvSpPr/>
            <p:nvPr/>
          </p:nvSpPr>
          <p:spPr>
            <a:xfrm>
              <a:off x="4283076" y="370515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251" name="tx251"/>
            <p:cNvSpPr/>
            <p:nvPr/>
          </p:nvSpPr>
          <p:spPr>
            <a:xfrm>
              <a:off x="4283076" y="359828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252" name="tx252"/>
            <p:cNvSpPr/>
            <p:nvPr/>
          </p:nvSpPr>
          <p:spPr>
            <a:xfrm>
              <a:off x="4269839" y="3492372"/>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253" name="tx253"/>
            <p:cNvSpPr/>
            <p:nvPr/>
          </p:nvSpPr>
          <p:spPr>
            <a:xfrm>
              <a:off x="4283076" y="338646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254" name="tx254"/>
            <p:cNvSpPr/>
            <p:nvPr/>
          </p:nvSpPr>
          <p:spPr>
            <a:xfrm>
              <a:off x="4287462" y="328055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255" name="tx255"/>
            <p:cNvSpPr/>
            <p:nvPr/>
          </p:nvSpPr>
          <p:spPr>
            <a:xfrm>
              <a:off x="4297669"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256" name="tx256"/>
            <p:cNvSpPr/>
            <p:nvPr/>
          </p:nvSpPr>
          <p:spPr>
            <a:xfrm>
              <a:off x="4337456" y="3070683"/>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257" name="tx257"/>
            <p:cNvSpPr/>
            <p:nvPr/>
          </p:nvSpPr>
          <p:spPr>
            <a:xfrm>
              <a:off x="4346190" y="2962835"/>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258" name="tx258"/>
            <p:cNvSpPr/>
            <p:nvPr/>
          </p:nvSpPr>
          <p:spPr>
            <a:xfrm>
              <a:off x="4315330" y="2857898"/>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259" name="tx259"/>
            <p:cNvSpPr/>
            <p:nvPr/>
          </p:nvSpPr>
          <p:spPr>
            <a:xfrm>
              <a:off x="4288857" y="2751020"/>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260" name="tx260"/>
            <p:cNvSpPr/>
            <p:nvPr/>
          </p:nvSpPr>
          <p:spPr>
            <a:xfrm>
              <a:off x="4293244"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261" name="tx261"/>
            <p:cNvSpPr/>
            <p:nvPr/>
          </p:nvSpPr>
          <p:spPr>
            <a:xfrm>
              <a:off x="4297630"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262" name="tx262"/>
            <p:cNvSpPr/>
            <p:nvPr/>
          </p:nvSpPr>
          <p:spPr>
            <a:xfrm>
              <a:off x="4306441"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263" name="tx263"/>
            <p:cNvSpPr/>
            <p:nvPr/>
          </p:nvSpPr>
          <p:spPr>
            <a:xfrm>
              <a:off x="4329846" y="232933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264" name="tx264"/>
            <p:cNvSpPr/>
            <p:nvPr/>
          </p:nvSpPr>
          <p:spPr>
            <a:xfrm>
              <a:off x="4316648" y="222148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265" name="tx265"/>
            <p:cNvSpPr/>
            <p:nvPr/>
          </p:nvSpPr>
          <p:spPr>
            <a:xfrm>
              <a:off x="4321112" y="211751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266" name="tx266"/>
            <p:cNvSpPr/>
            <p:nvPr/>
          </p:nvSpPr>
          <p:spPr>
            <a:xfrm>
              <a:off x="4307875" y="201063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267" name="tx267"/>
            <p:cNvSpPr/>
            <p:nvPr/>
          </p:nvSpPr>
          <p:spPr>
            <a:xfrm>
              <a:off x="4347585" y="1903761"/>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268" name="tx268"/>
            <p:cNvSpPr/>
            <p:nvPr/>
          </p:nvSpPr>
          <p:spPr>
            <a:xfrm>
              <a:off x="4329846" y="179979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269" name="tx269"/>
            <p:cNvSpPr/>
            <p:nvPr/>
          </p:nvSpPr>
          <p:spPr>
            <a:xfrm>
              <a:off x="4325459" y="1692916"/>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270" name="tx270"/>
            <p:cNvSpPr/>
            <p:nvPr/>
          </p:nvSpPr>
          <p:spPr>
            <a:xfrm>
              <a:off x="4321112"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271" name="tx271"/>
            <p:cNvSpPr/>
            <p:nvPr/>
          </p:nvSpPr>
          <p:spPr>
            <a:xfrm>
              <a:off x="4294639" y="148009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272" name="tx272"/>
            <p:cNvSpPr/>
            <p:nvPr/>
          </p:nvSpPr>
          <p:spPr>
            <a:xfrm>
              <a:off x="4303450" y="137418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273" name="tx273"/>
            <p:cNvSpPr/>
            <p:nvPr/>
          </p:nvSpPr>
          <p:spPr>
            <a:xfrm>
              <a:off x="4321034" y="126827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274" name="tx274"/>
            <p:cNvSpPr/>
            <p:nvPr/>
          </p:nvSpPr>
          <p:spPr>
            <a:xfrm>
              <a:off x="4321112" y="116434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275" name="tx275"/>
            <p:cNvSpPr/>
            <p:nvPr/>
          </p:nvSpPr>
          <p:spPr>
            <a:xfrm>
              <a:off x="4316648"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276" name="rc276"/>
            <p:cNvSpPr/>
            <p:nvPr/>
          </p:nvSpPr>
          <p:spPr>
            <a:xfrm>
              <a:off x="3241161" y="875080"/>
              <a:ext cx="1379037" cy="4659927"/>
            </a:xfrm>
            <a:prstGeom prst="rect">
              <a:avLst/>
            </a:prstGeom>
            <a:ln w="13550" cap="rnd">
              <a:solidFill>
                <a:srgbClr val="999999">
                  <a:alpha val="100000"/>
                </a:srgbClr>
              </a:solidFill>
              <a:prstDash val="solid"/>
              <a:round/>
            </a:ln>
          </p:spPr>
          <p:txBody>
            <a:bodyPr/>
            <a:lstStyle/>
            <a:p/>
          </p:txBody>
        </p:sp>
        <p:sp>
          <p:nvSpPr>
            <p:cNvPr id="277" name="pl277"/>
            <p:cNvSpPr/>
            <p:nvPr/>
          </p:nvSpPr>
          <p:spPr>
            <a:xfrm>
              <a:off x="47029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78" name="pl278"/>
            <p:cNvSpPr/>
            <p:nvPr/>
          </p:nvSpPr>
          <p:spPr>
            <a:xfrm>
              <a:off x="499478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79" name="pl279"/>
            <p:cNvSpPr/>
            <p:nvPr/>
          </p:nvSpPr>
          <p:spPr>
            <a:xfrm>
              <a:off x="528664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80" name="pl280"/>
            <p:cNvSpPr/>
            <p:nvPr/>
          </p:nvSpPr>
          <p:spPr>
            <a:xfrm>
              <a:off x="557850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81" name="pl281"/>
            <p:cNvSpPr/>
            <p:nvPr/>
          </p:nvSpPr>
          <p:spPr>
            <a:xfrm>
              <a:off x="58703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82" name="rc282"/>
            <p:cNvSpPr/>
            <p:nvPr/>
          </p:nvSpPr>
          <p:spPr>
            <a:xfrm>
              <a:off x="4689788" y="3363905"/>
              <a:ext cx="1379037" cy="105907"/>
            </a:xfrm>
            <a:prstGeom prst="rect">
              <a:avLst/>
            </a:prstGeom>
            <a:solidFill>
              <a:srgbClr val="D9D9D9">
                <a:alpha val="60000"/>
              </a:srgbClr>
            </a:solidFill>
          </p:spPr>
          <p:txBody>
            <a:bodyPr/>
            <a:lstStyle/>
            <a:p/>
          </p:txBody>
        </p:sp>
        <p:sp>
          <p:nvSpPr>
            <p:cNvPr id="283" name="pl283"/>
            <p:cNvSpPr/>
            <p:nvPr/>
          </p:nvSpPr>
          <p:spPr>
            <a:xfrm>
              <a:off x="5928732"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84" name="tx284"/>
            <p:cNvSpPr/>
            <p:nvPr/>
          </p:nvSpPr>
          <p:spPr>
            <a:xfrm>
              <a:off x="5160346"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94%</a:t>
              </a:r>
            </a:p>
          </p:txBody>
        </p:sp>
        <p:sp>
          <p:nvSpPr>
            <p:cNvPr id="285" name="pt285"/>
            <p:cNvSpPr/>
            <p:nvPr/>
          </p:nvSpPr>
          <p:spPr>
            <a:xfrm>
              <a:off x="5754038"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6" name="pt286"/>
            <p:cNvSpPr/>
            <p:nvPr/>
          </p:nvSpPr>
          <p:spPr>
            <a:xfrm>
              <a:off x="5768631"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7" name="pt287"/>
            <p:cNvSpPr/>
            <p:nvPr/>
          </p:nvSpPr>
          <p:spPr>
            <a:xfrm>
              <a:off x="5797817"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8" name="pt288"/>
            <p:cNvSpPr/>
            <p:nvPr/>
          </p:nvSpPr>
          <p:spPr>
            <a:xfrm>
              <a:off x="5797817"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9" name="pt289"/>
            <p:cNvSpPr/>
            <p:nvPr/>
          </p:nvSpPr>
          <p:spPr>
            <a:xfrm>
              <a:off x="5797817"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0" name="pt290"/>
            <p:cNvSpPr/>
            <p:nvPr/>
          </p:nvSpPr>
          <p:spPr>
            <a:xfrm>
              <a:off x="5797817"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1" name="pt291"/>
            <p:cNvSpPr/>
            <p:nvPr/>
          </p:nvSpPr>
          <p:spPr>
            <a:xfrm>
              <a:off x="5812410"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2" name="pt292"/>
            <p:cNvSpPr/>
            <p:nvPr/>
          </p:nvSpPr>
          <p:spPr>
            <a:xfrm>
              <a:off x="5827003"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3" name="pt293"/>
            <p:cNvSpPr/>
            <p:nvPr/>
          </p:nvSpPr>
          <p:spPr>
            <a:xfrm>
              <a:off x="5827003"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4" name="pt294"/>
            <p:cNvSpPr/>
            <p:nvPr/>
          </p:nvSpPr>
          <p:spPr>
            <a:xfrm>
              <a:off x="5827003"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5" name="pt295"/>
            <p:cNvSpPr/>
            <p:nvPr/>
          </p:nvSpPr>
          <p:spPr>
            <a:xfrm>
              <a:off x="5827003"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6" name="pt296"/>
            <p:cNvSpPr/>
            <p:nvPr/>
          </p:nvSpPr>
          <p:spPr>
            <a:xfrm>
              <a:off x="5856189"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7" name="pt297"/>
            <p:cNvSpPr/>
            <p:nvPr/>
          </p:nvSpPr>
          <p:spPr>
            <a:xfrm>
              <a:off x="5856189"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8" name="pt298"/>
            <p:cNvSpPr/>
            <p:nvPr/>
          </p:nvSpPr>
          <p:spPr>
            <a:xfrm>
              <a:off x="5856189"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9" name="pt299"/>
            <p:cNvSpPr/>
            <p:nvPr/>
          </p:nvSpPr>
          <p:spPr>
            <a:xfrm>
              <a:off x="5870782"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0" name="pt300"/>
            <p:cNvSpPr/>
            <p:nvPr/>
          </p:nvSpPr>
          <p:spPr>
            <a:xfrm>
              <a:off x="5870782"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1" name="pt301"/>
            <p:cNvSpPr/>
            <p:nvPr/>
          </p:nvSpPr>
          <p:spPr>
            <a:xfrm>
              <a:off x="5899968"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2" name="pt302"/>
            <p:cNvSpPr/>
            <p:nvPr/>
          </p:nvSpPr>
          <p:spPr>
            <a:xfrm>
              <a:off x="5899968"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3" name="pt303"/>
            <p:cNvSpPr/>
            <p:nvPr/>
          </p:nvSpPr>
          <p:spPr>
            <a:xfrm>
              <a:off x="5899968"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4" name="pt304"/>
            <p:cNvSpPr/>
            <p:nvPr/>
          </p:nvSpPr>
          <p:spPr>
            <a:xfrm>
              <a:off x="5899968"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5" name="pt305"/>
            <p:cNvSpPr/>
            <p:nvPr/>
          </p:nvSpPr>
          <p:spPr>
            <a:xfrm>
              <a:off x="5914561"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6" name="pt306"/>
            <p:cNvSpPr/>
            <p:nvPr/>
          </p:nvSpPr>
          <p:spPr>
            <a:xfrm>
              <a:off x="5914561"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7" name="pt307"/>
            <p:cNvSpPr/>
            <p:nvPr/>
          </p:nvSpPr>
          <p:spPr>
            <a:xfrm>
              <a:off x="5914561"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8" name="pt308"/>
            <p:cNvSpPr/>
            <p:nvPr/>
          </p:nvSpPr>
          <p:spPr>
            <a:xfrm>
              <a:off x="5914561"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9" name="pt309"/>
            <p:cNvSpPr/>
            <p:nvPr/>
          </p:nvSpPr>
          <p:spPr>
            <a:xfrm>
              <a:off x="5929154"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0" name="pt310"/>
            <p:cNvSpPr/>
            <p:nvPr/>
          </p:nvSpPr>
          <p:spPr>
            <a:xfrm>
              <a:off x="5929154"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1" name="pt311"/>
            <p:cNvSpPr/>
            <p:nvPr/>
          </p:nvSpPr>
          <p:spPr>
            <a:xfrm>
              <a:off x="5929154"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2" name="pt312"/>
            <p:cNvSpPr/>
            <p:nvPr/>
          </p:nvSpPr>
          <p:spPr>
            <a:xfrm>
              <a:off x="5929154"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3" name="pt313"/>
            <p:cNvSpPr/>
            <p:nvPr/>
          </p:nvSpPr>
          <p:spPr>
            <a:xfrm>
              <a:off x="5943747"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4" name="pt314"/>
            <p:cNvSpPr/>
            <p:nvPr/>
          </p:nvSpPr>
          <p:spPr>
            <a:xfrm>
              <a:off x="5943747"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5" name="pt315"/>
            <p:cNvSpPr/>
            <p:nvPr/>
          </p:nvSpPr>
          <p:spPr>
            <a:xfrm>
              <a:off x="5943747"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6" name="pt316"/>
            <p:cNvSpPr/>
            <p:nvPr/>
          </p:nvSpPr>
          <p:spPr>
            <a:xfrm>
              <a:off x="5943747"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7" name="pt317"/>
            <p:cNvSpPr/>
            <p:nvPr/>
          </p:nvSpPr>
          <p:spPr>
            <a:xfrm>
              <a:off x="5943747"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8" name="pt318"/>
            <p:cNvSpPr/>
            <p:nvPr/>
          </p:nvSpPr>
          <p:spPr>
            <a:xfrm>
              <a:off x="5943747"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9" name="pt319"/>
            <p:cNvSpPr/>
            <p:nvPr/>
          </p:nvSpPr>
          <p:spPr>
            <a:xfrm>
              <a:off x="5943747"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0" name="pt320"/>
            <p:cNvSpPr/>
            <p:nvPr/>
          </p:nvSpPr>
          <p:spPr>
            <a:xfrm>
              <a:off x="5958340"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1" name="pt321"/>
            <p:cNvSpPr/>
            <p:nvPr/>
          </p:nvSpPr>
          <p:spPr>
            <a:xfrm>
              <a:off x="5958340"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2" name="pt322"/>
            <p:cNvSpPr/>
            <p:nvPr/>
          </p:nvSpPr>
          <p:spPr>
            <a:xfrm>
              <a:off x="5958340"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3" name="pt323"/>
            <p:cNvSpPr/>
            <p:nvPr/>
          </p:nvSpPr>
          <p:spPr>
            <a:xfrm>
              <a:off x="5958340"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4" name="pt324"/>
            <p:cNvSpPr/>
            <p:nvPr/>
          </p:nvSpPr>
          <p:spPr>
            <a:xfrm>
              <a:off x="5958340"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5" name="pt325"/>
            <p:cNvSpPr/>
            <p:nvPr/>
          </p:nvSpPr>
          <p:spPr>
            <a:xfrm>
              <a:off x="5958340"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6" name="tx326"/>
            <p:cNvSpPr/>
            <p:nvPr/>
          </p:nvSpPr>
          <p:spPr>
            <a:xfrm>
              <a:off x="5569823"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327" name="tx327"/>
            <p:cNvSpPr/>
            <p:nvPr/>
          </p:nvSpPr>
          <p:spPr>
            <a:xfrm>
              <a:off x="5579952" y="518685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328" name="tx328"/>
            <p:cNvSpPr/>
            <p:nvPr/>
          </p:nvSpPr>
          <p:spPr>
            <a:xfrm>
              <a:off x="5609215" y="508195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329" name="tx329"/>
            <p:cNvSpPr/>
            <p:nvPr/>
          </p:nvSpPr>
          <p:spPr>
            <a:xfrm>
              <a:off x="5600365" y="4976047"/>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330" name="tx330"/>
            <p:cNvSpPr/>
            <p:nvPr/>
          </p:nvSpPr>
          <p:spPr>
            <a:xfrm>
              <a:off x="5618027" y="487111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331" name="tx331"/>
            <p:cNvSpPr/>
            <p:nvPr/>
          </p:nvSpPr>
          <p:spPr>
            <a:xfrm>
              <a:off x="5591554" y="476326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332" name="tx332"/>
            <p:cNvSpPr/>
            <p:nvPr/>
          </p:nvSpPr>
          <p:spPr>
            <a:xfrm>
              <a:off x="5632620" y="465832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333" name="tx333"/>
            <p:cNvSpPr/>
            <p:nvPr/>
          </p:nvSpPr>
          <p:spPr>
            <a:xfrm>
              <a:off x="5678072" y="4551447"/>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334" name="tx334"/>
            <p:cNvSpPr/>
            <p:nvPr/>
          </p:nvSpPr>
          <p:spPr>
            <a:xfrm>
              <a:off x="5673686" y="444748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335" name="tx335"/>
            <p:cNvSpPr/>
            <p:nvPr/>
          </p:nvSpPr>
          <p:spPr>
            <a:xfrm>
              <a:off x="5638363" y="4341573"/>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336" name="tx336"/>
            <p:cNvSpPr/>
            <p:nvPr/>
          </p:nvSpPr>
          <p:spPr>
            <a:xfrm>
              <a:off x="5633937" y="42337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337" name="tx337"/>
            <p:cNvSpPr/>
            <p:nvPr/>
          </p:nvSpPr>
          <p:spPr>
            <a:xfrm>
              <a:off x="5658737" y="412781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338" name="tx338"/>
            <p:cNvSpPr/>
            <p:nvPr/>
          </p:nvSpPr>
          <p:spPr>
            <a:xfrm>
              <a:off x="5698524" y="4023850"/>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339" name="tx339"/>
            <p:cNvSpPr/>
            <p:nvPr/>
          </p:nvSpPr>
          <p:spPr>
            <a:xfrm>
              <a:off x="5654312" y="391600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340" name="tx340"/>
            <p:cNvSpPr/>
            <p:nvPr/>
          </p:nvSpPr>
          <p:spPr>
            <a:xfrm>
              <a:off x="5677716" y="381009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341" name="tx341"/>
            <p:cNvSpPr/>
            <p:nvPr/>
          </p:nvSpPr>
          <p:spPr>
            <a:xfrm>
              <a:off x="5677716" y="37041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342" name="tx342"/>
            <p:cNvSpPr/>
            <p:nvPr/>
          </p:nvSpPr>
          <p:spPr>
            <a:xfrm>
              <a:off x="5746690" y="3600221"/>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343" name="tx343"/>
            <p:cNvSpPr/>
            <p:nvPr/>
          </p:nvSpPr>
          <p:spPr>
            <a:xfrm>
              <a:off x="5693705" y="349237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344" name="tx344"/>
            <p:cNvSpPr/>
            <p:nvPr/>
          </p:nvSpPr>
          <p:spPr>
            <a:xfrm>
              <a:off x="5689280" y="338646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345" name="tx345"/>
            <p:cNvSpPr/>
            <p:nvPr/>
          </p:nvSpPr>
          <p:spPr>
            <a:xfrm>
              <a:off x="5702516" y="328055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346" name="tx346"/>
            <p:cNvSpPr/>
            <p:nvPr/>
          </p:nvSpPr>
          <p:spPr>
            <a:xfrm>
              <a:off x="5717109"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347" name="tx347"/>
            <p:cNvSpPr/>
            <p:nvPr/>
          </p:nvSpPr>
          <p:spPr>
            <a:xfrm>
              <a:off x="5725959" y="3070683"/>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348" name="tx348"/>
            <p:cNvSpPr/>
            <p:nvPr/>
          </p:nvSpPr>
          <p:spPr>
            <a:xfrm>
              <a:off x="5708298" y="2962796"/>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349" name="tx349"/>
            <p:cNvSpPr/>
            <p:nvPr/>
          </p:nvSpPr>
          <p:spPr>
            <a:xfrm>
              <a:off x="5725882" y="285692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350" name="tx350"/>
            <p:cNvSpPr/>
            <p:nvPr/>
          </p:nvSpPr>
          <p:spPr>
            <a:xfrm>
              <a:off x="5740552" y="2751020"/>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351" name="tx351"/>
            <p:cNvSpPr/>
            <p:nvPr/>
          </p:nvSpPr>
          <p:spPr>
            <a:xfrm>
              <a:off x="5727277"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352" name="tx352"/>
            <p:cNvSpPr/>
            <p:nvPr/>
          </p:nvSpPr>
          <p:spPr>
            <a:xfrm>
              <a:off x="5731702" y="253920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353" name="tx353"/>
            <p:cNvSpPr/>
            <p:nvPr/>
          </p:nvSpPr>
          <p:spPr>
            <a:xfrm>
              <a:off x="5731663" y="243329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354" name="tx354"/>
            <p:cNvSpPr/>
            <p:nvPr/>
          </p:nvSpPr>
          <p:spPr>
            <a:xfrm>
              <a:off x="5746295" y="232933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355" name="tx355"/>
            <p:cNvSpPr/>
            <p:nvPr/>
          </p:nvSpPr>
          <p:spPr>
            <a:xfrm>
              <a:off x="5763879" y="222342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356" name="tx356"/>
            <p:cNvSpPr/>
            <p:nvPr/>
          </p:nvSpPr>
          <p:spPr>
            <a:xfrm>
              <a:off x="5750681" y="211557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357" name="tx357"/>
            <p:cNvSpPr/>
            <p:nvPr/>
          </p:nvSpPr>
          <p:spPr>
            <a:xfrm>
              <a:off x="5781618" y="200966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358" name="tx358"/>
            <p:cNvSpPr/>
            <p:nvPr/>
          </p:nvSpPr>
          <p:spPr>
            <a:xfrm>
              <a:off x="5763957" y="1904731"/>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359" name="tx359"/>
            <p:cNvSpPr/>
            <p:nvPr/>
          </p:nvSpPr>
          <p:spPr>
            <a:xfrm>
              <a:off x="5750681" y="179785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360" name="tx360"/>
            <p:cNvSpPr/>
            <p:nvPr/>
          </p:nvSpPr>
          <p:spPr>
            <a:xfrm>
              <a:off x="5755068" y="1691946"/>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361" name="tx361"/>
            <p:cNvSpPr/>
            <p:nvPr/>
          </p:nvSpPr>
          <p:spPr>
            <a:xfrm>
              <a:off x="5756502" y="1587009"/>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362" name="tx362"/>
            <p:cNvSpPr/>
            <p:nvPr/>
          </p:nvSpPr>
          <p:spPr>
            <a:xfrm>
              <a:off x="5778472" y="1482072"/>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363" name="tx363"/>
            <p:cNvSpPr/>
            <p:nvPr/>
          </p:nvSpPr>
          <p:spPr>
            <a:xfrm>
              <a:off x="5774086" y="1375194"/>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364" name="tx364"/>
            <p:cNvSpPr/>
            <p:nvPr/>
          </p:nvSpPr>
          <p:spPr>
            <a:xfrm>
              <a:off x="5769738" y="1270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365" name="tx365"/>
            <p:cNvSpPr/>
            <p:nvPr/>
          </p:nvSpPr>
          <p:spPr>
            <a:xfrm>
              <a:off x="5743265" y="11623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366" name="tx366"/>
            <p:cNvSpPr/>
            <p:nvPr/>
          </p:nvSpPr>
          <p:spPr>
            <a:xfrm>
              <a:off x="5769738" y="105844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367" name="rc367"/>
            <p:cNvSpPr/>
            <p:nvPr/>
          </p:nvSpPr>
          <p:spPr>
            <a:xfrm>
              <a:off x="4689788" y="875080"/>
              <a:ext cx="1379037" cy="4659927"/>
            </a:xfrm>
            <a:prstGeom prst="rect">
              <a:avLst/>
            </a:prstGeom>
            <a:ln w="13550" cap="rnd">
              <a:solidFill>
                <a:srgbClr val="999999">
                  <a:alpha val="100000"/>
                </a:srgbClr>
              </a:solidFill>
              <a:prstDash val="solid"/>
              <a:round/>
            </a:ln>
          </p:spPr>
          <p:txBody>
            <a:bodyPr/>
            <a:lstStyle/>
            <a:p/>
          </p:txBody>
        </p:sp>
        <p:sp>
          <p:nvSpPr>
            <p:cNvPr id="368" name="pl368"/>
            <p:cNvSpPr/>
            <p:nvPr/>
          </p:nvSpPr>
          <p:spPr>
            <a:xfrm>
              <a:off x="61515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9" name="pl369"/>
            <p:cNvSpPr/>
            <p:nvPr/>
          </p:nvSpPr>
          <p:spPr>
            <a:xfrm>
              <a:off x="644340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0" name="pl370"/>
            <p:cNvSpPr/>
            <p:nvPr/>
          </p:nvSpPr>
          <p:spPr>
            <a:xfrm>
              <a:off x="673526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1" name="pl371"/>
            <p:cNvSpPr/>
            <p:nvPr/>
          </p:nvSpPr>
          <p:spPr>
            <a:xfrm>
              <a:off x="70271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2" name="pl372"/>
            <p:cNvSpPr/>
            <p:nvPr/>
          </p:nvSpPr>
          <p:spPr>
            <a:xfrm>
              <a:off x="731898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3" name="rc373"/>
            <p:cNvSpPr/>
            <p:nvPr/>
          </p:nvSpPr>
          <p:spPr>
            <a:xfrm>
              <a:off x="6138414" y="3575720"/>
              <a:ext cx="1379037" cy="105907"/>
            </a:xfrm>
            <a:prstGeom prst="rect">
              <a:avLst/>
            </a:prstGeom>
            <a:solidFill>
              <a:srgbClr val="D9D9D9">
                <a:alpha val="60000"/>
              </a:srgbClr>
            </a:solidFill>
          </p:spPr>
          <p:txBody>
            <a:bodyPr/>
            <a:lstStyle/>
            <a:p/>
          </p:txBody>
        </p:sp>
        <p:sp>
          <p:nvSpPr>
            <p:cNvPr id="374" name="pl374"/>
            <p:cNvSpPr/>
            <p:nvPr/>
          </p:nvSpPr>
          <p:spPr>
            <a:xfrm>
              <a:off x="7362766"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75" name="tx375"/>
            <p:cNvSpPr/>
            <p:nvPr/>
          </p:nvSpPr>
          <p:spPr>
            <a:xfrm>
              <a:off x="6594380"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93%</a:t>
              </a:r>
            </a:p>
          </p:txBody>
        </p:sp>
        <p:sp>
          <p:nvSpPr>
            <p:cNvPr id="376" name="pt376"/>
            <p:cNvSpPr/>
            <p:nvPr/>
          </p:nvSpPr>
          <p:spPr>
            <a:xfrm>
              <a:off x="7173479"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7" name="pt377"/>
            <p:cNvSpPr/>
            <p:nvPr/>
          </p:nvSpPr>
          <p:spPr>
            <a:xfrm>
              <a:off x="7188072"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8" name="pt378"/>
            <p:cNvSpPr/>
            <p:nvPr/>
          </p:nvSpPr>
          <p:spPr>
            <a:xfrm>
              <a:off x="7202665"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9" name="pt379"/>
            <p:cNvSpPr/>
            <p:nvPr/>
          </p:nvSpPr>
          <p:spPr>
            <a:xfrm>
              <a:off x="7217258"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0" name="pt380"/>
            <p:cNvSpPr/>
            <p:nvPr/>
          </p:nvSpPr>
          <p:spPr>
            <a:xfrm>
              <a:off x="7231851"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1" name="pt381"/>
            <p:cNvSpPr/>
            <p:nvPr/>
          </p:nvSpPr>
          <p:spPr>
            <a:xfrm>
              <a:off x="7246444"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2" name="pt382"/>
            <p:cNvSpPr/>
            <p:nvPr/>
          </p:nvSpPr>
          <p:spPr>
            <a:xfrm>
              <a:off x="7246444"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3" name="pt383"/>
            <p:cNvSpPr/>
            <p:nvPr/>
          </p:nvSpPr>
          <p:spPr>
            <a:xfrm>
              <a:off x="7261037" y="45384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4" name="pt384"/>
            <p:cNvSpPr/>
            <p:nvPr/>
          </p:nvSpPr>
          <p:spPr>
            <a:xfrm>
              <a:off x="7261037" y="44325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5" name="pt385"/>
            <p:cNvSpPr/>
            <p:nvPr/>
          </p:nvSpPr>
          <p:spPr>
            <a:xfrm>
              <a:off x="7290223"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6" name="pt386"/>
            <p:cNvSpPr/>
            <p:nvPr/>
          </p:nvSpPr>
          <p:spPr>
            <a:xfrm>
              <a:off x="7290223"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7" name="pt387"/>
            <p:cNvSpPr/>
            <p:nvPr/>
          </p:nvSpPr>
          <p:spPr>
            <a:xfrm>
              <a:off x="7290223"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8" name="pt388"/>
            <p:cNvSpPr/>
            <p:nvPr/>
          </p:nvSpPr>
          <p:spPr>
            <a:xfrm>
              <a:off x="7304816"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9" name="pt389"/>
            <p:cNvSpPr/>
            <p:nvPr/>
          </p:nvSpPr>
          <p:spPr>
            <a:xfrm>
              <a:off x="7304816"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0" name="pt390"/>
            <p:cNvSpPr/>
            <p:nvPr/>
          </p:nvSpPr>
          <p:spPr>
            <a:xfrm>
              <a:off x="7304816"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1" name="pt391"/>
            <p:cNvSpPr/>
            <p:nvPr/>
          </p:nvSpPr>
          <p:spPr>
            <a:xfrm>
              <a:off x="7304816"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2" name="pt392"/>
            <p:cNvSpPr/>
            <p:nvPr/>
          </p:nvSpPr>
          <p:spPr>
            <a:xfrm>
              <a:off x="7319409"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3" name="pt393"/>
            <p:cNvSpPr/>
            <p:nvPr/>
          </p:nvSpPr>
          <p:spPr>
            <a:xfrm>
              <a:off x="7334002"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4" name="pt394"/>
            <p:cNvSpPr/>
            <p:nvPr/>
          </p:nvSpPr>
          <p:spPr>
            <a:xfrm>
              <a:off x="7334002" y="337350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5" name="pt395"/>
            <p:cNvSpPr/>
            <p:nvPr/>
          </p:nvSpPr>
          <p:spPr>
            <a:xfrm>
              <a:off x="7334002" y="326759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6" name="pt396"/>
            <p:cNvSpPr/>
            <p:nvPr/>
          </p:nvSpPr>
          <p:spPr>
            <a:xfrm>
              <a:off x="7334002"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7" name="pt397"/>
            <p:cNvSpPr/>
            <p:nvPr/>
          </p:nvSpPr>
          <p:spPr>
            <a:xfrm>
              <a:off x="7348595"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8" name="pt398"/>
            <p:cNvSpPr/>
            <p:nvPr/>
          </p:nvSpPr>
          <p:spPr>
            <a:xfrm>
              <a:off x="7348595"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9" name="pt399"/>
            <p:cNvSpPr/>
            <p:nvPr/>
          </p:nvSpPr>
          <p:spPr>
            <a:xfrm>
              <a:off x="7348595"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0" name="pt400"/>
            <p:cNvSpPr/>
            <p:nvPr/>
          </p:nvSpPr>
          <p:spPr>
            <a:xfrm>
              <a:off x="7348595"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1" name="pt401"/>
            <p:cNvSpPr/>
            <p:nvPr/>
          </p:nvSpPr>
          <p:spPr>
            <a:xfrm>
              <a:off x="7363188"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2" name="pt402"/>
            <p:cNvSpPr/>
            <p:nvPr/>
          </p:nvSpPr>
          <p:spPr>
            <a:xfrm>
              <a:off x="7363188"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3" name="pt403"/>
            <p:cNvSpPr/>
            <p:nvPr/>
          </p:nvSpPr>
          <p:spPr>
            <a:xfrm>
              <a:off x="7363188"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4" name="pt404"/>
            <p:cNvSpPr/>
            <p:nvPr/>
          </p:nvSpPr>
          <p:spPr>
            <a:xfrm>
              <a:off x="7363188"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5" name="pt405"/>
            <p:cNvSpPr/>
            <p:nvPr/>
          </p:nvSpPr>
          <p:spPr>
            <a:xfrm>
              <a:off x="7363188"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6" name="pt406"/>
            <p:cNvSpPr/>
            <p:nvPr/>
          </p:nvSpPr>
          <p:spPr>
            <a:xfrm>
              <a:off x="7377781"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7" name="pt407"/>
            <p:cNvSpPr/>
            <p:nvPr/>
          </p:nvSpPr>
          <p:spPr>
            <a:xfrm>
              <a:off x="7377781"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8" name="pt408"/>
            <p:cNvSpPr/>
            <p:nvPr/>
          </p:nvSpPr>
          <p:spPr>
            <a:xfrm>
              <a:off x="7377781"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9" name="pt409"/>
            <p:cNvSpPr/>
            <p:nvPr/>
          </p:nvSpPr>
          <p:spPr>
            <a:xfrm>
              <a:off x="7377781"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0" name="pt410"/>
            <p:cNvSpPr/>
            <p:nvPr/>
          </p:nvSpPr>
          <p:spPr>
            <a:xfrm>
              <a:off x="7392374"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1" name="pt411"/>
            <p:cNvSpPr/>
            <p:nvPr/>
          </p:nvSpPr>
          <p:spPr>
            <a:xfrm>
              <a:off x="7392374"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2" name="pt412"/>
            <p:cNvSpPr/>
            <p:nvPr/>
          </p:nvSpPr>
          <p:spPr>
            <a:xfrm>
              <a:off x="7392374"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3" name="pt413"/>
            <p:cNvSpPr/>
            <p:nvPr/>
          </p:nvSpPr>
          <p:spPr>
            <a:xfrm>
              <a:off x="7406967"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4" name="pt414"/>
            <p:cNvSpPr/>
            <p:nvPr/>
          </p:nvSpPr>
          <p:spPr>
            <a:xfrm>
              <a:off x="7406967"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5" name="pt415"/>
            <p:cNvSpPr/>
            <p:nvPr/>
          </p:nvSpPr>
          <p:spPr>
            <a:xfrm>
              <a:off x="7406967"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6" name="pt416"/>
            <p:cNvSpPr/>
            <p:nvPr/>
          </p:nvSpPr>
          <p:spPr>
            <a:xfrm>
              <a:off x="7406967"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7" name="tx417"/>
            <p:cNvSpPr/>
            <p:nvPr/>
          </p:nvSpPr>
          <p:spPr>
            <a:xfrm>
              <a:off x="6989263"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418" name="tx418"/>
            <p:cNvSpPr/>
            <p:nvPr/>
          </p:nvSpPr>
          <p:spPr>
            <a:xfrm>
              <a:off x="6999470" y="5186891"/>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419" name="tx419"/>
            <p:cNvSpPr/>
            <p:nvPr/>
          </p:nvSpPr>
          <p:spPr>
            <a:xfrm>
              <a:off x="6996401" y="5080984"/>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420" name="tx420"/>
            <p:cNvSpPr/>
            <p:nvPr/>
          </p:nvSpPr>
          <p:spPr>
            <a:xfrm>
              <a:off x="7037467" y="4976047"/>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421" name="tx421"/>
            <p:cNvSpPr/>
            <p:nvPr/>
          </p:nvSpPr>
          <p:spPr>
            <a:xfrm>
              <a:off x="7078533" y="487111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422" name="tx422"/>
            <p:cNvSpPr/>
            <p:nvPr/>
          </p:nvSpPr>
          <p:spPr>
            <a:xfrm>
              <a:off x="7031369" y="4763223"/>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423" name="tx423"/>
            <p:cNvSpPr/>
            <p:nvPr/>
          </p:nvSpPr>
          <p:spPr>
            <a:xfrm>
              <a:off x="7057803" y="465929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424" name="tx424"/>
            <p:cNvSpPr/>
            <p:nvPr/>
          </p:nvSpPr>
          <p:spPr>
            <a:xfrm>
              <a:off x="7081246" y="4553388"/>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425" name="tx425"/>
            <p:cNvSpPr/>
            <p:nvPr/>
          </p:nvSpPr>
          <p:spPr>
            <a:xfrm>
              <a:off x="7059159" y="444553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426" name="tx426"/>
            <p:cNvSpPr/>
            <p:nvPr/>
          </p:nvSpPr>
          <p:spPr>
            <a:xfrm>
              <a:off x="7097157" y="433963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427" name="tx427"/>
            <p:cNvSpPr/>
            <p:nvPr/>
          </p:nvSpPr>
          <p:spPr>
            <a:xfrm>
              <a:off x="7097157" y="42337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428" name="tx428"/>
            <p:cNvSpPr/>
            <p:nvPr/>
          </p:nvSpPr>
          <p:spPr>
            <a:xfrm>
              <a:off x="7101543" y="412777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429" name="tx429"/>
            <p:cNvSpPr/>
            <p:nvPr/>
          </p:nvSpPr>
          <p:spPr>
            <a:xfrm>
              <a:off x="7107364" y="402191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430" name="tx430"/>
            <p:cNvSpPr/>
            <p:nvPr/>
          </p:nvSpPr>
          <p:spPr>
            <a:xfrm>
              <a:off x="7125025" y="3916973"/>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431" name="tx431"/>
            <p:cNvSpPr/>
            <p:nvPr/>
          </p:nvSpPr>
          <p:spPr>
            <a:xfrm>
              <a:off x="7116214" y="3812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432" name="tx432"/>
            <p:cNvSpPr/>
            <p:nvPr/>
          </p:nvSpPr>
          <p:spPr>
            <a:xfrm>
              <a:off x="7111750" y="37041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433" name="tx433"/>
            <p:cNvSpPr/>
            <p:nvPr/>
          </p:nvSpPr>
          <p:spPr>
            <a:xfrm>
              <a:off x="7108720" y="3598280"/>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434" name="tx434"/>
            <p:cNvSpPr/>
            <p:nvPr/>
          </p:nvSpPr>
          <p:spPr>
            <a:xfrm>
              <a:off x="7136549" y="349431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435" name="tx435"/>
            <p:cNvSpPr/>
            <p:nvPr/>
          </p:nvSpPr>
          <p:spPr>
            <a:xfrm>
              <a:off x="7185071" y="3386465"/>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436" name="tx436"/>
            <p:cNvSpPr/>
            <p:nvPr/>
          </p:nvSpPr>
          <p:spPr>
            <a:xfrm>
              <a:off x="7145322" y="328055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437" name="tx437"/>
            <p:cNvSpPr/>
            <p:nvPr/>
          </p:nvSpPr>
          <p:spPr>
            <a:xfrm>
              <a:off x="7140936" y="317465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438" name="tx438"/>
            <p:cNvSpPr/>
            <p:nvPr/>
          </p:nvSpPr>
          <p:spPr>
            <a:xfrm>
              <a:off x="7159993" y="3069713"/>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439" name="tx439"/>
            <p:cNvSpPr/>
            <p:nvPr/>
          </p:nvSpPr>
          <p:spPr>
            <a:xfrm>
              <a:off x="7190930" y="2964776"/>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440" name="tx440"/>
            <p:cNvSpPr/>
            <p:nvPr/>
          </p:nvSpPr>
          <p:spPr>
            <a:xfrm>
              <a:off x="7195316" y="2858868"/>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441" name="tx441"/>
            <p:cNvSpPr/>
            <p:nvPr/>
          </p:nvSpPr>
          <p:spPr>
            <a:xfrm>
              <a:off x="7151142" y="27510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442" name="tx442"/>
            <p:cNvSpPr/>
            <p:nvPr/>
          </p:nvSpPr>
          <p:spPr>
            <a:xfrm>
              <a:off x="7183320" y="264705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443" name="tx443"/>
            <p:cNvSpPr/>
            <p:nvPr/>
          </p:nvSpPr>
          <p:spPr>
            <a:xfrm>
              <a:off x="7174586" y="254114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444" name="tx444"/>
            <p:cNvSpPr/>
            <p:nvPr/>
          </p:nvSpPr>
          <p:spPr>
            <a:xfrm>
              <a:off x="7165735" y="243426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445" name="tx445"/>
            <p:cNvSpPr/>
            <p:nvPr/>
          </p:nvSpPr>
          <p:spPr>
            <a:xfrm>
              <a:off x="7156924" y="2327352"/>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446" name="tx446"/>
            <p:cNvSpPr/>
            <p:nvPr/>
          </p:nvSpPr>
          <p:spPr>
            <a:xfrm>
              <a:off x="7174508" y="222148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447" name="tx447"/>
            <p:cNvSpPr/>
            <p:nvPr/>
          </p:nvSpPr>
          <p:spPr>
            <a:xfrm>
              <a:off x="7171517" y="2115575"/>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448" name="tx448"/>
            <p:cNvSpPr/>
            <p:nvPr/>
          </p:nvSpPr>
          <p:spPr>
            <a:xfrm>
              <a:off x="7175903" y="200962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449" name="tx449"/>
            <p:cNvSpPr/>
            <p:nvPr/>
          </p:nvSpPr>
          <p:spPr>
            <a:xfrm>
              <a:off x="7180328" y="1903761"/>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450" name="tx450"/>
            <p:cNvSpPr/>
            <p:nvPr/>
          </p:nvSpPr>
          <p:spPr>
            <a:xfrm>
              <a:off x="7180290" y="1797853"/>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451" name="tx451"/>
            <p:cNvSpPr/>
            <p:nvPr/>
          </p:nvSpPr>
          <p:spPr>
            <a:xfrm>
              <a:off x="7230245" y="1691946"/>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452" name="tx452"/>
            <p:cNvSpPr/>
            <p:nvPr/>
          </p:nvSpPr>
          <p:spPr>
            <a:xfrm>
              <a:off x="7203772"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453" name="tx453"/>
            <p:cNvSpPr/>
            <p:nvPr/>
          </p:nvSpPr>
          <p:spPr>
            <a:xfrm>
              <a:off x="7199308" y="148013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454" name="tx454"/>
            <p:cNvSpPr/>
            <p:nvPr/>
          </p:nvSpPr>
          <p:spPr>
            <a:xfrm>
              <a:off x="7209514" y="137616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455" name="tx455"/>
            <p:cNvSpPr/>
            <p:nvPr/>
          </p:nvSpPr>
          <p:spPr>
            <a:xfrm>
              <a:off x="7205128" y="126928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456" name="tx456"/>
            <p:cNvSpPr/>
            <p:nvPr/>
          </p:nvSpPr>
          <p:spPr>
            <a:xfrm>
              <a:off x="7227098" y="1164349"/>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457" name="tx457"/>
            <p:cNvSpPr/>
            <p:nvPr/>
          </p:nvSpPr>
          <p:spPr>
            <a:xfrm>
              <a:off x="7222712" y="1057471"/>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458" name="rc458"/>
            <p:cNvSpPr/>
            <p:nvPr/>
          </p:nvSpPr>
          <p:spPr>
            <a:xfrm>
              <a:off x="6138414" y="875080"/>
              <a:ext cx="1379037" cy="4659927"/>
            </a:xfrm>
            <a:prstGeom prst="rect">
              <a:avLst/>
            </a:prstGeom>
            <a:ln w="13550" cap="rnd">
              <a:solidFill>
                <a:srgbClr val="999999">
                  <a:alpha val="100000"/>
                </a:srgbClr>
              </a:solidFill>
              <a:prstDash val="solid"/>
              <a:round/>
            </a:ln>
          </p:spPr>
          <p:txBody>
            <a:bodyPr/>
            <a:lstStyle/>
            <a:p/>
          </p:txBody>
        </p:sp>
        <p:sp>
          <p:nvSpPr>
            <p:cNvPr id="459" name="pl459"/>
            <p:cNvSpPr/>
            <p:nvPr/>
          </p:nvSpPr>
          <p:spPr>
            <a:xfrm>
              <a:off x="76001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0" name="pl460"/>
            <p:cNvSpPr/>
            <p:nvPr/>
          </p:nvSpPr>
          <p:spPr>
            <a:xfrm>
              <a:off x="789203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1" name="pl461"/>
            <p:cNvSpPr/>
            <p:nvPr/>
          </p:nvSpPr>
          <p:spPr>
            <a:xfrm>
              <a:off x="818389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2" name="pl462"/>
            <p:cNvSpPr/>
            <p:nvPr/>
          </p:nvSpPr>
          <p:spPr>
            <a:xfrm>
              <a:off x="847575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3" name="pl463"/>
            <p:cNvSpPr/>
            <p:nvPr/>
          </p:nvSpPr>
          <p:spPr>
            <a:xfrm>
              <a:off x="876761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4" name="rc464"/>
            <p:cNvSpPr/>
            <p:nvPr/>
          </p:nvSpPr>
          <p:spPr>
            <a:xfrm>
              <a:off x="7587040" y="2093015"/>
              <a:ext cx="1379037" cy="105907"/>
            </a:xfrm>
            <a:prstGeom prst="rect">
              <a:avLst/>
            </a:prstGeom>
            <a:solidFill>
              <a:srgbClr val="D9D9D9">
                <a:alpha val="60000"/>
              </a:srgbClr>
            </a:solidFill>
          </p:spPr>
          <p:txBody>
            <a:bodyPr/>
            <a:lstStyle/>
            <a:p/>
          </p:txBody>
        </p:sp>
        <p:sp>
          <p:nvSpPr>
            <p:cNvPr id="465" name="pl465"/>
            <p:cNvSpPr/>
            <p:nvPr/>
          </p:nvSpPr>
          <p:spPr>
            <a:xfrm>
              <a:off x="879679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466" name="tx466"/>
            <p:cNvSpPr/>
            <p:nvPr/>
          </p:nvSpPr>
          <p:spPr>
            <a:xfrm>
              <a:off x="8028413"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92%</a:t>
              </a:r>
            </a:p>
          </p:txBody>
        </p:sp>
        <p:sp>
          <p:nvSpPr>
            <p:cNvPr id="467" name="pt467"/>
            <p:cNvSpPr/>
            <p:nvPr/>
          </p:nvSpPr>
          <p:spPr>
            <a:xfrm>
              <a:off x="8476175" y="527983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68" name="pt468"/>
            <p:cNvSpPr/>
            <p:nvPr/>
          </p:nvSpPr>
          <p:spPr>
            <a:xfrm>
              <a:off x="8505361" y="517392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69" name="pt469"/>
            <p:cNvSpPr/>
            <p:nvPr/>
          </p:nvSpPr>
          <p:spPr>
            <a:xfrm>
              <a:off x="8563733" y="506802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0" name="pt470"/>
            <p:cNvSpPr/>
            <p:nvPr/>
          </p:nvSpPr>
          <p:spPr>
            <a:xfrm>
              <a:off x="8578326"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1" name="pt471"/>
            <p:cNvSpPr/>
            <p:nvPr/>
          </p:nvSpPr>
          <p:spPr>
            <a:xfrm>
              <a:off x="8592919"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2" name="pt472"/>
            <p:cNvSpPr/>
            <p:nvPr/>
          </p:nvSpPr>
          <p:spPr>
            <a:xfrm>
              <a:off x="8622105"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3" name="pt473"/>
            <p:cNvSpPr/>
            <p:nvPr/>
          </p:nvSpPr>
          <p:spPr>
            <a:xfrm>
              <a:off x="8622105"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4" name="pt474"/>
            <p:cNvSpPr/>
            <p:nvPr/>
          </p:nvSpPr>
          <p:spPr>
            <a:xfrm>
              <a:off x="8636698" y="45384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5" name="pt475"/>
            <p:cNvSpPr/>
            <p:nvPr/>
          </p:nvSpPr>
          <p:spPr>
            <a:xfrm>
              <a:off x="8636698" y="44325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6" name="pt476"/>
            <p:cNvSpPr/>
            <p:nvPr/>
          </p:nvSpPr>
          <p:spPr>
            <a:xfrm>
              <a:off x="8636698" y="432666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7" name="pt477"/>
            <p:cNvSpPr/>
            <p:nvPr/>
          </p:nvSpPr>
          <p:spPr>
            <a:xfrm>
              <a:off x="8651291" y="4220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8" name="pt478"/>
            <p:cNvSpPr/>
            <p:nvPr/>
          </p:nvSpPr>
          <p:spPr>
            <a:xfrm>
              <a:off x="8651291" y="411485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9" name="pt479"/>
            <p:cNvSpPr/>
            <p:nvPr/>
          </p:nvSpPr>
          <p:spPr>
            <a:xfrm>
              <a:off x="8680477" y="40089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0" name="pt480"/>
            <p:cNvSpPr/>
            <p:nvPr/>
          </p:nvSpPr>
          <p:spPr>
            <a:xfrm>
              <a:off x="8695070" y="39030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1" name="pt481"/>
            <p:cNvSpPr/>
            <p:nvPr/>
          </p:nvSpPr>
          <p:spPr>
            <a:xfrm>
              <a:off x="8695070" y="379713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2" name="pt482"/>
            <p:cNvSpPr/>
            <p:nvPr/>
          </p:nvSpPr>
          <p:spPr>
            <a:xfrm>
              <a:off x="8709663" y="369122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3" name="pt483"/>
            <p:cNvSpPr/>
            <p:nvPr/>
          </p:nvSpPr>
          <p:spPr>
            <a:xfrm>
              <a:off x="8724256"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4" name="pt484"/>
            <p:cNvSpPr/>
            <p:nvPr/>
          </p:nvSpPr>
          <p:spPr>
            <a:xfrm>
              <a:off x="8738849"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5" name="pt485"/>
            <p:cNvSpPr/>
            <p:nvPr/>
          </p:nvSpPr>
          <p:spPr>
            <a:xfrm>
              <a:off x="8753442" y="337350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6" name="pt486"/>
            <p:cNvSpPr/>
            <p:nvPr/>
          </p:nvSpPr>
          <p:spPr>
            <a:xfrm>
              <a:off x="8753442" y="326759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7" name="pt487"/>
            <p:cNvSpPr/>
            <p:nvPr/>
          </p:nvSpPr>
          <p:spPr>
            <a:xfrm>
              <a:off x="8753442"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8" name="pt488"/>
            <p:cNvSpPr/>
            <p:nvPr/>
          </p:nvSpPr>
          <p:spPr>
            <a:xfrm>
              <a:off x="8753442" y="30557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9" name="pt489"/>
            <p:cNvSpPr/>
            <p:nvPr/>
          </p:nvSpPr>
          <p:spPr>
            <a:xfrm>
              <a:off x="8753442" y="29498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0" name="pt490"/>
            <p:cNvSpPr/>
            <p:nvPr/>
          </p:nvSpPr>
          <p:spPr>
            <a:xfrm>
              <a:off x="8768035" y="28439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1" name="pt491"/>
            <p:cNvSpPr/>
            <p:nvPr/>
          </p:nvSpPr>
          <p:spPr>
            <a:xfrm>
              <a:off x="8768035" y="273805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2" name="pt492"/>
            <p:cNvSpPr/>
            <p:nvPr/>
          </p:nvSpPr>
          <p:spPr>
            <a:xfrm>
              <a:off x="8768035" y="263214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3" name="pt493"/>
            <p:cNvSpPr/>
            <p:nvPr/>
          </p:nvSpPr>
          <p:spPr>
            <a:xfrm>
              <a:off x="8768035" y="252624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4" name="pt494"/>
            <p:cNvSpPr/>
            <p:nvPr/>
          </p:nvSpPr>
          <p:spPr>
            <a:xfrm>
              <a:off x="8768035" y="24203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5" name="pt495"/>
            <p:cNvSpPr/>
            <p:nvPr/>
          </p:nvSpPr>
          <p:spPr>
            <a:xfrm>
              <a:off x="8782628" y="23144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6" name="pt496"/>
            <p:cNvSpPr/>
            <p:nvPr/>
          </p:nvSpPr>
          <p:spPr>
            <a:xfrm>
              <a:off x="8782628" y="220852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7" name="pt497"/>
            <p:cNvSpPr/>
            <p:nvPr/>
          </p:nvSpPr>
          <p:spPr>
            <a:xfrm>
              <a:off x="8782628" y="210261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8" name="pt498"/>
            <p:cNvSpPr/>
            <p:nvPr/>
          </p:nvSpPr>
          <p:spPr>
            <a:xfrm>
              <a:off x="8797221"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9" name="pt499"/>
            <p:cNvSpPr/>
            <p:nvPr/>
          </p:nvSpPr>
          <p:spPr>
            <a:xfrm>
              <a:off x="8797221"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0" name="pt500"/>
            <p:cNvSpPr/>
            <p:nvPr/>
          </p:nvSpPr>
          <p:spPr>
            <a:xfrm>
              <a:off x="8797221"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1" name="pt501"/>
            <p:cNvSpPr/>
            <p:nvPr/>
          </p:nvSpPr>
          <p:spPr>
            <a:xfrm>
              <a:off x="8797221"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2" name="pt502"/>
            <p:cNvSpPr/>
            <p:nvPr/>
          </p:nvSpPr>
          <p:spPr>
            <a:xfrm>
              <a:off x="8797221"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3" name="pt503"/>
            <p:cNvSpPr/>
            <p:nvPr/>
          </p:nvSpPr>
          <p:spPr>
            <a:xfrm>
              <a:off x="8797221"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4" name="pt504"/>
            <p:cNvSpPr/>
            <p:nvPr/>
          </p:nvSpPr>
          <p:spPr>
            <a:xfrm>
              <a:off x="8811814"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5" name="pt505"/>
            <p:cNvSpPr/>
            <p:nvPr/>
          </p:nvSpPr>
          <p:spPr>
            <a:xfrm>
              <a:off x="8826407"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6" name="pt506"/>
            <p:cNvSpPr/>
            <p:nvPr/>
          </p:nvSpPr>
          <p:spPr>
            <a:xfrm>
              <a:off x="8841000"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7" name="pt507"/>
            <p:cNvSpPr/>
            <p:nvPr/>
          </p:nvSpPr>
          <p:spPr>
            <a:xfrm>
              <a:off x="8855593"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8" name="tx508"/>
            <p:cNvSpPr/>
            <p:nvPr/>
          </p:nvSpPr>
          <p:spPr>
            <a:xfrm>
              <a:off x="8592497" y="5294740"/>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509" name="tx509"/>
            <p:cNvSpPr/>
            <p:nvPr/>
          </p:nvSpPr>
          <p:spPr>
            <a:xfrm>
              <a:off x="8621683" y="5186891"/>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510" name="tx510"/>
            <p:cNvSpPr/>
            <p:nvPr/>
          </p:nvSpPr>
          <p:spPr>
            <a:xfrm>
              <a:off x="8680055" y="508098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511" name="tx511"/>
            <p:cNvSpPr/>
            <p:nvPr/>
          </p:nvSpPr>
          <p:spPr>
            <a:xfrm>
              <a:off x="8363251" y="4975038"/>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512" name="tx512"/>
            <p:cNvSpPr/>
            <p:nvPr/>
          </p:nvSpPr>
          <p:spPr>
            <a:xfrm>
              <a:off x="8404278" y="4871110"/>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513" name="tx513"/>
            <p:cNvSpPr/>
            <p:nvPr/>
          </p:nvSpPr>
          <p:spPr>
            <a:xfrm>
              <a:off x="8468827" y="4765202"/>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514" name="tx514"/>
            <p:cNvSpPr/>
            <p:nvPr/>
          </p:nvSpPr>
          <p:spPr>
            <a:xfrm>
              <a:off x="8433426" y="4657315"/>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515" name="tx515"/>
            <p:cNvSpPr/>
            <p:nvPr/>
          </p:nvSpPr>
          <p:spPr>
            <a:xfrm>
              <a:off x="8448096" y="455241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516" name="tx516"/>
            <p:cNvSpPr/>
            <p:nvPr/>
          </p:nvSpPr>
          <p:spPr>
            <a:xfrm>
              <a:off x="8448096" y="444553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517" name="tx517"/>
            <p:cNvSpPr/>
            <p:nvPr/>
          </p:nvSpPr>
          <p:spPr>
            <a:xfrm>
              <a:off x="8434821" y="433963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518" name="tx518"/>
            <p:cNvSpPr/>
            <p:nvPr/>
          </p:nvSpPr>
          <p:spPr>
            <a:xfrm>
              <a:off x="8471501" y="423469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519" name="tx519"/>
            <p:cNvSpPr/>
            <p:nvPr/>
          </p:nvSpPr>
          <p:spPr>
            <a:xfrm>
              <a:off x="8445028" y="4127817"/>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20" name="tx520"/>
            <p:cNvSpPr/>
            <p:nvPr/>
          </p:nvSpPr>
          <p:spPr>
            <a:xfrm>
              <a:off x="8527160" y="402385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21" name="tx521"/>
            <p:cNvSpPr/>
            <p:nvPr/>
          </p:nvSpPr>
          <p:spPr>
            <a:xfrm>
              <a:off x="8515280" y="3917943"/>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522" name="tx522"/>
            <p:cNvSpPr/>
            <p:nvPr/>
          </p:nvSpPr>
          <p:spPr>
            <a:xfrm>
              <a:off x="8502004" y="381009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23" name="tx523"/>
            <p:cNvSpPr/>
            <p:nvPr/>
          </p:nvSpPr>
          <p:spPr>
            <a:xfrm>
              <a:off x="8521061" y="370612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524" name="tx524"/>
            <p:cNvSpPr/>
            <p:nvPr/>
          </p:nvSpPr>
          <p:spPr>
            <a:xfrm>
              <a:off x="8544388" y="360022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525" name="tx525"/>
            <p:cNvSpPr/>
            <p:nvPr/>
          </p:nvSpPr>
          <p:spPr>
            <a:xfrm>
              <a:off x="8545783" y="349237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526" name="tx526"/>
            <p:cNvSpPr/>
            <p:nvPr/>
          </p:nvSpPr>
          <p:spPr>
            <a:xfrm>
              <a:off x="8595777" y="3388406"/>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527" name="tx527"/>
            <p:cNvSpPr/>
            <p:nvPr/>
          </p:nvSpPr>
          <p:spPr>
            <a:xfrm>
              <a:off x="8555990" y="328152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528" name="tx528"/>
            <p:cNvSpPr/>
            <p:nvPr/>
          </p:nvSpPr>
          <p:spPr>
            <a:xfrm>
              <a:off x="8591313" y="3174650"/>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529" name="tx529"/>
            <p:cNvSpPr/>
            <p:nvPr/>
          </p:nvSpPr>
          <p:spPr>
            <a:xfrm>
              <a:off x="8564762" y="306874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530" name="tx530"/>
            <p:cNvSpPr/>
            <p:nvPr/>
          </p:nvSpPr>
          <p:spPr>
            <a:xfrm>
              <a:off x="8555990" y="296283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531" name="tx531"/>
            <p:cNvSpPr/>
            <p:nvPr/>
          </p:nvSpPr>
          <p:spPr>
            <a:xfrm>
              <a:off x="8579433" y="285886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532" name="tx532"/>
            <p:cNvSpPr/>
            <p:nvPr/>
          </p:nvSpPr>
          <p:spPr>
            <a:xfrm>
              <a:off x="8619104" y="275102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533" name="tx533"/>
            <p:cNvSpPr/>
            <p:nvPr/>
          </p:nvSpPr>
          <p:spPr>
            <a:xfrm>
              <a:off x="8561771" y="2645113"/>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534" name="tx534"/>
            <p:cNvSpPr/>
            <p:nvPr/>
          </p:nvSpPr>
          <p:spPr>
            <a:xfrm>
              <a:off x="8570544"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535" name="tx535"/>
            <p:cNvSpPr/>
            <p:nvPr/>
          </p:nvSpPr>
          <p:spPr>
            <a:xfrm>
              <a:off x="8579355"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536" name="tx536"/>
            <p:cNvSpPr/>
            <p:nvPr/>
          </p:nvSpPr>
          <p:spPr>
            <a:xfrm>
              <a:off x="8585176" y="232933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537" name="tx537"/>
            <p:cNvSpPr/>
            <p:nvPr/>
          </p:nvSpPr>
          <p:spPr>
            <a:xfrm>
              <a:off x="8598374" y="2222453"/>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538" name="tx538"/>
            <p:cNvSpPr/>
            <p:nvPr/>
          </p:nvSpPr>
          <p:spPr>
            <a:xfrm>
              <a:off x="8571939" y="211557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539" name="tx539"/>
            <p:cNvSpPr/>
            <p:nvPr/>
          </p:nvSpPr>
          <p:spPr>
            <a:xfrm>
              <a:off x="8617431" y="2010638"/>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540" name="tx540"/>
            <p:cNvSpPr/>
            <p:nvPr/>
          </p:nvSpPr>
          <p:spPr>
            <a:xfrm>
              <a:off x="8590957" y="1903722"/>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541" name="tx541"/>
            <p:cNvSpPr/>
            <p:nvPr/>
          </p:nvSpPr>
          <p:spPr>
            <a:xfrm>
              <a:off x="8608619" y="1799794"/>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542" name="tx542"/>
            <p:cNvSpPr/>
            <p:nvPr/>
          </p:nvSpPr>
          <p:spPr>
            <a:xfrm>
              <a:off x="8595344" y="1691907"/>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543" name="tx543"/>
            <p:cNvSpPr/>
            <p:nvPr/>
          </p:nvSpPr>
          <p:spPr>
            <a:xfrm>
              <a:off x="8599769" y="1586038"/>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544" name="tx544"/>
            <p:cNvSpPr/>
            <p:nvPr/>
          </p:nvSpPr>
          <p:spPr>
            <a:xfrm>
              <a:off x="8604155" y="148013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545" name="tx545"/>
            <p:cNvSpPr/>
            <p:nvPr/>
          </p:nvSpPr>
          <p:spPr>
            <a:xfrm>
              <a:off x="8614362" y="137616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546" name="tx546"/>
            <p:cNvSpPr/>
            <p:nvPr/>
          </p:nvSpPr>
          <p:spPr>
            <a:xfrm>
              <a:off x="8633341" y="126831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547" name="tx547"/>
            <p:cNvSpPr/>
            <p:nvPr/>
          </p:nvSpPr>
          <p:spPr>
            <a:xfrm>
              <a:off x="8647934" y="1162408"/>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548" name="tx548"/>
            <p:cNvSpPr/>
            <p:nvPr/>
          </p:nvSpPr>
          <p:spPr>
            <a:xfrm>
              <a:off x="8653754" y="1057471"/>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549" name="rc549"/>
            <p:cNvSpPr/>
            <p:nvPr/>
          </p:nvSpPr>
          <p:spPr>
            <a:xfrm>
              <a:off x="7587040" y="875080"/>
              <a:ext cx="1379037" cy="4659927"/>
            </a:xfrm>
            <a:prstGeom prst="rect">
              <a:avLst/>
            </a:prstGeom>
            <a:ln w="13550" cap="rnd">
              <a:solidFill>
                <a:srgbClr val="999999">
                  <a:alpha val="100000"/>
                </a:srgbClr>
              </a:solidFill>
              <a:prstDash val="solid"/>
              <a:round/>
            </a:ln>
          </p:spPr>
          <p:txBody>
            <a:bodyPr/>
            <a:lstStyle/>
            <a:p/>
          </p:txBody>
        </p:sp>
        <p:sp>
          <p:nvSpPr>
            <p:cNvPr id="550" name="pl550"/>
            <p:cNvSpPr/>
            <p:nvPr/>
          </p:nvSpPr>
          <p:spPr>
            <a:xfrm>
              <a:off x="904880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1" name="pl551"/>
            <p:cNvSpPr/>
            <p:nvPr/>
          </p:nvSpPr>
          <p:spPr>
            <a:xfrm>
              <a:off x="93406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2" name="pl552"/>
            <p:cNvSpPr/>
            <p:nvPr/>
          </p:nvSpPr>
          <p:spPr>
            <a:xfrm>
              <a:off x="963252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3" name="pl553"/>
            <p:cNvSpPr/>
            <p:nvPr/>
          </p:nvSpPr>
          <p:spPr>
            <a:xfrm>
              <a:off x="992438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4" name="pl554"/>
            <p:cNvSpPr/>
            <p:nvPr/>
          </p:nvSpPr>
          <p:spPr>
            <a:xfrm>
              <a:off x="1021623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5" name="rc555"/>
            <p:cNvSpPr/>
            <p:nvPr/>
          </p:nvSpPr>
          <p:spPr>
            <a:xfrm>
              <a:off x="9035667" y="2440156"/>
              <a:ext cx="1379037" cy="117674"/>
            </a:xfrm>
            <a:prstGeom prst="rect">
              <a:avLst/>
            </a:prstGeom>
            <a:solidFill>
              <a:srgbClr val="D9D9D9">
                <a:alpha val="60000"/>
              </a:srgbClr>
            </a:solidFill>
          </p:spPr>
          <p:txBody>
            <a:bodyPr/>
            <a:lstStyle/>
            <a:p/>
          </p:txBody>
        </p:sp>
        <p:sp>
          <p:nvSpPr>
            <p:cNvPr id="556" name="pl556"/>
            <p:cNvSpPr/>
            <p:nvPr/>
          </p:nvSpPr>
          <p:spPr>
            <a:xfrm>
              <a:off x="1017246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557" name="tx557"/>
            <p:cNvSpPr/>
            <p:nvPr/>
          </p:nvSpPr>
          <p:spPr>
            <a:xfrm>
              <a:off x="9404074"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87%</a:t>
              </a:r>
            </a:p>
          </p:txBody>
        </p:sp>
        <p:sp>
          <p:nvSpPr>
            <p:cNvPr id="558" name="pt558"/>
            <p:cNvSpPr/>
            <p:nvPr/>
          </p:nvSpPr>
          <p:spPr>
            <a:xfrm>
              <a:off x="9662128"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59" name="pt559"/>
            <p:cNvSpPr/>
            <p:nvPr/>
          </p:nvSpPr>
          <p:spPr>
            <a:xfrm>
              <a:off x="9939395" y="516216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60" name="pt560"/>
            <p:cNvSpPr/>
            <p:nvPr/>
          </p:nvSpPr>
          <p:spPr>
            <a:xfrm>
              <a:off x="10041546" y="50444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1" name="pt561"/>
            <p:cNvSpPr/>
            <p:nvPr/>
          </p:nvSpPr>
          <p:spPr>
            <a:xfrm>
              <a:off x="10041546" y="49268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2" name="pt562"/>
            <p:cNvSpPr/>
            <p:nvPr/>
          </p:nvSpPr>
          <p:spPr>
            <a:xfrm>
              <a:off x="10056139" y="48091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3" name="pt563"/>
            <p:cNvSpPr/>
            <p:nvPr/>
          </p:nvSpPr>
          <p:spPr>
            <a:xfrm>
              <a:off x="10070732" y="46914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4" name="pt564"/>
            <p:cNvSpPr/>
            <p:nvPr/>
          </p:nvSpPr>
          <p:spPr>
            <a:xfrm>
              <a:off x="10085325" y="45737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5" name="pt565"/>
            <p:cNvSpPr/>
            <p:nvPr/>
          </p:nvSpPr>
          <p:spPr>
            <a:xfrm>
              <a:off x="10099918" y="44561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6" name="pt566"/>
            <p:cNvSpPr/>
            <p:nvPr/>
          </p:nvSpPr>
          <p:spPr>
            <a:xfrm>
              <a:off x="10129104" y="43384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7" name="pt567"/>
            <p:cNvSpPr/>
            <p:nvPr/>
          </p:nvSpPr>
          <p:spPr>
            <a:xfrm>
              <a:off x="10129104" y="4220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8" name="pt568"/>
            <p:cNvSpPr/>
            <p:nvPr/>
          </p:nvSpPr>
          <p:spPr>
            <a:xfrm>
              <a:off x="10158290" y="41030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9" name="pt569"/>
            <p:cNvSpPr/>
            <p:nvPr/>
          </p:nvSpPr>
          <p:spPr>
            <a:xfrm>
              <a:off x="10158290" y="39854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0" name="pt570"/>
            <p:cNvSpPr/>
            <p:nvPr/>
          </p:nvSpPr>
          <p:spPr>
            <a:xfrm>
              <a:off x="10158290" y="38677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1" name="pt571"/>
            <p:cNvSpPr/>
            <p:nvPr/>
          </p:nvSpPr>
          <p:spPr>
            <a:xfrm>
              <a:off x="10158290" y="37500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2" name="pt572"/>
            <p:cNvSpPr/>
            <p:nvPr/>
          </p:nvSpPr>
          <p:spPr>
            <a:xfrm>
              <a:off x="10187476" y="363238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3" name="pt573"/>
            <p:cNvSpPr/>
            <p:nvPr/>
          </p:nvSpPr>
          <p:spPr>
            <a:xfrm>
              <a:off x="10187476" y="351471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4" name="pt574"/>
            <p:cNvSpPr/>
            <p:nvPr/>
          </p:nvSpPr>
          <p:spPr>
            <a:xfrm>
              <a:off x="10202068" y="33970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5" name="pt575"/>
            <p:cNvSpPr/>
            <p:nvPr/>
          </p:nvSpPr>
          <p:spPr>
            <a:xfrm>
              <a:off x="10202068" y="327936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6" name="pt576"/>
            <p:cNvSpPr/>
            <p:nvPr/>
          </p:nvSpPr>
          <p:spPr>
            <a:xfrm>
              <a:off x="10216661"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7" name="pt577"/>
            <p:cNvSpPr/>
            <p:nvPr/>
          </p:nvSpPr>
          <p:spPr>
            <a:xfrm>
              <a:off x="10231254" y="304401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8" name="pt578"/>
            <p:cNvSpPr/>
            <p:nvPr/>
          </p:nvSpPr>
          <p:spPr>
            <a:xfrm>
              <a:off x="10231254" y="29263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9" name="pt579"/>
            <p:cNvSpPr/>
            <p:nvPr/>
          </p:nvSpPr>
          <p:spPr>
            <a:xfrm>
              <a:off x="10231254" y="280866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80" name="pt580"/>
            <p:cNvSpPr/>
            <p:nvPr/>
          </p:nvSpPr>
          <p:spPr>
            <a:xfrm>
              <a:off x="10245847" y="26909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1" name="pt581"/>
            <p:cNvSpPr/>
            <p:nvPr/>
          </p:nvSpPr>
          <p:spPr>
            <a:xfrm>
              <a:off x="10245847" y="25733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2" name="pt582"/>
            <p:cNvSpPr/>
            <p:nvPr/>
          </p:nvSpPr>
          <p:spPr>
            <a:xfrm>
              <a:off x="10245847" y="24556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3" name="pt583"/>
            <p:cNvSpPr/>
            <p:nvPr/>
          </p:nvSpPr>
          <p:spPr>
            <a:xfrm>
              <a:off x="10260440" y="233796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4" name="pt584"/>
            <p:cNvSpPr/>
            <p:nvPr/>
          </p:nvSpPr>
          <p:spPr>
            <a:xfrm>
              <a:off x="10260440" y="22202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5" name="pt585"/>
            <p:cNvSpPr/>
            <p:nvPr/>
          </p:nvSpPr>
          <p:spPr>
            <a:xfrm>
              <a:off x="10260440"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6" name="pt586"/>
            <p:cNvSpPr/>
            <p:nvPr/>
          </p:nvSpPr>
          <p:spPr>
            <a:xfrm>
              <a:off x="10260440" y="19849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7" name="pt587"/>
            <p:cNvSpPr/>
            <p:nvPr/>
          </p:nvSpPr>
          <p:spPr>
            <a:xfrm>
              <a:off x="10275033" y="186726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8" name="pt588"/>
            <p:cNvSpPr/>
            <p:nvPr/>
          </p:nvSpPr>
          <p:spPr>
            <a:xfrm>
              <a:off x="10275033" y="17495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9" name="pt589"/>
            <p:cNvSpPr/>
            <p:nvPr/>
          </p:nvSpPr>
          <p:spPr>
            <a:xfrm>
              <a:off x="10275033" y="16319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0" name="pt590"/>
            <p:cNvSpPr/>
            <p:nvPr/>
          </p:nvSpPr>
          <p:spPr>
            <a:xfrm>
              <a:off x="10275033" y="15142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1" name="pt591"/>
            <p:cNvSpPr/>
            <p:nvPr/>
          </p:nvSpPr>
          <p:spPr>
            <a:xfrm>
              <a:off x="10289626" y="139656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2" name="pt592"/>
            <p:cNvSpPr/>
            <p:nvPr/>
          </p:nvSpPr>
          <p:spPr>
            <a:xfrm>
              <a:off x="10289626" y="127888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3" name="pt593"/>
            <p:cNvSpPr/>
            <p:nvPr/>
          </p:nvSpPr>
          <p:spPr>
            <a:xfrm>
              <a:off x="10304219" y="116121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4" name="pt594"/>
            <p:cNvSpPr/>
            <p:nvPr/>
          </p:nvSpPr>
          <p:spPr>
            <a:xfrm>
              <a:off x="10304219"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5" name="tx595"/>
            <p:cNvSpPr/>
            <p:nvPr/>
          </p:nvSpPr>
          <p:spPr>
            <a:xfrm>
              <a:off x="9778450" y="529279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96" name="tx596"/>
            <p:cNvSpPr/>
            <p:nvPr/>
          </p:nvSpPr>
          <p:spPr>
            <a:xfrm>
              <a:off x="10055717" y="5176094"/>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597" name="tx597"/>
            <p:cNvSpPr/>
            <p:nvPr/>
          </p:nvSpPr>
          <p:spPr>
            <a:xfrm>
              <a:off x="9888228" y="505939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98" name="tx598"/>
            <p:cNvSpPr/>
            <p:nvPr/>
          </p:nvSpPr>
          <p:spPr>
            <a:xfrm>
              <a:off x="9835282" y="4939774"/>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99" name="tx599"/>
            <p:cNvSpPr/>
            <p:nvPr/>
          </p:nvSpPr>
          <p:spPr>
            <a:xfrm>
              <a:off x="9902860" y="4824040"/>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600" name="tx600"/>
            <p:cNvSpPr/>
            <p:nvPr/>
          </p:nvSpPr>
          <p:spPr>
            <a:xfrm>
              <a:off x="9877666" y="47044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601" name="tx601"/>
            <p:cNvSpPr/>
            <p:nvPr/>
          </p:nvSpPr>
          <p:spPr>
            <a:xfrm>
              <a:off x="9892259" y="458674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602" name="tx602"/>
            <p:cNvSpPr/>
            <p:nvPr/>
          </p:nvSpPr>
          <p:spPr>
            <a:xfrm>
              <a:off x="9902465" y="446907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603" name="tx603"/>
            <p:cNvSpPr/>
            <p:nvPr/>
          </p:nvSpPr>
          <p:spPr>
            <a:xfrm>
              <a:off x="9949313" y="4352370"/>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604" name="tx604"/>
            <p:cNvSpPr/>
            <p:nvPr/>
          </p:nvSpPr>
          <p:spPr>
            <a:xfrm>
              <a:off x="9940463" y="423566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605" name="tx605"/>
            <p:cNvSpPr/>
            <p:nvPr/>
          </p:nvSpPr>
          <p:spPr>
            <a:xfrm>
              <a:off x="9978499" y="411799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606" name="tx606"/>
            <p:cNvSpPr/>
            <p:nvPr/>
          </p:nvSpPr>
          <p:spPr>
            <a:xfrm>
              <a:off x="9969610" y="399833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607" name="tx607"/>
            <p:cNvSpPr/>
            <p:nvPr/>
          </p:nvSpPr>
          <p:spPr>
            <a:xfrm>
              <a:off x="9969610" y="388070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608" name="tx608"/>
            <p:cNvSpPr/>
            <p:nvPr/>
          </p:nvSpPr>
          <p:spPr>
            <a:xfrm>
              <a:off x="9956412" y="376302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609" name="tx609"/>
            <p:cNvSpPr/>
            <p:nvPr/>
          </p:nvSpPr>
          <p:spPr>
            <a:xfrm>
              <a:off x="10029811" y="36472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610" name="tx610"/>
            <p:cNvSpPr/>
            <p:nvPr/>
          </p:nvSpPr>
          <p:spPr>
            <a:xfrm>
              <a:off x="9989984" y="352767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611" name="tx611"/>
            <p:cNvSpPr/>
            <p:nvPr/>
          </p:nvSpPr>
          <p:spPr>
            <a:xfrm>
              <a:off x="10053137" y="341000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612" name="tx612"/>
            <p:cNvSpPr/>
            <p:nvPr/>
          </p:nvSpPr>
          <p:spPr>
            <a:xfrm>
              <a:off x="10004616" y="329232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613" name="tx613"/>
            <p:cNvSpPr/>
            <p:nvPr/>
          </p:nvSpPr>
          <p:spPr>
            <a:xfrm>
              <a:off x="10019209"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614" name="tx614"/>
            <p:cNvSpPr/>
            <p:nvPr/>
          </p:nvSpPr>
          <p:spPr>
            <a:xfrm>
              <a:off x="10038189" y="305697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615" name="tx615"/>
            <p:cNvSpPr/>
            <p:nvPr/>
          </p:nvSpPr>
          <p:spPr>
            <a:xfrm>
              <a:off x="10051386" y="294124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616" name="tx616"/>
            <p:cNvSpPr/>
            <p:nvPr/>
          </p:nvSpPr>
          <p:spPr>
            <a:xfrm>
              <a:off x="10069126" y="2821625"/>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617" name="tx617"/>
            <p:cNvSpPr/>
            <p:nvPr/>
          </p:nvSpPr>
          <p:spPr>
            <a:xfrm>
              <a:off x="10039584" y="270391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618" name="tx618"/>
            <p:cNvSpPr/>
            <p:nvPr/>
          </p:nvSpPr>
          <p:spPr>
            <a:xfrm>
              <a:off x="10048395" y="258627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619" name="tx619"/>
            <p:cNvSpPr/>
            <p:nvPr/>
          </p:nvSpPr>
          <p:spPr>
            <a:xfrm>
              <a:off x="10035159" y="2468600"/>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620" name="tx620"/>
            <p:cNvSpPr/>
            <p:nvPr/>
          </p:nvSpPr>
          <p:spPr>
            <a:xfrm>
              <a:off x="10062988" y="235286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621" name="tx621"/>
            <p:cNvSpPr/>
            <p:nvPr/>
          </p:nvSpPr>
          <p:spPr>
            <a:xfrm>
              <a:off x="10071838" y="223519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622" name="tx622"/>
            <p:cNvSpPr/>
            <p:nvPr/>
          </p:nvSpPr>
          <p:spPr>
            <a:xfrm>
              <a:off x="10080650" y="2116546"/>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623" name="tx623"/>
            <p:cNvSpPr/>
            <p:nvPr/>
          </p:nvSpPr>
          <p:spPr>
            <a:xfrm>
              <a:off x="10071761" y="19979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624" name="tx624"/>
            <p:cNvSpPr/>
            <p:nvPr/>
          </p:nvSpPr>
          <p:spPr>
            <a:xfrm>
              <a:off x="10095165" y="188216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625" name="tx625"/>
            <p:cNvSpPr/>
            <p:nvPr/>
          </p:nvSpPr>
          <p:spPr>
            <a:xfrm>
              <a:off x="10090779" y="1763521"/>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626" name="tx626"/>
            <p:cNvSpPr/>
            <p:nvPr/>
          </p:nvSpPr>
          <p:spPr>
            <a:xfrm>
              <a:off x="10086431" y="164681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627" name="tx627"/>
            <p:cNvSpPr/>
            <p:nvPr/>
          </p:nvSpPr>
          <p:spPr>
            <a:xfrm>
              <a:off x="10073156" y="1527162"/>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628" name="tx628"/>
            <p:cNvSpPr/>
            <p:nvPr/>
          </p:nvSpPr>
          <p:spPr>
            <a:xfrm>
              <a:off x="10083363" y="1409526"/>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629" name="tx629"/>
            <p:cNvSpPr/>
            <p:nvPr/>
          </p:nvSpPr>
          <p:spPr>
            <a:xfrm>
              <a:off x="10101024" y="129379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630" name="tx630"/>
            <p:cNvSpPr/>
            <p:nvPr/>
          </p:nvSpPr>
          <p:spPr>
            <a:xfrm>
              <a:off x="10102381" y="117514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631" name="tx631"/>
            <p:cNvSpPr/>
            <p:nvPr/>
          </p:nvSpPr>
          <p:spPr>
            <a:xfrm>
              <a:off x="10111153"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632" name="rc632"/>
            <p:cNvSpPr/>
            <p:nvPr/>
          </p:nvSpPr>
          <p:spPr>
            <a:xfrm>
              <a:off x="9035667" y="875080"/>
              <a:ext cx="1379037" cy="4659927"/>
            </a:xfrm>
            <a:prstGeom prst="rect">
              <a:avLst/>
            </a:prstGeom>
            <a:ln w="13550" cap="rnd">
              <a:solidFill>
                <a:srgbClr val="999999">
                  <a:alpha val="100000"/>
                </a:srgbClr>
              </a:solidFill>
              <a:prstDash val="solid"/>
              <a:round/>
            </a:ln>
          </p:spPr>
          <p:txBody>
            <a:bodyPr/>
            <a:lstStyle/>
            <a:p/>
          </p:txBody>
        </p:sp>
        <p:sp>
          <p:nvSpPr>
            <p:cNvPr id="633" name="pl633"/>
            <p:cNvSpPr/>
            <p:nvPr/>
          </p:nvSpPr>
          <p:spPr>
            <a:xfrm>
              <a:off x="104974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4" name="pl634"/>
            <p:cNvSpPr/>
            <p:nvPr/>
          </p:nvSpPr>
          <p:spPr>
            <a:xfrm>
              <a:off x="1078928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5" name="pl635"/>
            <p:cNvSpPr/>
            <p:nvPr/>
          </p:nvSpPr>
          <p:spPr>
            <a:xfrm>
              <a:off x="1108114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6" name="pl636"/>
            <p:cNvSpPr/>
            <p:nvPr/>
          </p:nvSpPr>
          <p:spPr>
            <a:xfrm>
              <a:off x="1137300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7" name="pl637"/>
            <p:cNvSpPr/>
            <p:nvPr/>
          </p:nvSpPr>
          <p:spPr>
            <a:xfrm>
              <a:off x="1166486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8" name="rc638"/>
            <p:cNvSpPr/>
            <p:nvPr/>
          </p:nvSpPr>
          <p:spPr>
            <a:xfrm>
              <a:off x="10484293" y="2036410"/>
              <a:ext cx="1379037" cy="146079"/>
            </a:xfrm>
            <a:prstGeom prst="rect">
              <a:avLst/>
            </a:prstGeom>
            <a:solidFill>
              <a:srgbClr val="D9D9D9">
                <a:alpha val="60000"/>
              </a:srgbClr>
            </a:solidFill>
          </p:spPr>
          <p:txBody>
            <a:bodyPr/>
            <a:lstStyle/>
            <a:p/>
          </p:txBody>
        </p:sp>
        <p:sp>
          <p:nvSpPr>
            <p:cNvPr id="639" name="pl639"/>
            <p:cNvSpPr/>
            <p:nvPr/>
          </p:nvSpPr>
          <p:spPr>
            <a:xfrm>
              <a:off x="1132922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640" name="tx640"/>
            <p:cNvSpPr/>
            <p:nvPr/>
          </p:nvSpPr>
          <p:spPr>
            <a:xfrm>
              <a:off x="10560841"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67%</a:t>
              </a:r>
            </a:p>
          </p:txBody>
        </p:sp>
        <p:sp>
          <p:nvSpPr>
            <p:cNvPr id="641" name="pt641"/>
            <p:cNvSpPr/>
            <p:nvPr/>
          </p:nvSpPr>
          <p:spPr>
            <a:xfrm>
              <a:off x="10454070"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2" name="pt642"/>
            <p:cNvSpPr/>
            <p:nvPr/>
          </p:nvSpPr>
          <p:spPr>
            <a:xfrm>
              <a:off x="10570814" y="513375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3" name="pt643"/>
            <p:cNvSpPr/>
            <p:nvPr/>
          </p:nvSpPr>
          <p:spPr>
            <a:xfrm>
              <a:off x="10950231" y="498767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4" name="pt644"/>
            <p:cNvSpPr/>
            <p:nvPr/>
          </p:nvSpPr>
          <p:spPr>
            <a:xfrm>
              <a:off x="11198312" y="484159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45" name="pt645"/>
            <p:cNvSpPr/>
            <p:nvPr/>
          </p:nvSpPr>
          <p:spPr>
            <a:xfrm>
              <a:off x="11242091" y="469551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46" name="pt646"/>
            <p:cNvSpPr/>
            <p:nvPr/>
          </p:nvSpPr>
          <p:spPr>
            <a:xfrm>
              <a:off x="11300463" y="454943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47" name="pt647"/>
            <p:cNvSpPr/>
            <p:nvPr/>
          </p:nvSpPr>
          <p:spPr>
            <a:xfrm>
              <a:off x="11329649" y="440336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48" name="pt648"/>
            <p:cNvSpPr/>
            <p:nvPr/>
          </p:nvSpPr>
          <p:spPr>
            <a:xfrm>
              <a:off x="11358835" y="425728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49" name="pt649"/>
            <p:cNvSpPr/>
            <p:nvPr/>
          </p:nvSpPr>
          <p:spPr>
            <a:xfrm>
              <a:off x="11373428" y="4111202"/>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0" name="pt650"/>
            <p:cNvSpPr/>
            <p:nvPr/>
          </p:nvSpPr>
          <p:spPr>
            <a:xfrm>
              <a:off x="11417207" y="3965122"/>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1" name="pt651"/>
            <p:cNvSpPr/>
            <p:nvPr/>
          </p:nvSpPr>
          <p:spPr>
            <a:xfrm>
              <a:off x="11417207" y="381904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2" name="pt652"/>
            <p:cNvSpPr/>
            <p:nvPr/>
          </p:nvSpPr>
          <p:spPr>
            <a:xfrm>
              <a:off x="11431800" y="367296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3" name="pt653"/>
            <p:cNvSpPr/>
            <p:nvPr/>
          </p:nvSpPr>
          <p:spPr>
            <a:xfrm>
              <a:off x="11475579" y="352688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4" name="pt654"/>
            <p:cNvSpPr/>
            <p:nvPr/>
          </p:nvSpPr>
          <p:spPr>
            <a:xfrm>
              <a:off x="11475579" y="338080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5" name="pt655"/>
            <p:cNvSpPr/>
            <p:nvPr/>
          </p:nvSpPr>
          <p:spPr>
            <a:xfrm>
              <a:off x="11519358" y="323472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6" name="pt656"/>
            <p:cNvSpPr/>
            <p:nvPr/>
          </p:nvSpPr>
          <p:spPr>
            <a:xfrm>
              <a:off x="11563137" y="308864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7" name="pt657"/>
            <p:cNvSpPr/>
            <p:nvPr/>
          </p:nvSpPr>
          <p:spPr>
            <a:xfrm>
              <a:off x="11563137" y="294256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8" name="pt658"/>
            <p:cNvSpPr/>
            <p:nvPr/>
          </p:nvSpPr>
          <p:spPr>
            <a:xfrm>
              <a:off x="11563137" y="279648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9" name="pt659"/>
            <p:cNvSpPr/>
            <p:nvPr/>
          </p:nvSpPr>
          <p:spPr>
            <a:xfrm>
              <a:off x="11577730" y="26504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0" name="pt660"/>
            <p:cNvSpPr/>
            <p:nvPr/>
          </p:nvSpPr>
          <p:spPr>
            <a:xfrm>
              <a:off x="11577730" y="250433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1" name="pt661"/>
            <p:cNvSpPr/>
            <p:nvPr/>
          </p:nvSpPr>
          <p:spPr>
            <a:xfrm>
              <a:off x="11592323" y="235825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2" name="pt662"/>
            <p:cNvSpPr/>
            <p:nvPr/>
          </p:nvSpPr>
          <p:spPr>
            <a:xfrm>
              <a:off x="11606916" y="221217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3" name="pt663"/>
            <p:cNvSpPr/>
            <p:nvPr/>
          </p:nvSpPr>
          <p:spPr>
            <a:xfrm>
              <a:off x="11606916" y="206609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4" name="pt664"/>
            <p:cNvSpPr/>
            <p:nvPr/>
          </p:nvSpPr>
          <p:spPr>
            <a:xfrm>
              <a:off x="11606916" y="19200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5" name="pt665"/>
            <p:cNvSpPr/>
            <p:nvPr/>
          </p:nvSpPr>
          <p:spPr>
            <a:xfrm>
              <a:off x="11621509" y="177393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6" name="pt666"/>
            <p:cNvSpPr/>
            <p:nvPr/>
          </p:nvSpPr>
          <p:spPr>
            <a:xfrm>
              <a:off x="11621509" y="162785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7" name="pt667"/>
            <p:cNvSpPr/>
            <p:nvPr/>
          </p:nvSpPr>
          <p:spPr>
            <a:xfrm>
              <a:off x="11679881" y="148177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8" name="pt668"/>
            <p:cNvSpPr/>
            <p:nvPr/>
          </p:nvSpPr>
          <p:spPr>
            <a:xfrm>
              <a:off x="11679881" y="133569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9" name="pt669"/>
            <p:cNvSpPr/>
            <p:nvPr/>
          </p:nvSpPr>
          <p:spPr>
            <a:xfrm>
              <a:off x="11694474" y="118961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70" name="pt670"/>
            <p:cNvSpPr/>
            <p:nvPr/>
          </p:nvSpPr>
          <p:spPr>
            <a:xfrm>
              <a:off x="11752846"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71" name="tx671"/>
            <p:cNvSpPr/>
            <p:nvPr/>
          </p:nvSpPr>
          <p:spPr>
            <a:xfrm>
              <a:off x="10570392" y="529279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672" name="tx672"/>
            <p:cNvSpPr/>
            <p:nvPr/>
          </p:nvSpPr>
          <p:spPr>
            <a:xfrm>
              <a:off x="10687136" y="51467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673" name="tx673"/>
            <p:cNvSpPr/>
            <p:nvPr/>
          </p:nvSpPr>
          <p:spPr>
            <a:xfrm>
              <a:off x="11066553" y="500258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674" name="tx674"/>
            <p:cNvSpPr/>
            <p:nvPr/>
          </p:nvSpPr>
          <p:spPr>
            <a:xfrm>
              <a:off x="11314634" y="485553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675" name="tx675"/>
            <p:cNvSpPr/>
            <p:nvPr/>
          </p:nvSpPr>
          <p:spPr>
            <a:xfrm>
              <a:off x="11358413" y="4708482"/>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676" name="tx676"/>
            <p:cNvSpPr/>
            <p:nvPr/>
          </p:nvSpPr>
          <p:spPr>
            <a:xfrm>
              <a:off x="11416785" y="456240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677" name="tx677"/>
            <p:cNvSpPr/>
            <p:nvPr/>
          </p:nvSpPr>
          <p:spPr>
            <a:xfrm>
              <a:off x="11445971" y="4417294"/>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678" name="tx678"/>
            <p:cNvSpPr/>
            <p:nvPr/>
          </p:nvSpPr>
          <p:spPr>
            <a:xfrm>
              <a:off x="11475157" y="4272185"/>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679" name="tx679"/>
            <p:cNvSpPr/>
            <p:nvPr/>
          </p:nvSpPr>
          <p:spPr>
            <a:xfrm>
              <a:off x="11489750" y="4126106"/>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680" name="tx680"/>
            <p:cNvSpPr/>
            <p:nvPr/>
          </p:nvSpPr>
          <p:spPr>
            <a:xfrm>
              <a:off x="11533529" y="3979056"/>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681" name="tx681"/>
            <p:cNvSpPr/>
            <p:nvPr/>
          </p:nvSpPr>
          <p:spPr>
            <a:xfrm>
              <a:off x="11533529" y="383200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682" name="tx682"/>
            <p:cNvSpPr/>
            <p:nvPr/>
          </p:nvSpPr>
          <p:spPr>
            <a:xfrm>
              <a:off x="11548122" y="368592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683" name="tx683"/>
            <p:cNvSpPr/>
            <p:nvPr/>
          </p:nvSpPr>
          <p:spPr>
            <a:xfrm>
              <a:off x="11291363" y="3539848"/>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684" name="tx684"/>
            <p:cNvSpPr/>
            <p:nvPr/>
          </p:nvSpPr>
          <p:spPr>
            <a:xfrm>
              <a:off x="11313450" y="3393769"/>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685" name="tx685"/>
            <p:cNvSpPr/>
            <p:nvPr/>
          </p:nvSpPr>
          <p:spPr>
            <a:xfrm>
              <a:off x="11339567" y="324963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686" name="tx686"/>
            <p:cNvSpPr/>
            <p:nvPr/>
          </p:nvSpPr>
          <p:spPr>
            <a:xfrm>
              <a:off x="11383269" y="310355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687" name="tx687"/>
            <p:cNvSpPr/>
            <p:nvPr/>
          </p:nvSpPr>
          <p:spPr>
            <a:xfrm>
              <a:off x="11405472" y="29574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688" name="tx688"/>
            <p:cNvSpPr/>
            <p:nvPr/>
          </p:nvSpPr>
          <p:spPr>
            <a:xfrm>
              <a:off x="11409819" y="2811393"/>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689" name="tx689"/>
            <p:cNvSpPr/>
            <p:nvPr/>
          </p:nvSpPr>
          <p:spPr>
            <a:xfrm>
              <a:off x="11380278" y="266337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690" name="tx690"/>
            <p:cNvSpPr/>
            <p:nvPr/>
          </p:nvSpPr>
          <p:spPr>
            <a:xfrm>
              <a:off x="11389050" y="2517255"/>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691" name="tx691"/>
            <p:cNvSpPr/>
            <p:nvPr/>
          </p:nvSpPr>
          <p:spPr>
            <a:xfrm>
              <a:off x="11412455" y="2373155"/>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692" name="tx692"/>
            <p:cNvSpPr/>
            <p:nvPr/>
          </p:nvSpPr>
          <p:spPr>
            <a:xfrm>
              <a:off x="11422661" y="2226105"/>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693" name="tx693"/>
            <p:cNvSpPr/>
            <p:nvPr/>
          </p:nvSpPr>
          <p:spPr>
            <a:xfrm>
              <a:off x="11396227" y="2079056"/>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694" name="tx694"/>
            <p:cNvSpPr/>
            <p:nvPr/>
          </p:nvSpPr>
          <p:spPr>
            <a:xfrm>
              <a:off x="11405039" y="19329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695" name="tx695"/>
            <p:cNvSpPr/>
            <p:nvPr/>
          </p:nvSpPr>
          <p:spPr>
            <a:xfrm>
              <a:off x="11424057" y="178883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696" name="tx696"/>
            <p:cNvSpPr/>
            <p:nvPr/>
          </p:nvSpPr>
          <p:spPr>
            <a:xfrm>
              <a:off x="11415245" y="164081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697" name="tx697"/>
            <p:cNvSpPr/>
            <p:nvPr/>
          </p:nvSpPr>
          <p:spPr>
            <a:xfrm>
              <a:off x="11500090" y="1495709"/>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698" name="tx698"/>
            <p:cNvSpPr/>
            <p:nvPr/>
          </p:nvSpPr>
          <p:spPr>
            <a:xfrm>
              <a:off x="11478003" y="1348621"/>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699" name="tx699"/>
            <p:cNvSpPr/>
            <p:nvPr/>
          </p:nvSpPr>
          <p:spPr>
            <a:xfrm>
              <a:off x="11488210" y="120254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700" name="tx700"/>
            <p:cNvSpPr/>
            <p:nvPr/>
          </p:nvSpPr>
          <p:spPr>
            <a:xfrm>
              <a:off x="11559780"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701" name="rc701"/>
            <p:cNvSpPr/>
            <p:nvPr/>
          </p:nvSpPr>
          <p:spPr>
            <a:xfrm>
              <a:off x="10484293" y="875080"/>
              <a:ext cx="1379037" cy="4659927"/>
            </a:xfrm>
            <a:prstGeom prst="rect">
              <a:avLst/>
            </a:prstGeom>
            <a:ln w="13550" cap="rnd">
              <a:solidFill>
                <a:srgbClr val="999999">
                  <a:alpha val="100000"/>
                </a:srgbClr>
              </a:solidFill>
              <a:prstDash val="solid"/>
              <a:round/>
            </a:ln>
          </p:spPr>
          <p:txBody>
            <a:bodyPr/>
            <a:lstStyle/>
            <a:p/>
          </p:txBody>
        </p:sp>
        <p:sp>
          <p:nvSpPr>
            <p:cNvPr id="702" name="rc702"/>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3" name="tx703"/>
            <p:cNvSpPr/>
            <p:nvPr/>
          </p:nvSpPr>
          <p:spPr>
            <a:xfrm>
              <a:off x="72600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(97%)</a:t>
              </a:r>
            </a:p>
          </p:txBody>
        </p:sp>
        <p:sp>
          <p:nvSpPr>
            <p:cNvPr id="704" name="rc704"/>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5" name="tx705"/>
            <p:cNvSpPr/>
            <p:nvPr/>
          </p:nvSpPr>
          <p:spPr>
            <a:xfrm>
              <a:off x="217463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(95%)</a:t>
              </a:r>
            </a:p>
          </p:txBody>
        </p:sp>
        <p:sp>
          <p:nvSpPr>
            <p:cNvPr id="706" name="rc706"/>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7" name="tx707"/>
            <p:cNvSpPr/>
            <p:nvPr/>
          </p:nvSpPr>
          <p:spPr>
            <a:xfrm>
              <a:off x="3644950"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(97%)</a:t>
              </a:r>
            </a:p>
          </p:txBody>
        </p:sp>
        <p:sp>
          <p:nvSpPr>
            <p:cNvPr id="708" name="rc708"/>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9" name="tx709"/>
            <p:cNvSpPr/>
            <p:nvPr/>
          </p:nvSpPr>
          <p:spPr>
            <a:xfrm>
              <a:off x="5084299"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(95%)</a:t>
              </a:r>
            </a:p>
          </p:txBody>
        </p:sp>
        <p:sp>
          <p:nvSpPr>
            <p:cNvPr id="710" name="rc710"/>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1" name="tx711"/>
            <p:cNvSpPr/>
            <p:nvPr/>
          </p:nvSpPr>
          <p:spPr>
            <a:xfrm>
              <a:off x="650809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(93%)</a:t>
              </a:r>
            </a:p>
          </p:txBody>
        </p:sp>
        <p:sp>
          <p:nvSpPr>
            <p:cNvPr id="712" name="rc712"/>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3" name="tx713"/>
            <p:cNvSpPr/>
            <p:nvPr/>
          </p:nvSpPr>
          <p:spPr>
            <a:xfrm>
              <a:off x="795672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(94%)</a:t>
              </a:r>
            </a:p>
          </p:txBody>
        </p:sp>
        <p:sp>
          <p:nvSpPr>
            <p:cNvPr id="714" name="rc714"/>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5" name="tx715"/>
            <p:cNvSpPr/>
            <p:nvPr/>
          </p:nvSpPr>
          <p:spPr>
            <a:xfrm>
              <a:off x="940534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(95%)</a:t>
              </a:r>
            </a:p>
          </p:txBody>
        </p:sp>
        <p:sp>
          <p:nvSpPr>
            <p:cNvPr id="716" name="rc716"/>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7" name="tx717"/>
            <p:cNvSpPr/>
            <p:nvPr/>
          </p:nvSpPr>
          <p:spPr>
            <a:xfrm>
              <a:off x="10813648"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(89%)</a:t>
              </a:r>
            </a:p>
          </p:txBody>
        </p:sp>
        <p:sp>
          <p:nvSpPr>
            <p:cNvPr id="718" name="pl718"/>
            <p:cNvSpPr/>
            <p:nvPr/>
          </p:nvSpPr>
          <p:spPr>
            <a:xfrm>
              <a:off x="343909"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19" name="pl719"/>
            <p:cNvSpPr/>
            <p:nvPr/>
          </p:nvSpPr>
          <p:spPr>
            <a:xfrm>
              <a:off x="35704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0" name="pl720"/>
            <p:cNvSpPr/>
            <p:nvPr/>
          </p:nvSpPr>
          <p:spPr>
            <a:xfrm>
              <a:off x="64890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1" name="pl721"/>
            <p:cNvSpPr/>
            <p:nvPr/>
          </p:nvSpPr>
          <p:spPr>
            <a:xfrm>
              <a:off x="94076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2" name="pl722"/>
            <p:cNvSpPr/>
            <p:nvPr/>
          </p:nvSpPr>
          <p:spPr>
            <a:xfrm>
              <a:off x="12326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3" name="pl723"/>
            <p:cNvSpPr/>
            <p:nvPr/>
          </p:nvSpPr>
          <p:spPr>
            <a:xfrm>
              <a:off x="152448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4" name="tx724"/>
            <p:cNvSpPr/>
            <p:nvPr/>
          </p:nvSpPr>
          <p:spPr>
            <a:xfrm rot="-5400000">
              <a:off x="29404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25" name="tx725"/>
            <p:cNvSpPr/>
            <p:nvPr/>
          </p:nvSpPr>
          <p:spPr>
            <a:xfrm rot="-5400000">
              <a:off x="585873"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26" name="tx726"/>
            <p:cNvSpPr/>
            <p:nvPr/>
          </p:nvSpPr>
          <p:spPr>
            <a:xfrm rot="-5400000">
              <a:off x="87776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27" name="tx727"/>
            <p:cNvSpPr/>
            <p:nvPr/>
          </p:nvSpPr>
          <p:spPr>
            <a:xfrm rot="-5400000">
              <a:off x="11696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28" name="tx728"/>
            <p:cNvSpPr/>
            <p:nvPr/>
          </p:nvSpPr>
          <p:spPr>
            <a:xfrm rot="-5400000">
              <a:off x="146148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29" name="pl729"/>
            <p:cNvSpPr/>
            <p:nvPr/>
          </p:nvSpPr>
          <p:spPr>
            <a:xfrm>
              <a:off x="1792535"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30" name="pl730"/>
            <p:cNvSpPr/>
            <p:nvPr/>
          </p:nvSpPr>
          <p:spPr>
            <a:xfrm>
              <a:off x="18056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1" name="pl731"/>
            <p:cNvSpPr/>
            <p:nvPr/>
          </p:nvSpPr>
          <p:spPr>
            <a:xfrm>
              <a:off x="209752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2" name="pl732"/>
            <p:cNvSpPr/>
            <p:nvPr/>
          </p:nvSpPr>
          <p:spPr>
            <a:xfrm>
              <a:off x="238938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3" name="pl733"/>
            <p:cNvSpPr/>
            <p:nvPr/>
          </p:nvSpPr>
          <p:spPr>
            <a:xfrm>
              <a:off x="26812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4" name="pl734"/>
            <p:cNvSpPr/>
            <p:nvPr/>
          </p:nvSpPr>
          <p:spPr>
            <a:xfrm>
              <a:off x="297310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5" name="tx735"/>
            <p:cNvSpPr/>
            <p:nvPr/>
          </p:nvSpPr>
          <p:spPr>
            <a:xfrm rot="-5400000">
              <a:off x="174266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36" name="tx736"/>
            <p:cNvSpPr/>
            <p:nvPr/>
          </p:nvSpPr>
          <p:spPr>
            <a:xfrm rot="-5400000">
              <a:off x="2034500"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37" name="tx737"/>
            <p:cNvSpPr/>
            <p:nvPr/>
          </p:nvSpPr>
          <p:spPr>
            <a:xfrm rot="-5400000">
              <a:off x="232638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38" name="tx738"/>
            <p:cNvSpPr/>
            <p:nvPr/>
          </p:nvSpPr>
          <p:spPr>
            <a:xfrm rot="-5400000">
              <a:off x="261824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39" name="tx739"/>
            <p:cNvSpPr/>
            <p:nvPr/>
          </p:nvSpPr>
          <p:spPr>
            <a:xfrm rot="-5400000">
              <a:off x="291010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40" name="pl740"/>
            <p:cNvSpPr/>
            <p:nvPr/>
          </p:nvSpPr>
          <p:spPr>
            <a:xfrm>
              <a:off x="3241161"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41" name="pl741"/>
            <p:cNvSpPr/>
            <p:nvPr/>
          </p:nvSpPr>
          <p:spPr>
            <a:xfrm>
              <a:off x="325429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2" name="pl742"/>
            <p:cNvSpPr/>
            <p:nvPr/>
          </p:nvSpPr>
          <p:spPr>
            <a:xfrm>
              <a:off x="354615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3" name="pl743"/>
            <p:cNvSpPr/>
            <p:nvPr/>
          </p:nvSpPr>
          <p:spPr>
            <a:xfrm>
              <a:off x="383801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4" name="pl744"/>
            <p:cNvSpPr/>
            <p:nvPr/>
          </p:nvSpPr>
          <p:spPr>
            <a:xfrm>
              <a:off x="41298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5" name="pl745"/>
            <p:cNvSpPr/>
            <p:nvPr/>
          </p:nvSpPr>
          <p:spPr>
            <a:xfrm>
              <a:off x="442173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6" name="tx746"/>
            <p:cNvSpPr/>
            <p:nvPr/>
          </p:nvSpPr>
          <p:spPr>
            <a:xfrm rot="-5400000">
              <a:off x="319129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47" name="tx747"/>
            <p:cNvSpPr/>
            <p:nvPr/>
          </p:nvSpPr>
          <p:spPr>
            <a:xfrm rot="-5400000">
              <a:off x="3483126"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48" name="tx748"/>
            <p:cNvSpPr/>
            <p:nvPr/>
          </p:nvSpPr>
          <p:spPr>
            <a:xfrm rot="-5400000">
              <a:off x="377501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49" name="tx749"/>
            <p:cNvSpPr/>
            <p:nvPr/>
          </p:nvSpPr>
          <p:spPr>
            <a:xfrm rot="-5400000">
              <a:off x="406687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50" name="tx750"/>
            <p:cNvSpPr/>
            <p:nvPr/>
          </p:nvSpPr>
          <p:spPr>
            <a:xfrm rot="-5400000">
              <a:off x="435873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51" name="pl751"/>
            <p:cNvSpPr/>
            <p:nvPr/>
          </p:nvSpPr>
          <p:spPr>
            <a:xfrm>
              <a:off x="4689788"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52" name="pl752"/>
            <p:cNvSpPr/>
            <p:nvPr/>
          </p:nvSpPr>
          <p:spPr>
            <a:xfrm>
              <a:off x="47029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3" name="pl753"/>
            <p:cNvSpPr/>
            <p:nvPr/>
          </p:nvSpPr>
          <p:spPr>
            <a:xfrm>
              <a:off x="499478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4" name="pl754"/>
            <p:cNvSpPr/>
            <p:nvPr/>
          </p:nvSpPr>
          <p:spPr>
            <a:xfrm>
              <a:off x="528664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5" name="pl755"/>
            <p:cNvSpPr/>
            <p:nvPr/>
          </p:nvSpPr>
          <p:spPr>
            <a:xfrm>
              <a:off x="557850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6" name="pl756"/>
            <p:cNvSpPr/>
            <p:nvPr/>
          </p:nvSpPr>
          <p:spPr>
            <a:xfrm>
              <a:off x="58703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7" name="tx757"/>
            <p:cNvSpPr/>
            <p:nvPr/>
          </p:nvSpPr>
          <p:spPr>
            <a:xfrm rot="-5400000">
              <a:off x="46399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58" name="tx758"/>
            <p:cNvSpPr/>
            <p:nvPr/>
          </p:nvSpPr>
          <p:spPr>
            <a:xfrm rot="-5400000">
              <a:off x="4931752"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59" name="tx759"/>
            <p:cNvSpPr/>
            <p:nvPr/>
          </p:nvSpPr>
          <p:spPr>
            <a:xfrm rot="-5400000">
              <a:off x="522363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60" name="tx760"/>
            <p:cNvSpPr/>
            <p:nvPr/>
          </p:nvSpPr>
          <p:spPr>
            <a:xfrm rot="-5400000">
              <a:off x="551549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61" name="tx761"/>
            <p:cNvSpPr/>
            <p:nvPr/>
          </p:nvSpPr>
          <p:spPr>
            <a:xfrm rot="-5400000">
              <a:off x="580735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62" name="pl762"/>
            <p:cNvSpPr/>
            <p:nvPr/>
          </p:nvSpPr>
          <p:spPr>
            <a:xfrm>
              <a:off x="6138414"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63" name="pl763"/>
            <p:cNvSpPr/>
            <p:nvPr/>
          </p:nvSpPr>
          <p:spPr>
            <a:xfrm>
              <a:off x="61515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4" name="pl764"/>
            <p:cNvSpPr/>
            <p:nvPr/>
          </p:nvSpPr>
          <p:spPr>
            <a:xfrm>
              <a:off x="644340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5" name="pl765"/>
            <p:cNvSpPr/>
            <p:nvPr/>
          </p:nvSpPr>
          <p:spPr>
            <a:xfrm>
              <a:off x="673526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6" name="pl766"/>
            <p:cNvSpPr/>
            <p:nvPr/>
          </p:nvSpPr>
          <p:spPr>
            <a:xfrm>
              <a:off x="70271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7" name="pl767"/>
            <p:cNvSpPr/>
            <p:nvPr/>
          </p:nvSpPr>
          <p:spPr>
            <a:xfrm>
              <a:off x="731898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8" name="tx768"/>
            <p:cNvSpPr/>
            <p:nvPr/>
          </p:nvSpPr>
          <p:spPr>
            <a:xfrm rot="-5400000">
              <a:off x="608854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69" name="tx769"/>
            <p:cNvSpPr/>
            <p:nvPr/>
          </p:nvSpPr>
          <p:spPr>
            <a:xfrm rot="-5400000">
              <a:off x="6380379"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70" name="tx770"/>
            <p:cNvSpPr/>
            <p:nvPr/>
          </p:nvSpPr>
          <p:spPr>
            <a:xfrm rot="-5400000">
              <a:off x="667226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71" name="tx771"/>
            <p:cNvSpPr/>
            <p:nvPr/>
          </p:nvSpPr>
          <p:spPr>
            <a:xfrm rot="-5400000">
              <a:off x="696412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72" name="tx772"/>
            <p:cNvSpPr/>
            <p:nvPr/>
          </p:nvSpPr>
          <p:spPr>
            <a:xfrm rot="-5400000">
              <a:off x="725598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73" name="pl773"/>
            <p:cNvSpPr/>
            <p:nvPr/>
          </p:nvSpPr>
          <p:spPr>
            <a:xfrm>
              <a:off x="7587040"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74" name="pl774"/>
            <p:cNvSpPr/>
            <p:nvPr/>
          </p:nvSpPr>
          <p:spPr>
            <a:xfrm>
              <a:off x="76001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5" name="pl775"/>
            <p:cNvSpPr/>
            <p:nvPr/>
          </p:nvSpPr>
          <p:spPr>
            <a:xfrm>
              <a:off x="789203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6" name="pl776"/>
            <p:cNvSpPr/>
            <p:nvPr/>
          </p:nvSpPr>
          <p:spPr>
            <a:xfrm>
              <a:off x="818389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7" name="pl777"/>
            <p:cNvSpPr/>
            <p:nvPr/>
          </p:nvSpPr>
          <p:spPr>
            <a:xfrm>
              <a:off x="847575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8" name="pl778"/>
            <p:cNvSpPr/>
            <p:nvPr/>
          </p:nvSpPr>
          <p:spPr>
            <a:xfrm>
              <a:off x="876761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9" name="tx779"/>
            <p:cNvSpPr/>
            <p:nvPr/>
          </p:nvSpPr>
          <p:spPr>
            <a:xfrm rot="-5400000">
              <a:off x="753717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80" name="tx780"/>
            <p:cNvSpPr/>
            <p:nvPr/>
          </p:nvSpPr>
          <p:spPr>
            <a:xfrm rot="-5400000">
              <a:off x="7829005"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81" name="tx781"/>
            <p:cNvSpPr/>
            <p:nvPr/>
          </p:nvSpPr>
          <p:spPr>
            <a:xfrm rot="-5400000">
              <a:off x="812089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82" name="tx782"/>
            <p:cNvSpPr/>
            <p:nvPr/>
          </p:nvSpPr>
          <p:spPr>
            <a:xfrm rot="-5400000">
              <a:off x="841275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83" name="tx783"/>
            <p:cNvSpPr/>
            <p:nvPr/>
          </p:nvSpPr>
          <p:spPr>
            <a:xfrm rot="-5400000">
              <a:off x="870461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84" name="pl784"/>
            <p:cNvSpPr/>
            <p:nvPr/>
          </p:nvSpPr>
          <p:spPr>
            <a:xfrm>
              <a:off x="9035667"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85" name="pl785"/>
            <p:cNvSpPr/>
            <p:nvPr/>
          </p:nvSpPr>
          <p:spPr>
            <a:xfrm>
              <a:off x="904880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6" name="pl786"/>
            <p:cNvSpPr/>
            <p:nvPr/>
          </p:nvSpPr>
          <p:spPr>
            <a:xfrm>
              <a:off x="93406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7" name="pl787"/>
            <p:cNvSpPr/>
            <p:nvPr/>
          </p:nvSpPr>
          <p:spPr>
            <a:xfrm>
              <a:off x="963252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8" name="pl788"/>
            <p:cNvSpPr/>
            <p:nvPr/>
          </p:nvSpPr>
          <p:spPr>
            <a:xfrm>
              <a:off x="992438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9" name="pl789"/>
            <p:cNvSpPr/>
            <p:nvPr/>
          </p:nvSpPr>
          <p:spPr>
            <a:xfrm>
              <a:off x="1021623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0" name="tx790"/>
            <p:cNvSpPr/>
            <p:nvPr/>
          </p:nvSpPr>
          <p:spPr>
            <a:xfrm rot="-5400000">
              <a:off x="898579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91" name="tx791"/>
            <p:cNvSpPr/>
            <p:nvPr/>
          </p:nvSpPr>
          <p:spPr>
            <a:xfrm rot="-5400000">
              <a:off x="9277631"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92" name="tx792"/>
            <p:cNvSpPr/>
            <p:nvPr/>
          </p:nvSpPr>
          <p:spPr>
            <a:xfrm rot="-5400000">
              <a:off x="956951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93" name="tx793"/>
            <p:cNvSpPr/>
            <p:nvPr/>
          </p:nvSpPr>
          <p:spPr>
            <a:xfrm rot="-5400000">
              <a:off x="986137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94" name="tx794"/>
            <p:cNvSpPr/>
            <p:nvPr/>
          </p:nvSpPr>
          <p:spPr>
            <a:xfrm rot="-5400000">
              <a:off x="1015323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95" name="pl795"/>
            <p:cNvSpPr/>
            <p:nvPr/>
          </p:nvSpPr>
          <p:spPr>
            <a:xfrm>
              <a:off x="10484293"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96" name="pl796"/>
            <p:cNvSpPr/>
            <p:nvPr/>
          </p:nvSpPr>
          <p:spPr>
            <a:xfrm>
              <a:off x="104974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7" name="pl797"/>
            <p:cNvSpPr/>
            <p:nvPr/>
          </p:nvSpPr>
          <p:spPr>
            <a:xfrm>
              <a:off x="1078928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8" name="pl798"/>
            <p:cNvSpPr/>
            <p:nvPr/>
          </p:nvSpPr>
          <p:spPr>
            <a:xfrm>
              <a:off x="1108114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9" name="pl799"/>
            <p:cNvSpPr/>
            <p:nvPr/>
          </p:nvSpPr>
          <p:spPr>
            <a:xfrm>
              <a:off x="1137300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00" name="pl800"/>
            <p:cNvSpPr/>
            <p:nvPr/>
          </p:nvSpPr>
          <p:spPr>
            <a:xfrm>
              <a:off x="1166486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01" name="tx801"/>
            <p:cNvSpPr/>
            <p:nvPr/>
          </p:nvSpPr>
          <p:spPr>
            <a:xfrm rot="-5400000">
              <a:off x="1043442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02" name="tx802"/>
            <p:cNvSpPr/>
            <p:nvPr/>
          </p:nvSpPr>
          <p:spPr>
            <a:xfrm rot="-5400000">
              <a:off x="10726258"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03" name="tx803"/>
            <p:cNvSpPr/>
            <p:nvPr/>
          </p:nvSpPr>
          <p:spPr>
            <a:xfrm rot="-5400000">
              <a:off x="1101814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04" name="tx804"/>
            <p:cNvSpPr/>
            <p:nvPr/>
          </p:nvSpPr>
          <p:spPr>
            <a:xfrm rot="-5400000">
              <a:off x="1131000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05" name="tx805"/>
            <p:cNvSpPr/>
            <p:nvPr/>
          </p:nvSpPr>
          <p:spPr>
            <a:xfrm rot="-5400000">
              <a:off x="1160186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06" name="tx806"/>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807" name="tx807"/>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808" name="pt808"/>
            <p:cNvSpPr/>
            <p:nvPr/>
          </p:nvSpPr>
          <p:spPr>
            <a:xfrm>
              <a:off x="4800689" y="61804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809" name="pt809"/>
            <p:cNvSpPr/>
            <p:nvPr/>
          </p:nvSpPr>
          <p:spPr>
            <a:xfrm>
              <a:off x="5348901" y="61804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810" name="pt810"/>
            <p:cNvSpPr/>
            <p:nvPr/>
          </p:nvSpPr>
          <p:spPr>
            <a:xfrm>
              <a:off x="5993374" y="61804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11" name="pt811"/>
            <p:cNvSpPr/>
            <p:nvPr/>
          </p:nvSpPr>
          <p:spPr>
            <a:xfrm>
              <a:off x="6637847" y="618048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12" name="pt812"/>
            <p:cNvSpPr/>
            <p:nvPr/>
          </p:nvSpPr>
          <p:spPr>
            <a:xfrm>
              <a:off x="7282321" y="61804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13" name="pt813"/>
            <p:cNvSpPr/>
            <p:nvPr/>
          </p:nvSpPr>
          <p:spPr>
            <a:xfrm>
              <a:off x="7926794" y="61804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14" name="tx814"/>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815" name="tx815"/>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816" name="tx816"/>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817" name="tx817"/>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818" name="tx818"/>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819" name="tx819"/>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820" name="tx820"/>
            <p:cNvSpPr/>
            <p:nvPr/>
          </p:nvSpPr>
          <p:spPr>
            <a:xfrm>
              <a:off x="343909" y="399578"/>
              <a:ext cx="637375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Non-programme, 2025</a:t>
              </a:r>
            </a:p>
          </p:txBody>
        </p:sp>
        <p:sp>
          <p:nvSpPr>
            <p:cNvPr id="821" name="tx821"/>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822" name="tx822"/>
            <p:cNvSpPr/>
            <p:nvPr/>
          </p:nvSpPr>
          <p:spPr>
            <a:xfrm>
              <a:off x="5377376" y="6568512"/>
              <a:ext cx="6485954"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swe shown in the headers. Regional average coverage shown by the dashed line.</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2060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2982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3903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4825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2521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3442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4364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939156"/>
              <a:ext cx="239888" cy="176841"/>
            </a:xfrm>
            <a:prstGeom prst="rect">
              <a:avLst/>
            </a:prstGeom>
            <a:solidFill>
              <a:srgbClr val="1CABE2">
                <a:alpha val="85098"/>
              </a:srgbClr>
            </a:solidFill>
          </p:spPr>
          <p:txBody>
            <a:bodyPr/>
            <a:lstStyle/>
            <a:p/>
          </p:txBody>
        </p:sp>
        <p:sp>
          <p:nvSpPr>
            <p:cNvPr id="25" name="rc25"/>
            <p:cNvSpPr/>
            <p:nvPr/>
          </p:nvSpPr>
          <p:spPr>
            <a:xfrm>
              <a:off x="1562816" y="3936793"/>
              <a:ext cx="239888" cy="179204"/>
            </a:xfrm>
            <a:prstGeom prst="rect">
              <a:avLst/>
            </a:prstGeom>
            <a:solidFill>
              <a:srgbClr val="1CABE2">
                <a:alpha val="85098"/>
              </a:srgbClr>
            </a:solidFill>
          </p:spPr>
          <p:txBody>
            <a:bodyPr/>
            <a:lstStyle/>
            <a:p/>
          </p:txBody>
        </p:sp>
        <p:sp>
          <p:nvSpPr>
            <p:cNvPr id="26" name="rc26"/>
            <p:cNvSpPr/>
            <p:nvPr/>
          </p:nvSpPr>
          <p:spPr>
            <a:xfrm>
              <a:off x="1829360" y="3928522"/>
              <a:ext cx="239888" cy="187475"/>
            </a:xfrm>
            <a:prstGeom prst="rect">
              <a:avLst/>
            </a:prstGeom>
            <a:solidFill>
              <a:srgbClr val="1CABE2">
                <a:alpha val="85098"/>
              </a:srgbClr>
            </a:solidFill>
          </p:spPr>
          <p:txBody>
            <a:bodyPr/>
            <a:lstStyle/>
            <a:p/>
          </p:txBody>
        </p:sp>
        <p:sp>
          <p:nvSpPr>
            <p:cNvPr id="27" name="rc27"/>
            <p:cNvSpPr/>
            <p:nvPr/>
          </p:nvSpPr>
          <p:spPr>
            <a:xfrm>
              <a:off x="2095903" y="3922023"/>
              <a:ext cx="239888" cy="193974"/>
            </a:xfrm>
            <a:prstGeom prst="rect">
              <a:avLst/>
            </a:prstGeom>
            <a:solidFill>
              <a:srgbClr val="1CABE2">
                <a:alpha val="85098"/>
              </a:srgbClr>
            </a:solidFill>
          </p:spPr>
          <p:txBody>
            <a:bodyPr/>
            <a:lstStyle/>
            <a:p/>
          </p:txBody>
        </p:sp>
        <p:sp>
          <p:nvSpPr>
            <p:cNvPr id="28" name="rc28"/>
            <p:cNvSpPr/>
            <p:nvPr/>
          </p:nvSpPr>
          <p:spPr>
            <a:xfrm>
              <a:off x="2362446" y="3918675"/>
              <a:ext cx="239888" cy="197321"/>
            </a:xfrm>
            <a:prstGeom prst="rect">
              <a:avLst/>
            </a:prstGeom>
            <a:solidFill>
              <a:srgbClr val="1CABE2">
                <a:alpha val="85098"/>
              </a:srgbClr>
            </a:solidFill>
          </p:spPr>
          <p:txBody>
            <a:bodyPr/>
            <a:lstStyle/>
            <a:p/>
          </p:txBody>
        </p:sp>
        <p:sp>
          <p:nvSpPr>
            <p:cNvPr id="29" name="rc29"/>
            <p:cNvSpPr/>
            <p:nvPr/>
          </p:nvSpPr>
          <p:spPr>
            <a:xfrm>
              <a:off x="2628989" y="3917297"/>
              <a:ext cx="239888" cy="198700"/>
            </a:xfrm>
            <a:prstGeom prst="rect">
              <a:avLst/>
            </a:prstGeom>
            <a:solidFill>
              <a:srgbClr val="1CABE2">
                <a:alpha val="85098"/>
              </a:srgbClr>
            </a:solidFill>
          </p:spPr>
          <p:txBody>
            <a:bodyPr/>
            <a:lstStyle/>
            <a:p/>
          </p:txBody>
        </p:sp>
        <p:sp>
          <p:nvSpPr>
            <p:cNvPr id="30" name="rc30"/>
            <p:cNvSpPr/>
            <p:nvPr/>
          </p:nvSpPr>
          <p:spPr>
            <a:xfrm>
              <a:off x="2895532" y="3909617"/>
              <a:ext cx="239888" cy="206380"/>
            </a:xfrm>
            <a:prstGeom prst="rect">
              <a:avLst/>
            </a:prstGeom>
            <a:solidFill>
              <a:srgbClr val="1CABE2">
                <a:alpha val="85098"/>
              </a:srgbClr>
            </a:solidFill>
          </p:spPr>
          <p:txBody>
            <a:bodyPr/>
            <a:lstStyle/>
            <a:p/>
          </p:txBody>
        </p:sp>
        <p:sp>
          <p:nvSpPr>
            <p:cNvPr id="31" name="rc31"/>
            <p:cNvSpPr/>
            <p:nvPr/>
          </p:nvSpPr>
          <p:spPr>
            <a:xfrm>
              <a:off x="3162075" y="3906466"/>
              <a:ext cx="239888" cy="209531"/>
            </a:xfrm>
            <a:prstGeom prst="rect">
              <a:avLst/>
            </a:prstGeom>
            <a:solidFill>
              <a:srgbClr val="1CABE2">
                <a:alpha val="85098"/>
              </a:srgbClr>
            </a:solidFill>
          </p:spPr>
          <p:txBody>
            <a:bodyPr/>
            <a:lstStyle/>
            <a:p/>
          </p:txBody>
        </p:sp>
        <p:sp>
          <p:nvSpPr>
            <p:cNvPr id="32" name="rc32"/>
            <p:cNvSpPr/>
            <p:nvPr/>
          </p:nvSpPr>
          <p:spPr>
            <a:xfrm>
              <a:off x="3428618" y="3902921"/>
              <a:ext cx="239888" cy="213076"/>
            </a:xfrm>
            <a:prstGeom prst="rect">
              <a:avLst/>
            </a:prstGeom>
            <a:solidFill>
              <a:srgbClr val="1CABE2">
                <a:alpha val="85098"/>
              </a:srgbClr>
            </a:solidFill>
          </p:spPr>
          <p:txBody>
            <a:bodyPr/>
            <a:lstStyle/>
            <a:p/>
          </p:txBody>
        </p:sp>
        <p:sp>
          <p:nvSpPr>
            <p:cNvPr id="33" name="rc33"/>
            <p:cNvSpPr/>
            <p:nvPr/>
          </p:nvSpPr>
          <p:spPr>
            <a:xfrm>
              <a:off x="3695161" y="3898392"/>
              <a:ext cx="239888" cy="217605"/>
            </a:xfrm>
            <a:prstGeom prst="rect">
              <a:avLst/>
            </a:prstGeom>
            <a:solidFill>
              <a:srgbClr val="1CABE2">
                <a:alpha val="85098"/>
              </a:srgbClr>
            </a:solidFill>
          </p:spPr>
          <p:txBody>
            <a:bodyPr/>
            <a:lstStyle/>
            <a:p/>
          </p:txBody>
        </p:sp>
        <p:sp>
          <p:nvSpPr>
            <p:cNvPr id="34" name="rc34"/>
            <p:cNvSpPr/>
            <p:nvPr/>
          </p:nvSpPr>
          <p:spPr>
            <a:xfrm>
              <a:off x="3961705" y="3891499"/>
              <a:ext cx="239888" cy="224498"/>
            </a:xfrm>
            <a:prstGeom prst="rect">
              <a:avLst/>
            </a:prstGeom>
            <a:solidFill>
              <a:srgbClr val="1CABE2">
                <a:alpha val="85098"/>
              </a:srgbClr>
            </a:solidFill>
          </p:spPr>
          <p:txBody>
            <a:bodyPr/>
            <a:lstStyle/>
            <a:p/>
          </p:txBody>
        </p:sp>
        <p:sp>
          <p:nvSpPr>
            <p:cNvPr id="35" name="rc35"/>
            <p:cNvSpPr/>
            <p:nvPr/>
          </p:nvSpPr>
          <p:spPr>
            <a:xfrm>
              <a:off x="4228248" y="3897407"/>
              <a:ext cx="239888" cy="218590"/>
            </a:xfrm>
            <a:prstGeom prst="rect">
              <a:avLst/>
            </a:prstGeom>
            <a:solidFill>
              <a:srgbClr val="1CABE2">
                <a:alpha val="85098"/>
              </a:srgbClr>
            </a:solidFill>
          </p:spPr>
          <p:txBody>
            <a:bodyPr/>
            <a:lstStyle/>
            <a:p/>
          </p:txBody>
        </p:sp>
        <p:sp>
          <p:nvSpPr>
            <p:cNvPr id="36" name="rc36"/>
            <p:cNvSpPr/>
            <p:nvPr/>
          </p:nvSpPr>
          <p:spPr>
            <a:xfrm>
              <a:off x="4494791" y="3895635"/>
              <a:ext cx="239888" cy="220362"/>
            </a:xfrm>
            <a:prstGeom prst="rect">
              <a:avLst/>
            </a:prstGeom>
            <a:solidFill>
              <a:srgbClr val="1CABE2">
                <a:alpha val="85098"/>
              </a:srgbClr>
            </a:solidFill>
          </p:spPr>
          <p:txBody>
            <a:bodyPr/>
            <a:lstStyle/>
            <a:p/>
          </p:txBody>
        </p:sp>
        <p:sp>
          <p:nvSpPr>
            <p:cNvPr id="37" name="rc37"/>
            <p:cNvSpPr/>
            <p:nvPr/>
          </p:nvSpPr>
          <p:spPr>
            <a:xfrm>
              <a:off x="4761334" y="3894650"/>
              <a:ext cx="239888" cy="221347"/>
            </a:xfrm>
            <a:prstGeom prst="rect">
              <a:avLst/>
            </a:prstGeom>
            <a:solidFill>
              <a:srgbClr val="1CABE2">
                <a:alpha val="85098"/>
              </a:srgbClr>
            </a:solidFill>
          </p:spPr>
          <p:txBody>
            <a:bodyPr/>
            <a:lstStyle/>
            <a:p/>
          </p:txBody>
        </p:sp>
        <p:sp>
          <p:nvSpPr>
            <p:cNvPr id="38" name="rc38"/>
            <p:cNvSpPr/>
            <p:nvPr/>
          </p:nvSpPr>
          <p:spPr>
            <a:xfrm>
              <a:off x="5027877" y="3892287"/>
              <a:ext cx="239888" cy="223710"/>
            </a:xfrm>
            <a:prstGeom prst="rect">
              <a:avLst/>
            </a:prstGeom>
            <a:solidFill>
              <a:srgbClr val="1CABE2">
                <a:alpha val="85098"/>
              </a:srgbClr>
            </a:solidFill>
          </p:spPr>
          <p:txBody>
            <a:bodyPr/>
            <a:lstStyle/>
            <a:p/>
          </p:txBody>
        </p:sp>
        <p:sp>
          <p:nvSpPr>
            <p:cNvPr id="39" name="rc39"/>
            <p:cNvSpPr/>
            <p:nvPr/>
          </p:nvSpPr>
          <p:spPr>
            <a:xfrm>
              <a:off x="5294420" y="3891893"/>
              <a:ext cx="239888" cy="224104"/>
            </a:xfrm>
            <a:prstGeom prst="rect">
              <a:avLst/>
            </a:prstGeom>
            <a:solidFill>
              <a:srgbClr val="1CABE2">
                <a:alpha val="85098"/>
              </a:srgbClr>
            </a:solidFill>
          </p:spPr>
          <p:txBody>
            <a:bodyPr/>
            <a:lstStyle/>
            <a:p/>
          </p:txBody>
        </p:sp>
        <p:sp>
          <p:nvSpPr>
            <p:cNvPr id="40" name="rc40"/>
            <p:cNvSpPr/>
            <p:nvPr/>
          </p:nvSpPr>
          <p:spPr>
            <a:xfrm>
              <a:off x="5560963" y="3888545"/>
              <a:ext cx="239888" cy="227451"/>
            </a:xfrm>
            <a:prstGeom prst="rect">
              <a:avLst/>
            </a:prstGeom>
            <a:solidFill>
              <a:srgbClr val="1CABE2">
                <a:alpha val="85098"/>
              </a:srgbClr>
            </a:solidFill>
          </p:spPr>
          <p:txBody>
            <a:bodyPr/>
            <a:lstStyle/>
            <a:p/>
          </p:txBody>
        </p:sp>
        <p:sp>
          <p:nvSpPr>
            <p:cNvPr id="41" name="rc41"/>
            <p:cNvSpPr/>
            <p:nvPr/>
          </p:nvSpPr>
          <p:spPr>
            <a:xfrm>
              <a:off x="5827506" y="3891105"/>
              <a:ext cx="239888" cy="224891"/>
            </a:xfrm>
            <a:prstGeom prst="rect">
              <a:avLst/>
            </a:prstGeom>
            <a:solidFill>
              <a:srgbClr val="1CABE2">
                <a:alpha val="85098"/>
              </a:srgbClr>
            </a:solidFill>
          </p:spPr>
          <p:txBody>
            <a:bodyPr/>
            <a:lstStyle/>
            <a:p/>
          </p:txBody>
        </p:sp>
        <p:sp>
          <p:nvSpPr>
            <p:cNvPr id="42" name="rc42"/>
            <p:cNvSpPr/>
            <p:nvPr/>
          </p:nvSpPr>
          <p:spPr>
            <a:xfrm>
              <a:off x="6094049" y="3890515"/>
              <a:ext cx="239888" cy="225482"/>
            </a:xfrm>
            <a:prstGeom prst="rect">
              <a:avLst/>
            </a:prstGeom>
            <a:solidFill>
              <a:srgbClr val="1CABE2">
                <a:alpha val="85098"/>
              </a:srgbClr>
            </a:solidFill>
          </p:spPr>
          <p:txBody>
            <a:bodyPr/>
            <a:lstStyle/>
            <a:p/>
          </p:txBody>
        </p:sp>
        <p:sp>
          <p:nvSpPr>
            <p:cNvPr id="43" name="rc43"/>
            <p:cNvSpPr/>
            <p:nvPr/>
          </p:nvSpPr>
          <p:spPr>
            <a:xfrm>
              <a:off x="6360593" y="3669167"/>
              <a:ext cx="239888" cy="446829"/>
            </a:xfrm>
            <a:prstGeom prst="rect">
              <a:avLst/>
            </a:prstGeom>
            <a:solidFill>
              <a:srgbClr val="1CABE2">
                <a:alpha val="85098"/>
              </a:srgbClr>
            </a:solidFill>
          </p:spPr>
          <p:txBody>
            <a:bodyPr/>
            <a:lstStyle/>
            <a:p/>
          </p:txBody>
        </p:sp>
        <p:sp>
          <p:nvSpPr>
            <p:cNvPr id="44" name="rc44"/>
            <p:cNvSpPr/>
            <p:nvPr/>
          </p:nvSpPr>
          <p:spPr>
            <a:xfrm>
              <a:off x="6627136" y="3673106"/>
              <a:ext cx="239888" cy="442891"/>
            </a:xfrm>
            <a:prstGeom prst="rect">
              <a:avLst/>
            </a:prstGeom>
            <a:solidFill>
              <a:srgbClr val="1CABE2">
                <a:alpha val="85098"/>
              </a:srgbClr>
            </a:solidFill>
          </p:spPr>
          <p:txBody>
            <a:bodyPr/>
            <a:lstStyle/>
            <a:p/>
          </p:txBody>
        </p:sp>
        <p:sp>
          <p:nvSpPr>
            <p:cNvPr id="45" name="rc45"/>
            <p:cNvSpPr/>
            <p:nvPr/>
          </p:nvSpPr>
          <p:spPr>
            <a:xfrm>
              <a:off x="6893679" y="3670743"/>
              <a:ext cx="239888" cy="445254"/>
            </a:xfrm>
            <a:prstGeom prst="rect">
              <a:avLst/>
            </a:prstGeom>
            <a:solidFill>
              <a:srgbClr val="1CABE2">
                <a:alpha val="85098"/>
              </a:srgbClr>
            </a:solidFill>
          </p:spPr>
          <p:txBody>
            <a:bodyPr/>
            <a:lstStyle/>
            <a:p/>
          </p:txBody>
        </p:sp>
        <p:sp>
          <p:nvSpPr>
            <p:cNvPr id="46" name="rc46"/>
            <p:cNvSpPr/>
            <p:nvPr/>
          </p:nvSpPr>
          <p:spPr>
            <a:xfrm>
              <a:off x="7160222" y="3497643"/>
              <a:ext cx="239888" cy="618354"/>
            </a:xfrm>
            <a:prstGeom prst="rect">
              <a:avLst/>
            </a:prstGeom>
            <a:solidFill>
              <a:srgbClr val="1CABE2">
                <a:alpha val="85098"/>
              </a:srgbClr>
            </a:solidFill>
          </p:spPr>
          <p:txBody>
            <a:bodyPr/>
            <a:lstStyle/>
            <a:p/>
          </p:txBody>
        </p:sp>
        <p:sp>
          <p:nvSpPr>
            <p:cNvPr id="47" name="rc47"/>
            <p:cNvSpPr/>
            <p:nvPr/>
          </p:nvSpPr>
          <p:spPr>
            <a:xfrm>
              <a:off x="7426765" y="3346008"/>
              <a:ext cx="239888" cy="769988"/>
            </a:xfrm>
            <a:prstGeom prst="rect">
              <a:avLst/>
            </a:prstGeom>
            <a:solidFill>
              <a:srgbClr val="1CABE2">
                <a:alpha val="85098"/>
              </a:srgbClr>
            </a:solidFill>
          </p:spPr>
          <p:txBody>
            <a:bodyPr/>
            <a:lstStyle/>
            <a:p/>
          </p:txBody>
        </p:sp>
        <p:sp>
          <p:nvSpPr>
            <p:cNvPr id="48" name="rc48"/>
            <p:cNvSpPr/>
            <p:nvPr/>
          </p:nvSpPr>
          <p:spPr>
            <a:xfrm>
              <a:off x="7693308" y="3540967"/>
              <a:ext cx="239888" cy="575029"/>
            </a:xfrm>
            <a:prstGeom prst="rect">
              <a:avLst/>
            </a:prstGeom>
            <a:solidFill>
              <a:srgbClr val="1CABE2">
                <a:alpha val="85098"/>
              </a:srgbClr>
            </a:solidFill>
          </p:spPr>
          <p:txBody>
            <a:bodyPr/>
            <a:lstStyle/>
            <a:p/>
          </p:txBody>
        </p:sp>
        <p:sp>
          <p:nvSpPr>
            <p:cNvPr id="49" name="rc49"/>
            <p:cNvSpPr/>
            <p:nvPr/>
          </p:nvSpPr>
          <p:spPr>
            <a:xfrm>
              <a:off x="7959851" y="3543724"/>
              <a:ext cx="239888" cy="572272"/>
            </a:xfrm>
            <a:prstGeom prst="rect">
              <a:avLst/>
            </a:prstGeom>
            <a:solidFill>
              <a:srgbClr val="1CABE2">
                <a:alpha val="85098"/>
              </a:srgbClr>
            </a:solidFill>
          </p:spPr>
          <p:txBody>
            <a:bodyPr/>
            <a:lstStyle/>
            <a:p/>
          </p:txBody>
        </p:sp>
        <p:sp>
          <p:nvSpPr>
            <p:cNvPr id="50" name="rc50"/>
            <p:cNvSpPr/>
            <p:nvPr/>
          </p:nvSpPr>
          <p:spPr>
            <a:xfrm>
              <a:off x="1296273" y="3939156"/>
              <a:ext cx="239888" cy="0"/>
            </a:xfrm>
            <a:prstGeom prst="rect">
              <a:avLst/>
            </a:prstGeom>
            <a:solidFill>
              <a:srgbClr val="B3B3B3">
                <a:alpha val="85098"/>
              </a:srgbClr>
            </a:solidFill>
          </p:spPr>
          <p:txBody>
            <a:bodyPr/>
            <a:lstStyle/>
            <a:p/>
          </p:txBody>
        </p:sp>
        <p:sp>
          <p:nvSpPr>
            <p:cNvPr id="51" name="rc51"/>
            <p:cNvSpPr/>
            <p:nvPr/>
          </p:nvSpPr>
          <p:spPr>
            <a:xfrm>
              <a:off x="1562816" y="3936793"/>
              <a:ext cx="239888" cy="0"/>
            </a:xfrm>
            <a:prstGeom prst="rect">
              <a:avLst/>
            </a:prstGeom>
            <a:solidFill>
              <a:srgbClr val="B3B3B3">
                <a:alpha val="85098"/>
              </a:srgbClr>
            </a:solidFill>
          </p:spPr>
          <p:txBody>
            <a:bodyPr/>
            <a:lstStyle/>
            <a:p/>
          </p:txBody>
        </p:sp>
        <p:sp>
          <p:nvSpPr>
            <p:cNvPr id="52" name="rc52"/>
            <p:cNvSpPr/>
            <p:nvPr/>
          </p:nvSpPr>
          <p:spPr>
            <a:xfrm>
              <a:off x="1829360" y="3928522"/>
              <a:ext cx="239888" cy="0"/>
            </a:xfrm>
            <a:prstGeom prst="rect">
              <a:avLst/>
            </a:prstGeom>
            <a:solidFill>
              <a:srgbClr val="B3B3B3">
                <a:alpha val="85098"/>
              </a:srgbClr>
            </a:solidFill>
          </p:spPr>
          <p:txBody>
            <a:bodyPr/>
            <a:lstStyle/>
            <a:p/>
          </p:txBody>
        </p:sp>
        <p:sp>
          <p:nvSpPr>
            <p:cNvPr id="53" name="rc53"/>
            <p:cNvSpPr/>
            <p:nvPr/>
          </p:nvSpPr>
          <p:spPr>
            <a:xfrm>
              <a:off x="2095903" y="3922023"/>
              <a:ext cx="239888" cy="0"/>
            </a:xfrm>
            <a:prstGeom prst="rect">
              <a:avLst/>
            </a:prstGeom>
            <a:solidFill>
              <a:srgbClr val="B3B3B3">
                <a:alpha val="85098"/>
              </a:srgbClr>
            </a:solidFill>
          </p:spPr>
          <p:txBody>
            <a:bodyPr/>
            <a:lstStyle/>
            <a:p/>
          </p:txBody>
        </p:sp>
        <p:sp>
          <p:nvSpPr>
            <p:cNvPr id="54" name="rc54"/>
            <p:cNvSpPr/>
            <p:nvPr/>
          </p:nvSpPr>
          <p:spPr>
            <a:xfrm>
              <a:off x="2362446" y="3918675"/>
              <a:ext cx="239888" cy="0"/>
            </a:xfrm>
            <a:prstGeom prst="rect">
              <a:avLst/>
            </a:prstGeom>
            <a:solidFill>
              <a:srgbClr val="B3B3B3">
                <a:alpha val="85098"/>
              </a:srgbClr>
            </a:solidFill>
          </p:spPr>
          <p:txBody>
            <a:bodyPr/>
            <a:lstStyle/>
            <a:p/>
          </p:txBody>
        </p:sp>
        <p:sp>
          <p:nvSpPr>
            <p:cNvPr id="55" name="rc55"/>
            <p:cNvSpPr/>
            <p:nvPr/>
          </p:nvSpPr>
          <p:spPr>
            <a:xfrm>
              <a:off x="2628989" y="3718596"/>
              <a:ext cx="239888" cy="198700"/>
            </a:xfrm>
            <a:prstGeom prst="rect">
              <a:avLst/>
            </a:prstGeom>
            <a:solidFill>
              <a:srgbClr val="B3B3B3">
                <a:alpha val="85098"/>
              </a:srgbClr>
            </a:solidFill>
          </p:spPr>
          <p:txBody>
            <a:bodyPr/>
            <a:lstStyle/>
            <a:p/>
          </p:txBody>
        </p:sp>
        <p:sp>
          <p:nvSpPr>
            <p:cNvPr id="56" name="rc56"/>
            <p:cNvSpPr/>
            <p:nvPr/>
          </p:nvSpPr>
          <p:spPr>
            <a:xfrm>
              <a:off x="2895532" y="3703433"/>
              <a:ext cx="239888" cy="206183"/>
            </a:xfrm>
            <a:prstGeom prst="rect">
              <a:avLst/>
            </a:prstGeom>
            <a:solidFill>
              <a:srgbClr val="B3B3B3">
                <a:alpha val="85098"/>
              </a:srgbClr>
            </a:solidFill>
          </p:spPr>
          <p:txBody>
            <a:bodyPr/>
            <a:lstStyle/>
            <a:p/>
          </p:txBody>
        </p:sp>
        <p:sp>
          <p:nvSpPr>
            <p:cNvPr id="57" name="rc57"/>
            <p:cNvSpPr/>
            <p:nvPr/>
          </p:nvSpPr>
          <p:spPr>
            <a:xfrm>
              <a:off x="3162075" y="3696934"/>
              <a:ext cx="239888" cy="209531"/>
            </a:xfrm>
            <a:prstGeom prst="rect">
              <a:avLst/>
            </a:prstGeom>
            <a:solidFill>
              <a:srgbClr val="B3B3B3">
                <a:alpha val="85098"/>
              </a:srgbClr>
            </a:solidFill>
          </p:spPr>
          <p:txBody>
            <a:bodyPr/>
            <a:lstStyle/>
            <a:p/>
          </p:txBody>
        </p:sp>
        <p:sp>
          <p:nvSpPr>
            <p:cNvPr id="58" name="rc58"/>
            <p:cNvSpPr/>
            <p:nvPr/>
          </p:nvSpPr>
          <p:spPr>
            <a:xfrm>
              <a:off x="3428618" y="3689845"/>
              <a:ext cx="239888" cy="213076"/>
            </a:xfrm>
            <a:prstGeom prst="rect">
              <a:avLst/>
            </a:prstGeom>
            <a:solidFill>
              <a:srgbClr val="B3B3B3">
                <a:alpha val="85098"/>
              </a:srgbClr>
            </a:solidFill>
          </p:spPr>
          <p:txBody>
            <a:bodyPr/>
            <a:lstStyle/>
            <a:p/>
          </p:txBody>
        </p:sp>
        <p:sp>
          <p:nvSpPr>
            <p:cNvPr id="59" name="rc59"/>
            <p:cNvSpPr/>
            <p:nvPr/>
          </p:nvSpPr>
          <p:spPr>
            <a:xfrm>
              <a:off x="3695161" y="3680589"/>
              <a:ext cx="239888" cy="217802"/>
            </a:xfrm>
            <a:prstGeom prst="rect">
              <a:avLst/>
            </a:prstGeom>
            <a:solidFill>
              <a:srgbClr val="B3B3B3">
                <a:alpha val="85098"/>
              </a:srgbClr>
            </a:solidFill>
          </p:spPr>
          <p:txBody>
            <a:bodyPr/>
            <a:lstStyle/>
            <a:p/>
          </p:txBody>
        </p:sp>
        <p:sp>
          <p:nvSpPr>
            <p:cNvPr id="60" name="rc60"/>
            <p:cNvSpPr/>
            <p:nvPr/>
          </p:nvSpPr>
          <p:spPr>
            <a:xfrm>
              <a:off x="3961705" y="3667001"/>
              <a:ext cx="239888" cy="224498"/>
            </a:xfrm>
            <a:prstGeom prst="rect">
              <a:avLst/>
            </a:prstGeom>
            <a:solidFill>
              <a:srgbClr val="B3B3B3">
                <a:alpha val="85098"/>
              </a:srgbClr>
            </a:solidFill>
          </p:spPr>
          <p:txBody>
            <a:bodyPr/>
            <a:lstStyle/>
            <a:p/>
          </p:txBody>
        </p:sp>
        <p:sp>
          <p:nvSpPr>
            <p:cNvPr id="61" name="rc61"/>
            <p:cNvSpPr/>
            <p:nvPr/>
          </p:nvSpPr>
          <p:spPr>
            <a:xfrm>
              <a:off x="4228248" y="3678817"/>
              <a:ext cx="239888" cy="218590"/>
            </a:xfrm>
            <a:prstGeom prst="rect">
              <a:avLst/>
            </a:prstGeom>
            <a:solidFill>
              <a:srgbClr val="B3B3B3">
                <a:alpha val="85098"/>
              </a:srgbClr>
            </a:solidFill>
          </p:spPr>
          <p:txBody>
            <a:bodyPr/>
            <a:lstStyle/>
            <a:p/>
          </p:txBody>
        </p:sp>
        <p:sp>
          <p:nvSpPr>
            <p:cNvPr id="62" name="rc62"/>
            <p:cNvSpPr/>
            <p:nvPr/>
          </p:nvSpPr>
          <p:spPr>
            <a:xfrm>
              <a:off x="4494791" y="3675272"/>
              <a:ext cx="239888" cy="220362"/>
            </a:xfrm>
            <a:prstGeom prst="rect">
              <a:avLst/>
            </a:prstGeom>
            <a:solidFill>
              <a:srgbClr val="B3B3B3">
                <a:alpha val="85098"/>
              </a:srgbClr>
            </a:solidFill>
          </p:spPr>
          <p:txBody>
            <a:bodyPr/>
            <a:lstStyle/>
            <a:p/>
          </p:txBody>
        </p:sp>
        <p:sp>
          <p:nvSpPr>
            <p:cNvPr id="63" name="rc63"/>
            <p:cNvSpPr/>
            <p:nvPr/>
          </p:nvSpPr>
          <p:spPr>
            <a:xfrm>
              <a:off x="4761334" y="3673106"/>
              <a:ext cx="239888" cy="221544"/>
            </a:xfrm>
            <a:prstGeom prst="rect">
              <a:avLst/>
            </a:prstGeom>
            <a:solidFill>
              <a:srgbClr val="B3B3B3">
                <a:alpha val="85098"/>
              </a:srgbClr>
            </a:solidFill>
          </p:spPr>
          <p:txBody>
            <a:bodyPr/>
            <a:lstStyle/>
            <a:p/>
          </p:txBody>
        </p:sp>
        <p:sp>
          <p:nvSpPr>
            <p:cNvPr id="64" name="rc64"/>
            <p:cNvSpPr/>
            <p:nvPr/>
          </p:nvSpPr>
          <p:spPr>
            <a:xfrm>
              <a:off x="5027877" y="3668577"/>
              <a:ext cx="239888" cy="223710"/>
            </a:xfrm>
            <a:prstGeom prst="rect">
              <a:avLst/>
            </a:prstGeom>
            <a:solidFill>
              <a:srgbClr val="B3B3B3">
                <a:alpha val="85098"/>
              </a:srgbClr>
            </a:solidFill>
          </p:spPr>
          <p:txBody>
            <a:bodyPr/>
            <a:lstStyle/>
            <a:p/>
          </p:txBody>
        </p:sp>
        <p:sp>
          <p:nvSpPr>
            <p:cNvPr id="65" name="rc65"/>
            <p:cNvSpPr/>
            <p:nvPr/>
          </p:nvSpPr>
          <p:spPr>
            <a:xfrm>
              <a:off x="5294420" y="3667789"/>
              <a:ext cx="239888" cy="224104"/>
            </a:xfrm>
            <a:prstGeom prst="rect">
              <a:avLst/>
            </a:prstGeom>
            <a:solidFill>
              <a:srgbClr val="B3B3B3">
                <a:alpha val="85098"/>
              </a:srgbClr>
            </a:solidFill>
          </p:spPr>
          <p:txBody>
            <a:bodyPr/>
            <a:lstStyle/>
            <a:p/>
          </p:txBody>
        </p:sp>
        <p:sp>
          <p:nvSpPr>
            <p:cNvPr id="66" name="rc66"/>
            <p:cNvSpPr/>
            <p:nvPr/>
          </p:nvSpPr>
          <p:spPr>
            <a:xfrm>
              <a:off x="5560963" y="3661093"/>
              <a:ext cx="239888" cy="227451"/>
            </a:xfrm>
            <a:prstGeom prst="rect">
              <a:avLst/>
            </a:prstGeom>
            <a:solidFill>
              <a:srgbClr val="B3B3B3">
                <a:alpha val="85098"/>
              </a:srgbClr>
            </a:solidFill>
          </p:spPr>
          <p:txBody>
            <a:bodyPr/>
            <a:lstStyle/>
            <a:p/>
          </p:txBody>
        </p:sp>
        <p:sp>
          <p:nvSpPr>
            <p:cNvPr id="67" name="rc67"/>
            <p:cNvSpPr/>
            <p:nvPr/>
          </p:nvSpPr>
          <p:spPr>
            <a:xfrm>
              <a:off x="5827506" y="3441519"/>
              <a:ext cx="239888" cy="449586"/>
            </a:xfrm>
            <a:prstGeom prst="rect">
              <a:avLst/>
            </a:prstGeom>
            <a:solidFill>
              <a:srgbClr val="B3B3B3">
                <a:alpha val="85098"/>
              </a:srgbClr>
            </a:solidFill>
          </p:spPr>
          <p:txBody>
            <a:bodyPr/>
            <a:lstStyle/>
            <a:p/>
          </p:txBody>
        </p:sp>
        <p:sp>
          <p:nvSpPr>
            <p:cNvPr id="68" name="rc68"/>
            <p:cNvSpPr/>
            <p:nvPr/>
          </p:nvSpPr>
          <p:spPr>
            <a:xfrm>
              <a:off x="6094049" y="3439549"/>
              <a:ext cx="239888" cy="450965"/>
            </a:xfrm>
            <a:prstGeom prst="rect">
              <a:avLst/>
            </a:prstGeom>
            <a:solidFill>
              <a:srgbClr val="B3B3B3">
                <a:alpha val="85098"/>
              </a:srgbClr>
            </a:solidFill>
          </p:spPr>
          <p:txBody>
            <a:bodyPr/>
            <a:lstStyle/>
            <a:p/>
          </p:txBody>
        </p:sp>
        <p:sp>
          <p:nvSpPr>
            <p:cNvPr id="69" name="rc69"/>
            <p:cNvSpPr/>
            <p:nvPr/>
          </p:nvSpPr>
          <p:spPr>
            <a:xfrm>
              <a:off x="6360593" y="3669167"/>
              <a:ext cx="239888" cy="0"/>
            </a:xfrm>
            <a:prstGeom prst="rect">
              <a:avLst/>
            </a:prstGeom>
            <a:solidFill>
              <a:srgbClr val="B3B3B3">
                <a:alpha val="85098"/>
              </a:srgbClr>
            </a:solidFill>
          </p:spPr>
          <p:txBody>
            <a:bodyPr/>
            <a:lstStyle/>
            <a:p/>
          </p:txBody>
        </p:sp>
        <p:sp>
          <p:nvSpPr>
            <p:cNvPr id="70" name="rc70"/>
            <p:cNvSpPr/>
            <p:nvPr/>
          </p:nvSpPr>
          <p:spPr>
            <a:xfrm>
              <a:off x="6627136" y="3451562"/>
              <a:ext cx="239888" cy="221544"/>
            </a:xfrm>
            <a:prstGeom prst="rect">
              <a:avLst/>
            </a:prstGeom>
            <a:solidFill>
              <a:srgbClr val="B3B3B3">
                <a:alpha val="85098"/>
              </a:srgbClr>
            </a:solidFill>
          </p:spPr>
          <p:txBody>
            <a:bodyPr/>
            <a:lstStyle/>
            <a:p/>
          </p:txBody>
        </p:sp>
        <p:sp>
          <p:nvSpPr>
            <p:cNvPr id="71" name="rc71"/>
            <p:cNvSpPr/>
            <p:nvPr/>
          </p:nvSpPr>
          <p:spPr>
            <a:xfrm>
              <a:off x="6893679" y="3670743"/>
              <a:ext cx="239888" cy="0"/>
            </a:xfrm>
            <a:prstGeom prst="rect">
              <a:avLst/>
            </a:prstGeom>
            <a:solidFill>
              <a:srgbClr val="B3B3B3">
                <a:alpha val="85098"/>
              </a:srgbClr>
            </a:solidFill>
          </p:spPr>
          <p:txBody>
            <a:bodyPr/>
            <a:lstStyle/>
            <a:p/>
          </p:txBody>
        </p:sp>
        <p:sp>
          <p:nvSpPr>
            <p:cNvPr id="72" name="rc72"/>
            <p:cNvSpPr/>
            <p:nvPr/>
          </p:nvSpPr>
          <p:spPr>
            <a:xfrm>
              <a:off x="7160222" y="2879289"/>
              <a:ext cx="239888" cy="618354"/>
            </a:xfrm>
            <a:prstGeom prst="rect">
              <a:avLst/>
            </a:prstGeom>
            <a:solidFill>
              <a:srgbClr val="B3B3B3">
                <a:alpha val="85098"/>
              </a:srgbClr>
            </a:solidFill>
          </p:spPr>
          <p:txBody>
            <a:bodyPr/>
            <a:lstStyle/>
            <a:p/>
          </p:txBody>
        </p:sp>
        <p:sp>
          <p:nvSpPr>
            <p:cNvPr id="73" name="rc73"/>
            <p:cNvSpPr/>
            <p:nvPr/>
          </p:nvSpPr>
          <p:spPr>
            <a:xfrm>
              <a:off x="7426765" y="2960817"/>
              <a:ext cx="239888" cy="385191"/>
            </a:xfrm>
            <a:prstGeom prst="rect">
              <a:avLst/>
            </a:prstGeom>
            <a:solidFill>
              <a:srgbClr val="B3B3B3">
                <a:alpha val="85098"/>
              </a:srgbClr>
            </a:solidFill>
          </p:spPr>
          <p:txBody>
            <a:bodyPr/>
            <a:lstStyle/>
            <a:p/>
          </p:txBody>
        </p:sp>
        <p:sp>
          <p:nvSpPr>
            <p:cNvPr id="74" name="rc74"/>
            <p:cNvSpPr/>
            <p:nvPr/>
          </p:nvSpPr>
          <p:spPr>
            <a:xfrm>
              <a:off x="7693308" y="3349356"/>
              <a:ext cx="239888" cy="191611"/>
            </a:xfrm>
            <a:prstGeom prst="rect">
              <a:avLst/>
            </a:prstGeom>
            <a:solidFill>
              <a:srgbClr val="B3B3B3">
                <a:alpha val="85098"/>
              </a:srgbClr>
            </a:solidFill>
          </p:spPr>
          <p:txBody>
            <a:bodyPr/>
            <a:lstStyle/>
            <a:p/>
          </p:txBody>
        </p:sp>
        <p:sp>
          <p:nvSpPr>
            <p:cNvPr id="75" name="rc75"/>
            <p:cNvSpPr/>
            <p:nvPr/>
          </p:nvSpPr>
          <p:spPr>
            <a:xfrm>
              <a:off x="7959851" y="3162274"/>
              <a:ext cx="239888" cy="381449"/>
            </a:xfrm>
            <a:prstGeom prst="rect">
              <a:avLst/>
            </a:prstGeom>
            <a:solidFill>
              <a:srgbClr val="B3B3B3">
                <a:alpha val="85098"/>
              </a:srgbClr>
            </a:solidFill>
          </p:spPr>
          <p:txBody>
            <a:bodyPr/>
            <a:lstStyle/>
            <a:p/>
          </p:txBody>
        </p:sp>
        <p:sp>
          <p:nvSpPr>
            <p:cNvPr id="76" name="pl76"/>
            <p:cNvSpPr/>
            <p:nvPr/>
          </p:nvSpPr>
          <p:spPr>
            <a:xfrm>
              <a:off x="1416218" y="2075428"/>
              <a:ext cx="6663577" cy="61835"/>
            </a:xfrm>
            <a:custGeom>
              <a:avLst/>
              <a:pathLst>
                <a:path w="6663577" h="61835">
                  <a:moveTo>
                    <a:pt x="0" y="0"/>
                  </a:moveTo>
                  <a:lnTo>
                    <a:pt x="266543" y="0"/>
                  </a:lnTo>
                  <a:lnTo>
                    <a:pt x="533086" y="0"/>
                  </a:lnTo>
                  <a:lnTo>
                    <a:pt x="799629" y="0"/>
                  </a:lnTo>
                  <a:lnTo>
                    <a:pt x="1066172" y="0"/>
                  </a:lnTo>
                  <a:lnTo>
                    <a:pt x="1332715" y="0"/>
                  </a:lnTo>
                  <a:lnTo>
                    <a:pt x="1599258" y="0"/>
                  </a:lnTo>
                  <a:lnTo>
                    <a:pt x="1865801" y="0"/>
                  </a:lnTo>
                  <a:lnTo>
                    <a:pt x="2132344" y="0"/>
                  </a:lnTo>
                  <a:lnTo>
                    <a:pt x="2398888" y="0"/>
                  </a:lnTo>
                  <a:lnTo>
                    <a:pt x="2665431" y="0"/>
                  </a:lnTo>
                  <a:lnTo>
                    <a:pt x="2931974" y="0"/>
                  </a:lnTo>
                  <a:lnTo>
                    <a:pt x="3198517" y="0"/>
                  </a:lnTo>
                  <a:lnTo>
                    <a:pt x="3465060" y="0"/>
                  </a:lnTo>
                  <a:lnTo>
                    <a:pt x="3731603" y="0"/>
                  </a:lnTo>
                  <a:lnTo>
                    <a:pt x="3998146" y="0"/>
                  </a:lnTo>
                  <a:lnTo>
                    <a:pt x="4264689" y="0"/>
                  </a:lnTo>
                  <a:lnTo>
                    <a:pt x="4531233" y="0"/>
                  </a:lnTo>
                  <a:lnTo>
                    <a:pt x="4797776" y="0"/>
                  </a:lnTo>
                  <a:lnTo>
                    <a:pt x="5064319" y="20611"/>
                  </a:lnTo>
                  <a:lnTo>
                    <a:pt x="5330862" y="20611"/>
                  </a:lnTo>
                  <a:lnTo>
                    <a:pt x="5597405" y="20611"/>
                  </a:lnTo>
                  <a:lnTo>
                    <a:pt x="5863948" y="41223"/>
                  </a:lnTo>
                  <a:lnTo>
                    <a:pt x="6130491" y="61835"/>
                  </a:lnTo>
                  <a:lnTo>
                    <a:pt x="6397034" y="41223"/>
                  </a:lnTo>
                  <a:lnTo>
                    <a:pt x="6663577" y="41223"/>
                  </a:lnTo>
                </a:path>
              </a:pathLst>
            </a:custGeom>
            <a:ln w="27101" cap="flat">
              <a:solidFill>
                <a:srgbClr val="0058AB">
                  <a:alpha val="100000"/>
                </a:srgbClr>
              </a:solidFill>
              <a:prstDash val="solid"/>
              <a:round/>
            </a:ln>
          </p:spPr>
          <p:txBody>
            <a:bodyPr/>
            <a:lstStyle/>
            <a:p/>
          </p:txBody>
        </p:sp>
        <p:sp>
          <p:nvSpPr>
            <p:cNvPr id="77" name="pl77"/>
            <p:cNvSpPr/>
            <p:nvPr/>
          </p:nvSpPr>
          <p:spPr>
            <a:xfrm>
              <a:off x="1416218" y="2075428"/>
              <a:ext cx="6663577" cy="103059"/>
            </a:xfrm>
            <a:custGeom>
              <a:avLst/>
              <a:pathLst>
                <a:path w="6663577" h="103059">
                  <a:moveTo>
                    <a:pt x="0" y="0"/>
                  </a:moveTo>
                  <a:lnTo>
                    <a:pt x="266543" y="0"/>
                  </a:lnTo>
                  <a:lnTo>
                    <a:pt x="533086" y="0"/>
                  </a:lnTo>
                  <a:lnTo>
                    <a:pt x="799629" y="0"/>
                  </a:lnTo>
                  <a:lnTo>
                    <a:pt x="1066172" y="0"/>
                  </a:lnTo>
                  <a:lnTo>
                    <a:pt x="1332715" y="20611"/>
                  </a:lnTo>
                  <a:lnTo>
                    <a:pt x="1599258" y="20611"/>
                  </a:lnTo>
                  <a:lnTo>
                    <a:pt x="1865801" y="20611"/>
                  </a:lnTo>
                  <a:lnTo>
                    <a:pt x="2132344" y="20611"/>
                  </a:lnTo>
                  <a:lnTo>
                    <a:pt x="2398888" y="20611"/>
                  </a:lnTo>
                  <a:lnTo>
                    <a:pt x="2665431" y="20611"/>
                  </a:lnTo>
                  <a:lnTo>
                    <a:pt x="2931974" y="20611"/>
                  </a:lnTo>
                  <a:lnTo>
                    <a:pt x="3198517" y="20611"/>
                  </a:lnTo>
                  <a:lnTo>
                    <a:pt x="3465060" y="20611"/>
                  </a:lnTo>
                  <a:lnTo>
                    <a:pt x="3731603" y="20611"/>
                  </a:lnTo>
                  <a:lnTo>
                    <a:pt x="3998146" y="20611"/>
                  </a:lnTo>
                  <a:lnTo>
                    <a:pt x="4264689" y="20611"/>
                  </a:lnTo>
                  <a:lnTo>
                    <a:pt x="4531233" y="41223"/>
                  </a:lnTo>
                  <a:lnTo>
                    <a:pt x="4797776" y="41223"/>
                  </a:lnTo>
                  <a:lnTo>
                    <a:pt x="5064319" y="20611"/>
                  </a:lnTo>
                  <a:lnTo>
                    <a:pt x="5330862" y="41223"/>
                  </a:lnTo>
                  <a:lnTo>
                    <a:pt x="5597405" y="20611"/>
                  </a:lnTo>
                  <a:lnTo>
                    <a:pt x="5863948" y="103059"/>
                  </a:lnTo>
                  <a:lnTo>
                    <a:pt x="6130491" y="103059"/>
                  </a:lnTo>
                  <a:lnTo>
                    <a:pt x="6397034" y="61835"/>
                  </a:lnTo>
                  <a:lnTo>
                    <a:pt x="6663577" y="82447"/>
                  </a:lnTo>
                </a:path>
              </a:pathLst>
            </a:custGeom>
            <a:ln w="27101" cap="flat">
              <a:solidFill>
                <a:srgbClr val="F26A21">
                  <a:alpha val="100000"/>
                </a:srgbClr>
              </a:solidFill>
              <a:prstDash val="solid"/>
              <a:round/>
            </a:ln>
          </p:spPr>
          <p:txBody>
            <a:bodyPr/>
            <a:lstStyle/>
            <a:p/>
          </p:txBody>
        </p:sp>
        <p:sp>
          <p:nvSpPr>
            <p:cNvPr id="78" name="tx78"/>
            <p:cNvSpPr/>
            <p:nvPr/>
          </p:nvSpPr>
          <p:spPr>
            <a:xfrm>
              <a:off x="1355928"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2688644"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4021359"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5354075"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420247"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6686790"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4" name="tx84"/>
            <p:cNvSpPr/>
            <p:nvPr/>
          </p:nvSpPr>
          <p:spPr>
            <a:xfrm>
              <a:off x="6953334"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5" name="tx85"/>
            <p:cNvSpPr/>
            <p:nvPr/>
          </p:nvSpPr>
          <p:spPr>
            <a:xfrm>
              <a:off x="7219877"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6" name="tx86"/>
            <p:cNvSpPr/>
            <p:nvPr/>
          </p:nvSpPr>
          <p:spPr>
            <a:xfrm>
              <a:off x="7486420"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7" name="tx87"/>
            <p:cNvSpPr/>
            <p:nvPr/>
          </p:nvSpPr>
          <p:spPr>
            <a:xfrm>
              <a:off x="7752963"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8" name="tx88"/>
            <p:cNvSpPr/>
            <p:nvPr/>
          </p:nvSpPr>
          <p:spPr>
            <a:xfrm>
              <a:off x="8019506"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9" name="tx89"/>
            <p:cNvSpPr/>
            <p:nvPr/>
          </p:nvSpPr>
          <p:spPr>
            <a:xfrm>
              <a:off x="1355928"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0" name="tx90"/>
            <p:cNvSpPr/>
            <p:nvPr/>
          </p:nvSpPr>
          <p:spPr>
            <a:xfrm>
              <a:off x="2688644"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1" name="tx91"/>
            <p:cNvSpPr/>
            <p:nvPr/>
          </p:nvSpPr>
          <p:spPr>
            <a:xfrm>
              <a:off x="4021359"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2" name="tx92"/>
            <p:cNvSpPr/>
            <p:nvPr/>
          </p:nvSpPr>
          <p:spPr>
            <a:xfrm>
              <a:off x="5354075"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3" name="tx93"/>
            <p:cNvSpPr/>
            <p:nvPr/>
          </p:nvSpPr>
          <p:spPr>
            <a:xfrm>
              <a:off x="6420247"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4" name="tx94"/>
            <p:cNvSpPr/>
            <p:nvPr/>
          </p:nvSpPr>
          <p:spPr>
            <a:xfrm>
              <a:off x="6686790"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5" name="tx95"/>
            <p:cNvSpPr/>
            <p:nvPr/>
          </p:nvSpPr>
          <p:spPr>
            <a:xfrm>
              <a:off x="6953334"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6" name="tx96"/>
            <p:cNvSpPr/>
            <p:nvPr/>
          </p:nvSpPr>
          <p:spPr>
            <a:xfrm>
              <a:off x="7219877"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97" name="tx97"/>
            <p:cNvSpPr/>
            <p:nvPr/>
          </p:nvSpPr>
          <p:spPr>
            <a:xfrm>
              <a:off x="7486420"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98" name="tx98"/>
            <p:cNvSpPr/>
            <p:nvPr/>
          </p:nvSpPr>
          <p:spPr>
            <a:xfrm>
              <a:off x="7752963"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9" name="tx99"/>
            <p:cNvSpPr/>
            <p:nvPr/>
          </p:nvSpPr>
          <p:spPr>
            <a:xfrm>
              <a:off x="8019506"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100" name="tx100"/>
            <p:cNvSpPr/>
            <p:nvPr/>
          </p:nvSpPr>
          <p:spPr>
            <a:xfrm>
              <a:off x="2718789" y="397753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101" name="tx101"/>
            <p:cNvSpPr/>
            <p:nvPr/>
          </p:nvSpPr>
          <p:spPr>
            <a:xfrm>
              <a:off x="4006300" y="396463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02" name="tx102"/>
            <p:cNvSpPr/>
            <p:nvPr/>
          </p:nvSpPr>
          <p:spPr>
            <a:xfrm>
              <a:off x="5339016" y="396482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03" name="tx103"/>
            <p:cNvSpPr/>
            <p:nvPr/>
          </p:nvSpPr>
          <p:spPr>
            <a:xfrm>
              <a:off x="6405188" y="385208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04" name="tx104"/>
            <p:cNvSpPr/>
            <p:nvPr/>
          </p:nvSpPr>
          <p:spPr>
            <a:xfrm>
              <a:off x="6671731" y="385543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05" name="tx105"/>
            <p:cNvSpPr/>
            <p:nvPr/>
          </p:nvSpPr>
          <p:spPr>
            <a:xfrm>
              <a:off x="6938274" y="385287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06" name="tx106"/>
            <p:cNvSpPr/>
            <p:nvPr/>
          </p:nvSpPr>
          <p:spPr>
            <a:xfrm>
              <a:off x="7204817" y="376632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07" name="tx107"/>
            <p:cNvSpPr/>
            <p:nvPr/>
          </p:nvSpPr>
          <p:spPr>
            <a:xfrm>
              <a:off x="7471361" y="369051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08" name="tx108"/>
            <p:cNvSpPr/>
            <p:nvPr/>
          </p:nvSpPr>
          <p:spPr>
            <a:xfrm>
              <a:off x="7737904" y="378804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109" name="tx109"/>
            <p:cNvSpPr/>
            <p:nvPr/>
          </p:nvSpPr>
          <p:spPr>
            <a:xfrm>
              <a:off x="8004447" y="378942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110" name="tx110"/>
            <p:cNvSpPr/>
            <p:nvPr/>
          </p:nvSpPr>
          <p:spPr>
            <a:xfrm>
              <a:off x="2718789" y="377883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111" name="tx111"/>
            <p:cNvSpPr/>
            <p:nvPr/>
          </p:nvSpPr>
          <p:spPr>
            <a:xfrm>
              <a:off x="4006300" y="374013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12" name="tx112"/>
            <p:cNvSpPr/>
            <p:nvPr/>
          </p:nvSpPr>
          <p:spPr>
            <a:xfrm>
              <a:off x="5339016" y="374072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13" name="tx113"/>
            <p:cNvSpPr/>
            <p:nvPr/>
          </p:nvSpPr>
          <p:spPr>
            <a:xfrm>
              <a:off x="6671731" y="352321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14" name="tx114"/>
            <p:cNvSpPr/>
            <p:nvPr/>
          </p:nvSpPr>
          <p:spPr>
            <a:xfrm>
              <a:off x="7204817" y="314797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15" name="tx115"/>
            <p:cNvSpPr/>
            <p:nvPr/>
          </p:nvSpPr>
          <p:spPr>
            <a:xfrm>
              <a:off x="7516565" y="311429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16" name="tx116"/>
            <p:cNvSpPr/>
            <p:nvPr/>
          </p:nvSpPr>
          <p:spPr>
            <a:xfrm>
              <a:off x="8004447" y="331255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17" name="tx117"/>
            <p:cNvSpPr/>
            <p:nvPr/>
          </p:nvSpPr>
          <p:spPr>
            <a:xfrm>
              <a:off x="1354420" y="3822440"/>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18" name="tx118"/>
            <p:cNvSpPr/>
            <p:nvPr/>
          </p:nvSpPr>
          <p:spPr>
            <a:xfrm>
              <a:off x="2718789" y="360188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19" name="tx119"/>
            <p:cNvSpPr/>
            <p:nvPr/>
          </p:nvSpPr>
          <p:spPr>
            <a:xfrm>
              <a:off x="4006300" y="354891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120" name="tx120"/>
            <p:cNvSpPr/>
            <p:nvPr/>
          </p:nvSpPr>
          <p:spPr>
            <a:xfrm>
              <a:off x="5339016" y="354969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121" name="tx121"/>
            <p:cNvSpPr/>
            <p:nvPr/>
          </p:nvSpPr>
          <p:spPr>
            <a:xfrm>
              <a:off x="6405188" y="355107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122" name="tx122"/>
            <p:cNvSpPr/>
            <p:nvPr/>
          </p:nvSpPr>
          <p:spPr>
            <a:xfrm>
              <a:off x="6671731" y="333347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123" name="tx123"/>
            <p:cNvSpPr/>
            <p:nvPr/>
          </p:nvSpPr>
          <p:spPr>
            <a:xfrm>
              <a:off x="6938274" y="355265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124" name="tx124"/>
            <p:cNvSpPr/>
            <p:nvPr/>
          </p:nvSpPr>
          <p:spPr>
            <a:xfrm>
              <a:off x="7204817" y="276119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125" name="tx125"/>
            <p:cNvSpPr/>
            <p:nvPr/>
          </p:nvSpPr>
          <p:spPr>
            <a:xfrm>
              <a:off x="7471361" y="284277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126" name="tx126"/>
            <p:cNvSpPr/>
            <p:nvPr/>
          </p:nvSpPr>
          <p:spPr>
            <a:xfrm>
              <a:off x="7737904" y="323126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127" name="tx127"/>
            <p:cNvSpPr/>
            <p:nvPr/>
          </p:nvSpPr>
          <p:spPr>
            <a:xfrm>
              <a:off x="8004447" y="304423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128" name="tx128"/>
            <p:cNvSpPr/>
            <p:nvPr/>
          </p:nvSpPr>
          <p:spPr>
            <a:xfrm>
              <a:off x="717597"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9" name="tx129"/>
            <p:cNvSpPr/>
            <p:nvPr/>
          </p:nvSpPr>
          <p:spPr>
            <a:xfrm>
              <a:off x="717597" y="3473030"/>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30" name="tx130"/>
            <p:cNvSpPr/>
            <p:nvPr/>
          </p:nvSpPr>
          <p:spPr>
            <a:xfrm>
              <a:off x="717597" y="2882314"/>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6K</a:t>
              </a:r>
            </a:p>
          </p:txBody>
        </p:sp>
        <p:sp>
          <p:nvSpPr>
            <p:cNvPr id="131" name="tx131"/>
            <p:cNvSpPr/>
            <p:nvPr/>
          </p:nvSpPr>
          <p:spPr>
            <a:xfrm>
              <a:off x="717597" y="229153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9K</a:t>
              </a:r>
            </a:p>
          </p:txBody>
        </p:sp>
        <p:sp>
          <p:nvSpPr>
            <p:cNvPr id="132" name="tx132"/>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4" name="tx134"/>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5" name="tx135"/>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6" name="tx136"/>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7" name="tx137"/>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8" name="tx138"/>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9" name="tx139"/>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0" name="tx140"/>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1" name="tx141"/>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2" name="tx142"/>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3" name="tx143"/>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4" name="tx144"/>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5" name="tx145"/>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6" name="tx146"/>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7" name="tx147"/>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8" name="tx148"/>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9" name="tx149"/>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50" name="pl150"/>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1" name="pl151"/>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2" name="tx152"/>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3" name="tx153"/>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4" name="rc154"/>
            <p:cNvSpPr/>
            <p:nvPr/>
          </p:nvSpPr>
          <p:spPr>
            <a:xfrm>
              <a:off x="4663170" y="4979579"/>
              <a:ext cx="201456" cy="201456"/>
            </a:xfrm>
            <a:prstGeom prst="rect">
              <a:avLst/>
            </a:prstGeom>
            <a:solidFill>
              <a:srgbClr val="B3B3B3">
                <a:alpha val="85098"/>
              </a:srgbClr>
            </a:solidFill>
          </p:spPr>
          <p:txBody>
            <a:bodyPr/>
            <a:lstStyle/>
            <a:p/>
          </p:txBody>
        </p:sp>
        <p:sp>
          <p:nvSpPr>
            <p:cNvPr id="155" name="rc155"/>
            <p:cNvSpPr/>
            <p:nvPr/>
          </p:nvSpPr>
          <p:spPr>
            <a:xfrm>
              <a:off x="5565324" y="4979579"/>
              <a:ext cx="201456" cy="201456"/>
            </a:xfrm>
            <a:prstGeom prst="rect">
              <a:avLst/>
            </a:prstGeom>
            <a:solidFill>
              <a:srgbClr val="1CABE2">
                <a:alpha val="85098"/>
              </a:srgbClr>
            </a:solidFill>
          </p:spPr>
          <p:txBody>
            <a:bodyPr/>
            <a:lstStyle/>
            <a:p/>
          </p:txBody>
        </p:sp>
        <p:sp>
          <p:nvSpPr>
            <p:cNvPr id="156" name="tx156"/>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57" name="tx157"/>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58" name="tx158"/>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59" name="tx159"/>
            <p:cNvSpPr/>
            <p:nvPr/>
          </p:nvSpPr>
          <p:spPr>
            <a:xfrm>
              <a:off x="951100" y="1592892"/>
              <a:ext cx="1500656"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Sweden, 2000-2025</a:t>
              </a:r>
            </a:p>
          </p:txBody>
        </p:sp>
        <p:sp>
          <p:nvSpPr>
            <p:cNvPr id="160" name="pl160"/>
            <p:cNvSpPr/>
            <p:nvPr/>
          </p:nvSpPr>
          <p:spPr>
            <a:xfrm>
              <a:off x="2009000"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3434452"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4859905"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6285357"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710810"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2721726"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4147178"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572631"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699808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8423536"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296273" y="5726143"/>
              <a:ext cx="3234351" cy="119033"/>
            </a:xfrm>
            <a:prstGeom prst="rect">
              <a:avLst/>
            </a:prstGeom>
            <a:solidFill>
              <a:srgbClr val="1CABE2">
                <a:alpha val="85098"/>
              </a:srgbClr>
            </a:solidFill>
          </p:spPr>
          <p:txBody>
            <a:bodyPr/>
            <a:lstStyle/>
            <a:p/>
          </p:txBody>
        </p:sp>
        <p:sp>
          <p:nvSpPr>
            <p:cNvPr id="175" name="rc175"/>
            <p:cNvSpPr/>
            <p:nvPr/>
          </p:nvSpPr>
          <p:spPr>
            <a:xfrm>
              <a:off x="1296273" y="5577352"/>
              <a:ext cx="4162321" cy="119033"/>
            </a:xfrm>
            <a:prstGeom prst="rect">
              <a:avLst/>
            </a:prstGeom>
            <a:solidFill>
              <a:srgbClr val="1CABE2">
                <a:alpha val="85098"/>
              </a:srgbClr>
            </a:solidFill>
          </p:spPr>
          <p:txBody>
            <a:bodyPr/>
            <a:lstStyle/>
            <a:p/>
          </p:txBody>
        </p:sp>
        <p:sp>
          <p:nvSpPr>
            <p:cNvPr id="176" name="rc176"/>
            <p:cNvSpPr/>
            <p:nvPr/>
          </p:nvSpPr>
          <p:spPr>
            <a:xfrm>
              <a:off x="1296273" y="5428560"/>
              <a:ext cx="4142365" cy="119033"/>
            </a:xfrm>
            <a:prstGeom prst="rect">
              <a:avLst/>
            </a:prstGeom>
            <a:solidFill>
              <a:srgbClr val="1CABE2">
                <a:alpha val="85098"/>
              </a:srgbClr>
            </a:solidFill>
          </p:spPr>
          <p:txBody>
            <a:bodyPr/>
            <a:lstStyle/>
            <a:p/>
          </p:txBody>
        </p:sp>
        <p:sp>
          <p:nvSpPr>
            <p:cNvPr id="177" name="rc177"/>
            <p:cNvSpPr/>
            <p:nvPr/>
          </p:nvSpPr>
          <p:spPr>
            <a:xfrm>
              <a:off x="4530625" y="5726143"/>
              <a:ext cx="0" cy="119033"/>
            </a:xfrm>
            <a:prstGeom prst="rect">
              <a:avLst/>
            </a:prstGeom>
            <a:solidFill>
              <a:srgbClr val="B3B3B3">
                <a:alpha val="85098"/>
              </a:srgbClr>
            </a:solidFill>
          </p:spPr>
          <p:txBody>
            <a:bodyPr/>
            <a:lstStyle/>
            <a:p/>
          </p:txBody>
        </p:sp>
        <p:sp>
          <p:nvSpPr>
            <p:cNvPr id="178" name="rc178"/>
            <p:cNvSpPr/>
            <p:nvPr/>
          </p:nvSpPr>
          <p:spPr>
            <a:xfrm>
              <a:off x="5458595" y="5577352"/>
              <a:ext cx="1386965" cy="119033"/>
            </a:xfrm>
            <a:prstGeom prst="rect">
              <a:avLst/>
            </a:prstGeom>
            <a:solidFill>
              <a:srgbClr val="B3B3B3">
                <a:alpha val="85098"/>
              </a:srgbClr>
            </a:solidFill>
          </p:spPr>
          <p:txBody>
            <a:bodyPr/>
            <a:lstStyle/>
            <a:p/>
          </p:txBody>
        </p:sp>
        <p:sp>
          <p:nvSpPr>
            <p:cNvPr id="179" name="rc179"/>
            <p:cNvSpPr/>
            <p:nvPr/>
          </p:nvSpPr>
          <p:spPr>
            <a:xfrm>
              <a:off x="5438639" y="5428560"/>
              <a:ext cx="2761101" cy="119033"/>
            </a:xfrm>
            <a:prstGeom prst="rect">
              <a:avLst/>
            </a:prstGeom>
            <a:solidFill>
              <a:srgbClr val="B3B3B3">
                <a:alpha val="85098"/>
              </a:srgbClr>
            </a:solidFill>
          </p:spPr>
          <p:txBody>
            <a:bodyPr/>
            <a:lstStyle/>
            <a:p/>
          </p:txBody>
        </p:sp>
        <p:sp>
          <p:nvSpPr>
            <p:cNvPr id="180" name="tx180"/>
            <p:cNvSpPr/>
            <p:nvPr/>
          </p:nvSpPr>
          <p:spPr>
            <a:xfrm>
              <a:off x="4610997" y="5742467"/>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a:t>
              </a:r>
            </a:p>
          </p:txBody>
        </p:sp>
        <p:sp>
          <p:nvSpPr>
            <p:cNvPr id="181" name="tx181"/>
            <p:cNvSpPr/>
            <p:nvPr/>
          </p:nvSpPr>
          <p:spPr>
            <a:xfrm>
              <a:off x="6925932" y="559367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3.9</a:t>
              </a:r>
            </a:p>
          </p:txBody>
        </p:sp>
        <p:sp>
          <p:nvSpPr>
            <p:cNvPr id="182" name="tx182"/>
            <p:cNvSpPr/>
            <p:nvPr/>
          </p:nvSpPr>
          <p:spPr>
            <a:xfrm>
              <a:off x="8280112" y="5444941"/>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4.8</a:t>
              </a:r>
            </a:p>
          </p:txBody>
        </p:sp>
        <p:sp>
          <p:nvSpPr>
            <p:cNvPr id="183" name="tx183"/>
            <p:cNvSpPr/>
            <p:nvPr/>
          </p:nvSpPr>
          <p:spPr>
            <a:xfrm>
              <a:off x="2833077" y="5742467"/>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2.3</a:t>
              </a:r>
            </a:p>
          </p:txBody>
        </p:sp>
        <p:sp>
          <p:nvSpPr>
            <p:cNvPr id="184" name="tx184"/>
            <p:cNvSpPr/>
            <p:nvPr/>
          </p:nvSpPr>
          <p:spPr>
            <a:xfrm>
              <a:off x="3297062" y="559373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2.9</a:t>
              </a:r>
            </a:p>
          </p:txBody>
        </p:sp>
        <p:sp>
          <p:nvSpPr>
            <p:cNvPr id="185" name="tx185"/>
            <p:cNvSpPr/>
            <p:nvPr/>
          </p:nvSpPr>
          <p:spPr>
            <a:xfrm>
              <a:off x="3287084" y="5444941"/>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2.9</a:t>
              </a:r>
            </a:p>
          </p:txBody>
        </p:sp>
        <p:sp>
          <p:nvSpPr>
            <p:cNvPr id="186" name="tx186"/>
            <p:cNvSpPr/>
            <p:nvPr/>
          </p:nvSpPr>
          <p:spPr>
            <a:xfrm>
              <a:off x="4416489" y="574252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87" name="tx187"/>
            <p:cNvSpPr/>
            <p:nvPr/>
          </p:nvSpPr>
          <p:spPr>
            <a:xfrm>
              <a:off x="6086159" y="5595144"/>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88" name="tx188"/>
            <p:cNvSpPr/>
            <p:nvPr/>
          </p:nvSpPr>
          <p:spPr>
            <a:xfrm>
              <a:off x="6738817" y="5444941"/>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1.9</a:t>
              </a:r>
            </a:p>
          </p:txBody>
        </p:sp>
        <p:sp>
          <p:nvSpPr>
            <p:cNvPr id="189" name="tx189"/>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0" name="tx190"/>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1" name="tx191"/>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2" name="tx192"/>
            <p:cNvSpPr/>
            <p:nvPr/>
          </p:nvSpPr>
          <p:spPr>
            <a:xfrm>
              <a:off x="121083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3" name="tx193"/>
            <p:cNvSpPr/>
            <p:nvPr/>
          </p:nvSpPr>
          <p:spPr>
            <a:xfrm>
              <a:off x="2636289" y="5937155"/>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94" name="tx194"/>
            <p:cNvSpPr/>
            <p:nvPr/>
          </p:nvSpPr>
          <p:spPr>
            <a:xfrm>
              <a:off x="4061742" y="5937155"/>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95" name="tx195"/>
            <p:cNvSpPr/>
            <p:nvPr/>
          </p:nvSpPr>
          <p:spPr>
            <a:xfrm>
              <a:off x="5487194" y="5935382"/>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96" name="tx196"/>
            <p:cNvSpPr/>
            <p:nvPr/>
          </p:nvSpPr>
          <p:spPr>
            <a:xfrm>
              <a:off x="6912647" y="5937565"/>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97" name="tx197"/>
            <p:cNvSpPr/>
            <p:nvPr/>
          </p:nvSpPr>
          <p:spPr>
            <a:xfrm>
              <a:off x="8338100" y="5935859"/>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98" name="tx198"/>
            <p:cNvSpPr/>
            <p:nvPr/>
          </p:nvSpPr>
          <p:spPr>
            <a:xfrm>
              <a:off x="3509329"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99" name="tx199"/>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0" name="tx200"/>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201" name="tx201"/>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2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Sweden.
In 2025, DTP1 coverage in Sweden remained constant 97%. The number of children missing out on any DTP vaccination (zero-dose children) remained constant at from 3,000 in 2024 to 3,000 in 2025.
DTP3 coverage remained relatively constant within 1% at 95% in 2025, leaving 5,000 children vulnerable to vaccine-preventable diseases.</a:t>
            </a:r>
          </a:p>
        </p:txBody>
      </p:sp>
      <p:sp>
        <p:nvSpPr>
          <p:cNvPr id="20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97% and DTP3 was 95%, leaving 5,000 children un- or under-vaccinated, including 3,000 zero-dose and 2,000 with only partial protection.</a:t>
            </a:r>
          </a:p>
        </p:txBody>
      </p:sp>
      <p:grpSp xmlns:pic="http://schemas.openxmlformats.org/drawingml/2006/picture">
        <p:nvGrpSpPr>
          <p:cNvPr id="204" name=""/>
          <p:cNvGrpSpPr/>
          <p:nvPr/>
        </p:nvGrpSpPr>
        <p:grpSpPr>
          <a:xfrm>
            <a:off x="292608" y="1005840"/>
            <a:ext cx="8595360" cy="28575"/>
            <a:chOff x="292608" y="1005840"/>
            <a:chExt cx="8595360" cy="28575"/>
          </a:xfrm>
        </p:grpSpPr>
        <p:sp>
          <p:nvSpPr>
            <p:cNvPr id="20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65614"/>
            </a:xfrm>
            <a:custGeom>
              <a:avLst/>
              <a:pathLst>
                <a:path w="3397293" h="65614">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21871"/>
                  </a:lnTo>
                  <a:lnTo>
                    <a:pt x="2717834" y="21871"/>
                  </a:lnTo>
                  <a:lnTo>
                    <a:pt x="2853726" y="21871"/>
                  </a:lnTo>
                  <a:lnTo>
                    <a:pt x="2989618" y="43742"/>
                  </a:lnTo>
                  <a:lnTo>
                    <a:pt x="3125509" y="65614"/>
                  </a:lnTo>
                  <a:lnTo>
                    <a:pt x="3261401" y="43742"/>
                  </a:lnTo>
                  <a:lnTo>
                    <a:pt x="3397293" y="43742"/>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16302"/>
              <a:ext cx="3397293" cy="43742"/>
            </a:xfrm>
            <a:custGeom>
              <a:avLst/>
              <a:pathLst>
                <a:path w="3397293" h="43742">
                  <a:moveTo>
                    <a:pt x="0" y="21871"/>
                  </a:moveTo>
                  <a:lnTo>
                    <a:pt x="135891" y="21871"/>
                  </a:lnTo>
                  <a:lnTo>
                    <a:pt x="271783" y="21871"/>
                  </a:lnTo>
                  <a:lnTo>
                    <a:pt x="407675" y="21871"/>
                  </a:lnTo>
                  <a:lnTo>
                    <a:pt x="543566" y="21871"/>
                  </a:lnTo>
                  <a:lnTo>
                    <a:pt x="679458" y="0"/>
                  </a:lnTo>
                  <a:lnTo>
                    <a:pt x="815350" y="0"/>
                  </a:lnTo>
                  <a:lnTo>
                    <a:pt x="951242" y="0"/>
                  </a:lnTo>
                  <a:lnTo>
                    <a:pt x="1087133" y="21871"/>
                  </a:lnTo>
                  <a:lnTo>
                    <a:pt x="1223025" y="21871"/>
                  </a:lnTo>
                  <a:lnTo>
                    <a:pt x="1358917" y="21871"/>
                  </a:lnTo>
                  <a:lnTo>
                    <a:pt x="1494809" y="21871"/>
                  </a:lnTo>
                  <a:lnTo>
                    <a:pt x="1630700" y="21871"/>
                  </a:lnTo>
                  <a:lnTo>
                    <a:pt x="1766592" y="21871"/>
                  </a:lnTo>
                  <a:lnTo>
                    <a:pt x="1902484" y="21871"/>
                  </a:lnTo>
                  <a:lnTo>
                    <a:pt x="2038375" y="21871"/>
                  </a:lnTo>
                  <a:lnTo>
                    <a:pt x="2174267" y="21871"/>
                  </a:lnTo>
                  <a:lnTo>
                    <a:pt x="2310159" y="21871"/>
                  </a:lnTo>
                  <a:lnTo>
                    <a:pt x="2446051" y="21871"/>
                  </a:lnTo>
                  <a:lnTo>
                    <a:pt x="2581942" y="21871"/>
                  </a:lnTo>
                  <a:lnTo>
                    <a:pt x="2717834" y="21871"/>
                  </a:lnTo>
                  <a:lnTo>
                    <a:pt x="2853726" y="21871"/>
                  </a:lnTo>
                  <a:lnTo>
                    <a:pt x="2989618" y="21871"/>
                  </a:lnTo>
                  <a:lnTo>
                    <a:pt x="3125509" y="21871"/>
                  </a:lnTo>
                  <a:lnTo>
                    <a:pt x="3261401" y="21871"/>
                  </a:lnTo>
                  <a:lnTo>
                    <a:pt x="3397293" y="437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65614"/>
            </a:xfrm>
            <a:custGeom>
              <a:avLst/>
              <a:pathLst>
                <a:path w="3397293" h="65614">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21871"/>
                  </a:lnTo>
                  <a:lnTo>
                    <a:pt x="2717834" y="21871"/>
                  </a:lnTo>
                  <a:lnTo>
                    <a:pt x="2853726" y="21871"/>
                  </a:lnTo>
                  <a:lnTo>
                    <a:pt x="2989618" y="43742"/>
                  </a:lnTo>
                  <a:lnTo>
                    <a:pt x="3125509" y="65614"/>
                  </a:lnTo>
                  <a:lnTo>
                    <a:pt x="3261401" y="43742"/>
                  </a:lnTo>
                  <a:lnTo>
                    <a:pt x="3397293" y="43742"/>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65614"/>
            </a:xfrm>
            <a:custGeom>
              <a:avLst/>
              <a:pathLst>
                <a:path w="3397293" h="65614">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21871"/>
                  </a:lnTo>
                  <a:lnTo>
                    <a:pt x="2717834" y="21871"/>
                  </a:lnTo>
                  <a:lnTo>
                    <a:pt x="2853726" y="21871"/>
                  </a:lnTo>
                  <a:lnTo>
                    <a:pt x="2989618" y="43742"/>
                  </a:lnTo>
                  <a:lnTo>
                    <a:pt x="3125509" y="65614"/>
                  </a:lnTo>
                  <a:lnTo>
                    <a:pt x="3261401" y="43742"/>
                  </a:lnTo>
                  <a:lnTo>
                    <a:pt x="3397293" y="43742"/>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19196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96</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7554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7554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3901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00147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42641" y="4988970"/>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Sweden</a:t>
              </a:r>
            </a:p>
          </p:txBody>
        </p:sp>
        <p:sp>
          <p:nvSpPr>
            <p:cNvPr id="60" name="tx60"/>
            <p:cNvSpPr/>
            <p:nvPr/>
          </p:nvSpPr>
          <p:spPr>
            <a:xfrm>
              <a:off x="250611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68573"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65734" y="1403693"/>
              <a:ext cx="250775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Sweden, 2000-2025</a:t>
              </a:r>
            </a:p>
          </p:txBody>
        </p:sp>
        <p:sp>
          <p:nvSpPr>
            <p:cNvPr id="63" name="pl63"/>
            <p:cNvSpPr/>
            <p:nvPr/>
          </p:nvSpPr>
          <p:spPr>
            <a:xfrm>
              <a:off x="5267799" y="388745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133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392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1650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417451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6003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0262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4521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8780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911449"/>
              <a:ext cx="3397293" cy="344473"/>
            </a:xfrm>
            <a:custGeom>
              <a:avLst/>
              <a:pathLst>
                <a:path w="3397293" h="344473">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114824"/>
                  </a:lnTo>
                  <a:lnTo>
                    <a:pt x="2717834" y="114824"/>
                  </a:lnTo>
                  <a:lnTo>
                    <a:pt x="2853726" y="114824"/>
                  </a:lnTo>
                  <a:lnTo>
                    <a:pt x="2989618" y="229649"/>
                  </a:lnTo>
                  <a:lnTo>
                    <a:pt x="3125509" y="344473"/>
                  </a:lnTo>
                  <a:lnTo>
                    <a:pt x="3261401" y="229649"/>
                  </a:lnTo>
                  <a:lnTo>
                    <a:pt x="3397293" y="229649"/>
                  </a:lnTo>
                </a:path>
              </a:pathLst>
            </a:custGeom>
            <a:ln w="27101" cap="flat">
              <a:solidFill>
                <a:srgbClr val="0058AB">
                  <a:alpha val="100000"/>
                </a:srgbClr>
              </a:solidFill>
              <a:prstDash val="solid"/>
              <a:round/>
            </a:ln>
          </p:spPr>
          <p:txBody>
            <a:bodyPr/>
            <a:lstStyle/>
            <a:p/>
          </p:txBody>
        </p:sp>
        <p:sp>
          <p:nvSpPr>
            <p:cNvPr id="80" name="pl80"/>
            <p:cNvSpPr/>
            <p:nvPr/>
          </p:nvSpPr>
          <p:spPr>
            <a:xfrm>
              <a:off x="5437664" y="3026273"/>
              <a:ext cx="3397293" cy="1033421"/>
            </a:xfrm>
            <a:custGeom>
              <a:avLst/>
              <a:pathLst>
                <a:path w="3397293" h="1033421">
                  <a:moveTo>
                    <a:pt x="0" y="1033421"/>
                  </a:moveTo>
                  <a:lnTo>
                    <a:pt x="135891" y="918596"/>
                  </a:lnTo>
                  <a:lnTo>
                    <a:pt x="271783" y="918596"/>
                  </a:lnTo>
                  <a:lnTo>
                    <a:pt x="407675" y="803772"/>
                  </a:lnTo>
                  <a:lnTo>
                    <a:pt x="543566" y="688947"/>
                  </a:lnTo>
                  <a:lnTo>
                    <a:pt x="679458" y="574122"/>
                  </a:lnTo>
                  <a:lnTo>
                    <a:pt x="815350" y="459298"/>
                  </a:lnTo>
                  <a:lnTo>
                    <a:pt x="951242" y="459298"/>
                  </a:lnTo>
                  <a:lnTo>
                    <a:pt x="1087133" y="344473"/>
                  </a:lnTo>
                  <a:lnTo>
                    <a:pt x="1223025" y="229649"/>
                  </a:lnTo>
                  <a:lnTo>
                    <a:pt x="1358917" y="229649"/>
                  </a:lnTo>
                  <a:lnTo>
                    <a:pt x="1494809" y="114824"/>
                  </a:lnTo>
                  <a:lnTo>
                    <a:pt x="1630700" y="229649"/>
                  </a:lnTo>
                  <a:lnTo>
                    <a:pt x="1766592" y="229649"/>
                  </a:lnTo>
                  <a:lnTo>
                    <a:pt x="1902484" y="229649"/>
                  </a:lnTo>
                  <a:lnTo>
                    <a:pt x="2038375" y="229649"/>
                  </a:lnTo>
                  <a:lnTo>
                    <a:pt x="2174267" y="114824"/>
                  </a:lnTo>
                  <a:lnTo>
                    <a:pt x="2310159" y="114824"/>
                  </a:lnTo>
                  <a:lnTo>
                    <a:pt x="2446051" y="114824"/>
                  </a:lnTo>
                  <a:lnTo>
                    <a:pt x="2581942" y="0"/>
                  </a:lnTo>
                  <a:lnTo>
                    <a:pt x="2717834" y="344473"/>
                  </a:lnTo>
                  <a:lnTo>
                    <a:pt x="2853726" y="574122"/>
                  </a:lnTo>
                  <a:lnTo>
                    <a:pt x="2989618" y="229649"/>
                  </a:lnTo>
                  <a:lnTo>
                    <a:pt x="3125509" y="229649"/>
                  </a:lnTo>
                  <a:lnTo>
                    <a:pt x="3261401" y="229649"/>
                  </a:lnTo>
                  <a:lnTo>
                    <a:pt x="3397293" y="114824"/>
                  </a:lnTo>
                </a:path>
              </a:pathLst>
            </a:custGeom>
            <a:ln w="27101" cap="flat">
              <a:solidFill>
                <a:srgbClr val="80BD41">
                  <a:alpha val="100000"/>
                </a:srgbClr>
              </a:solidFill>
              <a:prstDash val="solid"/>
              <a:round/>
            </a:ln>
          </p:spPr>
          <p:txBody>
            <a:bodyPr/>
            <a:lstStyle/>
            <a:p/>
          </p:txBody>
        </p:sp>
        <p:sp>
          <p:nvSpPr>
            <p:cNvPr id="81" name="pl81"/>
            <p:cNvSpPr/>
            <p:nvPr/>
          </p:nvSpPr>
          <p:spPr>
            <a:xfrm>
              <a:off x="5437664" y="2911449"/>
              <a:ext cx="3397293" cy="229649"/>
            </a:xfrm>
            <a:custGeom>
              <a:avLst/>
              <a:pathLst>
                <a:path w="3397293" h="229649">
                  <a:moveTo>
                    <a:pt x="0" y="114824"/>
                  </a:moveTo>
                  <a:lnTo>
                    <a:pt x="135891" y="114824"/>
                  </a:lnTo>
                  <a:lnTo>
                    <a:pt x="271783" y="114824"/>
                  </a:lnTo>
                  <a:lnTo>
                    <a:pt x="407675" y="114824"/>
                  </a:lnTo>
                  <a:lnTo>
                    <a:pt x="543566" y="114824"/>
                  </a:lnTo>
                  <a:lnTo>
                    <a:pt x="679458" y="0"/>
                  </a:lnTo>
                  <a:lnTo>
                    <a:pt x="815350" y="0"/>
                  </a:lnTo>
                  <a:lnTo>
                    <a:pt x="951242" y="0"/>
                  </a:lnTo>
                  <a:lnTo>
                    <a:pt x="1087133" y="114824"/>
                  </a:lnTo>
                  <a:lnTo>
                    <a:pt x="1223025" y="114824"/>
                  </a:lnTo>
                  <a:lnTo>
                    <a:pt x="1358917" y="114824"/>
                  </a:lnTo>
                  <a:lnTo>
                    <a:pt x="1494809" y="114824"/>
                  </a:lnTo>
                  <a:lnTo>
                    <a:pt x="1630700" y="114824"/>
                  </a:lnTo>
                  <a:lnTo>
                    <a:pt x="1766592" y="114824"/>
                  </a:lnTo>
                  <a:lnTo>
                    <a:pt x="1902484" y="114824"/>
                  </a:lnTo>
                  <a:lnTo>
                    <a:pt x="2038375" y="114824"/>
                  </a:lnTo>
                  <a:lnTo>
                    <a:pt x="2174267" y="114824"/>
                  </a:lnTo>
                  <a:lnTo>
                    <a:pt x="2310159" y="114824"/>
                  </a:lnTo>
                  <a:lnTo>
                    <a:pt x="2446051" y="114824"/>
                  </a:lnTo>
                  <a:lnTo>
                    <a:pt x="2581942" y="114824"/>
                  </a:lnTo>
                  <a:lnTo>
                    <a:pt x="2717834" y="114824"/>
                  </a:lnTo>
                  <a:lnTo>
                    <a:pt x="2853726" y="114824"/>
                  </a:lnTo>
                  <a:lnTo>
                    <a:pt x="2989618" y="114824"/>
                  </a:lnTo>
                  <a:lnTo>
                    <a:pt x="3125509" y="114824"/>
                  </a:lnTo>
                  <a:lnTo>
                    <a:pt x="3261401" y="114824"/>
                  </a:lnTo>
                  <a:lnTo>
                    <a:pt x="3397293" y="229649"/>
                  </a:lnTo>
                </a:path>
              </a:pathLst>
            </a:custGeom>
            <a:ln w="27101" cap="flat">
              <a:solidFill>
                <a:srgbClr val="961A49">
                  <a:alpha val="100000"/>
                </a:srgbClr>
              </a:solidFill>
              <a:prstDash val="solid"/>
              <a:round/>
            </a:ln>
          </p:spPr>
          <p:txBody>
            <a:bodyPr/>
            <a:lstStyle/>
            <a:p/>
          </p:txBody>
        </p:sp>
        <p:sp>
          <p:nvSpPr>
            <p:cNvPr id="82" name="pl82"/>
            <p:cNvSpPr/>
            <p:nvPr/>
          </p:nvSpPr>
          <p:spPr>
            <a:xfrm>
              <a:off x="5437664" y="3026273"/>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911449"/>
              <a:ext cx="3397293" cy="344473"/>
            </a:xfrm>
            <a:custGeom>
              <a:avLst/>
              <a:pathLst>
                <a:path w="3397293" h="344473">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114824"/>
                  </a:lnTo>
                  <a:lnTo>
                    <a:pt x="2717834" y="114824"/>
                  </a:lnTo>
                  <a:lnTo>
                    <a:pt x="2853726" y="114824"/>
                  </a:lnTo>
                  <a:lnTo>
                    <a:pt x="2989618" y="229649"/>
                  </a:lnTo>
                  <a:lnTo>
                    <a:pt x="3125509" y="344473"/>
                  </a:lnTo>
                  <a:lnTo>
                    <a:pt x="3261401" y="229649"/>
                  </a:lnTo>
                  <a:lnTo>
                    <a:pt x="3397293" y="229649"/>
                  </a:lnTo>
                </a:path>
              </a:pathLst>
            </a:custGeom>
            <a:ln w="43362" cap="flat">
              <a:solidFill>
                <a:srgbClr val="000000">
                  <a:alpha val="100000"/>
                </a:srgbClr>
              </a:solidFill>
              <a:prstDash val="solid"/>
              <a:round/>
            </a:ln>
          </p:spPr>
          <p:txBody>
            <a:bodyPr/>
            <a:lstStyle/>
            <a:p/>
          </p:txBody>
        </p:sp>
        <p:sp>
          <p:nvSpPr>
            <p:cNvPr id="84" name="pl84"/>
            <p:cNvSpPr/>
            <p:nvPr/>
          </p:nvSpPr>
          <p:spPr>
            <a:xfrm>
              <a:off x="5437664" y="2727729"/>
              <a:ext cx="0" cy="183719"/>
            </a:xfrm>
            <a:custGeom>
              <a:avLst/>
              <a:pathLst>
                <a:path w="0" h="183719">
                  <a:moveTo>
                    <a:pt x="0" y="183719"/>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122" y="2727729"/>
              <a:ext cx="0" cy="183719"/>
            </a:xfrm>
            <a:custGeom>
              <a:avLst/>
              <a:pathLst>
                <a:path w="0" h="183719">
                  <a:moveTo>
                    <a:pt x="0" y="18371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96581" y="2727729"/>
              <a:ext cx="0" cy="183719"/>
            </a:xfrm>
            <a:custGeom>
              <a:avLst/>
              <a:pathLst>
                <a:path w="0" h="183719">
                  <a:moveTo>
                    <a:pt x="0" y="18371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476039" y="2727729"/>
              <a:ext cx="0" cy="183719"/>
            </a:xfrm>
            <a:custGeom>
              <a:avLst/>
              <a:pathLst>
                <a:path w="0" h="183719">
                  <a:moveTo>
                    <a:pt x="0" y="18371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2727729"/>
              <a:ext cx="0" cy="298543"/>
            </a:xfrm>
            <a:custGeom>
              <a:avLst/>
              <a:pathLst>
                <a:path w="0" h="298543">
                  <a:moveTo>
                    <a:pt x="0" y="29854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2727729"/>
              <a:ext cx="0" cy="413368"/>
            </a:xfrm>
            <a:custGeom>
              <a:avLst/>
              <a:pathLst>
                <a:path w="0" h="413368">
                  <a:moveTo>
                    <a:pt x="0" y="41336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2727729"/>
              <a:ext cx="0" cy="413368"/>
            </a:xfrm>
            <a:custGeom>
              <a:avLst/>
              <a:pathLst>
                <a:path w="0" h="413368">
                  <a:moveTo>
                    <a:pt x="0" y="41336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2911449"/>
              <a:ext cx="3397293" cy="344473"/>
            </a:xfrm>
            <a:custGeom>
              <a:avLst/>
              <a:pathLst>
                <a:path w="3397293" h="344473">
                  <a:moveTo>
                    <a:pt x="0" y="0"/>
                  </a:moveTo>
                  <a:lnTo>
                    <a:pt x="135891" y="0"/>
                  </a:lnTo>
                  <a:lnTo>
                    <a:pt x="271783" y="0"/>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114824"/>
                  </a:lnTo>
                  <a:lnTo>
                    <a:pt x="2717834" y="114824"/>
                  </a:lnTo>
                  <a:lnTo>
                    <a:pt x="2853726" y="114824"/>
                  </a:lnTo>
                  <a:lnTo>
                    <a:pt x="2989618" y="229649"/>
                  </a:lnTo>
                  <a:lnTo>
                    <a:pt x="3125509" y="344473"/>
                  </a:lnTo>
                  <a:lnTo>
                    <a:pt x="3261401" y="229649"/>
                  </a:lnTo>
                  <a:lnTo>
                    <a:pt x="3397293" y="229649"/>
                  </a:lnTo>
                </a:path>
              </a:pathLst>
            </a:custGeom>
            <a:ln w="27101" cap="flat">
              <a:solidFill>
                <a:srgbClr val="0058AB">
                  <a:alpha val="100000"/>
                </a:srgbClr>
              </a:solidFill>
              <a:prstDash val="solid"/>
              <a:round/>
            </a:ln>
          </p:spPr>
          <p:txBody>
            <a:bodyPr/>
            <a:lstStyle/>
            <a:p/>
          </p:txBody>
        </p:sp>
        <p:sp>
          <p:nvSpPr>
            <p:cNvPr id="92" name="tx92"/>
            <p:cNvSpPr/>
            <p:nvPr/>
          </p:nvSpPr>
          <p:spPr>
            <a:xfrm>
              <a:off x="5407519" y="264268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6086977" y="264268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6766436" y="264268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7445895" y="264268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7989462" y="26413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50870" y="264268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8786762" y="264268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9" name="tx99"/>
            <p:cNvSpPr/>
            <p:nvPr/>
          </p:nvSpPr>
          <p:spPr>
            <a:xfrm>
              <a:off x="8902429" y="310198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902429" y="310198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1" name="tx101"/>
            <p:cNvSpPr/>
            <p:nvPr/>
          </p:nvSpPr>
          <p:spPr>
            <a:xfrm>
              <a:off x="5003259" y="412240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080953" y="3550055"/>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3" name="tx103"/>
            <p:cNvSpPr/>
            <p:nvPr/>
          </p:nvSpPr>
          <p:spPr>
            <a:xfrm>
              <a:off x="5127474" y="297415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127474" y="2401809"/>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5" name="tx105"/>
            <p:cNvSpPr/>
            <p:nvPr/>
          </p:nvSpPr>
          <p:spPr>
            <a:xfrm>
              <a:off x="5049780" y="18259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3" name="tx113"/>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4" name="pl114"/>
            <p:cNvSpPr/>
            <p:nvPr/>
          </p:nvSpPr>
          <p:spPr>
            <a:xfrm>
              <a:off x="569224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569224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55571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7" name="pl117"/>
            <p:cNvSpPr/>
            <p:nvPr/>
          </p:nvSpPr>
          <p:spPr>
            <a:xfrm>
              <a:off x="731817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8" name="tx118"/>
            <p:cNvSpPr/>
            <p:nvPr/>
          </p:nvSpPr>
          <p:spPr>
            <a:xfrm>
              <a:off x="5959340" y="4988970"/>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Sweden</a:t>
              </a:r>
            </a:p>
          </p:txBody>
        </p:sp>
        <p:sp>
          <p:nvSpPr>
            <p:cNvPr id="119" name="tx119"/>
            <p:cNvSpPr/>
            <p:nvPr/>
          </p:nvSpPr>
          <p:spPr>
            <a:xfrm>
              <a:off x="682281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0" name="tx120"/>
            <p:cNvSpPr/>
            <p:nvPr/>
          </p:nvSpPr>
          <p:spPr>
            <a:xfrm>
              <a:off x="7585272"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1" name="tx121"/>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2" name="pl122"/>
            <p:cNvSpPr/>
            <p:nvPr/>
          </p:nvSpPr>
          <p:spPr>
            <a:xfrm>
              <a:off x="257087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507825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758564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382456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633194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883933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87395"/>
              <a:ext cx="5689257" cy="114824"/>
            </a:xfrm>
            <a:prstGeom prst="rect">
              <a:avLst/>
            </a:prstGeom>
            <a:solidFill>
              <a:srgbClr val="1CABE2">
                <a:alpha val="80000"/>
              </a:srgbClr>
            </a:solidFill>
          </p:spPr>
          <p:txBody>
            <a:bodyPr/>
            <a:lstStyle/>
            <a:p/>
          </p:txBody>
        </p:sp>
        <p:sp>
          <p:nvSpPr>
            <p:cNvPr id="133" name="rc133"/>
            <p:cNvSpPr/>
            <p:nvPr/>
          </p:nvSpPr>
          <p:spPr>
            <a:xfrm>
              <a:off x="1317178" y="5743865"/>
              <a:ext cx="7321564" cy="114824"/>
            </a:xfrm>
            <a:prstGeom prst="rect">
              <a:avLst/>
            </a:prstGeom>
            <a:solidFill>
              <a:srgbClr val="1CABE2">
                <a:alpha val="80000"/>
              </a:srgbClr>
            </a:solidFill>
          </p:spPr>
          <p:txBody>
            <a:bodyPr/>
            <a:lstStyle/>
            <a:p/>
          </p:txBody>
        </p:sp>
        <p:sp>
          <p:nvSpPr>
            <p:cNvPr id="134" name="rc134"/>
            <p:cNvSpPr/>
            <p:nvPr/>
          </p:nvSpPr>
          <p:spPr>
            <a:xfrm>
              <a:off x="1317178" y="5600334"/>
              <a:ext cx="7286461" cy="114824"/>
            </a:xfrm>
            <a:prstGeom prst="rect">
              <a:avLst/>
            </a:prstGeom>
            <a:solidFill>
              <a:srgbClr val="1CABE2">
                <a:alpha val="80000"/>
              </a:srgbClr>
            </a:solidFill>
          </p:spPr>
          <p:txBody>
            <a:bodyPr/>
            <a:lstStyle/>
            <a:p/>
          </p:txBody>
        </p:sp>
        <p:sp>
          <p:nvSpPr>
            <p:cNvPr id="135" name="tx135"/>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8" name="tx138"/>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3474972"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0" name="tx140"/>
            <p:cNvSpPr/>
            <p:nvPr/>
          </p:nvSpPr>
          <p:spPr>
            <a:xfrm>
              <a:off x="5982358"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a:off x="8489743"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42" name="tx142"/>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3" name="tx143"/>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4" name="tx144"/>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Sweden (97%) was 7 percentage points higher than the global average (90%) and 1 percentage point higher than average across all non-programme countries (96%).
National DTP1 coverage was 1 percentage point lower than in 2019 (98%).
This equates to 3,000 zero-dose children in 2025 compared to 2,000 zero-dose children in 2019.</a:t>
            </a:r>
          </a:p>
        </p:txBody>
      </p:sp>
      <p:sp>
        <p:nvSpPr>
          <p:cNvPr id="14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Sweden DTP1 coverage was 97% - this is 1 percentage point lower than in 2019 and higher than both the global and regional averages.</a:t>
            </a:r>
          </a:p>
        </p:txBody>
      </p:sp>
      <p:grpSp xmlns:pic="http://schemas.openxmlformats.org/drawingml/2006/picture">
        <p:nvGrpSpPr>
          <p:cNvPr id="147" name=""/>
          <p:cNvGrpSpPr/>
          <p:nvPr/>
        </p:nvGrpSpPr>
        <p:grpSpPr>
          <a:xfrm>
            <a:off x="292608" y="1005840"/>
            <a:ext cx="8595360" cy="28575"/>
            <a:chOff x="292608" y="1005840"/>
            <a:chExt cx="8595360" cy="28575"/>
          </a:xfrm>
        </p:grpSpPr>
        <p:sp>
          <p:nvSpPr>
            <p:cNvPr id="14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Non-programme from lowest to highest coverage, and the rank of the top 10 countries with the most zero-dose children, based on absolute numbers.
In 2025, Sweden ranked number 15 out of 41 countries for lowest DTP1 coverage (based on tied ranks).
Sweden was not in the top 10 non-programme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Sweden was among the countries with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2749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2723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7620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0068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2517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4965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29863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2311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34760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372085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2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44554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47002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695044" y="49451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8" name="pl38"/>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9" name="pl39"/>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0" name="pl40"/>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1" name="pl41"/>
            <p:cNvSpPr/>
            <p:nvPr/>
          </p:nvSpPr>
          <p:spPr>
            <a:xfrm>
              <a:off x="695044" y="54348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2" name="pl42"/>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3" name="pl43"/>
            <p:cNvSpPr/>
            <p:nvPr/>
          </p:nvSpPr>
          <p:spPr>
            <a:xfrm>
              <a:off x="695044" y="567966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4" name="pl4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5" name="pl45"/>
            <p:cNvSpPr/>
            <p:nvPr/>
          </p:nvSpPr>
          <p:spPr>
            <a:xfrm>
              <a:off x="2482252" y="5679660"/>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6" name="pl46"/>
            <p:cNvSpPr/>
            <p:nvPr/>
          </p:nvSpPr>
          <p:spPr>
            <a:xfrm>
              <a:off x="2482252" y="1517236"/>
              <a:ext cx="4687757" cy="122384"/>
            </a:xfrm>
            <a:custGeom>
              <a:avLst/>
              <a:pathLst>
                <a:path w="4687757" h="122384">
                  <a:moveTo>
                    <a:pt x="0" y="122384"/>
                  </a:moveTo>
                  <a:lnTo>
                    <a:pt x="11837" y="122384"/>
                  </a:lnTo>
                  <a:lnTo>
                    <a:pt x="23675" y="122384"/>
                  </a:lnTo>
                  <a:lnTo>
                    <a:pt x="35513" y="122384"/>
                  </a:lnTo>
                  <a:lnTo>
                    <a:pt x="47351" y="122384"/>
                  </a:lnTo>
                  <a:lnTo>
                    <a:pt x="59188" y="122384"/>
                  </a:lnTo>
                  <a:lnTo>
                    <a:pt x="71026" y="122384"/>
                  </a:lnTo>
                  <a:lnTo>
                    <a:pt x="82864" y="122384"/>
                  </a:lnTo>
                  <a:lnTo>
                    <a:pt x="94702" y="122384"/>
                  </a:lnTo>
                  <a:lnTo>
                    <a:pt x="106539" y="122384"/>
                  </a:lnTo>
                  <a:lnTo>
                    <a:pt x="118377" y="122384"/>
                  </a:lnTo>
                  <a:lnTo>
                    <a:pt x="130215" y="122384"/>
                  </a:lnTo>
                  <a:lnTo>
                    <a:pt x="142053" y="122384"/>
                  </a:lnTo>
                  <a:lnTo>
                    <a:pt x="153891" y="122384"/>
                  </a:lnTo>
                  <a:lnTo>
                    <a:pt x="165728" y="122384"/>
                  </a:lnTo>
                  <a:lnTo>
                    <a:pt x="177566" y="122384"/>
                  </a:lnTo>
                  <a:lnTo>
                    <a:pt x="189404" y="122384"/>
                  </a:lnTo>
                  <a:lnTo>
                    <a:pt x="201242" y="122384"/>
                  </a:lnTo>
                  <a:lnTo>
                    <a:pt x="213079" y="122384"/>
                  </a:lnTo>
                  <a:lnTo>
                    <a:pt x="224917" y="122384"/>
                  </a:lnTo>
                  <a:lnTo>
                    <a:pt x="236755" y="122384"/>
                  </a:lnTo>
                  <a:lnTo>
                    <a:pt x="248593" y="122384"/>
                  </a:lnTo>
                  <a:lnTo>
                    <a:pt x="260430" y="122384"/>
                  </a:lnTo>
                  <a:lnTo>
                    <a:pt x="272268" y="122384"/>
                  </a:lnTo>
                  <a:lnTo>
                    <a:pt x="284106" y="122384"/>
                  </a:lnTo>
                  <a:lnTo>
                    <a:pt x="295944" y="122384"/>
                  </a:lnTo>
                  <a:lnTo>
                    <a:pt x="307782" y="122384"/>
                  </a:lnTo>
                  <a:lnTo>
                    <a:pt x="319619" y="122384"/>
                  </a:lnTo>
                  <a:lnTo>
                    <a:pt x="331457" y="122384"/>
                  </a:lnTo>
                  <a:lnTo>
                    <a:pt x="343295" y="122384"/>
                  </a:lnTo>
                  <a:lnTo>
                    <a:pt x="355133" y="122384"/>
                  </a:lnTo>
                  <a:lnTo>
                    <a:pt x="366970" y="122384"/>
                  </a:lnTo>
                  <a:lnTo>
                    <a:pt x="378808" y="122384"/>
                  </a:lnTo>
                  <a:lnTo>
                    <a:pt x="390646" y="122384"/>
                  </a:lnTo>
                  <a:lnTo>
                    <a:pt x="402484" y="122384"/>
                  </a:lnTo>
                  <a:lnTo>
                    <a:pt x="414321" y="122384"/>
                  </a:lnTo>
                  <a:lnTo>
                    <a:pt x="426159" y="122384"/>
                  </a:lnTo>
                  <a:lnTo>
                    <a:pt x="437997" y="122384"/>
                  </a:lnTo>
                  <a:lnTo>
                    <a:pt x="449835" y="122384"/>
                  </a:lnTo>
                  <a:lnTo>
                    <a:pt x="461673" y="122384"/>
                  </a:lnTo>
                  <a:lnTo>
                    <a:pt x="473510" y="122384"/>
                  </a:lnTo>
                  <a:lnTo>
                    <a:pt x="485348" y="122384"/>
                  </a:lnTo>
                  <a:lnTo>
                    <a:pt x="497186" y="122384"/>
                  </a:lnTo>
                  <a:lnTo>
                    <a:pt x="509024" y="122384"/>
                  </a:lnTo>
                  <a:lnTo>
                    <a:pt x="520861" y="122384"/>
                  </a:lnTo>
                  <a:lnTo>
                    <a:pt x="532699" y="122384"/>
                  </a:lnTo>
                  <a:lnTo>
                    <a:pt x="544537" y="122384"/>
                  </a:lnTo>
                  <a:lnTo>
                    <a:pt x="556375" y="122384"/>
                  </a:lnTo>
                  <a:lnTo>
                    <a:pt x="568213" y="122384"/>
                  </a:lnTo>
                  <a:lnTo>
                    <a:pt x="580050" y="122384"/>
                  </a:lnTo>
                  <a:lnTo>
                    <a:pt x="591888" y="122384"/>
                  </a:lnTo>
                  <a:lnTo>
                    <a:pt x="603726" y="122384"/>
                  </a:lnTo>
                  <a:lnTo>
                    <a:pt x="615564" y="122384"/>
                  </a:lnTo>
                  <a:lnTo>
                    <a:pt x="627401" y="122384"/>
                  </a:lnTo>
                  <a:lnTo>
                    <a:pt x="639239" y="122384"/>
                  </a:lnTo>
                  <a:lnTo>
                    <a:pt x="651077" y="122384"/>
                  </a:lnTo>
                  <a:lnTo>
                    <a:pt x="662915" y="122384"/>
                  </a:lnTo>
                  <a:lnTo>
                    <a:pt x="674752" y="122384"/>
                  </a:lnTo>
                  <a:lnTo>
                    <a:pt x="686590" y="122384"/>
                  </a:lnTo>
                  <a:lnTo>
                    <a:pt x="698428" y="122384"/>
                  </a:lnTo>
                  <a:lnTo>
                    <a:pt x="710266" y="122384"/>
                  </a:lnTo>
                  <a:lnTo>
                    <a:pt x="722104" y="122384"/>
                  </a:lnTo>
                  <a:lnTo>
                    <a:pt x="733941" y="122384"/>
                  </a:lnTo>
                  <a:lnTo>
                    <a:pt x="745779" y="122384"/>
                  </a:lnTo>
                  <a:lnTo>
                    <a:pt x="757617" y="122384"/>
                  </a:lnTo>
                  <a:lnTo>
                    <a:pt x="769455" y="122384"/>
                  </a:lnTo>
                  <a:lnTo>
                    <a:pt x="781292" y="122384"/>
                  </a:lnTo>
                  <a:lnTo>
                    <a:pt x="793130" y="122384"/>
                  </a:lnTo>
                  <a:lnTo>
                    <a:pt x="804968" y="122384"/>
                  </a:lnTo>
                  <a:lnTo>
                    <a:pt x="816806" y="122384"/>
                  </a:lnTo>
                  <a:lnTo>
                    <a:pt x="828643" y="122384"/>
                  </a:lnTo>
                  <a:lnTo>
                    <a:pt x="840481" y="122384"/>
                  </a:lnTo>
                  <a:lnTo>
                    <a:pt x="852319" y="122384"/>
                  </a:lnTo>
                  <a:lnTo>
                    <a:pt x="864157" y="122384"/>
                  </a:lnTo>
                  <a:lnTo>
                    <a:pt x="875995" y="122384"/>
                  </a:lnTo>
                  <a:lnTo>
                    <a:pt x="887832" y="122384"/>
                  </a:lnTo>
                  <a:lnTo>
                    <a:pt x="899670" y="122384"/>
                  </a:lnTo>
                  <a:lnTo>
                    <a:pt x="911508" y="122384"/>
                  </a:lnTo>
                  <a:lnTo>
                    <a:pt x="923346" y="122384"/>
                  </a:lnTo>
                  <a:lnTo>
                    <a:pt x="935183" y="122384"/>
                  </a:lnTo>
                  <a:lnTo>
                    <a:pt x="947021" y="122384"/>
                  </a:lnTo>
                  <a:lnTo>
                    <a:pt x="958859" y="122384"/>
                  </a:lnTo>
                  <a:lnTo>
                    <a:pt x="970697" y="122384"/>
                  </a:lnTo>
                  <a:lnTo>
                    <a:pt x="982534" y="122384"/>
                  </a:lnTo>
                  <a:lnTo>
                    <a:pt x="994372" y="122384"/>
                  </a:lnTo>
                  <a:lnTo>
                    <a:pt x="1006210" y="122384"/>
                  </a:lnTo>
                  <a:lnTo>
                    <a:pt x="1018048" y="122384"/>
                  </a:lnTo>
                  <a:lnTo>
                    <a:pt x="1029886" y="122384"/>
                  </a:lnTo>
                  <a:lnTo>
                    <a:pt x="1041723" y="122384"/>
                  </a:lnTo>
                  <a:lnTo>
                    <a:pt x="1053561" y="122384"/>
                  </a:lnTo>
                  <a:lnTo>
                    <a:pt x="1065399" y="122384"/>
                  </a:lnTo>
                  <a:lnTo>
                    <a:pt x="1077237" y="122384"/>
                  </a:lnTo>
                  <a:lnTo>
                    <a:pt x="1089074" y="122384"/>
                  </a:lnTo>
                  <a:lnTo>
                    <a:pt x="1100912" y="122384"/>
                  </a:lnTo>
                  <a:lnTo>
                    <a:pt x="1112750" y="122384"/>
                  </a:lnTo>
                  <a:lnTo>
                    <a:pt x="1124588" y="122384"/>
                  </a:lnTo>
                  <a:lnTo>
                    <a:pt x="1136426" y="122384"/>
                  </a:lnTo>
                  <a:lnTo>
                    <a:pt x="1148263" y="122384"/>
                  </a:lnTo>
                  <a:lnTo>
                    <a:pt x="1160101" y="122384"/>
                  </a:lnTo>
                  <a:lnTo>
                    <a:pt x="1171939" y="122384"/>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47" name="pl47"/>
            <p:cNvSpPr/>
            <p:nvPr/>
          </p:nvSpPr>
          <p:spPr>
            <a:xfrm>
              <a:off x="2482252" y="2374173"/>
              <a:ext cx="4687757" cy="244809"/>
            </a:xfrm>
            <a:custGeom>
              <a:avLst/>
              <a:pathLst>
                <a:path w="4687757" h="244809">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809"/>
                  </a:lnTo>
                  <a:lnTo>
                    <a:pt x="2355716" y="244802"/>
                  </a:lnTo>
                  <a:lnTo>
                    <a:pt x="2367554" y="244794"/>
                  </a:lnTo>
                  <a:lnTo>
                    <a:pt x="2379391" y="244784"/>
                  </a:lnTo>
                  <a:lnTo>
                    <a:pt x="2391229" y="244772"/>
                  </a:lnTo>
                  <a:lnTo>
                    <a:pt x="2403067" y="244758"/>
                  </a:lnTo>
                  <a:lnTo>
                    <a:pt x="2414905" y="244742"/>
                  </a:lnTo>
                  <a:lnTo>
                    <a:pt x="2426743" y="244723"/>
                  </a:lnTo>
                  <a:lnTo>
                    <a:pt x="2438580" y="244701"/>
                  </a:lnTo>
                  <a:lnTo>
                    <a:pt x="2450418" y="244675"/>
                  </a:lnTo>
                  <a:lnTo>
                    <a:pt x="2462256" y="244644"/>
                  </a:lnTo>
                  <a:lnTo>
                    <a:pt x="2474094" y="244608"/>
                  </a:lnTo>
                  <a:lnTo>
                    <a:pt x="2485931" y="244565"/>
                  </a:lnTo>
                  <a:lnTo>
                    <a:pt x="2497769" y="244516"/>
                  </a:lnTo>
                  <a:lnTo>
                    <a:pt x="2509607" y="244457"/>
                  </a:lnTo>
                  <a:lnTo>
                    <a:pt x="2521445" y="244388"/>
                  </a:lnTo>
                  <a:lnTo>
                    <a:pt x="2533283" y="244308"/>
                  </a:lnTo>
                  <a:lnTo>
                    <a:pt x="2545120" y="244213"/>
                  </a:lnTo>
                  <a:lnTo>
                    <a:pt x="2556958" y="244102"/>
                  </a:lnTo>
                  <a:lnTo>
                    <a:pt x="2568796" y="243971"/>
                  </a:lnTo>
                  <a:lnTo>
                    <a:pt x="2580634" y="243819"/>
                  </a:lnTo>
                  <a:lnTo>
                    <a:pt x="2592471" y="243639"/>
                  </a:lnTo>
                  <a:lnTo>
                    <a:pt x="2604309" y="243429"/>
                  </a:lnTo>
                  <a:lnTo>
                    <a:pt x="2616147" y="243183"/>
                  </a:lnTo>
                  <a:lnTo>
                    <a:pt x="2627985" y="242896"/>
                  </a:lnTo>
                  <a:lnTo>
                    <a:pt x="2639822" y="242559"/>
                  </a:lnTo>
                  <a:lnTo>
                    <a:pt x="2651660" y="242166"/>
                  </a:lnTo>
                  <a:lnTo>
                    <a:pt x="2663498" y="241708"/>
                  </a:lnTo>
                  <a:lnTo>
                    <a:pt x="2675336" y="241173"/>
                  </a:lnTo>
                  <a:lnTo>
                    <a:pt x="2687174" y="240550"/>
                  </a:lnTo>
                  <a:lnTo>
                    <a:pt x="2699011" y="239827"/>
                  </a:lnTo>
                  <a:lnTo>
                    <a:pt x="2710849" y="238988"/>
                  </a:lnTo>
                  <a:lnTo>
                    <a:pt x="2722687" y="238017"/>
                  </a:lnTo>
                  <a:lnTo>
                    <a:pt x="2734525" y="236896"/>
                  </a:lnTo>
                  <a:lnTo>
                    <a:pt x="2746362" y="235607"/>
                  </a:lnTo>
                  <a:lnTo>
                    <a:pt x="2758200" y="234127"/>
                  </a:lnTo>
                  <a:lnTo>
                    <a:pt x="2770038" y="232437"/>
                  </a:lnTo>
                  <a:lnTo>
                    <a:pt x="2781876" y="230515"/>
                  </a:lnTo>
                  <a:lnTo>
                    <a:pt x="2793713" y="228339"/>
                  </a:lnTo>
                  <a:lnTo>
                    <a:pt x="2805551" y="225891"/>
                  </a:lnTo>
                  <a:lnTo>
                    <a:pt x="2817389" y="223155"/>
                  </a:lnTo>
                  <a:lnTo>
                    <a:pt x="2829227" y="220118"/>
                  </a:lnTo>
                  <a:lnTo>
                    <a:pt x="2841065" y="216775"/>
                  </a:lnTo>
                  <a:lnTo>
                    <a:pt x="2852902" y="213126"/>
                  </a:lnTo>
                  <a:lnTo>
                    <a:pt x="2864740" y="209183"/>
                  </a:lnTo>
                  <a:lnTo>
                    <a:pt x="2876578" y="204965"/>
                  </a:lnTo>
                  <a:lnTo>
                    <a:pt x="2888416" y="200503"/>
                  </a:lnTo>
                  <a:lnTo>
                    <a:pt x="2900253" y="195838"/>
                  </a:lnTo>
                  <a:lnTo>
                    <a:pt x="2912091" y="191021"/>
                  </a:lnTo>
                  <a:lnTo>
                    <a:pt x="2923929" y="186110"/>
                  </a:lnTo>
                  <a:lnTo>
                    <a:pt x="2935767" y="181166"/>
                  </a:lnTo>
                  <a:lnTo>
                    <a:pt x="2947604" y="176254"/>
                  </a:lnTo>
                  <a:lnTo>
                    <a:pt x="2959442" y="171437"/>
                  </a:lnTo>
                  <a:lnTo>
                    <a:pt x="2971280" y="166772"/>
                  </a:lnTo>
                  <a:lnTo>
                    <a:pt x="2983118" y="162310"/>
                  </a:lnTo>
                  <a:lnTo>
                    <a:pt x="2994956" y="158092"/>
                  </a:lnTo>
                  <a:lnTo>
                    <a:pt x="3006793" y="154149"/>
                  </a:lnTo>
                  <a:lnTo>
                    <a:pt x="3018631" y="150500"/>
                  </a:lnTo>
                  <a:lnTo>
                    <a:pt x="3030469" y="147157"/>
                  </a:lnTo>
                  <a:lnTo>
                    <a:pt x="3042307" y="144120"/>
                  </a:lnTo>
                  <a:lnTo>
                    <a:pt x="3054144" y="141384"/>
                  </a:lnTo>
                  <a:lnTo>
                    <a:pt x="3065982" y="138936"/>
                  </a:lnTo>
                  <a:lnTo>
                    <a:pt x="3077820" y="136761"/>
                  </a:lnTo>
                  <a:lnTo>
                    <a:pt x="3089658" y="134838"/>
                  </a:lnTo>
                  <a:lnTo>
                    <a:pt x="3101496" y="133148"/>
                  </a:lnTo>
                  <a:lnTo>
                    <a:pt x="3113333" y="131669"/>
                  </a:lnTo>
                  <a:lnTo>
                    <a:pt x="3125171" y="130379"/>
                  </a:lnTo>
                  <a:lnTo>
                    <a:pt x="3137009" y="129258"/>
                  </a:lnTo>
                  <a:lnTo>
                    <a:pt x="3148847" y="128287"/>
                  </a:lnTo>
                  <a:lnTo>
                    <a:pt x="3160684" y="127448"/>
                  </a:lnTo>
                  <a:lnTo>
                    <a:pt x="3172522" y="126725"/>
                  </a:lnTo>
                  <a:lnTo>
                    <a:pt x="3184360" y="126103"/>
                  </a:lnTo>
                  <a:lnTo>
                    <a:pt x="3196198" y="125568"/>
                  </a:lnTo>
                  <a:lnTo>
                    <a:pt x="3208035" y="125109"/>
                  </a:lnTo>
                  <a:lnTo>
                    <a:pt x="3219873" y="124716"/>
                  </a:lnTo>
                  <a:lnTo>
                    <a:pt x="3231711" y="124380"/>
                  </a:lnTo>
                  <a:lnTo>
                    <a:pt x="3243549" y="124092"/>
                  </a:lnTo>
                  <a:lnTo>
                    <a:pt x="3255387" y="123846"/>
                  </a:lnTo>
                  <a:lnTo>
                    <a:pt x="3267224" y="123636"/>
                  </a:lnTo>
                  <a:lnTo>
                    <a:pt x="3279062" y="123457"/>
                  </a:lnTo>
                  <a:lnTo>
                    <a:pt x="3290900" y="123304"/>
                  </a:lnTo>
                  <a:lnTo>
                    <a:pt x="3302738" y="123174"/>
                  </a:lnTo>
                  <a:lnTo>
                    <a:pt x="3314575" y="123062"/>
                  </a:lnTo>
                  <a:lnTo>
                    <a:pt x="3326413" y="122968"/>
                  </a:lnTo>
                  <a:lnTo>
                    <a:pt x="3338251" y="122887"/>
                  </a:lnTo>
                  <a:lnTo>
                    <a:pt x="3350089" y="122818"/>
                  </a:lnTo>
                  <a:lnTo>
                    <a:pt x="3361926" y="122760"/>
                  </a:lnTo>
                  <a:lnTo>
                    <a:pt x="3373764" y="122710"/>
                  </a:lnTo>
                  <a:lnTo>
                    <a:pt x="3385602" y="122667"/>
                  </a:lnTo>
                  <a:lnTo>
                    <a:pt x="3397440" y="122631"/>
                  </a:lnTo>
                  <a:lnTo>
                    <a:pt x="3409278" y="122601"/>
                  </a:lnTo>
                  <a:lnTo>
                    <a:pt x="3421115" y="122574"/>
                  </a:lnTo>
                  <a:lnTo>
                    <a:pt x="3432953" y="122552"/>
                  </a:lnTo>
                  <a:lnTo>
                    <a:pt x="3444791" y="122533"/>
                  </a:lnTo>
                  <a:lnTo>
                    <a:pt x="3456629" y="122517"/>
                  </a:lnTo>
                  <a:lnTo>
                    <a:pt x="3468466" y="122503"/>
                  </a:lnTo>
                  <a:lnTo>
                    <a:pt x="3480304" y="122492"/>
                  </a:lnTo>
                  <a:lnTo>
                    <a:pt x="3492142" y="122482"/>
                  </a:lnTo>
                  <a:lnTo>
                    <a:pt x="3503980" y="122473"/>
                  </a:lnTo>
                  <a:lnTo>
                    <a:pt x="3515818" y="122466"/>
                  </a:lnTo>
                  <a:lnTo>
                    <a:pt x="3515818" y="122466"/>
                  </a:lnTo>
                  <a:lnTo>
                    <a:pt x="3527655" y="122473"/>
                  </a:lnTo>
                  <a:lnTo>
                    <a:pt x="3539493" y="122482"/>
                  </a:lnTo>
                  <a:lnTo>
                    <a:pt x="3551331" y="122492"/>
                  </a:lnTo>
                  <a:lnTo>
                    <a:pt x="3563169" y="122503"/>
                  </a:lnTo>
                  <a:lnTo>
                    <a:pt x="3575006" y="122517"/>
                  </a:lnTo>
                  <a:lnTo>
                    <a:pt x="3586844" y="122533"/>
                  </a:lnTo>
                  <a:lnTo>
                    <a:pt x="3598682" y="122552"/>
                  </a:lnTo>
                  <a:lnTo>
                    <a:pt x="3610520" y="122574"/>
                  </a:lnTo>
                  <a:lnTo>
                    <a:pt x="3622357" y="122601"/>
                  </a:lnTo>
                  <a:lnTo>
                    <a:pt x="3634195" y="122631"/>
                  </a:lnTo>
                  <a:lnTo>
                    <a:pt x="3646033" y="122667"/>
                  </a:lnTo>
                  <a:lnTo>
                    <a:pt x="3657871" y="122710"/>
                  </a:lnTo>
                  <a:lnTo>
                    <a:pt x="3669709" y="122760"/>
                  </a:lnTo>
                  <a:lnTo>
                    <a:pt x="3681546" y="122818"/>
                  </a:lnTo>
                  <a:lnTo>
                    <a:pt x="3693384" y="122887"/>
                  </a:lnTo>
                  <a:lnTo>
                    <a:pt x="3705222" y="122968"/>
                  </a:lnTo>
                  <a:lnTo>
                    <a:pt x="3717060" y="123062"/>
                  </a:lnTo>
                  <a:lnTo>
                    <a:pt x="3728897" y="123174"/>
                  </a:lnTo>
                  <a:lnTo>
                    <a:pt x="3740735" y="123304"/>
                  </a:lnTo>
                  <a:lnTo>
                    <a:pt x="3752573" y="123457"/>
                  </a:lnTo>
                  <a:lnTo>
                    <a:pt x="3764411" y="123636"/>
                  </a:lnTo>
                  <a:lnTo>
                    <a:pt x="3776248" y="123846"/>
                  </a:lnTo>
                  <a:lnTo>
                    <a:pt x="3788086" y="124092"/>
                  </a:lnTo>
                  <a:lnTo>
                    <a:pt x="3799924" y="124380"/>
                  </a:lnTo>
                  <a:lnTo>
                    <a:pt x="3811762" y="124716"/>
                  </a:lnTo>
                  <a:lnTo>
                    <a:pt x="3823600" y="125109"/>
                  </a:lnTo>
                  <a:lnTo>
                    <a:pt x="3835437" y="125568"/>
                  </a:lnTo>
                  <a:lnTo>
                    <a:pt x="3847275" y="126103"/>
                  </a:lnTo>
                  <a:lnTo>
                    <a:pt x="3859113" y="126725"/>
                  </a:lnTo>
                  <a:lnTo>
                    <a:pt x="3870951" y="127448"/>
                  </a:lnTo>
                  <a:lnTo>
                    <a:pt x="3882788" y="128287"/>
                  </a:lnTo>
                  <a:lnTo>
                    <a:pt x="3894626" y="129258"/>
                  </a:lnTo>
                  <a:lnTo>
                    <a:pt x="3906464" y="130379"/>
                  </a:lnTo>
                  <a:lnTo>
                    <a:pt x="3918302" y="131669"/>
                  </a:lnTo>
                  <a:lnTo>
                    <a:pt x="3930139" y="133148"/>
                  </a:lnTo>
                  <a:lnTo>
                    <a:pt x="3941977" y="134838"/>
                  </a:lnTo>
                  <a:lnTo>
                    <a:pt x="3953815" y="136761"/>
                  </a:lnTo>
                  <a:lnTo>
                    <a:pt x="3965653" y="138936"/>
                  </a:lnTo>
                  <a:lnTo>
                    <a:pt x="3977491" y="141384"/>
                  </a:lnTo>
                  <a:lnTo>
                    <a:pt x="3989328" y="144120"/>
                  </a:lnTo>
                  <a:lnTo>
                    <a:pt x="4001166" y="147157"/>
                  </a:lnTo>
                  <a:lnTo>
                    <a:pt x="4013004" y="150500"/>
                  </a:lnTo>
                  <a:lnTo>
                    <a:pt x="4024842" y="154149"/>
                  </a:lnTo>
                  <a:lnTo>
                    <a:pt x="4036679" y="158092"/>
                  </a:lnTo>
                  <a:lnTo>
                    <a:pt x="4048517" y="162310"/>
                  </a:lnTo>
                  <a:lnTo>
                    <a:pt x="4060355" y="166772"/>
                  </a:lnTo>
                  <a:lnTo>
                    <a:pt x="4072193" y="171437"/>
                  </a:lnTo>
                  <a:lnTo>
                    <a:pt x="4084031" y="176254"/>
                  </a:lnTo>
                  <a:lnTo>
                    <a:pt x="4095868" y="181166"/>
                  </a:lnTo>
                  <a:lnTo>
                    <a:pt x="4107706" y="186110"/>
                  </a:lnTo>
                  <a:lnTo>
                    <a:pt x="4119544" y="191021"/>
                  </a:lnTo>
                  <a:lnTo>
                    <a:pt x="4131382" y="195838"/>
                  </a:lnTo>
                  <a:lnTo>
                    <a:pt x="4143219" y="200503"/>
                  </a:lnTo>
                  <a:lnTo>
                    <a:pt x="4155057" y="204965"/>
                  </a:lnTo>
                  <a:lnTo>
                    <a:pt x="4166895" y="209183"/>
                  </a:lnTo>
                  <a:lnTo>
                    <a:pt x="4178733" y="213126"/>
                  </a:lnTo>
                  <a:lnTo>
                    <a:pt x="4190570" y="216775"/>
                  </a:lnTo>
                  <a:lnTo>
                    <a:pt x="4202408" y="220118"/>
                  </a:lnTo>
                  <a:lnTo>
                    <a:pt x="4214246" y="223155"/>
                  </a:lnTo>
                  <a:lnTo>
                    <a:pt x="4226084" y="225891"/>
                  </a:lnTo>
                  <a:lnTo>
                    <a:pt x="4237922" y="228339"/>
                  </a:lnTo>
                  <a:lnTo>
                    <a:pt x="4249759" y="230515"/>
                  </a:lnTo>
                  <a:lnTo>
                    <a:pt x="4261597" y="232437"/>
                  </a:lnTo>
                  <a:lnTo>
                    <a:pt x="4273435" y="234127"/>
                  </a:lnTo>
                  <a:lnTo>
                    <a:pt x="4285273" y="235607"/>
                  </a:lnTo>
                  <a:lnTo>
                    <a:pt x="4297110" y="236896"/>
                  </a:lnTo>
                  <a:lnTo>
                    <a:pt x="4308948" y="238017"/>
                  </a:lnTo>
                  <a:lnTo>
                    <a:pt x="4320786" y="238988"/>
                  </a:lnTo>
                  <a:lnTo>
                    <a:pt x="4332624" y="239827"/>
                  </a:lnTo>
                  <a:lnTo>
                    <a:pt x="4344461" y="240550"/>
                  </a:lnTo>
                  <a:lnTo>
                    <a:pt x="4356299" y="241173"/>
                  </a:lnTo>
                  <a:lnTo>
                    <a:pt x="4368137" y="241708"/>
                  </a:lnTo>
                  <a:lnTo>
                    <a:pt x="4379975" y="242166"/>
                  </a:lnTo>
                  <a:lnTo>
                    <a:pt x="4391813" y="242559"/>
                  </a:lnTo>
                  <a:lnTo>
                    <a:pt x="4403650" y="242896"/>
                  </a:lnTo>
                  <a:lnTo>
                    <a:pt x="4415488" y="243183"/>
                  </a:lnTo>
                  <a:lnTo>
                    <a:pt x="4427326" y="243429"/>
                  </a:lnTo>
                  <a:lnTo>
                    <a:pt x="4439164" y="243639"/>
                  </a:lnTo>
                  <a:lnTo>
                    <a:pt x="4451001" y="243819"/>
                  </a:lnTo>
                  <a:lnTo>
                    <a:pt x="4462839" y="243971"/>
                  </a:lnTo>
                  <a:lnTo>
                    <a:pt x="4474677" y="244102"/>
                  </a:lnTo>
                  <a:lnTo>
                    <a:pt x="4486515" y="244213"/>
                  </a:lnTo>
                  <a:lnTo>
                    <a:pt x="4498352" y="244308"/>
                  </a:lnTo>
                  <a:lnTo>
                    <a:pt x="4510190" y="244388"/>
                  </a:lnTo>
                  <a:lnTo>
                    <a:pt x="4522028" y="244457"/>
                  </a:lnTo>
                  <a:lnTo>
                    <a:pt x="4533866" y="244516"/>
                  </a:lnTo>
                  <a:lnTo>
                    <a:pt x="4545704" y="244565"/>
                  </a:lnTo>
                  <a:lnTo>
                    <a:pt x="4557541" y="244608"/>
                  </a:lnTo>
                  <a:lnTo>
                    <a:pt x="4569379" y="244644"/>
                  </a:lnTo>
                  <a:lnTo>
                    <a:pt x="4581217" y="244675"/>
                  </a:lnTo>
                  <a:lnTo>
                    <a:pt x="4593055" y="244701"/>
                  </a:lnTo>
                  <a:lnTo>
                    <a:pt x="4604892" y="244723"/>
                  </a:lnTo>
                  <a:lnTo>
                    <a:pt x="4616730" y="244742"/>
                  </a:lnTo>
                  <a:lnTo>
                    <a:pt x="4628568" y="244758"/>
                  </a:lnTo>
                  <a:lnTo>
                    <a:pt x="4640406" y="244772"/>
                  </a:lnTo>
                  <a:lnTo>
                    <a:pt x="4652244" y="244784"/>
                  </a:lnTo>
                  <a:lnTo>
                    <a:pt x="4664081" y="244794"/>
                  </a:lnTo>
                  <a:lnTo>
                    <a:pt x="4675919" y="244802"/>
                  </a:lnTo>
                  <a:lnTo>
                    <a:pt x="4687757" y="244809"/>
                  </a:lnTo>
                </a:path>
              </a:pathLst>
            </a:custGeom>
            <a:ln w="40651" cap="flat">
              <a:solidFill>
                <a:srgbClr val="E8E8E8">
                  <a:alpha val="100000"/>
                </a:srgbClr>
              </a:solidFill>
              <a:prstDash val="solid"/>
              <a:round/>
            </a:ln>
          </p:spPr>
          <p:txBody>
            <a:bodyPr/>
            <a:lstStyle/>
            <a:p/>
          </p:txBody>
        </p:sp>
        <p:sp>
          <p:nvSpPr>
            <p:cNvPr id="48" name="pl48"/>
            <p:cNvSpPr/>
            <p:nvPr/>
          </p:nvSpPr>
          <p:spPr>
            <a:xfrm>
              <a:off x="2482252" y="2986342"/>
              <a:ext cx="4687757" cy="367235"/>
            </a:xfrm>
            <a:custGeom>
              <a:avLst/>
              <a:pathLst>
                <a:path w="4687757" h="367235">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235"/>
                  </a:lnTo>
                  <a:lnTo>
                    <a:pt x="2355716" y="367235"/>
                  </a:lnTo>
                  <a:lnTo>
                    <a:pt x="2367554" y="367235"/>
                  </a:lnTo>
                  <a:lnTo>
                    <a:pt x="2379391" y="367235"/>
                  </a:lnTo>
                  <a:lnTo>
                    <a:pt x="2391229" y="367235"/>
                  </a:lnTo>
                  <a:lnTo>
                    <a:pt x="2403067" y="367235"/>
                  </a:lnTo>
                  <a:lnTo>
                    <a:pt x="2414905" y="367235"/>
                  </a:lnTo>
                  <a:lnTo>
                    <a:pt x="2426743" y="367235"/>
                  </a:lnTo>
                  <a:lnTo>
                    <a:pt x="2438580" y="367235"/>
                  </a:lnTo>
                  <a:lnTo>
                    <a:pt x="2450418" y="367235"/>
                  </a:lnTo>
                  <a:lnTo>
                    <a:pt x="2462256" y="367235"/>
                  </a:lnTo>
                  <a:lnTo>
                    <a:pt x="2474094" y="367235"/>
                  </a:lnTo>
                  <a:lnTo>
                    <a:pt x="2485931" y="367235"/>
                  </a:lnTo>
                  <a:lnTo>
                    <a:pt x="2497769" y="367235"/>
                  </a:lnTo>
                  <a:lnTo>
                    <a:pt x="2509607" y="367235"/>
                  </a:lnTo>
                  <a:lnTo>
                    <a:pt x="2521445" y="367235"/>
                  </a:lnTo>
                  <a:lnTo>
                    <a:pt x="2533283" y="367235"/>
                  </a:lnTo>
                  <a:lnTo>
                    <a:pt x="2545120" y="367235"/>
                  </a:lnTo>
                  <a:lnTo>
                    <a:pt x="2556958" y="367235"/>
                  </a:lnTo>
                  <a:lnTo>
                    <a:pt x="2568796" y="367235"/>
                  </a:lnTo>
                  <a:lnTo>
                    <a:pt x="2580634" y="367235"/>
                  </a:lnTo>
                  <a:lnTo>
                    <a:pt x="2592471" y="367235"/>
                  </a:lnTo>
                  <a:lnTo>
                    <a:pt x="2604309" y="367235"/>
                  </a:lnTo>
                  <a:lnTo>
                    <a:pt x="2616147" y="367235"/>
                  </a:lnTo>
                  <a:lnTo>
                    <a:pt x="2627985" y="367235"/>
                  </a:lnTo>
                  <a:lnTo>
                    <a:pt x="2639822" y="367235"/>
                  </a:lnTo>
                  <a:lnTo>
                    <a:pt x="2651660" y="367235"/>
                  </a:lnTo>
                  <a:lnTo>
                    <a:pt x="2663498" y="367235"/>
                  </a:lnTo>
                  <a:lnTo>
                    <a:pt x="2675336" y="367235"/>
                  </a:lnTo>
                  <a:lnTo>
                    <a:pt x="2687174" y="367235"/>
                  </a:lnTo>
                  <a:lnTo>
                    <a:pt x="2699011" y="367235"/>
                  </a:lnTo>
                  <a:lnTo>
                    <a:pt x="2710849" y="367235"/>
                  </a:lnTo>
                  <a:lnTo>
                    <a:pt x="2722687" y="367235"/>
                  </a:lnTo>
                  <a:lnTo>
                    <a:pt x="2734525" y="367235"/>
                  </a:lnTo>
                  <a:lnTo>
                    <a:pt x="2746362" y="367235"/>
                  </a:lnTo>
                  <a:lnTo>
                    <a:pt x="2758200" y="367235"/>
                  </a:lnTo>
                  <a:lnTo>
                    <a:pt x="2770038" y="367235"/>
                  </a:lnTo>
                  <a:lnTo>
                    <a:pt x="2781876" y="367235"/>
                  </a:lnTo>
                  <a:lnTo>
                    <a:pt x="2793713" y="367235"/>
                  </a:lnTo>
                  <a:lnTo>
                    <a:pt x="2805551" y="367235"/>
                  </a:lnTo>
                  <a:lnTo>
                    <a:pt x="2817389" y="367235"/>
                  </a:lnTo>
                  <a:lnTo>
                    <a:pt x="2829227" y="367235"/>
                  </a:lnTo>
                  <a:lnTo>
                    <a:pt x="2841065" y="367235"/>
                  </a:lnTo>
                  <a:lnTo>
                    <a:pt x="2852902" y="367235"/>
                  </a:lnTo>
                  <a:lnTo>
                    <a:pt x="2864740" y="367235"/>
                  </a:lnTo>
                  <a:lnTo>
                    <a:pt x="2876578" y="367235"/>
                  </a:lnTo>
                  <a:lnTo>
                    <a:pt x="2888416" y="367235"/>
                  </a:lnTo>
                  <a:lnTo>
                    <a:pt x="2900253" y="367235"/>
                  </a:lnTo>
                  <a:lnTo>
                    <a:pt x="2912091" y="367235"/>
                  </a:lnTo>
                  <a:lnTo>
                    <a:pt x="2923929" y="367235"/>
                  </a:lnTo>
                  <a:lnTo>
                    <a:pt x="2935767" y="367235"/>
                  </a:lnTo>
                  <a:lnTo>
                    <a:pt x="2947604" y="367235"/>
                  </a:lnTo>
                  <a:lnTo>
                    <a:pt x="2959442" y="367235"/>
                  </a:lnTo>
                  <a:lnTo>
                    <a:pt x="2971280" y="367235"/>
                  </a:lnTo>
                  <a:lnTo>
                    <a:pt x="2983118" y="367235"/>
                  </a:lnTo>
                  <a:lnTo>
                    <a:pt x="2994956" y="367235"/>
                  </a:lnTo>
                  <a:lnTo>
                    <a:pt x="3006793" y="367235"/>
                  </a:lnTo>
                  <a:lnTo>
                    <a:pt x="3018631" y="367235"/>
                  </a:lnTo>
                  <a:lnTo>
                    <a:pt x="3030469" y="367235"/>
                  </a:lnTo>
                  <a:lnTo>
                    <a:pt x="3042307" y="367235"/>
                  </a:lnTo>
                  <a:lnTo>
                    <a:pt x="3054144" y="367235"/>
                  </a:lnTo>
                  <a:lnTo>
                    <a:pt x="3065982" y="367235"/>
                  </a:lnTo>
                  <a:lnTo>
                    <a:pt x="3077820" y="367235"/>
                  </a:lnTo>
                  <a:lnTo>
                    <a:pt x="3089658" y="367235"/>
                  </a:lnTo>
                  <a:lnTo>
                    <a:pt x="3101496" y="367235"/>
                  </a:lnTo>
                  <a:lnTo>
                    <a:pt x="3113333" y="367235"/>
                  </a:lnTo>
                  <a:lnTo>
                    <a:pt x="3125171" y="367235"/>
                  </a:lnTo>
                  <a:lnTo>
                    <a:pt x="3137009" y="367235"/>
                  </a:lnTo>
                  <a:lnTo>
                    <a:pt x="3148847" y="367235"/>
                  </a:lnTo>
                  <a:lnTo>
                    <a:pt x="3160684" y="367235"/>
                  </a:lnTo>
                  <a:lnTo>
                    <a:pt x="3172522" y="367235"/>
                  </a:lnTo>
                  <a:lnTo>
                    <a:pt x="3184360" y="367235"/>
                  </a:lnTo>
                  <a:lnTo>
                    <a:pt x="3196198" y="367235"/>
                  </a:lnTo>
                  <a:lnTo>
                    <a:pt x="3208035" y="367235"/>
                  </a:lnTo>
                  <a:lnTo>
                    <a:pt x="3219873" y="367235"/>
                  </a:lnTo>
                  <a:lnTo>
                    <a:pt x="3231711" y="367235"/>
                  </a:lnTo>
                  <a:lnTo>
                    <a:pt x="3243549" y="367235"/>
                  </a:lnTo>
                  <a:lnTo>
                    <a:pt x="3255387" y="367235"/>
                  </a:lnTo>
                  <a:lnTo>
                    <a:pt x="3267224" y="367235"/>
                  </a:lnTo>
                  <a:lnTo>
                    <a:pt x="3279062" y="367235"/>
                  </a:lnTo>
                  <a:lnTo>
                    <a:pt x="3290900" y="367235"/>
                  </a:lnTo>
                  <a:lnTo>
                    <a:pt x="3302738" y="367235"/>
                  </a:lnTo>
                  <a:lnTo>
                    <a:pt x="3314575" y="367235"/>
                  </a:lnTo>
                  <a:lnTo>
                    <a:pt x="3326413" y="367235"/>
                  </a:lnTo>
                  <a:lnTo>
                    <a:pt x="3338251" y="367235"/>
                  </a:lnTo>
                  <a:lnTo>
                    <a:pt x="3350089" y="367235"/>
                  </a:lnTo>
                  <a:lnTo>
                    <a:pt x="3361926" y="367235"/>
                  </a:lnTo>
                  <a:lnTo>
                    <a:pt x="3373764" y="367235"/>
                  </a:lnTo>
                  <a:lnTo>
                    <a:pt x="3385602" y="367235"/>
                  </a:lnTo>
                  <a:lnTo>
                    <a:pt x="3397440" y="367235"/>
                  </a:lnTo>
                  <a:lnTo>
                    <a:pt x="3409278" y="367235"/>
                  </a:lnTo>
                  <a:lnTo>
                    <a:pt x="3421115" y="367235"/>
                  </a:lnTo>
                  <a:lnTo>
                    <a:pt x="3432953" y="367235"/>
                  </a:lnTo>
                  <a:lnTo>
                    <a:pt x="3444791" y="367235"/>
                  </a:lnTo>
                  <a:lnTo>
                    <a:pt x="3456629" y="367235"/>
                  </a:lnTo>
                  <a:lnTo>
                    <a:pt x="3468466" y="367235"/>
                  </a:lnTo>
                  <a:lnTo>
                    <a:pt x="3480304" y="367235"/>
                  </a:lnTo>
                  <a:lnTo>
                    <a:pt x="3492142" y="367235"/>
                  </a:lnTo>
                  <a:lnTo>
                    <a:pt x="3503980" y="367235"/>
                  </a:lnTo>
                  <a:lnTo>
                    <a:pt x="3515818" y="367235"/>
                  </a:lnTo>
                  <a:lnTo>
                    <a:pt x="3515818" y="367194"/>
                  </a:lnTo>
                  <a:lnTo>
                    <a:pt x="3527655" y="367186"/>
                  </a:lnTo>
                  <a:lnTo>
                    <a:pt x="3539493" y="367178"/>
                  </a:lnTo>
                  <a:lnTo>
                    <a:pt x="3551331" y="367168"/>
                  </a:lnTo>
                  <a:lnTo>
                    <a:pt x="3563169" y="367156"/>
                  </a:lnTo>
                  <a:lnTo>
                    <a:pt x="3575006" y="367143"/>
                  </a:lnTo>
                  <a:lnTo>
                    <a:pt x="3586844" y="367127"/>
                  </a:lnTo>
                  <a:lnTo>
                    <a:pt x="3598682" y="367108"/>
                  </a:lnTo>
                  <a:lnTo>
                    <a:pt x="3610520" y="367085"/>
                  </a:lnTo>
                  <a:lnTo>
                    <a:pt x="3622357" y="367059"/>
                  </a:lnTo>
                  <a:lnTo>
                    <a:pt x="3634195" y="367028"/>
                  </a:lnTo>
                  <a:lnTo>
                    <a:pt x="3646033" y="366992"/>
                  </a:lnTo>
                  <a:lnTo>
                    <a:pt x="3657871" y="366950"/>
                  </a:lnTo>
                  <a:lnTo>
                    <a:pt x="3669709" y="366900"/>
                  </a:lnTo>
                  <a:lnTo>
                    <a:pt x="3681546" y="366841"/>
                  </a:lnTo>
                  <a:lnTo>
                    <a:pt x="3693384" y="366773"/>
                  </a:lnTo>
                  <a:lnTo>
                    <a:pt x="3705222" y="366692"/>
                  </a:lnTo>
                  <a:lnTo>
                    <a:pt x="3717060" y="366597"/>
                  </a:lnTo>
                  <a:lnTo>
                    <a:pt x="3728897" y="366486"/>
                  </a:lnTo>
                  <a:lnTo>
                    <a:pt x="3740735" y="366356"/>
                  </a:lnTo>
                  <a:lnTo>
                    <a:pt x="3752573" y="366203"/>
                  </a:lnTo>
                  <a:lnTo>
                    <a:pt x="3764411" y="366024"/>
                  </a:lnTo>
                  <a:lnTo>
                    <a:pt x="3776248" y="365814"/>
                  </a:lnTo>
                  <a:lnTo>
                    <a:pt x="3788086" y="365568"/>
                  </a:lnTo>
                  <a:lnTo>
                    <a:pt x="3799924" y="365280"/>
                  </a:lnTo>
                  <a:lnTo>
                    <a:pt x="3811762" y="364944"/>
                  </a:lnTo>
                  <a:lnTo>
                    <a:pt x="3823600" y="364551"/>
                  </a:lnTo>
                  <a:lnTo>
                    <a:pt x="3835437" y="364092"/>
                  </a:lnTo>
                  <a:lnTo>
                    <a:pt x="3847275" y="363557"/>
                  </a:lnTo>
                  <a:lnTo>
                    <a:pt x="3859113" y="362935"/>
                  </a:lnTo>
                  <a:lnTo>
                    <a:pt x="3870951" y="362211"/>
                  </a:lnTo>
                  <a:lnTo>
                    <a:pt x="3882788" y="361372"/>
                  </a:lnTo>
                  <a:lnTo>
                    <a:pt x="3894626" y="360402"/>
                  </a:lnTo>
                  <a:lnTo>
                    <a:pt x="3906464" y="359281"/>
                  </a:lnTo>
                  <a:lnTo>
                    <a:pt x="3918302" y="357991"/>
                  </a:lnTo>
                  <a:lnTo>
                    <a:pt x="3930139" y="356512"/>
                  </a:lnTo>
                  <a:lnTo>
                    <a:pt x="3941977" y="354821"/>
                  </a:lnTo>
                  <a:lnTo>
                    <a:pt x="3953815" y="352899"/>
                  </a:lnTo>
                  <a:lnTo>
                    <a:pt x="3965653" y="350723"/>
                  </a:lnTo>
                  <a:lnTo>
                    <a:pt x="3977491" y="348276"/>
                  </a:lnTo>
                  <a:lnTo>
                    <a:pt x="3989328" y="345540"/>
                  </a:lnTo>
                  <a:lnTo>
                    <a:pt x="4001166" y="342503"/>
                  </a:lnTo>
                  <a:lnTo>
                    <a:pt x="4013004" y="339159"/>
                  </a:lnTo>
                  <a:lnTo>
                    <a:pt x="4024842" y="335511"/>
                  </a:lnTo>
                  <a:lnTo>
                    <a:pt x="4036679" y="331567"/>
                  </a:lnTo>
                  <a:lnTo>
                    <a:pt x="4048517" y="327349"/>
                  </a:lnTo>
                  <a:lnTo>
                    <a:pt x="4060355" y="322887"/>
                  </a:lnTo>
                  <a:lnTo>
                    <a:pt x="4072193" y="318223"/>
                  </a:lnTo>
                  <a:lnTo>
                    <a:pt x="4084031" y="313406"/>
                  </a:lnTo>
                  <a:lnTo>
                    <a:pt x="4095868" y="308494"/>
                  </a:lnTo>
                  <a:lnTo>
                    <a:pt x="4107706" y="303550"/>
                  </a:lnTo>
                  <a:lnTo>
                    <a:pt x="4119544" y="298638"/>
                  </a:lnTo>
                  <a:lnTo>
                    <a:pt x="4131382" y="293821"/>
                  </a:lnTo>
                  <a:lnTo>
                    <a:pt x="4143219" y="289157"/>
                  </a:lnTo>
                  <a:lnTo>
                    <a:pt x="4155057" y="284695"/>
                  </a:lnTo>
                  <a:lnTo>
                    <a:pt x="4166895" y="280477"/>
                  </a:lnTo>
                  <a:lnTo>
                    <a:pt x="4178733" y="276533"/>
                  </a:lnTo>
                  <a:lnTo>
                    <a:pt x="4190570" y="272885"/>
                  </a:lnTo>
                  <a:lnTo>
                    <a:pt x="4202408" y="269541"/>
                  </a:lnTo>
                  <a:lnTo>
                    <a:pt x="4214246" y="266505"/>
                  </a:lnTo>
                  <a:lnTo>
                    <a:pt x="4226084" y="263768"/>
                  </a:lnTo>
                  <a:lnTo>
                    <a:pt x="4237922" y="261321"/>
                  </a:lnTo>
                  <a:lnTo>
                    <a:pt x="4249759" y="259145"/>
                  </a:lnTo>
                  <a:lnTo>
                    <a:pt x="4261597" y="257223"/>
                  </a:lnTo>
                  <a:lnTo>
                    <a:pt x="4273435" y="255532"/>
                  </a:lnTo>
                  <a:lnTo>
                    <a:pt x="4285273" y="254053"/>
                  </a:lnTo>
                  <a:lnTo>
                    <a:pt x="4297110" y="252763"/>
                  </a:lnTo>
                  <a:lnTo>
                    <a:pt x="4308948" y="251642"/>
                  </a:lnTo>
                  <a:lnTo>
                    <a:pt x="4320786" y="250672"/>
                  </a:lnTo>
                  <a:lnTo>
                    <a:pt x="4332624" y="249833"/>
                  </a:lnTo>
                  <a:lnTo>
                    <a:pt x="4344461" y="249109"/>
                  </a:lnTo>
                  <a:lnTo>
                    <a:pt x="4356299" y="248487"/>
                  </a:lnTo>
                  <a:lnTo>
                    <a:pt x="4368137" y="247952"/>
                  </a:lnTo>
                  <a:lnTo>
                    <a:pt x="4379975" y="247493"/>
                  </a:lnTo>
                  <a:lnTo>
                    <a:pt x="4391813" y="247100"/>
                  </a:lnTo>
                  <a:lnTo>
                    <a:pt x="4403650" y="246764"/>
                  </a:lnTo>
                  <a:lnTo>
                    <a:pt x="4415488" y="246476"/>
                  </a:lnTo>
                  <a:lnTo>
                    <a:pt x="4427326" y="246230"/>
                  </a:lnTo>
                  <a:lnTo>
                    <a:pt x="4439164" y="246020"/>
                  </a:lnTo>
                  <a:lnTo>
                    <a:pt x="4451001" y="245841"/>
                  </a:lnTo>
                  <a:lnTo>
                    <a:pt x="4462839" y="245688"/>
                  </a:lnTo>
                  <a:lnTo>
                    <a:pt x="4474677" y="245558"/>
                  </a:lnTo>
                  <a:lnTo>
                    <a:pt x="4486515" y="245447"/>
                  </a:lnTo>
                  <a:lnTo>
                    <a:pt x="4498352" y="245352"/>
                  </a:lnTo>
                  <a:lnTo>
                    <a:pt x="4510190" y="245271"/>
                  </a:lnTo>
                  <a:lnTo>
                    <a:pt x="4522028" y="245203"/>
                  </a:lnTo>
                  <a:lnTo>
                    <a:pt x="4533866" y="245144"/>
                  </a:lnTo>
                  <a:lnTo>
                    <a:pt x="4545704" y="245094"/>
                  </a:lnTo>
                  <a:lnTo>
                    <a:pt x="4557541" y="245052"/>
                  </a:lnTo>
                  <a:lnTo>
                    <a:pt x="4569379" y="245016"/>
                  </a:lnTo>
                  <a:lnTo>
                    <a:pt x="4581217" y="244985"/>
                  </a:lnTo>
                  <a:lnTo>
                    <a:pt x="4593055" y="244959"/>
                  </a:lnTo>
                  <a:lnTo>
                    <a:pt x="4604892" y="244936"/>
                  </a:lnTo>
                  <a:lnTo>
                    <a:pt x="4616730" y="244918"/>
                  </a:lnTo>
                  <a:lnTo>
                    <a:pt x="4628568" y="244901"/>
                  </a:lnTo>
                  <a:lnTo>
                    <a:pt x="4640406" y="244888"/>
                  </a:lnTo>
                  <a:lnTo>
                    <a:pt x="4652244" y="244876"/>
                  </a:lnTo>
                  <a:lnTo>
                    <a:pt x="4664081" y="244866"/>
                  </a:lnTo>
                  <a:lnTo>
                    <a:pt x="4675919" y="244858"/>
                  </a:lnTo>
                  <a:lnTo>
                    <a:pt x="4687757" y="244850"/>
                  </a:lnTo>
                </a:path>
              </a:pathLst>
            </a:custGeom>
            <a:ln w="40651" cap="flat">
              <a:solidFill>
                <a:srgbClr val="E8E8E8">
                  <a:alpha val="100000"/>
                </a:srgbClr>
              </a:solidFill>
              <a:prstDash val="solid"/>
              <a:round/>
            </a:ln>
          </p:spPr>
          <p:txBody>
            <a:bodyPr/>
            <a:lstStyle/>
            <a:p/>
          </p:txBody>
        </p:sp>
        <p:sp>
          <p:nvSpPr>
            <p:cNvPr id="49" name="pl49"/>
            <p:cNvSpPr/>
            <p:nvPr/>
          </p:nvSpPr>
          <p:spPr>
            <a:xfrm>
              <a:off x="2482252" y="1272345"/>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50" name="pl50"/>
            <p:cNvSpPr/>
            <p:nvPr/>
          </p:nvSpPr>
          <p:spPr>
            <a:xfrm>
              <a:off x="2482252" y="4822682"/>
              <a:ext cx="4687757" cy="244850"/>
            </a:xfrm>
            <a:custGeom>
              <a:avLst/>
              <a:pathLst>
                <a:path w="4687757" h="244850">
                  <a:moveTo>
                    <a:pt x="0" y="122466"/>
                  </a:moveTo>
                  <a:lnTo>
                    <a:pt x="11837" y="122473"/>
                  </a:lnTo>
                  <a:lnTo>
                    <a:pt x="23675" y="122482"/>
                  </a:lnTo>
                  <a:lnTo>
                    <a:pt x="35513" y="122492"/>
                  </a:lnTo>
                  <a:lnTo>
                    <a:pt x="47351" y="122503"/>
                  </a:lnTo>
                  <a:lnTo>
                    <a:pt x="59188" y="122517"/>
                  </a:lnTo>
                  <a:lnTo>
                    <a:pt x="71026" y="122533"/>
                  </a:lnTo>
                  <a:lnTo>
                    <a:pt x="82864" y="122552"/>
                  </a:lnTo>
                  <a:lnTo>
                    <a:pt x="94702" y="122574"/>
                  </a:lnTo>
                  <a:lnTo>
                    <a:pt x="106539" y="122601"/>
                  </a:lnTo>
                  <a:lnTo>
                    <a:pt x="118377" y="122631"/>
                  </a:lnTo>
                  <a:lnTo>
                    <a:pt x="130215" y="122667"/>
                  </a:lnTo>
                  <a:lnTo>
                    <a:pt x="142053" y="122710"/>
                  </a:lnTo>
                  <a:lnTo>
                    <a:pt x="153891" y="122760"/>
                  </a:lnTo>
                  <a:lnTo>
                    <a:pt x="165728" y="122818"/>
                  </a:lnTo>
                  <a:lnTo>
                    <a:pt x="177566" y="122887"/>
                  </a:lnTo>
                  <a:lnTo>
                    <a:pt x="189404" y="122968"/>
                  </a:lnTo>
                  <a:lnTo>
                    <a:pt x="201242" y="123062"/>
                  </a:lnTo>
                  <a:lnTo>
                    <a:pt x="213079" y="123174"/>
                  </a:lnTo>
                  <a:lnTo>
                    <a:pt x="224917" y="123304"/>
                  </a:lnTo>
                  <a:lnTo>
                    <a:pt x="236755" y="123457"/>
                  </a:lnTo>
                  <a:lnTo>
                    <a:pt x="248593" y="123636"/>
                  </a:lnTo>
                  <a:lnTo>
                    <a:pt x="260430" y="123846"/>
                  </a:lnTo>
                  <a:lnTo>
                    <a:pt x="272268" y="124092"/>
                  </a:lnTo>
                  <a:lnTo>
                    <a:pt x="284106" y="124380"/>
                  </a:lnTo>
                  <a:lnTo>
                    <a:pt x="295944" y="124716"/>
                  </a:lnTo>
                  <a:lnTo>
                    <a:pt x="307782" y="125109"/>
                  </a:lnTo>
                  <a:lnTo>
                    <a:pt x="319619" y="125568"/>
                  </a:lnTo>
                  <a:lnTo>
                    <a:pt x="331457" y="126103"/>
                  </a:lnTo>
                  <a:lnTo>
                    <a:pt x="343295" y="126725"/>
                  </a:lnTo>
                  <a:lnTo>
                    <a:pt x="355133" y="127448"/>
                  </a:lnTo>
                  <a:lnTo>
                    <a:pt x="366970" y="128287"/>
                  </a:lnTo>
                  <a:lnTo>
                    <a:pt x="378808" y="129258"/>
                  </a:lnTo>
                  <a:lnTo>
                    <a:pt x="390646" y="130379"/>
                  </a:lnTo>
                  <a:lnTo>
                    <a:pt x="402484" y="131669"/>
                  </a:lnTo>
                  <a:lnTo>
                    <a:pt x="414321" y="133148"/>
                  </a:lnTo>
                  <a:lnTo>
                    <a:pt x="426159" y="134838"/>
                  </a:lnTo>
                  <a:lnTo>
                    <a:pt x="437997" y="136761"/>
                  </a:lnTo>
                  <a:lnTo>
                    <a:pt x="449835" y="138936"/>
                  </a:lnTo>
                  <a:lnTo>
                    <a:pt x="461673" y="141384"/>
                  </a:lnTo>
                  <a:lnTo>
                    <a:pt x="473510" y="144120"/>
                  </a:lnTo>
                  <a:lnTo>
                    <a:pt x="485348" y="147157"/>
                  </a:lnTo>
                  <a:lnTo>
                    <a:pt x="497186" y="150500"/>
                  </a:lnTo>
                  <a:lnTo>
                    <a:pt x="509024" y="154149"/>
                  </a:lnTo>
                  <a:lnTo>
                    <a:pt x="520861" y="158092"/>
                  </a:lnTo>
                  <a:lnTo>
                    <a:pt x="532699" y="162310"/>
                  </a:lnTo>
                  <a:lnTo>
                    <a:pt x="544537" y="166772"/>
                  </a:lnTo>
                  <a:lnTo>
                    <a:pt x="556375" y="171437"/>
                  </a:lnTo>
                  <a:lnTo>
                    <a:pt x="568213" y="176254"/>
                  </a:lnTo>
                  <a:lnTo>
                    <a:pt x="580050" y="181166"/>
                  </a:lnTo>
                  <a:lnTo>
                    <a:pt x="591888" y="186110"/>
                  </a:lnTo>
                  <a:lnTo>
                    <a:pt x="603726" y="191021"/>
                  </a:lnTo>
                  <a:lnTo>
                    <a:pt x="615564" y="195838"/>
                  </a:lnTo>
                  <a:lnTo>
                    <a:pt x="627401" y="200503"/>
                  </a:lnTo>
                  <a:lnTo>
                    <a:pt x="639239" y="204965"/>
                  </a:lnTo>
                  <a:lnTo>
                    <a:pt x="651077" y="209183"/>
                  </a:lnTo>
                  <a:lnTo>
                    <a:pt x="662915" y="213126"/>
                  </a:lnTo>
                  <a:lnTo>
                    <a:pt x="674752" y="216775"/>
                  </a:lnTo>
                  <a:lnTo>
                    <a:pt x="686590" y="220118"/>
                  </a:lnTo>
                  <a:lnTo>
                    <a:pt x="698428" y="223155"/>
                  </a:lnTo>
                  <a:lnTo>
                    <a:pt x="710266" y="225891"/>
                  </a:lnTo>
                  <a:lnTo>
                    <a:pt x="722104" y="228339"/>
                  </a:lnTo>
                  <a:lnTo>
                    <a:pt x="733941" y="230515"/>
                  </a:lnTo>
                  <a:lnTo>
                    <a:pt x="745779" y="232437"/>
                  </a:lnTo>
                  <a:lnTo>
                    <a:pt x="757617" y="234127"/>
                  </a:lnTo>
                  <a:lnTo>
                    <a:pt x="769455" y="235607"/>
                  </a:lnTo>
                  <a:lnTo>
                    <a:pt x="781292" y="236896"/>
                  </a:lnTo>
                  <a:lnTo>
                    <a:pt x="793130" y="238017"/>
                  </a:lnTo>
                  <a:lnTo>
                    <a:pt x="804968" y="238988"/>
                  </a:lnTo>
                  <a:lnTo>
                    <a:pt x="816806" y="239827"/>
                  </a:lnTo>
                  <a:lnTo>
                    <a:pt x="828643" y="240550"/>
                  </a:lnTo>
                  <a:lnTo>
                    <a:pt x="840481" y="241173"/>
                  </a:lnTo>
                  <a:lnTo>
                    <a:pt x="852319" y="241708"/>
                  </a:lnTo>
                  <a:lnTo>
                    <a:pt x="864157" y="242166"/>
                  </a:lnTo>
                  <a:lnTo>
                    <a:pt x="875995" y="242559"/>
                  </a:lnTo>
                  <a:lnTo>
                    <a:pt x="887832" y="242896"/>
                  </a:lnTo>
                  <a:lnTo>
                    <a:pt x="899670" y="243183"/>
                  </a:lnTo>
                  <a:lnTo>
                    <a:pt x="911508" y="243429"/>
                  </a:lnTo>
                  <a:lnTo>
                    <a:pt x="923346" y="243639"/>
                  </a:lnTo>
                  <a:lnTo>
                    <a:pt x="935183" y="243819"/>
                  </a:lnTo>
                  <a:lnTo>
                    <a:pt x="947021" y="243971"/>
                  </a:lnTo>
                  <a:lnTo>
                    <a:pt x="958859" y="244102"/>
                  </a:lnTo>
                  <a:lnTo>
                    <a:pt x="970697" y="244213"/>
                  </a:lnTo>
                  <a:lnTo>
                    <a:pt x="982534" y="244308"/>
                  </a:lnTo>
                  <a:lnTo>
                    <a:pt x="994372" y="244388"/>
                  </a:lnTo>
                  <a:lnTo>
                    <a:pt x="1006210" y="244457"/>
                  </a:lnTo>
                  <a:lnTo>
                    <a:pt x="1018048" y="244516"/>
                  </a:lnTo>
                  <a:lnTo>
                    <a:pt x="1029886" y="244565"/>
                  </a:lnTo>
                  <a:lnTo>
                    <a:pt x="1041723" y="244608"/>
                  </a:lnTo>
                  <a:lnTo>
                    <a:pt x="1053561" y="244644"/>
                  </a:lnTo>
                  <a:lnTo>
                    <a:pt x="1065399" y="244675"/>
                  </a:lnTo>
                  <a:lnTo>
                    <a:pt x="1077237" y="244701"/>
                  </a:lnTo>
                  <a:lnTo>
                    <a:pt x="1089074" y="244723"/>
                  </a:lnTo>
                  <a:lnTo>
                    <a:pt x="1100912" y="244742"/>
                  </a:lnTo>
                  <a:lnTo>
                    <a:pt x="1112750" y="244758"/>
                  </a:lnTo>
                  <a:lnTo>
                    <a:pt x="1124588" y="244772"/>
                  </a:lnTo>
                  <a:lnTo>
                    <a:pt x="1136426" y="244784"/>
                  </a:lnTo>
                  <a:lnTo>
                    <a:pt x="1148263" y="244794"/>
                  </a:lnTo>
                  <a:lnTo>
                    <a:pt x="1160101" y="244802"/>
                  </a:lnTo>
                  <a:lnTo>
                    <a:pt x="1171939" y="244809"/>
                  </a:lnTo>
                  <a:lnTo>
                    <a:pt x="1171939" y="244850"/>
                  </a:lnTo>
                  <a:lnTo>
                    <a:pt x="1183777" y="244850"/>
                  </a:lnTo>
                  <a:lnTo>
                    <a:pt x="1195614" y="244850"/>
                  </a:lnTo>
                  <a:lnTo>
                    <a:pt x="1207452" y="244850"/>
                  </a:lnTo>
                  <a:lnTo>
                    <a:pt x="1219290" y="244850"/>
                  </a:lnTo>
                  <a:lnTo>
                    <a:pt x="1231128" y="244850"/>
                  </a:lnTo>
                  <a:lnTo>
                    <a:pt x="1242965" y="244850"/>
                  </a:lnTo>
                  <a:lnTo>
                    <a:pt x="1254803" y="244850"/>
                  </a:lnTo>
                  <a:lnTo>
                    <a:pt x="1266641" y="244850"/>
                  </a:lnTo>
                  <a:lnTo>
                    <a:pt x="1278479" y="244850"/>
                  </a:lnTo>
                  <a:lnTo>
                    <a:pt x="1290317" y="244850"/>
                  </a:lnTo>
                  <a:lnTo>
                    <a:pt x="1302154" y="244850"/>
                  </a:lnTo>
                  <a:lnTo>
                    <a:pt x="1313992" y="244850"/>
                  </a:lnTo>
                  <a:lnTo>
                    <a:pt x="1325830" y="244850"/>
                  </a:lnTo>
                  <a:lnTo>
                    <a:pt x="1337668" y="244850"/>
                  </a:lnTo>
                  <a:lnTo>
                    <a:pt x="1349505" y="244850"/>
                  </a:lnTo>
                  <a:lnTo>
                    <a:pt x="1361343" y="244850"/>
                  </a:lnTo>
                  <a:lnTo>
                    <a:pt x="1373181" y="244850"/>
                  </a:lnTo>
                  <a:lnTo>
                    <a:pt x="1385019" y="244850"/>
                  </a:lnTo>
                  <a:lnTo>
                    <a:pt x="1396856" y="244850"/>
                  </a:lnTo>
                  <a:lnTo>
                    <a:pt x="1408694" y="244850"/>
                  </a:lnTo>
                  <a:lnTo>
                    <a:pt x="1420532" y="244850"/>
                  </a:lnTo>
                  <a:lnTo>
                    <a:pt x="1432370" y="244850"/>
                  </a:lnTo>
                  <a:lnTo>
                    <a:pt x="1444208" y="244850"/>
                  </a:lnTo>
                  <a:lnTo>
                    <a:pt x="1456045" y="244850"/>
                  </a:lnTo>
                  <a:lnTo>
                    <a:pt x="1467883" y="244850"/>
                  </a:lnTo>
                  <a:lnTo>
                    <a:pt x="1479721" y="244850"/>
                  </a:lnTo>
                  <a:lnTo>
                    <a:pt x="1491559" y="244850"/>
                  </a:lnTo>
                  <a:lnTo>
                    <a:pt x="1503396" y="244850"/>
                  </a:lnTo>
                  <a:lnTo>
                    <a:pt x="1515234" y="244850"/>
                  </a:lnTo>
                  <a:lnTo>
                    <a:pt x="1527072" y="244850"/>
                  </a:lnTo>
                  <a:lnTo>
                    <a:pt x="1538910" y="244850"/>
                  </a:lnTo>
                  <a:lnTo>
                    <a:pt x="1550748" y="244850"/>
                  </a:lnTo>
                  <a:lnTo>
                    <a:pt x="1562585" y="244850"/>
                  </a:lnTo>
                  <a:lnTo>
                    <a:pt x="1574423" y="244850"/>
                  </a:lnTo>
                  <a:lnTo>
                    <a:pt x="1586261" y="244850"/>
                  </a:lnTo>
                  <a:lnTo>
                    <a:pt x="1598099" y="244850"/>
                  </a:lnTo>
                  <a:lnTo>
                    <a:pt x="1609936" y="244850"/>
                  </a:lnTo>
                  <a:lnTo>
                    <a:pt x="1621774" y="244850"/>
                  </a:lnTo>
                  <a:lnTo>
                    <a:pt x="1633612" y="244850"/>
                  </a:lnTo>
                  <a:lnTo>
                    <a:pt x="1645450" y="244850"/>
                  </a:lnTo>
                  <a:lnTo>
                    <a:pt x="1657287" y="244850"/>
                  </a:lnTo>
                  <a:lnTo>
                    <a:pt x="1669125" y="244850"/>
                  </a:lnTo>
                  <a:lnTo>
                    <a:pt x="1680963" y="244850"/>
                  </a:lnTo>
                  <a:lnTo>
                    <a:pt x="1692801" y="244850"/>
                  </a:lnTo>
                  <a:lnTo>
                    <a:pt x="1704639" y="244850"/>
                  </a:lnTo>
                  <a:lnTo>
                    <a:pt x="1716476" y="244850"/>
                  </a:lnTo>
                  <a:lnTo>
                    <a:pt x="1728314" y="244850"/>
                  </a:lnTo>
                  <a:lnTo>
                    <a:pt x="1740152" y="244850"/>
                  </a:lnTo>
                  <a:lnTo>
                    <a:pt x="1751990" y="244850"/>
                  </a:lnTo>
                  <a:lnTo>
                    <a:pt x="1763827" y="244850"/>
                  </a:lnTo>
                  <a:lnTo>
                    <a:pt x="1775665" y="244850"/>
                  </a:lnTo>
                  <a:lnTo>
                    <a:pt x="1787503" y="244850"/>
                  </a:lnTo>
                  <a:lnTo>
                    <a:pt x="1799341" y="244850"/>
                  </a:lnTo>
                  <a:lnTo>
                    <a:pt x="1811178" y="244850"/>
                  </a:lnTo>
                  <a:lnTo>
                    <a:pt x="1823016" y="244850"/>
                  </a:lnTo>
                  <a:lnTo>
                    <a:pt x="1834854" y="244850"/>
                  </a:lnTo>
                  <a:lnTo>
                    <a:pt x="1846692" y="244850"/>
                  </a:lnTo>
                  <a:lnTo>
                    <a:pt x="1858530" y="244850"/>
                  </a:lnTo>
                  <a:lnTo>
                    <a:pt x="1870367" y="244850"/>
                  </a:lnTo>
                  <a:lnTo>
                    <a:pt x="1882205" y="244850"/>
                  </a:lnTo>
                  <a:lnTo>
                    <a:pt x="1894043" y="244850"/>
                  </a:lnTo>
                  <a:lnTo>
                    <a:pt x="1905881" y="244850"/>
                  </a:lnTo>
                  <a:lnTo>
                    <a:pt x="1917718" y="244850"/>
                  </a:lnTo>
                  <a:lnTo>
                    <a:pt x="1929556" y="244850"/>
                  </a:lnTo>
                  <a:lnTo>
                    <a:pt x="1941394" y="244850"/>
                  </a:lnTo>
                  <a:lnTo>
                    <a:pt x="1953232" y="244850"/>
                  </a:lnTo>
                  <a:lnTo>
                    <a:pt x="1965069" y="244850"/>
                  </a:lnTo>
                  <a:lnTo>
                    <a:pt x="1976907" y="244850"/>
                  </a:lnTo>
                  <a:lnTo>
                    <a:pt x="1988745" y="244850"/>
                  </a:lnTo>
                  <a:lnTo>
                    <a:pt x="2000583" y="244850"/>
                  </a:lnTo>
                  <a:lnTo>
                    <a:pt x="2012421" y="244850"/>
                  </a:lnTo>
                  <a:lnTo>
                    <a:pt x="2024258" y="244850"/>
                  </a:lnTo>
                  <a:lnTo>
                    <a:pt x="2036096" y="244850"/>
                  </a:lnTo>
                  <a:lnTo>
                    <a:pt x="2047934" y="244850"/>
                  </a:lnTo>
                  <a:lnTo>
                    <a:pt x="2059772" y="244850"/>
                  </a:lnTo>
                  <a:lnTo>
                    <a:pt x="2071609" y="244850"/>
                  </a:lnTo>
                  <a:lnTo>
                    <a:pt x="2083447" y="244850"/>
                  </a:lnTo>
                  <a:lnTo>
                    <a:pt x="2095285" y="244850"/>
                  </a:lnTo>
                  <a:lnTo>
                    <a:pt x="2107123" y="244850"/>
                  </a:lnTo>
                  <a:lnTo>
                    <a:pt x="2118961" y="244850"/>
                  </a:lnTo>
                  <a:lnTo>
                    <a:pt x="2130798" y="244850"/>
                  </a:lnTo>
                  <a:lnTo>
                    <a:pt x="2142636" y="244850"/>
                  </a:lnTo>
                  <a:lnTo>
                    <a:pt x="2154474" y="244850"/>
                  </a:lnTo>
                  <a:lnTo>
                    <a:pt x="2166312" y="244850"/>
                  </a:lnTo>
                  <a:lnTo>
                    <a:pt x="2178149" y="244850"/>
                  </a:lnTo>
                  <a:lnTo>
                    <a:pt x="2189987" y="244850"/>
                  </a:lnTo>
                  <a:lnTo>
                    <a:pt x="2201825" y="244850"/>
                  </a:lnTo>
                  <a:lnTo>
                    <a:pt x="2213663" y="244850"/>
                  </a:lnTo>
                  <a:lnTo>
                    <a:pt x="2225500" y="244850"/>
                  </a:lnTo>
                  <a:lnTo>
                    <a:pt x="2237338" y="244850"/>
                  </a:lnTo>
                  <a:lnTo>
                    <a:pt x="2249176" y="244850"/>
                  </a:lnTo>
                  <a:lnTo>
                    <a:pt x="2261014" y="244850"/>
                  </a:lnTo>
                  <a:lnTo>
                    <a:pt x="2272852" y="244850"/>
                  </a:lnTo>
                  <a:lnTo>
                    <a:pt x="2284689" y="244850"/>
                  </a:lnTo>
                  <a:lnTo>
                    <a:pt x="2296527" y="244850"/>
                  </a:lnTo>
                  <a:lnTo>
                    <a:pt x="2308365" y="244850"/>
                  </a:lnTo>
                  <a:lnTo>
                    <a:pt x="2320203" y="244850"/>
                  </a:lnTo>
                  <a:lnTo>
                    <a:pt x="2332040" y="244850"/>
                  </a:lnTo>
                  <a:lnTo>
                    <a:pt x="2343878" y="244850"/>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1" name="pl51"/>
            <p:cNvSpPr/>
            <p:nvPr/>
          </p:nvSpPr>
          <p:spPr>
            <a:xfrm>
              <a:off x="2482252" y="2863916"/>
              <a:ext cx="4687757" cy="1346597"/>
            </a:xfrm>
            <a:custGeom>
              <a:avLst/>
              <a:pathLst>
                <a:path w="4687757" h="1346597">
                  <a:moveTo>
                    <a:pt x="0" y="1224254"/>
                  </a:moveTo>
                  <a:lnTo>
                    <a:pt x="11837" y="1224261"/>
                  </a:lnTo>
                  <a:lnTo>
                    <a:pt x="23675" y="1224269"/>
                  </a:lnTo>
                  <a:lnTo>
                    <a:pt x="35513" y="1224279"/>
                  </a:lnTo>
                  <a:lnTo>
                    <a:pt x="47351" y="1224291"/>
                  </a:lnTo>
                  <a:lnTo>
                    <a:pt x="59188" y="1224305"/>
                  </a:lnTo>
                  <a:lnTo>
                    <a:pt x="71026" y="1224321"/>
                  </a:lnTo>
                  <a:lnTo>
                    <a:pt x="82864" y="1224340"/>
                  </a:lnTo>
                  <a:lnTo>
                    <a:pt x="94702" y="1224362"/>
                  </a:lnTo>
                  <a:lnTo>
                    <a:pt x="106539" y="1224388"/>
                  </a:lnTo>
                  <a:lnTo>
                    <a:pt x="118377" y="1224419"/>
                  </a:lnTo>
                  <a:lnTo>
                    <a:pt x="130215" y="1224455"/>
                  </a:lnTo>
                  <a:lnTo>
                    <a:pt x="142053" y="1224498"/>
                  </a:lnTo>
                  <a:lnTo>
                    <a:pt x="153891" y="1224548"/>
                  </a:lnTo>
                  <a:lnTo>
                    <a:pt x="165728" y="1224606"/>
                  </a:lnTo>
                  <a:lnTo>
                    <a:pt x="177566" y="1224675"/>
                  </a:lnTo>
                  <a:lnTo>
                    <a:pt x="189404" y="1224756"/>
                  </a:lnTo>
                  <a:lnTo>
                    <a:pt x="201242" y="1224850"/>
                  </a:lnTo>
                  <a:lnTo>
                    <a:pt x="213079" y="1224961"/>
                  </a:lnTo>
                  <a:lnTo>
                    <a:pt x="224917" y="1225092"/>
                  </a:lnTo>
                  <a:lnTo>
                    <a:pt x="236755" y="1225245"/>
                  </a:lnTo>
                  <a:lnTo>
                    <a:pt x="248593" y="1225424"/>
                  </a:lnTo>
                  <a:lnTo>
                    <a:pt x="260430" y="1225634"/>
                  </a:lnTo>
                  <a:lnTo>
                    <a:pt x="272268" y="1225880"/>
                  </a:lnTo>
                  <a:lnTo>
                    <a:pt x="284106" y="1226167"/>
                  </a:lnTo>
                  <a:lnTo>
                    <a:pt x="295944" y="1226504"/>
                  </a:lnTo>
                  <a:lnTo>
                    <a:pt x="307782" y="1226897"/>
                  </a:lnTo>
                  <a:lnTo>
                    <a:pt x="319619" y="1227356"/>
                  </a:lnTo>
                  <a:lnTo>
                    <a:pt x="331457" y="1227890"/>
                  </a:lnTo>
                  <a:lnTo>
                    <a:pt x="343295" y="1228513"/>
                  </a:lnTo>
                  <a:lnTo>
                    <a:pt x="355133" y="1229236"/>
                  </a:lnTo>
                  <a:lnTo>
                    <a:pt x="366970" y="1230075"/>
                  </a:lnTo>
                  <a:lnTo>
                    <a:pt x="378808" y="1231046"/>
                  </a:lnTo>
                  <a:lnTo>
                    <a:pt x="390646" y="1232167"/>
                  </a:lnTo>
                  <a:lnTo>
                    <a:pt x="402484" y="1233456"/>
                  </a:lnTo>
                  <a:lnTo>
                    <a:pt x="414321" y="1234936"/>
                  </a:lnTo>
                  <a:lnTo>
                    <a:pt x="426159" y="1236626"/>
                  </a:lnTo>
                  <a:lnTo>
                    <a:pt x="437997" y="1238549"/>
                  </a:lnTo>
                  <a:lnTo>
                    <a:pt x="449835" y="1240724"/>
                  </a:lnTo>
                  <a:lnTo>
                    <a:pt x="461673" y="1243172"/>
                  </a:lnTo>
                  <a:lnTo>
                    <a:pt x="473510" y="1245908"/>
                  </a:lnTo>
                  <a:lnTo>
                    <a:pt x="485348" y="1248945"/>
                  </a:lnTo>
                  <a:lnTo>
                    <a:pt x="497186" y="1252288"/>
                  </a:lnTo>
                  <a:lnTo>
                    <a:pt x="509024" y="1255937"/>
                  </a:lnTo>
                  <a:lnTo>
                    <a:pt x="520861" y="1259880"/>
                  </a:lnTo>
                  <a:lnTo>
                    <a:pt x="532699" y="1264098"/>
                  </a:lnTo>
                  <a:lnTo>
                    <a:pt x="544537" y="1268560"/>
                  </a:lnTo>
                  <a:lnTo>
                    <a:pt x="556375" y="1273225"/>
                  </a:lnTo>
                  <a:lnTo>
                    <a:pt x="568213" y="1278042"/>
                  </a:lnTo>
                  <a:lnTo>
                    <a:pt x="580050" y="1282954"/>
                  </a:lnTo>
                  <a:lnTo>
                    <a:pt x="591888" y="1287897"/>
                  </a:lnTo>
                  <a:lnTo>
                    <a:pt x="603726" y="1292809"/>
                  </a:lnTo>
                  <a:lnTo>
                    <a:pt x="615564" y="1297626"/>
                  </a:lnTo>
                  <a:lnTo>
                    <a:pt x="627401" y="1302291"/>
                  </a:lnTo>
                  <a:lnTo>
                    <a:pt x="639239" y="1306753"/>
                  </a:lnTo>
                  <a:lnTo>
                    <a:pt x="651077" y="1310971"/>
                  </a:lnTo>
                  <a:lnTo>
                    <a:pt x="662915" y="1314914"/>
                  </a:lnTo>
                  <a:lnTo>
                    <a:pt x="674752" y="1318563"/>
                  </a:lnTo>
                  <a:lnTo>
                    <a:pt x="686590" y="1321906"/>
                  </a:lnTo>
                  <a:lnTo>
                    <a:pt x="698428" y="1324943"/>
                  </a:lnTo>
                  <a:lnTo>
                    <a:pt x="710266" y="1327679"/>
                  </a:lnTo>
                  <a:lnTo>
                    <a:pt x="722104" y="1330127"/>
                  </a:lnTo>
                  <a:lnTo>
                    <a:pt x="733941" y="1332302"/>
                  </a:lnTo>
                  <a:lnTo>
                    <a:pt x="745779" y="1334225"/>
                  </a:lnTo>
                  <a:lnTo>
                    <a:pt x="757617" y="1335915"/>
                  </a:lnTo>
                  <a:lnTo>
                    <a:pt x="769455" y="1337394"/>
                  </a:lnTo>
                  <a:lnTo>
                    <a:pt x="781292" y="1338684"/>
                  </a:lnTo>
                  <a:lnTo>
                    <a:pt x="793130" y="1339805"/>
                  </a:lnTo>
                  <a:lnTo>
                    <a:pt x="804968" y="1340776"/>
                  </a:lnTo>
                  <a:lnTo>
                    <a:pt x="816806" y="1341615"/>
                  </a:lnTo>
                  <a:lnTo>
                    <a:pt x="828643" y="1342338"/>
                  </a:lnTo>
                  <a:lnTo>
                    <a:pt x="840481" y="1342961"/>
                  </a:lnTo>
                  <a:lnTo>
                    <a:pt x="852319" y="1343495"/>
                  </a:lnTo>
                  <a:lnTo>
                    <a:pt x="864157" y="1343954"/>
                  </a:lnTo>
                  <a:lnTo>
                    <a:pt x="875995" y="1344347"/>
                  </a:lnTo>
                  <a:lnTo>
                    <a:pt x="887832" y="1344684"/>
                  </a:lnTo>
                  <a:lnTo>
                    <a:pt x="899670" y="1344971"/>
                  </a:lnTo>
                  <a:lnTo>
                    <a:pt x="911508" y="1345217"/>
                  </a:lnTo>
                  <a:lnTo>
                    <a:pt x="923346" y="1345427"/>
                  </a:lnTo>
                  <a:lnTo>
                    <a:pt x="935183" y="1345606"/>
                  </a:lnTo>
                  <a:lnTo>
                    <a:pt x="947021" y="1345759"/>
                  </a:lnTo>
                  <a:lnTo>
                    <a:pt x="958859" y="1345890"/>
                  </a:lnTo>
                  <a:lnTo>
                    <a:pt x="970697" y="1346001"/>
                  </a:lnTo>
                  <a:lnTo>
                    <a:pt x="982534" y="1346095"/>
                  </a:lnTo>
                  <a:lnTo>
                    <a:pt x="994372" y="1346176"/>
                  </a:lnTo>
                  <a:lnTo>
                    <a:pt x="1006210" y="1346245"/>
                  </a:lnTo>
                  <a:lnTo>
                    <a:pt x="1018048" y="1346303"/>
                  </a:lnTo>
                  <a:lnTo>
                    <a:pt x="1029886" y="1346353"/>
                  </a:lnTo>
                  <a:lnTo>
                    <a:pt x="1041723" y="1346396"/>
                  </a:lnTo>
                  <a:lnTo>
                    <a:pt x="1053561" y="1346432"/>
                  </a:lnTo>
                  <a:lnTo>
                    <a:pt x="1065399" y="1346463"/>
                  </a:lnTo>
                  <a:lnTo>
                    <a:pt x="1077237" y="1346489"/>
                  </a:lnTo>
                  <a:lnTo>
                    <a:pt x="1089074" y="1346511"/>
                  </a:lnTo>
                  <a:lnTo>
                    <a:pt x="1100912" y="1346530"/>
                  </a:lnTo>
                  <a:lnTo>
                    <a:pt x="1112750" y="1346546"/>
                  </a:lnTo>
                  <a:lnTo>
                    <a:pt x="1124588" y="1346560"/>
                  </a:lnTo>
                  <a:lnTo>
                    <a:pt x="1136426" y="1346572"/>
                  </a:lnTo>
                  <a:lnTo>
                    <a:pt x="1148263" y="1346581"/>
                  </a:lnTo>
                  <a:lnTo>
                    <a:pt x="1160101" y="1346590"/>
                  </a:lnTo>
                  <a:lnTo>
                    <a:pt x="1171939" y="1346597"/>
                  </a:lnTo>
                  <a:lnTo>
                    <a:pt x="1171939" y="1346187"/>
                  </a:lnTo>
                  <a:lnTo>
                    <a:pt x="1183777" y="1346107"/>
                  </a:lnTo>
                  <a:lnTo>
                    <a:pt x="1195614" y="1346014"/>
                  </a:lnTo>
                  <a:lnTo>
                    <a:pt x="1207452" y="1345905"/>
                  </a:lnTo>
                  <a:lnTo>
                    <a:pt x="1219290" y="1345776"/>
                  </a:lnTo>
                  <a:lnTo>
                    <a:pt x="1231128" y="1345625"/>
                  </a:lnTo>
                  <a:lnTo>
                    <a:pt x="1242965" y="1345448"/>
                  </a:lnTo>
                  <a:lnTo>
                    <a:pt x="1254803" y="1345239"/>
                  </a:lnTo>
                  <a:lnTo>
                    <a:pt x="1266641" y="1344994"/>
                  </a:lnTo>
                  <a:lnTo>
                    <a:pt x="1278479" y="1344706"/>
                  </a:lnTo>
                  <a:lnTo>
                    <a:pt x="1290317" y="1344368"/>
                  </a:lnTo>
                  <a:lnTo>
                    <a:pt x="1302154" y="1343971"/>
                  </a:lnTo>
                  <a:lnTo>
                    <a:pt x="1313992" y="1343504"/>
                  </a:lnTo>
                  <a:lnTo>
                    <a:pt x="1325830" y="1342955"/>
                  </a:lnTo>
                  <a:lnTo>
                    <a:pt x="1337668" y="1342311"/>
                  </a:lnTo>
                  <a:lnTo>
                    <a:pt x="1349505" y="1341555"/>
                  </a:lnTo>
                  <a:lnTo>
                    <a:pt x="1361343" y="1340668"/>
                  </a:lnTo>
                  <a:lnTo>
                    <a:pt x="1373181" y="1339626"/>
                  </a:lnTo>
                  <a:lnTo>
                    <a:pt x="1385019" y="1338404"/>
                  </a:lnTo>
                  <a:lnTo>
                    <a:pt x="1396856" y="1336969"/>
                  </a:lnTo>
                  <a:lnTo>
                    <a:pt x="1408694" y="1335288"/>
                  </a:lnTo>
                  <a:lnTo>
                    <a:pt x="1420532" y="1333316"/>
                  </a:lnTo>
                  <a:lnTo>
                    <a:pt x="1432370" y="1331007"/>
                  </a:lnTo>
                  <a:lnTo>
                    <a:pt x="1444208" y="1328302"/>
                  </a:lnTo>
                  <a:lnTo>
                    <a:pt x="1456045" y="1325137"/>
                  </a:lnTo>
                  <a:lnTo>
                    <a:pt x="1467883" y="1321437"/>
                  </a:lnTo>
                  <a:lnTo>
                    <a:pt x="1479721" y="1317113"/>
                  </a:lnTo>
                  <a:lnTo>
                    <a:pt x="1491559" y="1312067"/>
                  </a:lnTo>
                  <a:lnTo>
                    <a:pt x="1503396" y="1306185"/>
                  </a:lnTo>
                  <a:lnTo>
                    <a:pt x="1515234" y="1299338"/>
                  </a:lnTo>
                  <a:lnTo>
                    <a:pt x="1527072" y="1291382"/>
                  </a:lnTo>
                  <a:lnTo>
                    <a:pt x="1538910" y="1282153"/>
                  </a:lnTo>
                  <a:lnTo>
                    <a:pt x="1550748" y="1271473"/>
                  </a:lnTo>
                  <a:lnTo>
                    <a:pt x="1562585" y="1259146"/>
                  </a:lnTo>
                  <a:lnTo>
                    <a:pt x="1574423" y="1244957"/>
                  </a:lnTo>
                  <a:lnTo>
                    <a:pt x="1586261" y="1228684"/>
                  </a:lnTo>
                  <a:lnTo>
                    <a:pt x="1598099" y="1210091"/>
                  </a:lnTo>
                  <a:lnTo>
                    <a:pt x="1609936" y="1188945"/>
                  </a:lnTo>
                  <a:lnTo>
                    <a:pt x="1621774" y="1165014"/>
                  </a:lnTo>
                  <a:lnTo>
                    <a:pt x="1633612" y="1138089"/>
                  </a:lnTo>
                  <a:lnTo>
                    <a:pt x="1645450" y="1107991"/>
                  </a:lnTo>
                  <a:lnTo>
                    <a:pt x="1657287" y="1074586"/>
                  </a:lnTo>
                  <a:lnTo>
                    <a:pt x="1669125" y="1037810"/>
                  </a:lnTo>
                  <a:lnTo>
                    <a:pt x="1680963" y="997676"/>
                  </a:lnTo>
                  <a:lnTo>
                    <a:pt x="1692801" y="954298"/>
                  </a:lnTo>
                  <a:lnTo>
                    <a:pt x="1704639" y="907899"/>
                  </a:lnTo>
                  <a:lnTo>
                    <a:pt x="1716476" y="858817"/>
                  </a:lnTo>
                  <a:lnTo>
                    <a:pt x="1728314" y="807506"/>
                  </a:lnTo>
                  <a:lnTo>
                    <a:pt x="1740152" y="754518"/>
                  </a:lnTo>
                  <a:lnTo>
                    <a:pt x="1751990" y="700489"/>
                  </a:lnTo>
                  <a:lnTo>
                    <a:pt x="1763827" y="646107"/>
                  </a:lnTo>
                  <a:lnTo>
                    <a:pt x="1775665" y="592079"/>
                  </a:lnTo>
                  <a:lnTo>
                    <a:pt x="1787503" y="539091"/>
                  </a:lnTo>
                  <a:lnTo>
                    <a:pt x="1799341" y="487779"/>
                  </a:lnTo>
                  <a:lnTo>
                    <a:pt x="1811178" y="438698"/>
                  </a:lnTo>
                  <a:lnTo>
                    <a:pt x="1823016" y="392299"/>
                  </a:lnTo>
                  <a:lnTo>
                    <a:pt x="1834854" y="348921"/>
                  </a:lnTo>
                  <a:lnTo>
                    <a:pt x="1846692" y="308787"/>
                  </a:lnTo>
                  <a:lnTo>
                    <a:pt x="1858530" y="272010"/>
                  </a:lnTo>
                  <a:lnTo>
                    <a:pt x="1870367" y="238606"/>
                  </a:lnTo>
                  <a:lnTo>
                    <a:pt x="1882205" y="208507"/>
                  </a:lnTo>
                  <a:lnTo>
                    <a:pt x="1894043" y="181582"/>
                  </a:lnTo>
                  <a:lnTo>
                    <a:pt x="1905881" y="157652"/>
                  </a:lnTo>
                  <a:lnTo>
                    <a:pt x="1917718" y="136505"/>
                  </a:lnTo>
                  <a:lnTo>
                    <a:pt x="1929556" y="117913"/>
                  </a:lnTo>
                  <a:lnTo>
                    <a:pt x="1941394" y="101639"/>
                  </a:lnTo>
                  <a:lnTo>
                    <a:pt x="1953232" y="87451"/>
                  </a:lnTo>
                  <a:lnTo>
                    <a:pt x="1965069" y="75123"/>
                  </a:lnTo>
                  <a:lnTo>
                    <a:pt x="1976907" y="64443"/>
                  </a:lnTo>
                  <a:lnTo>
                    <a:pt x="1988745" y="55215"/>
                  </a:lnTo>
                  <a:lnTo>
                    <a:pt x="2000583" y="47258"/>
                  </a:lnTo>
                  <a:lnTo>
                    <a:pt x="2012421" y="40412"/>
                  </a:lnTo>
                  <a:lnTo>
                    <a:pt x="2024258" y="34530"/>
                  </a:lnTo>
                  <a:lnTo>
                    <a:pt x="2036096" y="29484"/>
                  </a:lnTo>
                  <a:lnTo>
                    <a:pt x="2047934" y="25160"/>
                  </a:lnTo>
                  <a:lnTo>
                    <a:pt x="2059772" y="21459"/>
                  </a:lnTo>
                  <a:lnTo>
                    <a:pt x="2071609" y="18294"/>
                  </a:lnTo>
                  <a:lnTo>
                    <a:pt x="2083447" y="15590"/>
                  </a:lnTo>
                  <a:lnTo>
                    <a:pt x="2095285" y="13280"/>
                  </a:lnTo>
                  <a:lnTo>
                    <a:pt x="2107123" y="11309"/>
                  </a:lnTo>
                  <a:lnTo>
                    <a:pt x="2118961" y="9627"/>
                  </a:lnTo>
                  <a:lnTo>
                    <a:pt x="2130798" y="8193"/>
                  </a:lnTo>
                  <a:lnTo>
                    <a:pt x="2142636" y="6971"/>
                  </a:lnTo>
                  <a:lnTo>
                    <a:pt x="2154474" y="5929"/>
                  </a:lnTo>
                  <a:lnTo>
                    <a:pt x="2166312" y="5041"/>
                  </a:lnTo>
                  <a:lnTo>
                    <a:pt x="2178149" y="4285"/>
                  </a:lnTo>
                  <a:lnTo>
                    <a:pt x="2189987" y="3641"/>
                  </a:lnTo>
                  <a:lnTo>
                    <a:pt x="2201825" y="3093"/>
                  </a:lnTo>
                  <a:lnTo>
                    <a:pt x="2213663" y="2626"/>
                  </a:lnTo>
                  <a:lnTo>
                    <a:pt x="2225500" y="2229"/>
                  </a:lnTo>
                  <a:lnTo>
                    <a:pt x="2237338" y="1890"/>
                  </a:lnTo>
                  <a:lnTo>
                    <a:pt x="2249176" y="1602"/>
                  </a:lnTo>
                  <a:lnTo>
                    <a:pt x="2261014" y="1357"/>
                  </a:lnTo>
                  <a:lnTo>
                    <a:pt x="2272852" y="1149"/>
                  </a:lnTo>
                  <a:lnTo>
                    <a:pt x="2284689" y="971"/>
                  </a:lnTo>
                  <a:lnTo>
                    <a:pt x="2296527" y="820"/>
                  </a:lnTo>
                  <a:lnTo>
                    <a:pt x="2308365" y="692"/>
                  </a:lnTo>
                  <a:lnTo>
                    <a:pt x="2320203" y="582"/>
                  </a:lnTo>
                  <a:lnTo>
                    <a:pt x="2332040" y="489"/>
                  </a:lnTo>
                  <a:lnTo>
                    <a:pt x="2343878" y="410"/>
                  </a:lnTo>
                  <a:lnTo>
                    <a:pt x="2343878" y="0"/>
                  </a:lnTo>
                  <a:lnTo>
                    <a:pt x="2355716" y="7"/>
                  </a:lnTo>
                  <a:lnTo>
                    <a:pt x="2367554" y="15"/>
                  </a:lnTo>
                  <a:lnTo>
                    <a:pt x="2379391" y="25"/>
                  </a:lnTo>
                  <a:lnTo>
                    <a:pt x="2391229" y="37"/>
                  </a:lnTo>
                  <a:lnTo>
                    <a:pt x="2403067" y="51"/>
                  </a:lnTo>
                  <a:lnTo>
                    <a:pt x="2414905" y="67"/>
                  </a:lnTo>
                  <a:lnTo>
                    <a:pt x="2426743" y="86"/>
                  </a:lnTo>
                  <a:lnTo>
                    <a:pt x="2438580" y="108"/>
                  </a:lnTo>
                  <a:lnTo>
                    <a:pt x="2450418" y="134"/>
                  </a:lnTo>
                  <a:lnTo>
                    <a:pt x="2462256" y="165"/>
                  </a:lnTo>
                  <a:lnTo>
                    <a:pt x="2474094" y="201"/>
                  </a:lnTo>
                  <a:lnTo>
                    <a:pt x="2485931" y="243"/>
                  </a:lnTo>
                  <a:lnTo>
                    <a:pt x="2497769" y="293"/>
                  </a:lnTo>
                  <a:lnTo>
                    <a:pt x="2509607" y="352"/>
                  </a:lnTo>
                  <a:lnTo>
                    <a:pt x="2521445" y="421"/>
                  </a:lnTo>
                  <a:lnTo>
                    <a:pt x="2533283" y="501"/>
                  </a:lnTo>
                  <a:lnTo>
                    <a:pt x="2545120" y="596"/>
                  </a:lnTo>
                  <a:lnTo>
                    <a:pt x="2556958" y="707"/>
                  </a:lnTo>
                  <a:lnTo>
                    <a:pt x="2568796" y="837"/>
                  </a:lnTo>
                  <a:lnTo>
                    <a:pt x="2580634" y="990"/>
                  </a:lnTo>
                  <a:lnTo>
                    <a:pt x="2592471" y="1170"/>
                  </a:lnTo>
                  <a:lnTo>
                    <a:pt x="2604309" y="1379"/>
                  </a:lnTo>
                  <a:lnTo>
                    <a:pt x="2616147" y="1625"/>
                  </a:lnTo>
                  <a:lnTo>
                    <a:pt x="2627985" y="1913"/>
                  </a:lnTo>
                  <a:lnTo>
                    <a:pt x="2639822" y="2250"/>
                  </a:lnTo>
                  <a:lnTo>
                    <a:pt x="2651660" y="2643"/>
                  </a:lnTo>
                  <a:lnTo>
                    <a:pt x="2663498" y="3101"/>
                  </a:lnTo>
                  <a:lnTo>
                    <a:pt x="2675336" y="3636"/>
                  </a:lnTo>
                  <a:lnTo>
                    <a:pt x="2687174" y="4258"/>
                  </a:lnTo>
                  <a:lnTo>
                    <a:pt x="2699011" y="4982"/>
                  </a:lnTo>
                  <a:lnTo>
                    <a:pt x="2710849" y="5821"/>
                  </a:lnTo>
                  <a:lnTo>
                    <a:pt x="2722687" y="6792"/>
                  </a:lnTo>
                  <a:lnTo>
                    <a:pt x="2734525" y="7912"/>
                  </a:lnTo>
                  <a:lnTo>
                    <a:pt x="2746362" y="9202"/>
                  </a:lnTo>
                  <a:lnTo>
                    <a:pt x="2758200" y="10682"/>
                  </a:lnTo>
                  <a:lnTo>
                    <a:pt x="2770038" y="12372"/>
                  </a:lnTo>
                  <a:lnTo>
                    <a:pt x="2781876" y="14294"/>
                  </a:lnTo>
                  <a:lnTo>
                    <a:pt x="2793713" y="16470"/>
                  </a:lnTo>
                  <a:lnTo>
                    <a:pt x="2805551" y="18917"/>
                  </a:lnTo>
                  <a:lnTo>
                    <a:pt x="2817389" y="21654"/>
                  </a:lnTo>
                  <a:lnTo>
                    <a:pt x="2829227" y="24690"/>
                  </a:lnTo>
                  <a:lnTo>
                    <a:pt x="2841065" y="28034"/>
                  </a:lnTo>
                  <a:lnTo>
                    <a:pt x="2852902" y="31682"/>
                  </a:lnTo>
                  <a:lnTo>
                    <a:pt x="2864740" y="35626"/>
                  </a:lnTo>
                  <a:lnTo>
                    <a:pt x="2876578" y="39844"/>
                  </a:lnTo>
                  <a:lnTo>
                    <a:pt x="2888416" y="44306"/>
                  </a:lnTo>
                  <a:lnTo>
                    <a:pt x="2900253" y="48970"/>
                  </a:lnTo>
                  <a:lnTo>
                    <a:pt x="2912091" y="53788"/>
                  </a:lnTo>
                  <a:lnTo>
                    <a:pt x="2923929" y="58699"/>
                  </a:lnTo>
                  <a:lnTo>
                    <a:pt x="2935767" y="63643"/>
                  </a:lnTo>
                  <a:lnTo>
                    <a:pt x="2947604" y="68555"/>
                  </a:lnTo>
                  <a:lnTo>
                    <a:pt x="2959442" y="73372"/>
                  </a:lnTo>
                  <a:lnTo>
                    <a:pt x="2971280" y="78037"/>
                  </a:lnTo>
                  <a:lnTo>
                    <a:pt x="2983118" y="82498"/>
                  </a:lnTo>
                  <a:lnTo>
                    <a:pt x="2994956" y="86717"/>
                  </a:lnTo>
                  <a:lnTo>
                    <a:pt x="3006793" y="90660"/>
                  </a:lnTo>
                  <a:lnTo>
                    <a:pt x="3018631" y="94309"/>
                  </a:lnTo>
                  <a:lnTo>
                    <a:pt x="3030469" y="97652"/>
                  </a:lnTo>
                  <a:lnTo>
                    <a:pt x="3042307" y="100689"/>
                  </a:lnTo>
                  <a:lnTo>
                    <a:pt x="3054144" y="103425"/>
                  </a:lnTo>
                  <a:lnTo>
                    <a:pt x="3065982" y="105873"/>
                  </a:lnTo>
                  <a:lnTo>
                    <a:pt x="3077820" y="108048"/>
                  </a:lnTo>
                  <a:lnTo>
                    <a:pt x="3089658" y="109971"/>
                  </a:lnTo>
                  <a:lnTo>
                    <a:pt x="3101496" y="111661"/>
                  </a:lnTo>
                  <a:lnTo>
                    <a:pt x="3113333" y="113140"/>
                  </a:lnTo>
                  <a:lnTo>
                    <a:pt x="3125171" y="114430"/>
                  </a:lnTo>
                  <a:lnTo>
                    <a:pt x="3137009" y="115551"/>
                  </a:lnTo>
                  <a:lnTo>
                    <a:pt x="3148847" y="116522"/>
                  </a:lnTo>
                  <a:lnTo>
                    <a:pt x="3160684" y="117361"/>
                  </a:lnTo>
                  <a:lnTo>
                    <a:pt x="3172522" y="118084"/>
                  </a:lnTo>
                  <a:lnTo>
                    <a:pt x="3184360" y="118706"/>
                  </a:lnTo>
                  <a:lnTo>
                    <a:pt x="3196198" y="119241"/>
                  </a:lnTo>
                  <a:lnTo>
                    <a:pt x="3208035" y="119700"/>
                  </a:lnTo>
                  <a:lnTo>
                    <a:pt x="3219873" y="120093"/>
                  </a:lnTo>
                  <a:lnTo>
                    <a:pt x="3231711" y="120429"/>
                  </a:lnTo>
                  <a:lnTo>
                    <a:pt x="3243549" y="120717"/>
                  </a:lnTo>
                  <a:lnTo>
                    <a:pt x="3255387" y="120963"/>
                  </a:lnTo>
                  <a:lnTo>
                    <a:pt x="3267224" y="121173"/>
                  </a:lnTo>
                  <a:lnTo>
                    <a:pt x="3279062" y="121352"/>
                  </a:lnTo>
                  <a:lnTo>
                    <a:pt x="3290900" y="121505"/>
                  </a:lnTo>
                  <a:lnTo>
                    <a:pt x="3302738" y="121635"/>
                  </a:lnTo>
                  <a:lnTo>
                    <a:pt x="3314575" y="121746"/>
                  </a:lnTo>
                  <a:lnTo>
                    <a:pt x="3326413" y="121841"/>
                  </a:lnTo>
                  <a:lnTo>
                    <a:pt x="3338251" y="121922"/>
                  </a:lnTo>
                  <a:lnTo>
                    <a:pt x="3350089" y="121991"/>
                  </a:lnTo>
                  <a:lnTo>
                    <a:pt x="3361926" y="122049"/>
                  </a:lnTo>
                  <a:lnTo>
                    <a:pt x="3373764" y="122099"/>
                  </a:lnTo>
                  <a:lnTo>
                    <a:pt x="3385602" y="122141"/>
                  </a:lnTo>
                  <a:lnTo>
                    <a:pt x="3397440" y="122177"/>
                  </a:lnTo>
                  <a:lnTo>
                    <a:pt x="3409278" y="122208"/>
                  </a:lnTo>
                  <a:lnTo>
                    <a:pt x="3421115" y="122234"/>
                  </a:lnTo>
                  <a:lnTo>
                    <a:pt x="3432953" y="122257"/>
                  </a:lnTo>
                  <a:lnTo>
                    <a:pt x="3444791" y="122276"/>
                  </a:lnTo>
                  <a:lnTo>
                    <a:pt x="3456629" y="122292"/>
                  </a:lnTo>
                  <a:lnTo>
                    <a:pt x="3468466" y="122306"/>
                  </a:lnTo>
                  <a:lnTo>
                    <a:pt x="3480304" y="122317"/>
                  </a:lnTo>
                  <a:lnTo>
                    <a:pt x="3492142" y="122327"/>
                  </a:lnTo>
                  <a:lnTo>
                    <a:pt x="3503980" y="122336"/>
                  </a:lnTo>
                  <a:lnTo>
                    <a:pt x="3515818" y="122343"/>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52" name="pl52"/>
            <p:cNvSpPr/>
            <p:nvPr/>
          </p:nvSpPr>
          <p:spPr>
            <a:xfrm>
              <a:off x="2482252" y="3476084"/>
              <a:ext cx="4687757" cy="612003"/>
            </a:xfrm>
            <a:custGeom>
              <a:avLst/>
              <a:pathLst>
                <a:path w="4687757" h="612003">
                  <a:moveTo>
                    <a:pt x="0" y="244850"/>
                  </a:moveTo>
                  <a:lnTo>
                    <a:pt x="11837" y="244865"/>
                  </a:lnTo>
                  <a:lnTo>
                    <a:pt x="23675" y="244882"/>
                  </a:lnTo>
                  <a:lnTo>
                    <a:pt x="35513" y="244902"/>
                  </a:lnTo>
                  <a:lnTo>
                    <a:pt x="47351" y="244925"/>
                  </a:lnTo>
                  <a:lnTo>
                    <a:pt x="59188" y="244952"/>
                  </a:lnTo>
                  <a:lnTo>
                    <a:pt x="71026" y="244985"/>
                  </a:lnTo>
                  <a:lnTo>
                    <a:pt x="82864" y="245023"/>
                  </a:lnTo>
                  <a:lnTo>
                    <a:pt x="94702" y="245067"/>
                  </a:lnTo>
                  <a:lnTo>
                    <a:pt x="106539" y="245120"/>
                  </a:lnTo>
                  <a:lnTo>
                    <a:pt x="118377" y="245181"/>
                  </a:lnTo>
                  <a:lnTo>
                    <a:pt x="130215" y="245253"/>
                  </a:lnTo>
                  <a:lnTo>
                    <a:pt x="142053" y="245338"/>
                  </a:lnTo>
                  <a:lnTo>
                    <a:pt x="153891" y="245438"/>
                  </a:lnTo>
                  <a:lnTo>
                    <a:pt x="165728" y="245555"/>
                  </a:lnTo>
                  <a:lnTo>
                    <a:pt x="177566" y="245692"/>
                  </a:lnTo>
                  <a:lnTo>
                    <a:pt x="189404" y="245854"/>
                  </a:lnTo>
                  <a:lnTo>
                    <a:pt x="201242" y="246043"/>
                  </a:lnTo>
                  <a:lnTo>
                    <a:pt x="213079" y="246265"/>
                  </a:lnTo>
                  <a:lnTo>
                    <a:pt x="224917" y="246526"/>
                  </a:lnTo>
                  <a:lnTo>
                    <a:pt x="236755" y="246832"/>
                  </a:lnTo>
                  <a:lnTo>
                    <a:pt x="248593" y="247190"/>
                  </a:lnTo>
                  <a:lnTo>
                    <a:pt x="260430" y="247610"/>
                  </a:lnTo>
                  <a:lnTo>
                    <a:pt x="272268" y="248102"/>
                  </a:lnTo>
                  <a:lnTo>
                    <a:pt x="284106" y="248677"/>
                  </a:lnTo>
                  <a:lnTo>
                    <a:pt x="295944" y="249350"/>
                  </a:lnTo>
                  <a:lnTo>
                    <a:pt x="307782" y="250136"/>
                  </a:lnTo>
                  <a:lnTo>
                    <a:pt x="319619" y="251054"/>
                  </a:lnTo>
                  <a:lnTo>
                    <a:pt x="331457" y="252123"/>
                  </a:lnTo>
                  <a:lnTo>
                    <a:pt x="343295" y="253368"/>
                  </a:lnTo>
                  <a:lnTo>
                    <a:pt x="355133" y="254815"/>
                  </a:lnTo>
                  <a:lnTo>
                    <a:pt x="366970" y="256493"/>
                  </a:lnTo>
                  <a:lnTo>
                    <a:pt x="378808" y="258435"/>
                  </a:lnTo>
                  <a:lnTo>
                    <a:pt x="390646" y="260676"/>
                  </a:lnTo>
                  <a:lnTo>
                    <a:pt x="402484" y="263256"/>
                  </a:lnTo>
                  <a:lnTo>
                    <a:pt x="414321" y="266215"/>
                  </a:lnTo>
                  <a:lnTo>
                    <a:pt x="426159" y="269595"/>
                  </a:lnTo>
                  <a:lnTo>
                    <a:pt x="437997" y="273440"/>
                  </a:lnTo>
                  <a:lnTo>
                    <a:pt x="449835" y="277791"/>
                  </a:lnTo>
                  <a:lnTo>
                    <a:pt x="461673" y="282686"/>
                  </a:lnTo>
                  <a:lnTo>
                    <a:pt x="473510" y="288159"/>
                  </a:lnTo>
                  <a:lnTo>
                    <a:pt x="485348" y="294232"/>
                  </a:lnTo>
                  <a:lnTo>
                    <a:pt x="497186" y="300919"/>
                  </a:lnTo>
                  <a:lnTo>
                    <a:pt x="509024" y="308216"/>
                  </a:lnTo>
                  <a:lnTo>
                    <a:pt x="520861" y="316103"/>
                  </a:lnTo>
                  <a:lnTo>
                    <a:pt x="532699" y="324539"/>
                  </a:lnTo>
                  <a:lnTo>
                    <a:pt x="544537" y="333463"/>
                  </a:lnTo>
                  <a:lnTo>
                    <a:pt x="556375" y="342792"/>
                  </a:lnTo>
                  <a:lnTo>
                    <a:pt x="568213" y="352426"/>
                  </a:lnTo>
                  <a:lnTo>
                    <a:pt x="580050" y="362250"/>
                  </a:lnTo>
                  <a:lnTo>
                    <a:pt x="591888" y="372137"/>
                  </a:lnTo>
                  <a:lnTo>
                    <a:pt x="603726" y="381961"/>
                  </a:lnTo>
                  <a:lnTo>
                    <a:pt x="615564" y="391595"/>
                  </a:lnTo>
                  <a:lnTo>
                    <a:pt x="627401" y="400924"/>
                  </a:lnTo>
                  <a:lnTo>
                    <a:pt x="639239" y="409848"/>
                  </a:lnTo>
                  <a:lnTo>
                    <a:pt x="651077" y="418284"/>
                  </a:lnTo>
                  <a:lnTo>
                    <a:pt x="662915" y="426171"/>
                  </a:lnTo>
                  <a:lnTo>
                    <a:pt x="674752" y="433468"/>
                  </a:lnTo>
                  <a:lnTo>
                    <a:pt x="686590" y="440155"/>
                  </a:lnTo>
                  <a:lnTo>
                    <a:pt x="698428" y="446229"/>
                  </a:lnTo>
                  <a:lnTo>
                    <a:pt x="710266" y="451701"/>
                  </a:lnTo>
                  <a:lnTo>
                    <a:pt x="722104" y="456597"/>
                  </a:lnTo>
                  <a:lnTo>
                    <a:pt x="733941" y="460948"/>
                  </a:lnTo>
                  <a:lnTo>
                    <a:pt x="745779" y="464792"/>
                  </a:lnTo>
                  <a:lnTo>
                    <a:pt x="757617" y="468173"/>
                  </a:lnTo>
                  <a:lnTo>
                    <a:pt x="769455" y="471132"/>
                  </a:lnTo>
                  <a:lnTo>
                    <a:pt x="781292" y="473711"/>
                  </a:lnTo>
                  <a:lnTo>
                    <a:pt x="793130" y="475953"/>
                  </a:lnTo>
                  <a:lnTo>
                    <a:pt x="804968" y="477895"/>
                  </a:lnTo>
                  <a:lnTo>
                    <a:pt x="816806" y="479572"/>
                  </a:lnTo>
                  <a:lnTo>
                    <a:pt x="828643" y="481019"/>
                  </a:lnTo>
                  <a:lnTo>
                    <a:pt x="840481" y="482264"/>
                  </a:lnTo>
                  <a:lnTo>
                    <a:pt x="852319" y="483333"/>
                  </a:lnTo>
                  <a:lnTo>
                    <a:pt x="864157" y="484251"/>
                  </a:lnTo>
                  <a:lnTo>
                    <a:pt x="875995" y="485037"/>
                  </a:lnTo>
                  <a:lnTo>
                    <a:pt x="887832" y="485710"/>
                  </a:lnTo>
                  <a:lnTo>
                    <a:pt x="899670" y="486285"/>
                  </a:lnTo>
                  <a:lnTo>
                    <a:pt x="911508" y="486777"/>
                  </a:lnTo>
                  <a:lnTo>
                    <a:pt x="923346" y="487197"/>
                  </a:lnTo>
                  <a:lnTo>
                    <a:pt x="935183" y="487555"/>
                  </a:lnTo>
                  <a:lnTo>
                    <a:pt x="947021" y="487861"/>
                  </a:lnTo>
                  <a:lnTo>
                    <a:pt x="958859" y="488122"/>
                  </a:lnTo>
                  <a:lnTo>
                    <a:pt x="970697" y="488344"/>
                  </a:lnTo>
                  <a:lnTo>
                    <a:pt x="982534" y="488534"/>
                  </a:lnTo>
                  <a:lnTo>
                    <a:pt x="994372" y="488695"/>
                  </a:lnTo>
                  <a:lnTo>
                    <a:pt x="1006210" y="488832"/>
                  </a:lnTo>
                  <a:lnTo>
                    <a:pt x="1018048" y="488950"/>
                  </a:lnTo>
                  <a:lnTo>
                    <a:pt x="1029886" y="489049"/>
                  </a:lnTo>
                  <a:lnTo>
                    <a:pt x="1041723" y="489134"/>
                  </a:lnTo>
                  <a:lnTo>
                    <a:pt x="1053561" y="489206"/>
                  </a:lnTo>
                  <a:lnTo>
                    <a:pt x="1065399" y="489268"/>
                  </a:lnTo>
                  <a:lnTo>
                    <a:pt x="1077237" y="489320"/>
                  </a:lnTo>
                  <a:lnTo>
                    <a:pt x="1089074" y="489365"/>
                  </a:lnTo>
                  <a:lnTo>
                    <a:pt x="1100912" y="489403"/>
                  </a:lnTo>
                  <a:lnTo>
                    <a:pt x="1112750" y="489435"/>
                  </a:lnTo>
                  <a:lnTo>
                    <a:pt x="1124588" y="489462"/>
                  </a:lnTo>
                  <a:lnTo>
                    <a:pt x="1136426" y="489486"/>
                  </a:lnTo>
                  <a:lnTo>
                    <a:pt x="1148263" y="489506"/>
                  </a:lnTo>
                  <a:lnTo>
                    <a:pt x="1160101" y="489523"/>
                  </a:lnTo>
                  <a:lnTo>
                    <a:pt x="1171939" y="489537"/>
                  </a:lnTo>
                  <a:lnTo>
                    <a:pt x="1171939" y="489660"/>
                  </a:lnTo>
                  <a:lnTo>
                    <a:pt x="1183777" y="489667"/>
                  </a:lnTo>
                  <a:lnTo>
                    <a:pt x="1195614" y="489676"/>
                  </a:lnTo>
                  <a:lnTo>
                    <a:pt x="1207452" y="489686"/>
                  </a:lnTo>
                  <a:lnTo>
                    <a:pt x="1219290" y="489697"/>
                  </a:lnTo>
                  <a:lnTo>
                    <a:pt x="1231128" y="489711"/>
                  </a:lnTo>
                  <a:lnTo>
                    <a:pt x="1242965" y="489727"/>
                  </a:lnTo>
                  <a:lnTo>
                    <a:pt x="1254803" y="489746"/>
                  </a:lnTo>
                  <a:lnTo>
                    <a:pt x="1266641" y="489769"/>
                  </a:lnTo>
                  <a:lnTo>
                    <a:pt x="1278479" y="489795"/>
                  </a:lnTo>
                  <a:lnTo>
                    <a:pt x="1290317" y="489825"/>
                  </a:lnTo>
                  <a:lnTo>
                    <a:pt x="1302154" y="489862"/>
                  </a:lnTo>
                  <a:lnTo>
                    <a:pt x="1313992" y="489904"/>
                  </a:lnTo>
                  <a:lnTo>
                    <a:pt x="1325830" y="489954"/>
                  </a:lnTo>
                  <a:lnTo>
                    <a:pt x="1337668" y="490012"/>
                  </a:lnTo>
                  <a:lnTo>
                    <a:pt x="1349505" y="490081"/>
                  </a:lnTo>
                  <a:lnTo>
                    <a:pt x="1361343" y="490162"/>
                  </a:lnTo>
                  <a:lnTo>
                    <a:pt x="1373181" y="490257"/>
                  </a:lnTo>
                  <a:lnTo>
                    <a:pt x="1385019" y="490368"/>
                  </a:lnTo>
                  <a:lnTo>
                    <a:pt x="1396856" y="490498"/>
                  </a:lnTo>
                  <a:lnTo>
                    <a:pt x="1408694" y="490651"/>
                  </a:lnTo>
                  <a:lnTo>
                    <a:pt x="1420532" y="490830"/>
                  </a:lnTo>
                  <a:lnTo>
                    <a:pt x="1432370" y="491040"/>
                  </a:lnTo>
                  <a:lnTo>
                    <a:pt x="1444208" y="491286"/>
                  </a:lnTo>
                  <a:lnTo>
                    <a:pt x="1456045" y="491574"/>
                  </a:lnTo>
                  <a:lnTo>
                    <a:pt x="1467883" y="491910"/>
                  </a:lnTo>
                  <a:lnTo>
                    <a:pt x="1479721" y="492303"/>
                  </a:lnTo>
                  <a:lnTo>
                    <a:pt x="1491559" y="492762"/>
                  </a:lnTo>
                  <a:lnTo>
                    <a:pt x="1503396" y="493297"/>
                  </a:lnTo>
                  <a:lnTo>
                    <a:pt x="1515234" y="493919"/>
                  </a:lnTo>
                  <a:lnTo>
                    <a:pt x="1527072" y="494642"/>
                  </a:lnTo>
                  <a:lnTo>
                    <a:pt x="1538910" y="495481"/>
                  </a:lnTo>
                  <a:lnTo>
                    <a:pt x="1550748" y="496452"/>
                  </a:lnTo>
                  <a:lnTo>
                    <a:pt x="1562585" y="497573"/>
                  </a:lnTo>
                  <a:lnTo>
                    <a:pt x="1574423" y="498863"/>
                  </a:lnTo>
                  <a:lnTo>
                    <a:pt x="1586261" y="500342"/>
                  </a:lnTo>
                  <a:lnTo>
                    <a:pt x="1598099" y="502032"/>
                  </a:lnTo>
                  <a:lnTo>
                    <a:pt x="1609936" y="503955"/>
                  </a:lnTo>
                  <a:lnTo>
                    <a:pt x="1621774" y="506130"/>
                  </a:lnTo>
                  <a:lnTo>
                    <a:pt x="1633612" y="508578"/>
                  </a:lnTo>
                  <a:lnTo>
                    <a:pt x="1645450" y="511314"/>
                  </a:lnTo>
                  <a:lnTo>
                    <a:pt x="1657287" y="514351"/>
                  </a:lnTo>
                  <a:lnTo>
                    <a:pt x="1669125" y="517694"/>
                  </a:lnTo>
                  <a:lnTo>
                    <a:pt x="1680963" y="521343"/>
                  </a:lnTo>
                  <a:lnTo>
                    <a:pt x="1692801" y="525286"/>
                  </a:lnTo>
                  <a:lnTo>
                    <a:pt x="1704639" y="529505"/>
                  </a:lnTo>
                  <a:lnTo>
                    <a:pt x="1716476" y="533966"/>
                  </a:lnTo>
                  <a:lnTo>
                    <a:pt x="1728314" y="538631"/>
                  </a:lnTo>
                  <a:lnTo>
                    <a:pt x="1740152" y="543448"/>
                  </a:lnTo>
                  <a:lnTo>
                    <a:pt x="1751990" y="548360"/>
                  </a:lnTo>
                  <a:lnTo>
                    <a:pt x="1763827" y="553304"/>
                  </a:lnTo>
                  <a:lnTo>
                    <a:pt x="1775665" y="558215"/>
                  </a:lnTo>
                  <a:lnTo>
                    <a:pt x="1787503" y="563033"/>
                  </a:lnTo>
                  <a:lnTo>
                    <a:pt x="1799341" y="567697"/>
                  </a:lnTo>
                  <a:lnTo>
                    <a:pt x="1811178" y="572159"/>
                  </a:lnTo>
                  <a:lnTo>
                    <a:pt x="1823016" y="576377"/>
                  </a:lnTo>
                  <a:lnTo>
                    <a:pt x="1834854" y="580321"/>
                  </a:lnTo>
                  <a:lnTo>
                    <a:pt x="1846692" y="583969"/>
                  </a:lnTo>
                  <a:lnTo>
                    <a:pt x="1858530" y="587313"/>
                  </a:lnTo>
                  <a:lnTo>
                    <a:pt x="1870367" y="590349"/>
                  </a:lnTo>
                  <a:lnTo>
                    <a:pt x="1882205" y="593086"/>
                  </a:lnTo>
                  <a:lnTo>
                    <a:pt x="1894043" y="595533"/>
                  </a:lnTo>
                  <a:lnTo>
                    <a:pt x="1905881" y="597709"/>
                  </a:lnTo>
                  <a:lnTo>
                    <a:pt x="1917718" y="599631"/>
                  </a:lnTo>
                  <a:lnTo>
                    <a:pt x="1929556" y="601321"/>
                  </a:lnTo>
                  <a:lnTo>
                    <a:pt x="1941394" y="602801"/>
                  </a:lnTo>
                  <a:lnTo>
                    <a:pt x="1953232" y="604091"/>
                  </a:lnTo>
                  <a:lnTo>
                    <a:pt x="1965069" y="605211"/>
                  </a:lnTo>
                  <a:lnTo>
                    <a:pt x="1976907" y="606182"/>
                  </a:lnTo>
                  <a:lnTo>
                    <a:pt x="1988745" y="607021"/>
                  </a:lnTo>
                  <a:lnTo>
                    <a:pt x="2000583" y="607745"/>
                  </a:lnTo>
                  <a:lnTo>
                    <a:pt x="2012421" y="608367"/>
                  </a:lnTo>
                  <a:lnTo>
                    <a:pt x="2024258" y="608902"/>
                  </a:lnTo>
                  <a:lnTo>
                    <a:pt x="2036096" y="609360"/>
                  </a:lnTo>
                  <a:lnTo>
                    <a:pt x="2047934" y="609753"/>
                  </a:lnTo>
                  <a:lnTo>
                    <a:pt x="2059772" y="610090"/>
                  </a:lnTo>
                  <a:lnTo>
                    <a:pt x="2071609" y="610378"/>
                  </a:lnTo>
                  <a:lnTo>
                    <a:pt x="2083447" y="610624"/>
                  </a:lnTo>
                  <a:lnTo>
                    <a:pt x="2095285" y="610833"/>
                  </a:lnTo>
                  <a:lnTo>
                    <a:pt x="2107123" y="611013"/>
                  </a:lnTo>
                  <a:lnTo>
                    <a:pt x="2118961" y="611166"/>
                  </a:lnTo>
                  <a:lnTo>
                    <a:pt x="2130798" y="611296"/>
                  </a:lnTo>
                  <a:lnTo>
                    <a:pt x="2142636" y="611407"/>
                  </a:lnTo>
                  <a:lnTo>
                    <a:pt x="2154474" y="611502"/>
                  </a:lnTo>
                  <a:lnTo>
                    <a:pt x="2166312" y="611582"/>
                  </a:lnTo>
                  <a:lnTo>
                    <a:pt x="2178149" y="611651"/>
                  </a:lnTo>
                  <a:lnTo>
                    <a:pt x="2189987" y="611710"/>
                  </a:lnTo>
                  <a:lnTo>
                    <a:pt x="2201825" y="611760"/>
                  </a:lnTo>
                  <a:lnTo>
                    <a:pt x="2213663" y="611802"/>
                  </a:lnTo>
                  <a:lnTo>
                    <a:pt x="2225500" y="611838"/>
                  </a:lnTo>
                  <a:lnTo>
                    <a:pt x="2237338" y="611869"/>
                  </a:lnTo>
                  <a:lnTo>
                    <a:pt x="2249176" y="611895"/>
                  </a:lnTo>
                  <a:lnTo>
                    <a:pt x="2261014" y="611917"/>
                  </a:lnTo>
                  <a:lnTo>
                    <a:pt x="2272852" y="611936"/>
                  </a:lnTo>
                  <a:lnTo>
                    <a:pt x="2284689" y="611952"/>
                  </a:lnTo>
                  <a:lnTo>
                    <a:pt x="2296527" y="611966"/>
                  </a:lnTo>
                  <a:lnTo>
                    <a:pt x="2308365" y="611978"/>
                  </a:lnTo>
                  <a:lnTo>
                    <a:pt x="2320203" y="611988"/>
                  </a:lnTo>
                  <a:lnTo>
                    <a:pt x="2332040" y="611996"/>
                  </a:lnTo>
                  <a:lnTo>
                    <a:pt x="2343878" y="612003"/>
                  </a:lnTo>
                  <a:lnTo>
                    <a:pt x="2343878" y="611921"/>
                  </a:lnTo>
                  <a:lnTo>
                    <a:pt x="2355716" y="611900"/>
                  </a:lnTo>
                  <a:lnTo>
                    <a:pt x="2367554" y="611874"/>
                  </a:lnTo>
                  <a:lnTo>
                    <a:pt x="2379391" y="611845"/>
                  </a:lnTo>
                  <a:lnTo>
                    <a:pt x="2391229" y="611810"/>
                  </a:lnTo>
                  <a:lnTo>
                    <a:pt x="2403067" y="611768"/>
                  </a:lnTo>
                  <a:lnTo>
                    <a:pt x="2414905" y="611720"/>
                  </a:lnTo>
                  <a:lnTo>
                    <a:pt x="2426743" y="611663"/>
                  </a:lnTo>
                  <a:lnTo>
                    <a:pt x="2438580" y="611596"/>
                  </a:lnTo>
                  <a:lnTo>
                    <a:pt x="2450418" y="611518"/>
                  </a:lnTo>
                  <a:lnTo>
                    <a:pt x="2462256" y="611425"/>
                  </a:lnTo>
                  <a:lnTo>
                    <a:pt x="2474094" y="611317"/>
                  </a:lnTo>
                  <a:lnTo>
                    <a:pt x="2485931" y="611190"/>
                  </a:lnTo>
                  <a:lnTo>
                    <a:pt x="2497769" y="611040"/>
                  </a:lnTo>
                  <a:lnTo>
                    <a:pt x="2509607" y="610865"/>
                  </a:lnTo>
                  <a:lnTo>
                    <a:pt x="2521445" y="610658"/>
                  </a:lnTo>
                  <a:lnTo>
                    <a:pt x="2533283" y="610416"/>
                  </a:lnTo>
                  <a:lnTo>
                    <a:pt x="2545120" y="610132"/>
                  </a:lnTo>
                  <a:lnTo>
                    <a:pt x="2556958" y="609799"/>
                  </a:lnTo>
                  <a:lnTo>
                    <a:pt x="2568796" y="609408"/>
                  </a:lnTo>
                  <a:lnTo>
                    <a:pt x="2580634" y="608949"/>
                  </a:lnTo>
                  <a:lnTo>
                    <a:pt x="2592471" y="608411"/>
                  </a:lnTo>
                  <a:lnTo>
                    <a:pt x="2604309" y="607781"/>
                  </a:lnTo>
                  <a:lnTo>
                    <a:pt x="2616147" y="607044"/>
                  </a:lnTo>
                  <a:lnTo>
                    <a:pt x="2627985" y="606181"/>
                  </a:lnTo>
                  <a:lnTo>
                    <a:pt x="2639822" y="605171"/>
                  </a:lnTo>
                  <a:lnTo>
                    <a:pt x="2651660" y="603992"/>
                  </a:lnTo>
                  <a:lnTo>
                    <a:pt x="2663498" y="602616"/>
                  </a:lnTo>
                  <a:lnTo>
                    <a:pt x="2675336" y="601012"/>
                  </a:lnTo>
                  <a:lnTo>
                    <a:pt x="2687174" y="599145"/>
                  </a:lnTo>
                  <a:lnTo>
                    <a:pt x="2699011" y="596975"/>
                  </a:lnTo>
                  <a:lnTo>
                    <a:pt x="2710849" y="594458"/>
                  </a:lnTo>
                  <a:lnTo>
                    <a:pt x="2722687" y="591545"/>
                  </a:lnTo>
                  <a:lnTo>
                    <a:pt x="2734525" y="588183"/>
                  </a:lnTo>
                  <a:lnTo>
                    <a:pt x="2746362" y="584313"/>
                  </a:lnTo>
                  <a:lnTo>
                    <a:pt x="2758200" y="579875"/>
                  </a:lnTo>
                  <a:lnTo>
                    <a:pt x="2770038" y="574805"/>
                  </a:lnTo>
                  <a:lnTo>
                    <a:pt x="2781876" y="569037"/>
                  </a:lnTo>
                  <a:lnTo>
                    <a:pt x="2793713" y="562511"/>
                  </a:lnTo>
                  <a:lnTo>
                    <a:pt x="2805551" y="555168"/>
                  </a:lnTo>
                  <a:lnTo>
                    <a:pt x="2817389" y="546959"/>
                  </a:lnTo>
                  <a:lnTo>
                    <a:pt x="2829227" y="537849"/>
                  </a:lnTo>
                  <a:lnTo>
                    <a:pt x="2841065" y="527819"/>
                  </a:lnTo>
                  <a:lnTo>
                    <a:pt x="2852902" y="516873"/>
                  </a:lnTo>
                  <a:lnTo>
                    <a:pt x="2864740" y="505043"/>
                  </a:lnTo>
                  <a:lnTo>
                    <a:pt x="2876578" y="492388"/>
                  </a:lnTo>
                  <a:lnTo>
                    <a:pt x="2888416" y="479003"/>
                  </a:lnTo>
                  <a:lnTo>
                    <a:pt x="2900253" y="465008"/>
                  </a:lnTo>
                  <a:lnTo>
                    <a:pt x="2912091" y="450557"/>
                  </a:lnTo>
                  <a:lnTo>
                    <a:pt x="2923929" y="435822"/>
                  </a:lnTo>
                  <a:lnTo>
                    <a:pt x="2935767" y="420991"/>
                  </a:lnTo>
                  <a:lnTo>
                    <a:pt x="2947604" y="406256"/>
                  </a:lnTo>
                  <a:lnTo>
                    <a:pt x="2959442" y="391804"/>
                  </a:lnTo>
                  <a:lnTo>
                    <a:pt x="2971280" y="377810"/>
                  </a:lnTo>
                  <a:lnTo>
                    <a:pt x="2983118" y="364424"/>
                  </a:lnTo>
                  <a:lnTo>
                    <a:pt x="2994956" y="351770"/>
                  </a:lnTo>
                  <a:lnTo>
                    <a:pt x="3006793" y="339940"/>
                  </a:lnTo>
                  <a:lnTo>
                    <a:pt x="3018631" y="328994"/>
                  </a:lnTo>
                  <a:lnTo>
                    <a:pt x="3030469" y="318964"/>
                  </a:lnTo>
                  <a:lnTo>
                    <a:pt x="3042307" y="309854"/>
                  </a:lnTo>
                  <a:lnTo>
                    <a:pt x="3054144" y="301645"/>
                  </a:lnTo>
                  <a:lnTo>
                    <a:pt x="3065982" y="294302"/>
                  </a:lnTo>
                  <a:lnTo>
                    <a:pt x="3077820" y="287776"/>
                  </a:lnTo>
                  <a:lnTo>
                    <a:pt x="3089658" y="282008"/>
                  </a:lnTo>
                  <a:lnTo>
                    <a:pt x="3101496" y="276938"/>
                  </a:lnTo>
                  <a:lnTo>
                    <a:pt x="3113333" y="272499"/>
                  </a:lnTo>
                  <a:lnTo>
                    <a:pt x="3125171" y="268630"/>
                  </a:lnTo>
                  <a:lnTo>
                    <a:pt x="3137009" y="265268"/>
                  </a:lnTo>
                  <a:lnTo>
                    <a:pt x="3148847" y="262355"/>
                  </a:lnTo>
                  <a:lnTo>
                    <a:pt x="3160684" y="259838"/>
                  </a:lnTo>
                  <a:lnTo>
                    <a:pt x="3172522" y="257668"/>
                  </a:lnTo>
                  <a:lnTo>
                    <a:pt x="3184360" y="255801"/>
                  </a:lnTo>
                  <a:lnTo>
                    <a:pt x="3196198" y="254197"/>
                  </a:lnTo>
                  <a:lnTo>
                    <a:pt x="3208035" y="252821"/>
                  </a:lnTo>
                  <a:lnTo>
                    <a:pt x="3219873" y="251641"/>
                  </a:lnTo>
                  <a:lnTo>
                    <a:pt x="3231711" y="250632"/>
                  </a:lnTo>
                  <a:lnTo>
                    <a:pt x="3243549" y="249769"/>
                  </a:lnTo>
                  <a:lnTo>
                    <a:pt x="3255387" y="249031"/>
                  </a:lnTo>
                  <a:lnTo>
                    <a:pt x="3267224" y="248401"/>
                  </a:lnTo>
                  <a:lnTo>
                    <a:pt x="3279062" y="247864"/>
                  </a:lnTo>
                  <a:lnTo>
                    <a:pt x="3290900" y="247405"/>
                  </a:lnTo>
                  <a:lnTo>
                    <a:pt x="3302738" y="247014"/>
                  </a:lnTo>
                  <a:lnTo>
                    <a:pt x="3314575" y="246681"/>
                  </a:lnTo>
                  <a:lnTo>
                    <a:pt x="3326413" y="246397"/>
                  </a:lnTo>
                  <a:lnTo>
                    <a:pt x="3338251" y="246154"/>
                  </a:lnTo>
                  <a:lnTo>
                    <a:pt x="3350089" y="245948"/>
                  </a:lnTo>
                  <a:lnTo>
                    <a:pt x="3361926" y="245773"/>
                  </a:lnTo>
                  <a:lnTo>
                    <a:pt x="3373764" y="245623"/>
                  </a:lnTo>
                  <a:lnTo>
                    <a:pt x="3385602" y="245496"/>
                  </a:lnTo>
                  <a:lnTo>
                    <a:pt x="3397440" y="245387"/>
                  </a:lnTo>
                  <a:lnTo>
                    <a:pt x="3409278" y="245295"/>
                  </a:lnTo>
                  <a:lnTo>
                    <a:pt x="3421115" y="245217"/>
                  </a:lnTo>
                  <a:lnTo>
                    <a:pt x="3432953" y="245150"/>
                  </a:lnTo>
                  <a:lnTo>
                    <a:pt x="3444791" y="245093"/>
                  </a:lnTo>
                  <a:lnTo>
                    <a:pt x="3456629" y="245044"/>
                  </a:lnTo>
                  <a:lnTo>
                    <a:pt x="3468466" y="245003"/>
                  </a:lnTo>
                  <a:lnTo>
                    <a:pt x="3480304" y="244968"/>
                  </a:lnTo>
                  <a:lnTo>
                    <a:pt x="3492142" y="244938"/>
                  </a:lnTo>
                  <a:lnTo>
                    <a:pt x="3503980" y="244913"/>
                  </a:lnTo>
                  <a:lnTo>
                    <a:pt x="3515818" y="244891"/>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53" name="pl53"/>
            <p:cNvSpPr/>
            <p:nvPr/>
          </p:nvSpPr>
          <p:spPr>
            <a:xfrm>
              <a:off x="2482252" y="3476084"/>
              <a:ext cx="4687757" cy="489455"/>
            </a:xfrm>
            <a:custGeom>
              <a:avLst/>
              <a:pathLst>
                <a:path w="4687757" h="489455">
                  <a:moveTo>
                    <a:pt x="0" y="367153"/>
                  </a:moveTo>
                  <a:lnTo>
                    <a:pt x="11837" y="367145"/>
                  </a:lnTo>
                  <a:lnTo>
                    <a:pt x="23675" y="367137"/>
                  </a:lnTo>
                  <a:lnTo>
                    <a:pt x="35513" y="367127"/>
                  </a:lnTo>
                  <a:lnTo>
                    <a:pt x="47351" y="367115"/>
                  </a:lnTo>
                  <a:lnTo>
                    <a:pt x="59188" y="367102"/>
                  </a:lnTo>
                  <a:lnTo>
                    <a:pt x="71026" y="367085"/>
                  </a:lnTo>
                  <a:lnTo>
                    <a:pt x="82864" y="367067"/>
                  </a:lnTo>
                  <a:lnTo>
                    <a:pt x="94702" y="367044"/>
                  </a:lnTo>
                  <a:lnTo>
                    <a:pt x="106539" y="367018"/>
                  </a:lnTo>
                  <a:lnTo>
                    <a:pt x="118377" y="366987"/>
                  </a:lnTo>
                  <a:lnTo>
                    <a:pt x="130215" y="366951"/>
                  </a:lnTo>
                  <a:lnTo>
                    <a:pt x="142053" y="366909"/>
                  </a:lnTo>
                  <a:lnTo>
                    <a:pt x="153891" y="366859"/>
                  </a:lnTo>
                  <a:lnTo>
                    <a:pt x="165728" y="366800"/>
                  </a:lnTo>
                  <a:lnTo>
                    <a:pt x="177566" y="366732"/>
                  </a:lnTo>
                  <a:lnTo>
                    <a:pt x="189404" y="366651"/>
                  </a:lnTo>
                  <a:lnTo>
                    <a:pt x="201242" y="366556"/>
                  </a:lnTo>
                  <a:lnTo>
                    <a:pt x="213079" y="366445"/>
                  </a:lnTo>
                  <a:lnTo>
                    <a:pt x="224917" y="366315"/>
                  </a:lnTo>
                  <a:lnTo>
                    <a:pt x="236755" y="366162"/>
                  </a:lnTo>
                  <a:lnTo>
                    <a:pt x="248593" y="365983"/>
                  </a:lnTo>
                  <a:lnTo>
                    <a:pt x="260430" y="365773"/>
                  </a:lnTo>
                  <a:lnTo>
                    <a:pt x="272268" y="365527"/>
                  </a:lnTo>
                  <a:lnTo>
                    <a:pt x="284106" y="365239"/>
                  </a:lnTo>
                  <a:lnTo>
                    <a:pt x="295944" y="364903"/>
                  </a:lnTo>
                  <a:lnTo>
                    <a:pt x="307782" y="364510"/>
                  </a:lnTo>
                  <a:lnTo>
                    <a:pt x="319619" y="364051"/>
                  </a:lnTo>
                  <a:lnTo>
                    <a:pt x="331457" y="363516"/>
                  </a:lnTo>
                  <a:lnTo>
                    <a:pt x="343295" y="362894"/>
                  </a:lnTo>
                  <a:lnTo>
                    <a:pt x="355133" y="362170"/>
                  </a:lnTo>
                  <a:lnTo>
                    <a:pt x="366970" y="361331"/>
                  </a:lnTo>
                  <a:lnTo>
                    <a:pt x="378808" y="360361"/>
                  </a:lnTo>
                  <a:lnTo>
                    <a:pt x="390646" y="359240"/>
                  </a:lnTo>
                  <a:lnTo>
                    <a:pt x="402484" y="357950"/>
                  </a:lnTo>
                  <a:lnTo>
                    <a:pt x="414321" y="356471"/>
                  </a:lnTo>
                  <a:lnTo>
                    <a:pt x="426159" y="354780"/>
                  </a:lnTo>
                  <a:lnTo>
                    <a:pt x="437997" y="352858"/>
                  </a:lnTo>
                  <a:lnTo>
                    <a:pt x="449835" y="350682"/>
                  </a:lnTo>
                  <a:lnTo>
                    <a:pt x="461673" y="348235"/>
                  </a:lnTo>
                  <a:lnTo>
                    <a:pt x="473510" y="345498"/>
                  </a:lnTo>
                  <a:lnTo>
                    <a:pt x="485348" y="342462"/>
                  </a:lnTo>
                  <a:lnTo>
                    <a:pt x="497186" y="339118"/>
                  </a:lnTo>
                  <a:lnTo>
                    <a:pt x="509024" y="335470"/>
                  </a:lnTo>
                  <a:lnTo>
                    <a:pt x="520861" y="331526"/>
                  </a:lnTo>
                  <a:lnTo>
                    <a:pt x="532699" y="327308"/>
                  </a:lnTo>
                  <a:lnTo>
                    <a:pt x="544537" y="322846"/>
                  </a:lnTo>
                  <a:lnTo>
                    <a:pt x="556375" y="318182"/>
                  </a:lnTo>
                  <a:lnTo>
                    <a:pt x="568213" y="313365"/>
                  </a:lnTo>
                  <a:lnTo>
                    <a:pt x="580050" y="308453"/>
                  </a:lnTo>
                  <a:lnTo>
                    <a:pt x="591888" y="303509"/>
                  </a:lnTo>
                  <a:lnTo>
                    <a:pt x="603726" y="298597"/>
                  </a:lnTo>
                  <a:lnTo>
                    <a:pt x="615564" y="293780"/>
                  </a:lnTo>
                  <a:lnTo>
                    <a:pt x="627401" y="289116"/>
                  </a:lnTo>
                  <a:lnTo>
                    <a:pt x="639239" y="284654"/>
                  </a:lnTo>
                  <a:lnTo>
                    <a:pt x="651077" y="280436"/>
                  </a:lnTo>
                  <a:lnTo>
                    <a:pt x="662915" y="276492"/>
                  </a:lnTo>
                  <a:lnTo>
                    <a:pt x="674752" y="272844"/>
                  </a:lnTo>
                  <a:lnTo>
                    <a:pt x="686590" y="269500"/>
                  </a:lnTo>
                  <a:lnTo>
                    <a:pt x="698428" y="266463"/>
                  </a:lnTo>
                  <a:lnTo>
                    <a:pt x="710266" y="263727"/>
                  </a:lnTo>
                  <a:lnTo>
                    <a:pt x="722104" y="261280"/>
                  </a:lnTo>
                  <a:lnTo>
                    <a:pt x="733941" y="259104"/>
                  </a:lnTo>
                  <a:lnTo>
                    <a:pt x="745779" y="257182"/>
                  </a:lnTo>
                  <a:lnTo>
                    <a:pt x="757617" y="255491"/>
                  </a:lnTo>
                  <a:lnTo>
                    <a:pt x="769455" y="254012"/>
                  </a:lnTo>
                  <a:lnTo>
                    <a:pt x="781292" y="252722"/>
                  </a:lnTo>
                  <a:lnTo>
                    <a:pt x="793130" y="251601"/>
                  </a:lnTo>
                  <a:lnTo>
                    <a:pt x="804968" y="250631"/>
                  </a:lnTo>
                  <a:lnTo>
                    <a:pt x="816806" y="249792"/>
                  </a:lnTo>
                  <a:lnTo>
                    <a:pt x="828643" y="249068"/>
                  </a:lnTo>
                  <a:lnTo>
                    <a:pt x="840481" y="248446"/>
                  </a:lnTo>
                  <a:lnTo>
                    <a:pt x="852319" y="247911"/>
                  </a:lnTo>
                  <a:lnTo>
                    <a:pt x="864157" y="247452"/>
                  </a:lnTo>
                  <a:lnTo>
                    <a:pt x="875995" y="247059"/>
                  </a:lnTo>
                  <a:lnTo>
                    <a:pt x="887832" y="246723"/>
                  </a:lnTo>
                  <a:lnTo>
                    <a:pt x="899670" y="246435"/>
                  </a:lnTo>
                  <a:lnTo>
                    <a:pt x="911508" y="246189"/>
                  </a:lnTo>
                  <a:lnTo>
                    <a:pt x="923346" y="245979"/>
                  </a:lnTo>
                  <a:lnTo>
                    <a:pt x="935183" y="245800"/>
                  </a:lnTo>
                  <a:lnTo>
                    <a:pt x="947021" y="245647"/>
                  </a:lnTo>
                  <a:lnTo>
                    <a:pt x="958859" y="245517"/>
                  </a:lnTo>
                  <a:lnTo>
                    <a:pt x="970697" y="245406"/>
                  </a:lnTo>
                  <a:lnTo>
                    <a:pt x="982534" y="245311"/>
                  </a:lnTo>
                  <a:lnTo>
                    <a:pt x="994372" y="245230"/>
                  </a:lnTo>
                  <a:lnTo>
                    <a:pt x="1006210" y="245162"/>
                  </a:lnTo>
                  <a:lnTo>
                    <a:pt x="1018048" y="245103"/>
                  </a:lnTo>
                  <a:lnTo>
                    <a:pt x="1029886" y="245053"/>
                  </a:lnTo>
                  <a:lnTo>
                    <a:pt x="1041723" y="245011"/>
                  </a:lnTo>
                  <a:lnTo>
                    <a:pt x="1053561" y="244975"/>
                  </a:lnTo>
                  <a:lnTo>
                    <a:pt x="1065399" y="244944"/>
                  </a:lnTo>
                  <a:lnTo>
                    <a:pt x="1077237" y="244918"/>
                  </a:lnTo>
                  <a:lnTo>
                    <a:pt x="1089074" y="244895"/>
                  </a:lnTo>
                  <a:lnTo>
                    <a:pt x="1100912" y="244876"/>
                  </a:lnTo>
                  <a:lnTo>
                    <a:pt x="1112750" y="244860"/>
                  </a:lnTo>
                  <a:lnTo>
                    <a:pt x="1124588" y="244847"/>
                  </a:lnTo>
                  <a:lnTo>
                    <a:pt x="1136426" y="244835"/>
                  </a:lnTo>
                  <a:lnTo>
                    <a:pt x="1148263" y="244825"/>
                  </a:lnTo>
                  <a:lnTo>
                    <a:pt x="1160101" y="244817"/>
                  </a:lnTo>
                  <a:lnTo>
                    <a:pt x="1171939" y="244809"/>
                  </a:lnTo>
                  <a:lnTo>
                    <a:pt x="1171939" y="244768"/>
                  </a:lnTo>
                  <a:lnTo>
                    <a:pt x="1183777" y="244768"/>
                  </a:lnTo>
                  <a:lnTo>
                    <a:pt x="1195614" y="244768"/>
                  </a:lnTo>
                  <a:lnTo>
                    <a:pt x="1207452" y="244768"/>
                  </a:lnTo>
                  <a:lnTo>
                    <a:pt x="1219290" y="244768"/>
                  </a:lnTo>
                  <a:lnTo>
                    <a:pt x="1231128" y="244768"/>
                  </a:lnTo>
                  <a:lnTo>
                    <a:pt x="1242965" y="244768"/>
                  </a:lnTo>
                  <a:lnTo>
                    <a:pt x="1254803" y="244768"/>
                  </a:lnTo>
                  <a:lnTo>
                    <a:pt x="1266641" y="244768"/>
                  </a:lnTo>
                  <a:lnTo>
                    <a:pt x="1278479" y="244768"/>
                  </a:lnTo>
                  <a:lnTo>
                    <a:pt x="1290317" y="244768"/>
                  </a:lnTo>
                  <a:lnTo>
                    <a:pt x="1302154" y="244768"/>
                  </a:lnTo>
                  <a:lnTo>
                    <a:pt x="1313992" y="244768"/>
                  </a:lnTo>
                  <a:lnTo>
                    <a:pt x="1325830" y="244768"/>
                  </a:lnTo>
                  <a:lnTo>
                    <a:pt x="1337668" y="244768"/>
                  </a:lnTo>
                  <a:lnTo>
                    <a:pt x="1349505" y="244768"/>
                  </a:lnTo>
                  <a:lnTo>
                    <a:pt x="1361343" y="244768"/>
                  </a:lnTo>
                  <a:lnTo>
                    <a:pt x="1373181" y="244768"/>
                  </a:lnTo>
                  <a:lnTo>
                    <a:pt x="1385019" y="244768"/>
                  </a:lnTo>
                  <a:lnTo>
                    <a:pt x="1396856" y="244768"/>
                  </a:lnTo>
                  <a:lnTo>
                    <a:pt x="1408694" y="244768"/>
                  </a:lnTo>
                  <a:lnTo>
                    <a:pt x="1420532" y="244768"/>
                  </a:lnTo>
                  <a:lnTo>
                    <a:pt x="1432370" y="244768"/>
                  </a:lnTo>
                  <a:lnTo>
                    <a:pt x="1444208" y="244768"/>
                  </a:lnTo>
                  <a:lnTo>
                    <a:pt x="1456045" y="244768"/>
                  </a:lnTo>
                  <a:lnTo>
                    <a:pt x="1467883" y="244768"/>
                  </a:lnTo>
                  <a:lnTo>
                    <a:pt x="1479721" y="244768"/>
                  </a:lnTo>
                  <a:lnTo>
                    <a:pt x="1491559" y="244768"/>
                  </a:lnTo>
                  <a:lnTo>
                    <a:pt x="1503396" y="244768"/>
                  </a:lnTo>
                  <a:lnTo>
                    <a:pt x="1515234" y="244768"/>
                  </a:lnTo>
                  <a:lnTo>
                    <a:pt x="1527072" y="244768"/>
                  </a:lnTo>
                  <a:lnTo>
                    <a:pt x="1538910" y="244768"/>
                  </a:lnTo>
                  <a:lnTo>
                    <a:pt x="1550748" y="244768"/>
                  </a:lnTo>
                  <a:lnTo>
                    <a:pt x="1562585" y="244768"/>
                  </a:lnTo>
                  <a:lnTo>
                    <a:pt x="1574423" y="244768"/>
                  </a:lnTo>
                  <a:lnTo>
                    <a:pt x="1586261" y="244768"/>
                  </a:lnTo>
                  <a:lnTo>
                    <a:pt x="1598099" y="244768"/>
                  </a:lnTo>
                  <a:lnTo>
                    <a:pt x="1609936" y="244768"/>
                  </a:lnTo>
                  <a:lnTo>
                    <a:pt x="1621774" y="244768"/>
                  </a:lnTo>
                  <a:lnTo>
                    <a:pt x="1633612" y="244768"/>
                  </a:lnTo>
                  <a:lnTo>
                    <a:pt x="1645450" y="244768"/>
                  </a:lnTo>
                  <a:lnTo>
                    <a:pt x="1657287" y="244768"/>
                  </a:lnTo>
                  <a:lnTo>
                    <a:pt x="1669125" y="244768"/>
                  </a:lnTo>
                  <a:lnTo>
                    <a:pt x="1680963" y="244768"/>
                  </a:lnTo>
                  <a:lnTo>
                    <a:pt x="1692801" y="244768"/>
                  </a:lnTo>
                  <a:lnTo>
                    <a:pt x="1704639" y="244768"/>
                  </a:lnTo>
                  <a:lnTo>
                    <a:pt x="1716476" y="244768"/>
                  </a:lnTo>
                  <a:lnTo>
                    <a:pt x="1728314" y="244768"/>
                  </a:lnTo>
                  <a:lnTo>
                    <a:pt x="1740152" y="244768"/>
                  </a:lnTo>
                  <a:lnTo>
                    <a:pt x="1751990" y="244768"/>
                  </a:lnTo>
                  <a:lnTo>
                    <a:pt x="1763827" y="244768"/>
                  </a:lnTo>
                  <a:lnTo>
                    <a:pt x="1775665" y="244768"/>
                  </a:lnTo>
                  <a:lnTo>
                    <a:pt x="1787503" y="244768"/>
                  </a:lnTo>
                  <a:lnTo>
                    <a:pt x="1799341" y="244768"/>
                  </a:lnTo>
                  <a:lnTo>
                    <a:pt x="1811178" y="244768"/>
                  </a:lnTo>
                  <a:lnTo>
                    <a:pt x="1823016" y="244768"/>
                  </a:lnTo>
                  <a:lnTo>
                    <a:pt x="1834854" y="244768"/>
                  </a:lnTo>
                  <a:lnTo>
                    <a:pt x="1846692" y="244768"/>
                  </a:lnTo>
                  <a:lnTo>
                    <a:pt x="1858530" y="244768"/>
                  </a:lnTo>
                  <a:lnTo>
                    <a:pt x="1870367" y="244768"/>
                  </a:lnTo>
                  <a:lnTo>
                    <a:pt x="1882205" y="244768"/>
                  </a:lnTo>
                  <a:lnTo>
                    <a:pt x="1894043" y="244768"/>
                  </a:lnTo>
                  <a:lnTo>
                    <a:pt x="1905881" y="244768"/>
                  </a:lnTo>
                  <a:lnTo>
                    <a:pt x="1917718" y="244768"/>
                  </a:lnTo>
                  <a:lnTo>
                    <a:pt x="1929556" y="244768"/>
                  </a:lnTo>
                  <a:lnTo>
                    <a:pt x="1941394" y="244768"/>
                  </a:lnTo>
                  <a:lnTo>
                    <a:pt x="1953232" y="244768"/>
                  </a:lnTo>
                  <a:lnTo>
                    <a:pt x="1965069" y="244768"/>
                  </a:lnTo>
                  <a:lnTo>
                    <a:pt x="1976907" y="244768"/>
                  </a:lnTo>
                  <a:lnTo>
                    <a:pt x="1988745" y="244768"/>
                  </a:lnTo>
                  <a:lnTo>
                    <a:pt x="2000583" y="244768"/>
                  </a:lnTo>
                  <a:lnTo>
                    <a:pt x="2012421" y="244768"/>
                  </a:lnTo>
                  <a:lnTo>
                    <a:pt x="2024258" y="244768"/>
                  </a:lnTo>
                  <a:lnTo>
                    <a:pt x="2036096" y="244768"/>
                  </a:lnTo>
                  <a:lnTo>
                    <a:pt x="2047934" y="244768"/>
                  </a:lnTo>
                  <a:lnTo>
                    <a:pt x="2059772" y="244768"/>
                  </a:lnTo>
                  <a:lnTo>
                    <a:pt x="2071609" y="244768"/>
                  </a:lnTo>
                  <a:lnTo>
                    <a:pt x="2083447" y="244768"/>
                  </a:lnTo>
                  <a:lnTo>
                    <a:pt x="2095285" y="244768"/>
                  </a:lnTo>
                  <a:lnTo>
                    <a:pt x="2107123" y="244768"/>
                  </a:lnTo>
                  <a:lnTo>
                    <a:pt x="2118961" y="244768"/>
                  </a:lnTo>
                  <a:lnTo>
                    <a:pt x="2130798" y="244768"/>
                  </a:lnTo>
                  <a:lnTo>
                    <a:pt x="2142636" y="244768"/>
                  </a:lnTo>
                  <a:lnTo>
                    <a:pt x="2154474" y="244768"/>
                  </a:lnTo>
                  <a:lnTo>
                    <a:pt x="2166312" y="244768"/>
                  </a:lnTo>
                  <a:lnTo>
                    <a:pt x="2178149" y="244768"/>
                  </a:lnTo>
                  <a:lnTo>
                    <a:pt x="2189987" y="244768"/>
                  </a:lnTo>
                  <a:lnTo>
                    <a:pt x="2201825" y="244768"/>
                  </a:lnTo>
                  <a:lnTo>
                    <a:pt x="2213663" y="244768"/>
                  </a:lnTo>
                  <a:lnTo>
                    <a:pt x="2225500" y="244768"/>
                  </a:lnTo>
                  <a:lnTo>
                    <a:pt x="2237338" y="244768"/>
                  </a:lnTo>
                  <a:lnTo>
                    <a:pt x="2249176" y="244768"/>
                  </a:lnTo>
                  <a:lnTo>
                    <a:pt x="2261014" y="244768"/>
                  </a:lnTo>
                  <a:lnTo>
                    <a:pt x="2272852" y="244768"/>
                  </a:lnTo>
                  <a:lnTo>
                    <a:pt x="2284689" y="244768"/>
                  </a:lnTo>
                  <a:lnTo>
                    <a:pt x="2296527" y="244768"/>
                  </a:lnTo>
                  <a:lnTo>
                    <a:pt x="2308365" y="244768"/>
                  </a:lnTo>
                  <a:lnTo>
                    <a:pt x="2320203" y="244768"/>
                  </a:lnTo>
                  <a:lnTo>
                    <a:pt x="2332040" y="244768"/>
                  </a:lnTo>
                  <a:lnTo>
                    <a:pt x="2343878" y="244768"/>
                  </a:lnTo>
                  <a:lnTo>
                    <a:pt x="2343878" y="244686"/>
                  </a:lnTo>
                  <a:lnTo>
                    <a:pt x="2355716" y="244672"/>
                  </a:lnTo>
                  <a:lnTo>
                    <a:pt x="2367554" y="244655"/>
                  </a:lnTo>
                  <a:lnTo>
                    <a:pt x="2379391" y="244635"/>
                  </a:lnTo>
                  <a:lnTo>
                    <a:pt x="2391229" y="244612"/>
                  </a:lnTo>
                  <a:lnTo>
                    <a:pt x="2403067" y="244584"/>
                  </a:lnTo>
                  <a:lnTo>
                    <a:pt x="2414905" y="244552"/>
                  </a:lnTo>
                  <a:lnTo>
                    <a:pt x="2426743" y="244514"/>
                  </a:lnTo>
                  <a:lnTo>
                    <a:pt x="2438580" y="244469"/>
                  </a:lnTo>
                  <a:lnTo>
                    <a:pt x="2450418" y="244417"/>
                  </a:lnTo>
                  <a:lnTo>
                    <a:pt x="2462256" y="244355"/>
                  </a:lnTo>
                  <a:lnTo>
                    <a:pt x="2474094" y="244283"/>
                  </a:lnTo>
                  <a:lnTo>
                    <a:pt x="2485931" y="244198"/>
                  </a:lnTo>
                  <a:lnTo>
                    <a:pt x="2497769" y="244099"/>
                  </a:lnTo>
                  <a:lnTo>
                    <a:pt x="2509607" y="243982"/>
                  </a:lnTo>
                  <a:lnTo>
                    <a:pt x="2521445" y="243844"/>
                  </a:lnTo>
                  <a:lnTo>
                    <a:pt x="2533283" y="243683"/>
                  </a:lnTo>
                  <a:lnTo>
                    <a:pt x="2545120" y="243493"/>
                  </a:lnTo>
                  <a:lnTo>
                    <a:pt x="2556958" y="243271"/>
                  </a:lnTo>
                  <a:lnTo>
                    <a:pt x="2568796" y="243010"/>
                  </a:lnTo>
                  <a:lnTo>
                    <a:pt x="2580634" y="242705"/>
                  </a:lnTo>
                  <a:lnTo>
                    <a:pt x="2592471" y="242346"/>
                  </a:lnTo>
                  <a:lnTo>
                    <a:pt x="2604309" y="241926"/>
                  </a:lnTo>
                  <a:lnTo>
                    <a:pt x="2616147" y="241434"/>
                  </a:lnTo>
                  <a:lnTo>
                    <a:pt x="2627985" y="240859"/>
                  </a:lnTo>
                  <a:lnTo>
                    <a:pt x="2639822" y="240186"/>
                  </a:lnTo>
                  <a:lnTo>
                    <a:pt x="2651660" y="239400"/>
                  </a:lnTo>
                  <a:lnTo>
                    <a:pt x="2663498" y="238483"/>
                  </a:lnTo>
                  <a:lnTo>
                    <a:pt x="2675336" y="237413"/>
                  </a:lnTo>
                  <a:lnTo>
                    <a:pt x="2687174" y="236168"/>
                  </a:lnTo>
                  <a:lnTo>
                    <a:pt x="2699011" y="234722"/>
                  </a:lnTo>
                  <a:lnTo>
                    <a:pt x="2710849" y="233044"/>
                  </a:lnTo>
                  <a:lnTo>
                    <a:pt x="2722687" y="231102"/>
                  </a:lnTo>
                  <a:lnTo>
                    <a:pt x="2734525" y="228860"/>
                  </a:lnTo>
                  <a:lnTo>
                    <a:pt x="2746362" y="226281"/>
                  </a:lnTo>
                  <a:lnTo>
                    <a:pt x="2758200" y="223322"/>
                  </a:lnTo>
                  <a:lnTo>
                    <a:pt x="2770038" y="219942"/>
                  </a:lnTo>
                  <a:lnTo>
                    <a:pt x="2781876" y="216097"/>
                  </a:lnTo>
                  <a:lnTo>
                    <a:pt x="2793713" y="211746"/>
                  </a:lnTo>
                  <a:lnTo>
                    <a:pt x="2805551" y="206850"/>
                  </a:lnTo>
                  <a:lnTo>
                    <a:pt x="2817389" y="201378"/>
                  </a:lnTo>
                  <a:lnTo>
                    <a:pt x="2829227" y="195304"/>
                  </a:lnTo>
                  <a:lnTo>
                    <a:pt x="2841065" y="188618"/>
                  </a:lnTo>
                  <a:lnTo>
                    <a:pt x="2852902" y="181321"/>
                  </a:lnTo>
                  <a:lnTo>
                    <a:pt x="2864740" y="173434"/>
                  </a:lnTo>
                  <a:lnTo>
                    <a:pt x="2876578" y="164997"/>
                  </a:lnTo>
                  <a:lnTo>
                    <a:pt x="2888416" y="156074"/>
                  </a:lnTo>
                  <a:lnTo>
                    <a:pt x="2900253" y="146744"/>
                  </a:lnTo>
                  <a:lnTo>
                    <a:pt x="2912091" y="137110"/>
                  </a:lnTo>
                  <a:lnTo>
                    <a:pt x="2923929" y="127287"/>
                  </a:lnTo>
                  <a:lnTo>
                    <a:pt x="2935767" y="117399"/>
                  </a:lnTo>
                  <a:lnTo>
                    <a:pt x="2947604" y="107576"/>
                  </a:lnTo>
                  <a:lnTo>
                    <a:pt x="2959442" y="97941"/>
                  </a:lnTo>
                  <a:lnTo>
                    <a:pt x="2971280" y="88612"/>
                  </a:lnTo>
                  <a:lnTo>
                    <a:pt x="2983118" y="79688"/>
                  </a:lnTo>
                  <a:lnTo>
                    <a:pt x="2994956" y="71252"/>
                  </a:lnTo>
                  <a:lnTo>
                    <a:pt x="3006793" y="63365"/>
                  </a:lnTo>
                  <a:lnTo>
                    <a:pt x="3018631" y="56068"/>
                  </a:lnTo>
                  <a:lnTo>
                    <a:pt x="3030469" y="49381"/>
                  </a:lnTo>
                  <a:lnTo>
                    <a:pt x="3042307" y="43308"/>
                  </a:lnTo>
                  <a:lnTo>
                    <a:pt x="3054144" y="37835"/>
                  </a:lnTo>
                  <a:lnTo>
                    <a:pt x="3065982" y="32940"/>
                  </a:lnTo>
                  <a:lnTo>
                    <a:pt x="3077820" y="28589"/>
                  </a:lnTo>
                  <a:lnTo>
                    <a:pt x="3089658" y="24744"/>
                  </a:lnTo>
                  <a:lnTo>
                    <a:pt x="3101496" y="21364"/>
                  </a:lnTo>
                  <a:lnTo>
                    <a:pt x="3113333" y="18405"/>
                  </a:lnTo>
                  <a:lnTo>
                    <a:pt x="3125171" y="15825"/>
                  </a:lnTo>
                  <a:lnTo>
                    <a:pt x="3137009" y="13584"/>
                  </a:lnTo>
                  <a:lnTo>
                    <a:pt x="3148847" y="11642"/>
                  </a:lnTo>
                  <a:lnTo>
                    <a:pt x="3160684" y="9964"/>
                  </a:lnTo>
                  <a:lnTo>
                    <a:pt x="3172522" y="8517"/>
                  </a:lnTo>
                  <a:lnTo>
                    <a:pt x="3184360" y="7273"/>
                  </a:lnTo>
                  <a:lnTo>
                    <a:pt x="3196198" y="6203"/>
                  </a:lnTo>
                  <a:lnTo>
                    <a:pt x="3208035" y="5286"/>
                  </a:lnTo>
                  <a:lnTo>
                    <a:pt x="3219873" y="4500"/>
                  </a:lnTo>
                  <a:lnTo>
                    <a:pt x="3231711" y="3827"/>
                  </a:lnTo>
                  <a:lnTo>
                    <a:pt x="3243549" y="3251"/>
                  </a:lnTo>
                  <a:lnTo>
                    <a:pt x="3255387" y="2759"/>
                  </a:lnTo>
                  <a:lnTo>
                    <a:pt x="3267224" y="2340"/>
                  </a:lnTo>
                  <a:lnTo>
                    <a:pt x="3279062" y="1981"/>
                  </a:lnTo>
                  <a:lnTo>
                    <a:pt x="3290900" y="1675"/>
                  </a:lnTo>
                  <a:lnTo>
                    <a:pt x="3302738" y="1415"/>
                  </a:lnTo>
                  <a:lnTo>
                    <a:pt x="3314575" y="1192"/>
                  </a:lnTo>
                  <a:lnTo>
                    <a:pt x="3326413" y="1003"/>
                  </a:lnTo>
                  <a:lnTo>
                    <a:pt x="3338251" y="842"/>
                  </a:lnTo>
                  <a:lnTo>
                    <a:pt x="3350089" y="704"/>
                  </a:lnTo>
                  <a:lnTo>
                    <a:pt x="3361926" y="587"/>
                  </a:lnTo>
                  <a:lnTo>
                    <a:pt x="3373764" y="487"/>
                  </a:lnTo>
                  <a:lnTo>
                    <a:pt x="3385602" y="402"/>
                  </a:lnTo>
                  <a:lnTo>
                    <a:pt x="3397440" y="330"/>
                  </a:lnTo>
                  <a:lnTo>
                    <a:pt x="3409278" y="269"/>
                  </a:lnTo>
                  <a:lnTo>
                    <a:pt x="3421115" y="216"/>
                  </a:lnTo>
                  <a:lnTo>
                    <a:pt x="3432953" y="172"/>
                  </a:lnTo>
                  <a:lnTo>
                    <a:pt x="3444791" y="134"/>
                  </a:lnTo>
                  <a:lnTo>
                    <a:pt x="3456629" y="102"/>
                  </a:lnTo>
                  <a:lnTo>
                    <a:pt x="3468466" y="74"/>
                  </a:lnTo>
                  <a:lnTo>
                    <a:pt x="3480304" y="51"/>
                  </a:lnTo>
                  <a:lnTo>
                    <a:pt x="3492142" y="31"/>
                  </a:lnTo>
                  <a:lnTo>
                    <a:pt x="3503980" y="14"/>
                  </a:lnTo>
                  <a:lnTo>
                    <a:pt x="3515818" y="0"/>
                  </a:lnTo>
                  <a:lnTo>
                    <a:pt x="3515818" y="82"/>
                  </a:lnTo>
                  <a:lnTo>
                    <a:pt x="3527655" y="110"/>
                  </a:lnTo>
                  <a:lnTo>
                    <a:pt x="3539493" y="144"/>
                  </a:lnTo>
                  <a:lnTo>
                    <a:pt x="3551331" y="184"/>
                  </a:lnTo>
                  <a:lnTo>
                    <a:pt x="3563169" y="231"/>
                  </a:lnTo>
                  <a:lnTo>
                    <a:pt x="3575006" y="286"/>
                  </a:lnTo>
                  <a:lnTo>
                    <a:pt x="3586844" y="350"/>
                  </a:lnTo>
                  <a:lnTo>
                    <a:pt x="3598682" y="426"/>
                  </a:lnTo>
                  <a:lnTo>
                    <a:pt x="3610520" y="515"/>
                  </a:lnTo>
                  <a:lnTo>
                    <a:pt x="3622357" y="620"/>
                  </a:lnTo>
                  <a:lnTo>
                    <a:pt x="3634195" y="743"/>
                  </a:lnTo>
                  <a:lnTo>
                    <a:pt x="3646033" y="887"/>
                  </a:lnTo>
                  <a:lnTo>
                    <a:pt x="3657871" y="1057"/>
                  </a:lnTo>
                  <a:lnTo>
                    <a:pt x="3669709" y="1257"/>
                  </a:lnTo>
                  <a:lnTo>
                    <a:pt x="3681546" y="1491"/>
                  </a:lnTo>
                  <a:lnTo>
                    <a:pt x="3693384" y="1766"/>
                  </a:lnTo>
                  <a:lnTo>
                    <a:pt x="3705222" y="2088"/>
                  </a:lnTo>
                  <a:lnTo>
                    <a:pt x="3717060" y="2467"/>
                  </a:lnTo>
                  <a:lnTo>
                    <a:pt x="3728897" y="2912"/>
                  </a:lnTo>
                  <a:lnTo>
                    <a:pt x="3740735" y="3433"/>
                  </a:lnTo>
                  <a:lnTo>
                    <a:pt x="3752573" y="4045"/>
                  </a:lnTo>
                  <a:lnTo>
                    <a:pt x="3764411" y="4762"/>
                  </a:lnTo>
                  <a:lnTo>
                    <a:pt x="3776248" y="5602"/>
                  </a:lnTo>
                  <a:lnTo>
                    <a:pt x="3788086" y="6585"/>
                  </a:lnTo>
                  <a:lnTo>
                    <a:pt x="3799924" y="7736"/>
                  </a:lnTo>
                  <a:lnTo>
                    <a:pt x="3811762" y="9082"/>
                  </a:lnTo>
                  <a:lnTo>
                    <a:pt x="3823600" y="10654"/>
                  </a:lnTo>
                  <a:lnTo>
                    <a:pt x="3835437" y="12489"/>
                  </a:lnTo>
                  <a:lnTo>
                    <a:pt x="3847275" y="14628"/>
                  </a:lnTo>
                  <a:lnTo>
                    <a:pt x="3859113" y="17117"/>
                  </a:lnTo>
                  <a:lnTo>
                    <a:pt x="3870951" y="20011"/>
                  </a:lnTo>
                  <a:lnTo>
                    <a:pt x="3882788" y="23366"/>
                  </a:lnTo>
                  <a:lnTo>
                    <a:pt x="3894626" y="27250"/>
                  </a:lnTo>
                  <a:lnTo>
                    <a:pt x="3906464" y="31733"/>
                  </a:lnTo>
                  <a:lnTo>
                    <a:pt x="3918302" y="36892"/>
                  </a:lnTo>
                  <a:lnTo>
                    <a:pt x="3930139" y="42810"/>
                  </a:lnTo>
                  <a:lnTo>
                    <a:pt x="3941977" y="49571"/>
                  </a:lnTo>
                  <a:lnTo>
                    <a:pt x="3953815" y="57261"/>
                  </a:lnTo>
                  <a:lnTo>
                    <a:pt x="3965653" y="65962"/>
                  </a:lnTo>
                  <a:lnTo>
                    <a:pt x="3977491" y="75753"/>
                  </a:lnTo>
                  <a:lnTo>
                    <a:pt x="3989328" y="86698"/>
                  </a:lnTo>
                  <a:lnTo>
                    <a:pt x="4001166" y="98845"/>
                  </a:lnTo>
                  <a:lnTo>
                    <a:pt x="4013004" y="112219"/>
                  </a:lnTo>
                  <a:lnTo>
                    <a:pt x="4024842" y="126813"/>
                  </a:lnTo>
                  <a:lnTo>
                    <a:pt x="4036679" y="142587"/>
                  </a:lnTo>
                  <a:lnTo>
                    <a:pt x="4048517" y="159459"/>
                  </a:lnTo>
                  <a:lnTo>
                    <a:pt x="4060355" y="177307"/>
                  </a:lnTo>
                  <a:lnTo>
                    <a:pt x="4072193" y="195966"/>
                  </a:lnTo>
                  <a:lnTo>
                    <a:pt x="4084031" y="215234"/>
                  </a:lnTo>
                  <a:lnTo>
                    <a:pt x="4095868" y="234881"/>
                  </a:lnTo>
                  <a:lnTo>
                    <a:pt x="4107706" y="254656"/>
                  </a:lnTo>
                  <a:lnTo>
                    <a:pt x="4119544" y="274303"/>
                  </a:lnTo>
                  <a:lnTo>
                    <a:pt x="4131382" y="293571"/>
                  </a:lnTo>
                  <a:lnTo>
                    <a:pt x="4143219" y="312230"/>
                  </a:lnTo>
                  <a:lnTo>
                    <a:pt x="4155057" y="330077"/>
                  </a:lnTo>
                  <a:lnTo>
                    <a:pt x="4166895" y="346950"/>
                  </a:lnTo>
                  <a:lnTo>
                    <a:pt x="4178733" y="362724"/>
                  </a:lnTo>
                  <a:lnTo>
                    <a:pt x="4190570" y="377318"/>
                  </a:lnTo>
                  <a:lnTo>
                    <a:pt x="4202408" y="390691"/>
                  </a:lnTo>
                  <a:lnTo>
                    <a:pt x="4214246" y="402838"/>
                  </a:lnTo>
                  <a:lnTo>
                    <a:pt x="4226084" y="413783"/>
                  </a:lnTo>
                  <a:lnTo>
                    <a:pt x="4237922" y="423574"/>
                  </a:lnTo>
                  <a:lnTo>
                    <a:pt x="4249759" y="432276"/>
                  </a:lnTo>
                  <a:lnTo>
                    <a:pt x="4261597" y="439966"/>
                  </a:lnTo>
                  <a:lnTo>
                    <a:pt x="4273435" y="446727"/>
                  </a:lnTo>
                  <a:lnTo>
                    <a:pt x="4285273" y="452644"/>
                  </a:lnTo>
                  <a:lnTo>
                    <a:pt x="4297110" y="457804"/>
                  </a:lnTo>
                  <a:lnTo>
                    <a:pt x="4308948" y="462286"/>
                  </a:lnTo>
                  <a:lnTo>
                    <a:pt x="4320786" y="466170"/>
                  </a:lnTo>
                  <a:lnTo>
                    <a:pt x="4332624" y="469526"/>
                  </a:lnTo>
                  <a:lnTo>
                    <a:pt x="4344461" y="472419"/>
                  </a:lnTo>
                  <a:lnTo>
                    <a:pt x="4356299" y="474909"/>
                  </a:lnTo>
                  <a:lnTo>
                    <a:pt x="4368137" y="477048"/>
                  </a:lnTo>
                  <a:lnTo>
                    <a:pt x="4379975" y="478883"/>
                  </a:lnTo>
                  <a:lnTo>
                    <a:pt x="4391813" y="480455"/>
                  </a:lnTo>
                  <a:lnTo>
                    <a:pt x="4403650" y="481801"/>
                  </a:lnTo>
                  <a:lnTo>
                    <a:pt x="4415488" y="482952"/>
                  </a:lnTo>
                  <a:lnTo>
                    <a:pt x="4427326" y="483935"/>
                  </a:lnTo>
                  <a:lnTo>
                    <a:pt x="4439164" y="484775"/>
                  </a:lnTo>
                  <a:lnTo>
                    <a:pt x="4451001" y="485492"/>
                  </a:lnTo>
                  <a:lnTo>
                    <a:pt x="4462839" y="486103"/>
                  </a:lnTo>
                  <a:lnTo>
                    <a:pt x="4474677" y="486625"/>
                  </a:lnTo>
                  <a:lnTo>
                    <a:pt x="4486515" y="487069"/>
                  </a:lnTo>
                  <a:lnTo>
                    <a:pt x="4498352" y="487448"/>
                  </a:lnTo>
                  <a:lnTo>
                    <a:pt x="4510190" y="487771"/>
                  </a:lnTo>
                  <a:lnTo>
                    <a:pt x="4522028" y="488046"/>
                  </a:lnTo>
                  <a:lnTo>
                    <a:pt x="4533866" y="488280"/>
                  </a:lnTo>
                  <a:lnTo>
                    <a:pt x="4545704" y="488479"/>
                  </a:lnTo>
                  <a:lnTo>
                    <a:pt x="4557541" y="488649"/>
                  </a:lnTo>
                  <a:lnTo>
                    <a:pt x="4569379" y="488794"/>
                  </a:lnTo>
                  <a:lnTo>
                    <a:pt x="4581217" y="488917"/>
                  </a:lnTo>
                  <a:lnTo>
                    <a:pt x="4593055" y="489021"/>
                  </a:lnTo>
                  <a:lnTo>
                    <a:pt x="4604892" y="489110"/>
                  </a:lnTo>
                  <a:lnTo>
                    <a:pt x="4616730" y="489186"/>
                  </a:lnTo>
                  <a:lnTo>
                    <a:pt x="4628568" y="489251"/>
                  </a:lnTo>
                  <a:lnTo>
                    <a:pt x="4640406" y="489306"/>
                  </a:lnTo>
                  <a:lnTo>
                    <a:pt x="4652244" y="489352"/>
                  </a:lnTo>
                  <a:lnTo>
                    <a:pt x="4664081" y="489392"/>
                  </a:lnTo>
                  <a:lnTo>
                    <a:pt x="4675919" y="489426"/>
                  </a:lnTo>
                  <a:lnTo>
                    <a:pt x="4687757" y="489455"/>
                  </a:lnTo>
                </a:path>
              </a:pathLst>
            </a:custGeom>
            <a:ln w="40651" cap="flat">
              <a:solidFill>
                <a:srgbClr val="E8E8E8">
                  <a:alpha val="100000"/>
                </a:srgbClr>
              </a:solidFill>
              <a:prstDash val="solid"/>
              <a:round/>
            </a:ln>
          </p:spPr>
          <p:txBody>
            <a:bodyPr/>
            <a:lstStyle/>
            <a:p/>
          </p:txBody>
        </p:sp>
        <p:sp>
          <p:nvSpPr>
            <p:cNvPr id="54" name="pl54"/>
            <p:cNvSpPr/>
            <p:nvPr/>
          </p:nvSpPr>
          <p:spPr>
            <a:xfrm>
              <a:off x="2482252" y="3843320"/>
              <a:ext cx="4687757" cy="367235"/>
            </a:xfrm>
            <a:custGeom>
              <a:avLst/>
              <a:pathLst>
                <a:path w="4687757" h="367235">
                  <a:moveTo>
                    <a:pt x="0" y="367112"/>
                  </a:moveTo>
                  <a:lnTo>
                    <a:pt x="11837" y="367090"/>
                  </a:lnTo>
                  <a:lnTo>
                    <a:pt x="23675" y="367065"/>
                  </a:lnTo>
                  <a:lnTo>
                    <a:pt x="35513" y="367035"/>
                  </a:lnTo>
                  <a:lnTo>
                    <a:pt x="47351" y="367000"/>
                  </a:lnTo>
                  <a:lnTo>
                    <a:pt x="59188" y="366959"/>
                  </a:lnTo>
                  <a:lnTo>
                    <a:pt x="71026" y="366910"/>
                  </a:lnTo>
                  <a:lnTo>
                    <a:pt x="82864" y="366853"/>
                  </a:lnTo>
                  <a:lnTo>
                    <a:pt x="94702" y="366786"/>
                  </a:lnTo>
                  <a:lnTo>
                    <a:pt x="106539" y="366708"/>
                  </a:lnTo>
                  <a:lnTo>
                    <a:pt x="118377" y="366616"/>
                  </a:lnTo>
                  <a:lnTo>
                    <a:pt x="130215" y="366507"/>
                  </a:lnTo>
                  <a:lnTo>
                    <a:pt x="142053" y="366380"/>
                  </a:lnTo>
                  <a:lnTo>
                    <a:pt x="153891" y="366230"/>
                  </a:lnTo>
                  <a:lnTo>
                    <a:pt x="165728" y="366055"/>
                  </a:lnTo>
                  <a:lnTo>
                    <a:pt x="177566" y="365849"/>
                  </a:lnTo>
                  <a:lnTo>
                    <a:pt x="189404" y="365606"/>
                  </a:lnTo>
                  <a:lnTo>
                    <a:pt x="201242" y="365322"/>
                  </a:lnTo>
                  <a:lnTo>
                    <a:pt x="213079" y="364989"/>
                  </a:lnTo>
                  <a:lnTo>
                    <a:pt x="224917" y="364598"/>
                  </a:lnTo>
                  <a:lnTo>
                    <a:pt x="236755" y="364139"/>
                  </a:lnTo>
                  <a:lnTo>
                    <a:pt x="248593" y="363602"/>
                  </a:lnTo>
                  <a:lnTo>
                    <a:pt x="260430" y="362972"/>
                  </a:lnTo>
                  <a:lnTo>
                    <a:pt x="272268" y="362234"/>
                  </a:lnTo>
                  <a:lnTo>
                    <a:pt x="284106" y="361371"/>
                  </a:lnTo>
                  <a:lnTo>
                    <a:pt x="295944" y="360362"/>
                  </a:lnTo>
                  <a:lnTo>
                    <a:pt x="307782" y="359182"/>
                  </a:lnTo>
                  <a:lnTo>
                    <a:pt x="319619" y="357806"/>
                  </a:lnTo>
                  <a:lnTo>
                    <a:pt x="331457" y="356202"/>
                  </a:lnTo>
                  <a:lnTo>
                    <a:pt x="343295" y="354335"/>
                  </a:lnTo>
                  <a:lnTo>
                    <a:pt x="355133" y="352165"/>
                  </a:lnTo>
                  <a:lnTo>
                    <a:pt x="366970" y="349648"/>
                  </a:lnTo>
                  <a:lnTo>
                    <a:pt x="378808" y="346735"/>
                  </a:lnTo>
                  <a:lnTo>
                    <a:pt x="390646" y="343373"/>
                  </a:lnTo>
                  <a:lnTo>
                    <a:pt x="402484" y="339504"/>
                  </a:lnTo>
                  <a:lnTo>
                    <a:pt x="414321" y="335065"/>
                  </a:lnTo>
                  <a:lnTo>
                    <a:pt x="426159" y="329995"/>
                  </a:lnTo>
                  <a:lnTo>
                    <a:pt x="437997" y="324227"/>
                  </a:lnTo>
                  <a:lnTo>
                    <a:pt x="449835" y="317701"/>
                  </a:lnTo>
                  <a:lnTo>
                    <a:pt x="461673" y="310358"/>
                  </a:lnTo>
                  <a:lnTo>
                    <a:pt x="473510" y="302149"/>
                  </a:lnTo>
                  <a:lnTo>
                    <a:pt x="485348" y="293039"/>
                  </a:lnTo>
                  <a:lnTo>
                    <a:pt x="497186" y="283009"/>
                  </a:lnTo>
                  <a:lnTo>
                    <a:pt x="509024" y="272063"/>
                  </a:lnTo>
                  <a:lnTo>
                    <a:pt x="520861" y="260233"/>
                  </a:lnTo>
                  <a:lnTo>
                    <a:pt x="532699" y="247579"/>
                  </a:lnTo>
                  <a:lnTo>
                    <a:pt x="544537" y="234193"/>
                  </a:lnTo>
                  <a:lnTo>
                    <a:pt x="556375" y="220199"/>
                  </a:lnTo>
                  <a:lnTo>
                    <a:pt x="568213" y="205747"/>
                  </a:lnTo>
                  <a:lnTo>
                    <a:pt x="580050" y="191012"/>
                  </a:lnTo>
                  <a:lnTo>
                    <a:pt x="591888" y="176181"/>
                  </a:lnTo>
                  <a:lnTo>
                    <a:pt x="603726" y="161446"/>
                  </a:lnTo>
                  <a:lnTo>
                    <a:pt x="615564" y="146995"/>
                  </a:lnTo>
                  <a:lnTo>
                    <a:pt x="627401" y="133000"/>
                  </a:lnTo>
                  <a:lnTo>
                    <a:pt x="639239" y="119615"/>
                  </a:lnTo>
                  <a:lnTo>
                    <a:pt x="651077" y="106960"/>
                  </a:lnTo>
                  <a:lnTo>
                    <a:pt x="662915" y="95130"/>
                  </a:lnTo>
                  <a:lnTo>
                    <a:pt x="674752" y="84184"/>
                  </a:lnTo>
                  <a:lnTo>
                    <a:pt x="686590" y="74154"/>
                  </a:lnTo>
                  <a:lnTo>
                    <a:pt x="698428" y="65044"/>
                  </a:lnTo>
                  <a:lnTo>
                    <a:pt x="710266" y="56835"/>
                  </a:lnTo>
                  <a:lnTo>
                    <a:pt x="722104" y="49492"/>
                  </a:lnTo>
                  <a:lnTo>
                    <a:pt x="733941" y="42966"/>
                  </a:lnTo>
                  <a:lnTo>
                    <a:pt x="745779" y="37198"/>
                  </a:lnTo>
                  <a:lnTo>
                    <a:pt x="757617" y="32128"/>
                  </a:lnTo>
                  <a:lnTo>
                    <a:pt x="769455" y="27690"/>
                  </a:lnTo>
                  <a:lnTo>
                    <a:pt x="781292" y="23820"/>
                  </a:lnTo>
                  <a:lnTo>
                    <a:pt x="793130" y="20458"/>
                  </a:lnTo>
                  <a:lnTo>
                    <a:pt x="804968" y="17545"/>
                  </a:lnTo>
                  <a:lnTo>
                    <a:pt x="816806" y="15028"/>
                  </a:lnTo>
                  <a:lnTo>
                    <a:pt x="828643" y="12858"/>
                  </a:lnTo>
                  <a:lnTo>
                    <a:pt x="840481" y="10991"/>
                  </a:lnTo>
                  <a:lnTo>
                    <a:pt x="852319" y="9387"/>
                  </a:lnTo>
                  <a:lnTo>
                    <a:pt x="864157" y="8011"/>
                  </a:lnTo>
                  <a:lnTo>
                    <a:pt x="875995" y="6832"/>
                  </a:lnTo>
                  <a:lnTo>
                    <a:pt x="887832" y="5822"/>
                  </a:lnTo>
                  <a:lnTo>
                    <a:pt x="899670" y="4959"/>
                  </a:lnTo>
                  <a:lnTo>
                    <a:pt x="911508" y="4222"/>
                  </a:lnTo>
                  <a:lnTo>
                    <a:pt x="923346" y="3592"/>
                  </a:lnTo>
                  <a:lnTo>
                    <a:pt x="935183" y="3054"/>
                  </a:lnTo>
                  <a:lnTo>
                    <a:pt x="947021" y="2595"/>
                  </a:lnTo>
                  <a:lnTo>
                    <a:pt x="958859" y="2204"/>
                  </a:lnTo>
                  <a:lnTo>
                    <a:pt x="970697" y="1871"/>
                  </a:lnTo>
                  <a:lnTo>
                    <a:pt x="982534" y="1587"/>
                  </a:lnTo>
                  <a:lnTo>
                    <a:pt x="994372" y="1345"/>
                  </a:lnTo>
                  <a:lnTo>
                    <a:pt x="1006210" y="1138"/>
                  </a:lnTo>
                  <a:lnTo>
                    <a:pt x="1018048" y="963"/>
                  </a:lnTo>
                  <a:lnTo>
                    <a:pt x="1029886" y="813"/>
                  </a:lnTo>
                  <a:lnTo>
                    <a:pt x="1041723" y="686"/>
                  </a:lnTo>
                  <a:lnTo>
                    <a:pt x="1053561" y="578"/>
                  </a:lnTo>
                  <a:lnTo>
                    <a:pt x="1065399" y="485"/>
                  </a:lnTo>
                  <a:lnTo>
                    <a:pt x="1077237" y="407"/>
                  </a:lnTo>
                  <a:lnTo>
                    <a:pt x="1089074" y="340"/>
                  </a:lnTo>
                  <a:lnTo>
                    <a:pt x="1100912" y="283"/>
                  </a:lnTo>
                  <a:lnTo>
                    <a:pt x="1112750" y="235"/>
                  </a:lnTo>
                  <a:lnTo>
                    <a:pt x="1124588" y="193"/>
                  </a:lnTo>
                  <a:lnTo>
                    <a:pt x="1136426" y="158"/>
                  </a:lnTo>
                  <a:lnTo>
                    <a:pt x="1148263" y="129"/>
                  </a:lnTo>
                  <a:lnTo>
                    <a:pt x="1160101" y="103"/>
                  </a:lnTo>
                  <a:lnTo>
                    <a:pt x="1171939" y="82"/>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466"/>
                  </a:lnTo>
                  <a:lnTo>
                    <a:pt x="2355716" y="122480"/>
                  </a:lnTo>
                  <a:lnTo>
                    <a:pt x="2367554" y="122497"/>
                  </a:lnTo>
                  <a:lnTo>
                    <a:pt x="2379391" y="122517"/>
                  </a:lnTo>
                  <a:lnTo>
                    <a:pt x="2391229" y="122541"/>
                  </a:lnTo>
                  <a:lnTo>
                    <a:pt x="2403067" y="122568"/>
                  </a:lnTo>
                  <a:lnTo>
                    <a:pt x="2414905" y="122600"/>
                  </a:lnTo>
                  <a:lnTo>
                    <a:pt x="2426743" y="122638"/>
                  </a:lnTo>
                  <a:lnTo>
                    <a:pt x="2438580" y="122683"/>
                  </a:lnTo>
                  <a:lnTo>
                    <a:pt x="2450418" y="122735"/>
                  </a:lnTo>
                  <a:lnTo>
                    <a:pt x="2462256" y="122797"/>
                  </a:lnTo>
                  <a:lnTo>
                    <a:pt x="2474094" y="122869"/>
                  </a:lnTo>
                  <a:lnTo>
                    <a:pt x="2485931" y="122954"/>
                  </a:lnTo>
                  <a:lnTo>
                    <a:pt x="2497769" y="123053"/>
                  </a:lnTo>
                  <a:lnTo>
                    <a:pt x="2509607" y="123171"/>
                  </a:lnTo>
                  <a:lnTo>
                    <a:pt x="2521445" y="123308"/>
                  </a:lnTo>
                  <a:lnTo>
                    <a:pt x="2533283" y="123469"/>
                  </a:lnTo>
                  <a:lnTo>
                    <a:pt x="2545120" y="123659"/>
                  </a:lnTo>
                  <a:lnTo>
                    <a:pt x="2556958" y="123881"/>
                  </a:lnTo>
                  <a:lnTo>
                    <a:pt x="2568796" y="124142"/>
                  </a:lnTo>
                  <a:lnTo>
                    <a:pt x="2580634" y="124448"/>
                  </a:lnTo>
                  <a:lnTo>
                    <a:pt x="2592471" y="124806"/>
                  </a:lnTo>
                  <a:lnTo>
                    <a:pt x="2604309" y="125226"/>
                  </a:lnTo>
                  <a:lnTo>
                    <a:pt x="2616147" y="125718"/>
                  </a:lnTo>
                  <a:lnTo>
                    <a:pt x="2627985" y="126293"/>
                  </a:lnTo>
                  <a:lnTo>
                    <a:pt x="2639822" y="126966"/>
                  </a:lnTo>
                  <a:lnTo>
                    <a:pt x="2651660" y="127752"/>
                  </a:lnTo>
                  <a:lnTo>
                    <a:pt x="2663498" y="128670"/>
                  </a:lnTo>
                  <a:lnTo>
                    <a:pt x="2675336" y="129739"/>
                  </a:lnTo>
                  <a:lnTo>
                    <a:pt x="2687174" y="130984"/>
                  </a:lnTo>
                  <a:lnTo>
                    <a:pt x="2699011" y="132431"/>
                  </a:lnTo>
                  <a:lnTo>
                    <a:pt x="2710849" y="134108"/>
                  </a:lnTo>
                  <a:lnTo>
                    <a:pt x="2722687" y="136050"/>
                  </a:lnTo>
                  <a:lnTo>
                    <a:pt x="2734525" y="138292"/>
                  </a:lnTo>
                  <a:lnTo>
                    <a:pt x="2746362" y="140871"/>
                  </a:lnTo>
                  <a:lnTo>
                    <a:pt x="2758200" y="143830"/>
                  </a:lnTo>
                  <a:lnTo>
                    <a:pt x="2770038" y="147211"/>
                  </a:lnTo>
                  <a:lnTo>
                    <a:pt x="2781876" y="151055"/>
                  </a:lnTo>
                  <a:lnTo>
                    <a:pt x="2793713" y="155406"/>
                  </a:lnTo>
                  <a:lnTo>
                    <a:pt x="2805551" y="160302"/>
                  </a:lnTo>
                  <a:lnTo>
                    <a:pt x="2817389" y="165774"/>
                  </a:lnTo>
                  <a:lnTo>
                    <a:pt x="2829227" y="171848"/>
                  </a:lnTo>
                  <a:lnTo>
                    <a:pt x="2841065" y="178535"/>
                  </a:lnTo>
                  <a:lnTo>
                    <a:pt x="2852902" y="185832"/>
                  </a:lnTo>
                  <a:lnTo>
                    <a:pt x="2864740" y="193719"/>
                  </a:lnTo>
                  <a:lnTo>
                    <a:pt x="2876578" y="202155"/>
                  </a:lnTo>
                  <a:lnTo>
                    <a:pt x="2888416" y="211079"/>
                  </a:lnTo>
                  <a:lnTo>
                    <a:pt x="2900253" y="220408"/>
                  </a:lnTo>
                  <a:lnTo>
                    <a:pt x="2912091" y="230042"/>
                  </a:lnTo>
                  <a:lnTo>
                    <a:pt x="2923929" y="239866"/>
                  </a:lnTo>
                  <a:lnTo>
                    <a:pt x="2935767" y="249753"/>
                  </a:lnTo>
                  <a:lnTo>
                    <a:pt x="2947604" y="259577"/>
                  </a:lnTo>
                  <a:lnTo>
                    <a:pt x="2959442" y="269211"/>
                  </a:lnTo>
                  <a:lnTo>
                    <a:pt x="2971280" y="278540"/>
                  </a:lnTo>
                  <a:lnTo>
                    <a:pt x="2983118" y="287464"/>
                  </a:lnTo>
                  <a:lnTo>
                    <a:pt x="2994956" y="295900"/>
                  </a:lnTo>
                  <a:lnTo>
                    <a:pt x="3006793" y="303787"/>
                  </a:lnTo>
                  <a:lnTo>
                    <a:pt x="3018631" y="311084"/>
                  </a:lnTo>
                  <a:lnTo>
                    <a:pt x="3030469" y="317771"/>
                  </a:lnTo>
                  <a:lnTo>
                    <a:pt x="3042307" y="323844"/>
                  </a:lnTo>
                  <a:lnTo>
                    <a:pt x="3054144" y="329317"/>
                  </a:lnTo>
                  <a:lnTo>
                    <a:pt x="3065982" y="334212"/>
                  </a:lnTo>
                  <a:lnTo>
                    <a:pt x="3077820" y="338563"/>
                  </a:lnTo>
                  <a:lnTo>
                    <a:pt x="3089658" y="342408"/>
                  </a:lnTo>
                  <a:lnTo>
                    <a:pt x="3101496" y="345788"/>
                  </a:lnTo>
                  <a:lnTo>
                    <a:pt x="3113333" y="348747"/>
                  </a:lnTo>
                  <a:lnTo>
                    <a:pt x="3125171" y="351327"/>
                  </a:lnTo>
                  <a:lnTo>
                    <a:pt x="3137009" y="353568"/>
                  </a:lnTo>
                  <a:lnTo>
                    <a:pt x="3148847" y="355510"/>
                  </a:lnTo>
                  <a:lnTo>
                    <a:pt x="3160684" y="357188"/>
                  </a:lnTo>
                  <a:lnTo>
                    <a:pt x="3172522" y="358635"/>
                  </a:lnTo>
                  <a:lnTo>
                    <a:pt x="3184360" y="359880"/>
                  </a:lnTo>
                  <a:lnTo>
                    <a:pt x="3196198" y="360949"/>
                  </a:lnTo>
                  <a:lnTo>
                    <a:pt x="3208035" y="361866"/>
                  </a:lnTo>
                  <a:lnTo>
                    <a:pt x="3219873" y="362653"/>
                  </a:lnTo>
                  <a:lnTo>
                    <a:pt x="3231711" y="363325"/>
                  </a:lnTo>
                  <a:lnTo>
                    <a:pt x="3243549" y="363901"/>
                  </a:lnTo>
                  <a:lnTo>
                    <a:pt x="3255387" y="364393"/>
                  </a:lnTo>
                  <a:lnTo>
                    <a:pt x="3267224" y="364813"/>
                  </a:lnTo>
                  <a:lnTo>
                    <a:pt x="3279062" y="365171"/>
                  </a:lnTo>
                  <a:lnTo>
                    <a:pt x="3290900" y="365477"/>
                  </a:lnTo>
                  <a:lnTo>
                    <a:pt x="3302738" y="365738"/>
                  </a:lnTo>
                  <a:lnTo>
                    <a:pt x="3314575" y="365960"/>
                  </a:lnTo>
                  <a:lnTo>
                    <a:pt x="3326413" y="366149"/>
                  </a:lnTo>
                  <a:lnTo>
                    <a:pt x="3338251" y="366311"/>
                  </a:lnTo>
                  <a:lnTo>
                    <a:pt x="3350089" y="366448"/>
                  </a:lnTo>
                  <a:lnTo>
                    <a:pt x="3361926" y="366565"/>
                  </a:lnTo>
                  <a:lnTo>
                    <a:pt x="3373764" y="366665"/>
                  </a:lnTo>
                  <a:lnTo>
                    <a:pt x="3385602" y="366750"/>
                  </a:lnTo>
                  <a:lnTo>
                    <a:pt x="3397440" y="366822"/>
                  </a:lnTo>
                  <a:lnTo>
                    <a:pt x="3409278" y="366883"/>
                  </a:lnTo>
                  <a:lnTo>
                    <a:pt x="3421115" y="366936"/>
                  </a:lnTo>
                  <a:lnTo>
                    <a:pt x="3432953" y="366980"/>
                  </a:lnTo>
                  <a:lnTo>
                    <a:pt x="3444791" y="367018"/>
                  </a:lnTo>
                  <a:lnTo>
                    <a:pt x="3456629" y="367051"/>
                  </a:lnTo>
                  <a:lnTo>
                    <a:pt x="3468466" y="367078"/>
                  </a:lnTo>
                  <a:lnTo>
                    <a:pt x="3480304" y="367101"/>
                  </a:lnTo>
                  <a:lnTo>
                    <a:pt x="3492142" y="367121"/>
                  </a:lnTo>
                  <a:lnTo>
                    <a:pt x="3503980" y="367138"/>
                  </a:lnTo>
                  <a:lnTo>
                    <a:pt x="3515818" y="367153"/>
                  </a:lnTo>
                  <a:lnTo>
                    <a:pt x="3515818" y="367235"/>
                  </a:lnTo>
                  <a:lnTo>
                    <a:pt x="3527655" y="367235"/>
                  </a:lnTo>
                  <a:lnTo>
                    <a:pt x="3539493" y="367235"/>
                  </a:lnTo>
                  <a:lnTo>
                    <a:pt x="3551331" y="367235"/>
                  </a:lnTo>
                  <a:lnTo>
                    <a:pt x="3563169" y="367235"/>
                  </a:lnTo>
                  <a:lnTo>
                    <a:pt x="3575006" y="367235"/>
                  </a:lnTo>
                  <a:lnTo>
                    <a:pt x="3586844" y="367235"/>
                  </a:lnTo>
                  <a:lnTo>
                    <a:pt x="3598682" y="367235"/>
                  </a:lnTo>
                  <a:lnTo>
                    <a:pt x="3610520" y="367235"/>
                  </a:lnTo>
                  <a:lnTo>
                    <a:pt x="3622357" y="367235"/>
                  </a:lnTo>
                  <a:lnTo>
                    <a:pt x="3634195" y="367235"/>
                  </a:lnTo>
                  <a:lnTo>
                    <a:pt x="3646033" y="367235"/>
                  </a:lnTo>
                  <a:lnTo>
                    <a:pt x="3657871" y="367235"/>
                  </a:lnTo>
                  <a:lnTo>
                    <a:pt x="3669709" y="367235"/>
                  </a:lnTo>
                  <a:lnTo>
                    <a:pt x="3681546" y="367235"/>
                  </a:lnTo>
                  <a:lnTo>
                    <a:pt x="3693384" y="367235"/>
                  </a:lnTo>
                  <a:lnTo>
                    <a:pt x="3705222" y="367235"/>
                  </a:lnTo>
                  <a:lnTo>
                    <a:pt x="3717060" y="367235"/>
                  </a:lnTo>
                  <a:lnTo>
                    <a:pt x="3728897" y="367235"/>
                  </a:lnTo>
                  <a:lnTo>
                    <a:pt x="3740735" y="367235"/>
                  </a:lnTo>
                  <a:lnTo>
                    <a:pt x="3752573" y="367235"/>
                  </a:lnTo>
                  <a:lnTo>
                    <a:pt x="3764411" y="367235"/>
                  </a:lnTo>
                  <a:lnTo>
                    <a:pt x="3776248" y="367235"/>
                  </a:lnTo>
                  <a:lnTo>
                    <a:pt x="3788086" y="367235"/>
                  </a:lnTo>
                  <a:lnTo>
                    <a:pt x="3799924" y="367235"/>
                  </a:lnTo>
                  <a:lnTo>
                    <a:pt x="3811762" y="367235"/>
                  </a:lnTo>
                  <a:lnTo>
                    <a:pt x="3823600" y="367235"/>
                  </a:lnTo>
                  <a:lnTo>
                    <a:pt x="3835437" y="367235"/>
                  </a:lnTo>
                  <a:lnTo>
                    <a:pt x="3847275" y="367235"/>
                  </a:lnTo>
                  <a:lnTo>
                    <a:pt x="3859113" y="367235"/>
                  </a:lnTo>
                  <a:lnTo>
                    <a:pt x="3870951" y="367235"/>
                  </a:lnTo>
                  <a:lnTo>
                    <a:pt x="3882788" y="367235"/>
                  </a:lnTo>
                  <a:lnTo>
                    <a:pt x="3894626" y="367235"/>
                  </a:lnTo>
                  <a:lnTo>
                    <a:pt x="3906464" y="367235"/>
                  </a:lnTo>
                  <a:lnTo>
                    <a:pt x="3918302" y="367235"/>
                  </a:lnTo>
                  <a:lnTo>
                    <a:pt x="3930139" y="367235"/>
                  </a:lnTo>
                  <a:lnTo>
                    <a:pt x="3941977" y="367235"/>
                  </a:lnTo>
                  <a:lnTo>
                    <a:pt x="3953815" y="367235"/>
                  </a:lnTo>
                  <a:lnTo>
                    <a:pt x="3965653" y="367235"/>
                  </a:lnTo>
                  <a:lnTo>
                    <a:pt x="3977491" y="367235"/>
                  </a:lnTo>
                  <a:lnTo>
                    <a:pt x="3989328" y="367235"/>
                  </a:lnTo>
                  <a:lnTo>
                    <a:pt x="4001166" y="367235"/>
                  </a:lnTo>
                  <a:lnTo>
                    <a:pt x="4013004" y="367235"/>
                  </a:lnTo>
                  <a:lnTo>
                    <a:pt x="4024842" y="367235"/>
                  </a:lnTo>
                  <a:lnTo>
                    <a:pt x="4036679" y="367235"/>
                  </a:lnTo>
                  <a:lnTo>
                    <a:pt x="4048517" y="367235"/>
                  </a:lnTo>
                  <a:lnTo>
                    <a:pt x="4060355" y="367235"/>
                  </a:lnTo>
                  <a:lnTo>
                    <a:pt x="4072193" y="367235"/>
                  </a:lnTo>
                  <a:lnTo>
                    <a:pt x="4084031" y="367235"/>
                  </a:lnTo>
                  <a:lnTo>
                    <a:pt x="4095868" y="367235"/>
                  </a:lnTo>
                  <a:lnTo>
                    <a:pt x="4107706" y="367235"/>
                  </a:lnTo>
                  <a:lnTo>
                    <a:pt x="4119544" y="367235"/>
                  </a:lnTo>
                  <a:lnTo>
                    <a:pt x="4131382" y="367235"/>
                  </a:lnTo>
                  <a:lnTo>
                    <a:pt x="4143219" y="367235"/>
                  </a:lnTo>
                  <a:lnTo>
                    <a:pt x="4155057" y="367235"/>
                  </a:lnTo>
                  <a:lnTo>
                    <a:pt x="4166895" y="367235"/>
                  </a:lnTo>
                  <a:lnTo>
                    <a:pt x="4178733" y="367235"/>
                  </a:lnTo>
                  <a:lnTo>
                    <a:pt x="4190570" y="367235"/>
                  </a:lnTo>
                  <a:lnTo>
                    <a:pt x="4202408" y="367235"/>
                  </a:lnTo>
                  <a:lnTo>
                    <a:pt x="4214246" y="367235"/>
                  </a:lnTo>
                  <a:lnTo>
                    <a:pt x="4226084" y="367235"/>
                  </a:lnTo>
                  <a:lnTo>
                    <a:pt x="4237922" y="367235"/>
                  </a:lnTo>
                  <a:lnTo>
                    <a:pt x="4249759" y="367235"/>
                  </a:lnTo>
                  <a:lnTo>
                    <a:pt x="4261597" y="367235"/>
                  </a:lnTo>
                  <a:lnTo>
                    <a:pt x="4273435" y="367235"/>
                  </a:lnTo>
                  <a:lnTo>
                    <a:pt x="4285273" y="367235"/>
                  </a:lnTo>
                  <a:lnTo>
                    <a:pt x="4297110" y="367235"/>
                  </a:lnTo>
                  <a:lnTo>
                    <a:pt x="4308948" y="367235"/>
                  </a:lnTo>
                  <a:lnTo>
                    <a:pt x="4320786" y="367235"/>
                  </a:lnTo>
                  <a:lnTo>
                    <a:pt x="4332624" y="367235"/>
                  </a:lnTo>
                  <a:lnTo>
                    <a:pt x="4344461" y="367235"/>
                  </a:lnTo>
                  <a:lnTo>
                    <a:pt x="4356299" y="367235"/>
                  </a:lnTo>
                  <a:lnTo>
                    <a:pt x="4368137" y="367235"/>
                  </a:lnTo>
                  <a:lnTo>
                    <a:pt x="4379975" y="367235"/>
                  </a:lnTo>
                  <a:lnTo>
                    <a:pt x="4391813" y="367235"/>
                  </a:lnTo>
                  <a:lnTo>
                    <a:pt x="4403650" y="367235"/>
                  </a:lnTo>
                  <a:lnTo>
                    <a:pt x="4415488" y="367235"/>
                  </a:lnTo>
                  <a:lnTo>
                    <a:pt x="4427326" y="367235"/>
                  </a:lnTo>
                  <a:lnTo>
                    <a:pt x="4439164" y="367235"/>
                  </a:lnTo>
                  <a:lnTo>
                    <a:pt x="4451001" y="367235"/>
                  </a:lnTo>
                  <a:lnTo>
                    <a:pt x="4462839" y="367235"/>
                  </a:lnTo>
                  <a:lnTo>
                    <a:pt x="4474677" y="367235"/>
                  </a:lnTo>
                  <a:lnTo>
                    <a:pt x="4486515" y="367235"/>
                  </a:lnTo>
                  <a:lnTo>
                    <a:pt x="4498352" y="367235"/>
                  </a:lnTo>
                  <a:lnTo>
                    <a:pt x="4510190" y="367235"/>
                  </a:lnTo>
                  <a:lnTo>
                    <a:pt x="4522028" y="367235"/>
                  </a:lnTo>
                  <a:lnTo>
                    <a:pt x="4533866" y="367235"/>
                  </a:lnTo>
                  <a:lnTo>
                    <a:pt x="4545704" y="367235"/>
                  </a:lnTo>
                  <a:lnTo>
                    <a:pt x="4557541" y="367235"/>
                  </a:lnTo>
                  <a:lnTo>
                    <a:pt x="4569379" y="367235"/>
                  </a:lnTo>
                  <a:lnTo>
                    <a:pt x="4581217" y="367235"/>
                  </a:lnTo>
                  <a:lnTo>
                    <a:pt x="4593055" y="367235"/>
                  </a:lnTo>
                  <a:lnTo>
                    <a:pt x="4604892" y="367235"/>
                  </a:lnTo>
                  <a:lnTo>
                    <a:pt x="4616730" y="367235"/>
                  </a:lnTo>
                  <a:lnTo>
                    <a:pt x="4628568" y="367235"/>
                  </a:lnTo>
                  <a:lnTo>
                    <a:pt x="4640406" y="367235"/>
                  </a:lnTo>
                  <a:lnTo>
                    <a:pt x="4652244" y="367235"/>
                  </a:lnTo>
                  <a:lnTo>
                    <a:pt x="4664081" y="367235"/>
                  </a:lnTo>
                  <a:lnTo>
                    <a:pt x="4675919" y="367235"/>
                  </a:lnTo>
                  <a:lnTo>
                    <a:pt x="4687757" y="367235"/>
                  </a:lnTo>
                </a:path>
              </a:pathLst>
            </a:custGeom>
            <a:ln w="40651" cap="flat">
              <a:solidFill>
                <a:srgbClr val="E8E8E8">
                  <a:alpha val="100000"/>
                </a:srgbClr>
              </a:solidFill>
              <a:prstDash val="solid"/>
              <a:round/>
            </a:ln>
          </p:spPr>
          <p:txBody>
            <a:bodyPr/>
            <a:lstStyle/>
            <a:p/>
          </p:txBody>
        </p:sp>
        <p:sp>
          <p:nvSpPr>
            <p:cNvPr id="55" name="pl55"/>
            <p:cNvSpPr/>
            <p:nvPr/>
          </p:nvSpPr>
          <p:spPr>
            <a:xfrm>
              <a:off x="2482252" y="2006938"/>
              <a:ext cx="4687757" cy="122384"/>
            </a:xfrm>
            <a:custGeom>
              <a:avLst/>
              <a:pathLst>
                <a:path w="4687757" h="122384">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56" name="pl56"/>
            <p:cNvSpPr/>
            <p:nvPr/>
          </p:nvSpPr>
          <p:spPr>
            <a:xfrm>
              <a:off x="2482252" y="1394770"/>
              <a:ext cx="4687757" cy="244809"/>
            </a:xfrm>
            <a:custGeom>
              <a:avLst/>
              <a:pathLst>
                <a:path w="4687757" h="244809">
                  <a:moveTo>
                    <a:pt x="0" y="122384"/>
                  </a:moveTo>
                  <a:lnTo>
                    <a:pt x="11837" y="122377"/>
                  </a:lnTo>
                  <a:lnTo>
                    <a:pt x="23675" y="122368"/>
                  </a:lnTo>
                  <a:lnTo>
                    <a:pt x="35513" y="122358"/>
                  </a:lnTo>
                  <a:lnTo>
                    <a:pt x="47351" y="122347"/>
                  </a:lnTo>
                  <a:lnTo>
                    <a:pt x="59188" y="122333"/>
                  </a:lnTo>
                  <a:lnTo>
                    <a:pt x="71026" y="122317"/>
                  </a:lnTo>
                  <a:lnTo>
                    <a:pt x="82864" y="122298"/>
                  </a:lnTo>
                  <a:lnTo>
                    <a:pt x="94702" y="122275"/>
                  </a:lnTo>
                  <a:lnTo>
                    <a:pt x="106539" y="122249"/>
                  </a:lnTo>
                  <a:lnTo>
                    <a:pt x="118377" y="122219"/>
                  </a:lnTo>
                  <a:lnTo>
                    <a:pt x="130215" y="122182"/>
                  </a:lnTo>
                  <a:lnTo>
                    <a:pt x="142053" y="122140"/>
                  </a:lnTo>
                  <a:lnTo>
                    <a:pt x="153891" y="122090"/>
                  </a:lnTo>
                  <a:lnTo>
                    <a:pt x="165728" y="122032"/>
                  </a:lnTo>
                  <a:lnTo>
                    <a:pt x="177566" y="121963"/>
                  </a:lnTo>
                  <a:lnTo>
                    <a:pt x="189404" y="121882"/>
                  </a:lnTo>
                  <a:lnTo>
                    <a:pt x="201242" y="121787"/>
                  </a:lnTo>
                  <a:lnTo>
                    <a:pt x="213079" y="121676"/>
                  </a:lnTo>
                  <a:lnTo>
                    <a:pt x="224917" y="121546"/>
                  </a:lnTo>
                  <a:lnTo>
                    <a:pt x="236755" y="121393"/>
                  </a:lnTo>
                  <a:lnTo>
                    <a:pt x="248593" y="121214"/>
                  </a:lnTo>
                  <a:lnTo>
                    <a:pt x="260430" y="121004"/>
                  </a:lnTo>
                  <a:lnTo>
                    <a:pt x="272268" y="120758"/>
                  </a:lnTo>
                  <a:lnTo>
                    <a:pt x="284106" y="120470"/>
                  </a:lnTo>
                  <a:lnTo>
                    <a:pt x="295944" y="120134"/>
                  </a:lnTo>
                  <a:lnTo>
                    <a:pt x="307782" y="119741"/>
                  </a:lnTo>
                  <a:lnTo>
                    <a:pt x="319619" y="119282"/>
                  </a:lnTo>
                  <a:lnTo>
                    <a:pt x="331457" y="118747"/>
                  </a:lnTo>
                  <a:lnTo>
                    <a:pt x="343295" y="118125"/>
                  </a:lnTo>
                  <a:lnTo>
                    <a:pt x="355133" y="117402"/>
                  </a:lnTo>
                  <a:lnTo>
                    <a:pt x="366970" y="116563"/>
                  </a:lnTo>
                  <a:lnTo>
                    <a:pt x="378808" y="115592"/>
                  </a:lnTo>
                  <a:lnTo>
                    <a:pt x="390646" y="114471"/>
                  </a:lnTo>
                  <a:lnTo>
                    <a:pt x="402484" y="113181"/>
                  </a:lnTo>
                  <a:lnTo>
                    <a:pt x="414321" y="111702"/>
                  </a:lnTo>
                  <a:lnTo>
                    <a:pt x="426159" y="110012"/>
                  </a:lnTo>
                  <a:lnTo>
                    <a:pt x="437997" y="108089"/>
                  </a:lnTo>
                  <a:lnTo>
                    <a:pt x="449835" y="105914"/>
                  </a:lnTo>
                  <a:lnTo>
                    <a:pt x="461673" y="103466"/>
                  </a:lnTo>
                  <a:lnTo>
                    <a:pt x="473510" y="100730"/>
                  </a:lnTo>
                  <a:lnTo>
                    <a:pt x="485348" y="97693"/>
                  </a:lnTo>
                  <a:lnTo>
                    <a:pt x="497186" y="94350"/>
                  </a:lnTo>
                  <a:lnTo>
                    <a:pt x="509024" y="90701"/>
                  </a:lnTo>
                  <a:lnTo>
                    <a:pt x="520861" y="86758"/>
                  </a:lnTo>
                  <a:lnTo>
                    <a:pt x="532699" y="82540"/>
                  </a:lnTo>
                  <a:lnTo>
                    <a:pt x="544537" y="78078"/>
                  </a:lnTo>
                  <a:lnTo>
                    <a:pt x="556375" y="73413"/>
                  </a:lnTo>
                  <a:lnTo>
                    <a:pt x="568213" y="68596"/>
                  </a:lnTo>
                  <a:lnTo>
                    <a:pt x="580050" y="63684"/>
                  </a:lnTo>
                  <a:lnTo>
                    <a:pt x="591888" y="58740"/>
                  </a:lnTo>
                  <a:lnTo>
                    <a:pt x="603726" y="53829"/>
                  </a:lnTo>
                  <a:lnTo>
                    <a:pt x="615564" y="49012"/>
                  </a:lnTo>
                  <a:lnTo>
                    <a:pt x="627401" y="44347"/>
                  </a:lnTo>
                  <a:lnTo>
                    <a:pt x="639239" y="39885"/>
                  </a:lnTo>
                  <a:lnTo>
                    <a:pt x="651077" y="35667"/>
                  </a:lnTo>
                  <a:lnTo>
                    <a:pt x="662915" y="31723"/>
                  </a:lnTo>
                  <a:lnTo>
                    <a:pt x="674752" y="28075"/>
                  </a:lnTo>
                  <a:lnTo>
                    <a:pt x="686590" y="24731"/>
                  </a:lnTo>
                  <a:lnTo>
                    <a:pt x="698428" y="21695"/>
                  </a:lnTo>
                  <a:lnTo>
                    <a:pt x="710266" y="18958"/>
                  </a:lnTo>
                  <a:lnTo>
                    <a:pt x="722104" y="16511"/>
                  </a:lnTo>
                  <a:lnTo>
                    <a:pt x="733941" y="14335"/>
                  </a:lnTo>
                  <a:lnTo>
                    <a:pt x="745779" y="12413"/>
                  </a:lnTo>
                  <a:lnTo>
                    <a:pt x="757617" y="10723"/>
                  </a:lnTo>
                  <a:lnTo>
                    <a:pt x="769455" y="9243"/>
                  </a:lnTo>
                  <a:lnTo>
                    <a:pt x="781292" y="7953"/>
                  </a:lnTo>
                  <a:lnTo>
                    <a:pt x="793130" y="6833"/>
                  </a:lnTo>
                  <a:lnTo>
                    <a:pt x="804968" y="5862"/>
                  </a:lnTo>
                  <a:lnTo>
                    <a:pt x="816806" y="5023"/>
                  </a:lnTo>
                  <a:lnTo>
                    <a:pt x="828643" y="4300"/>
                  </a:lnTo>
                  <a:lnTo>
                    <a:pt x="840481" y="3677"/>
                  </a:lnTo>
                  <a:lnTo>
                    <a:pt x="852319" y="3142"/>
                  </a:lnTo>
                  <a:lnTo>
                    <a:pt x="864157" y="2684"/>
                  </a:lnTo>
                  <a:lnTo>
                    <a:pt x="875995" y="2291"/>
                  </a:lnTo>
                  <a:lnTo>
                    <a:pt x="887832" y="1954"/>
                  </a:lnTo>
                  <a:lnTo>
                    <a:pt x="899670" y="1666"/>
                  </a:lnTo>
                  <a:lnTo>
                    <a:pt x="911508" y="1421"/>
                  </a:lnTo>
                  <a:lnTo>
                    <a:pt x="923346" y="1211"/>
                  </a:lnTo>
                  <a:lnTo>
                    <a:pt x="935183" y="1031"/>
                  </a:lnTo>
                  <a:lnTo>
                    <a:pt x="947021" y="878"/>
                  </a:lnTo>
                  <a:lnTo>
                    <a:pt x="958859" y="748"/>
                  </a:lnTo>
                  <a:lnTo>
                    <a:pt x="970697" y="637"/>
                  </a:lnTo>
                  <a:lnTo>
                    <a:pt x="982534" y="542"/>
                  </a:lnTo>
                  <a:lnTo>
                    <a:pt x="994372" y="462"/>
                  </a:lnTo>
                  <a:lnTo>
                    <a:pt x="1006210" y="393"/>
                  </a:lnTo>
                  <a:lnTo>
                    <a:pt x="1018048" y="334"/>
                  </a:lnTo>
                  <a:lnTo>
                    <a:pt x="1029886" y="284"/>
                  </a:lnTo>
                  <a:lnTo>
                    <a:pt x="1041723" y="242"/>
                  </a:lnTo>
                  <a:lnTo>
                    <a:pt x="1053561" y="206"/>
                  </a:lnTo>
                  <a:lnTo>
                    <a:pt x="1065399" y="175"/>
                  </a:lnTo>
                  <a:lnTo>
                    <a:pt x="1077237" y="149"/>
                  </a:lnTo>
                  <a:lnTo>
                    <a:pt x="1089074" y="127"/>
                  </a:lnTo>
                  <a:lnTo>
                    <a:pt x="1100912" y="108"/>
                  </a:lnTo>
                  <a:lnTo>
                    <a:pt x="1112750" y="92"/>
                  </a:lnTo>
                  <a:lnTo>
                    <a:pt x="1124588" y="78"/>
                  </a:lnTo>
                  <a:lnTo>
                    <a:pt x="1136426" y="66"/>
                  </a:lnTo>
                  <a:lnTo>
                    <a:pt x="1148263" y="56"/>
                  </a:lnTo>
                  <a:lnTo>
                    <a:pt x="1160101" y="48"/>
                  </a:lnTo>
                  <a:lnTo>
                    <a:pt x="1171939" y="4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41"/>
                  </a:lnTo>
                  <a:lnTo>
                    <a:pt x="2355716" y="48"/>
                  </a:lnTo>
                  <a:lnTo>
                    <a:pt x="2367554" y="56"/>
                  </a:lnTo>
                  <a:lnTo>
                    <a:pt x="2379391" y="66"/>
                  </a:lnTo>
                  <a:lnTo>
                    <a:pt x="2391229" y="78"/>
                  </a:lnTo>
                  <a:lnTo>
                    <a:pt x="2403067" y="92"/>
                  </a:lnTo>
                  <a:lnTo>
                    <a:pt x="2414905" y="108"/>
                  </a:lnTo>
                  <a:lnTo>
                    <a:pt x="2426743" y="127"/>
                  </a:lnTo>
                  <a:lnTo>
                    <a:pt x="2438580" y="149"/>
                  </a:lnTo>
                  <a:lnTo>
                    <a:pt x="2450418" y="175"/>
                  </a:lnTo>
                  <a:lnTo>
                    <a:pt x="2462256" y="206"/>
                  </a:lnTo>
                  <a:lnTo>
                    <a:pt x="2474094" y="242"/>
                  </a:lnTo>
                  <a:lnTo>
                    <a:pt x="2485931" y="284"/>
                  </a:lnTo>
                  <a:lnTo>
                    <a:pt x="2497769" y="334"/>
                  </a:lnTo>
                  <a:lnTo>
                    <a:pt x="2509607" y="393"/>
                  </a:lnTo>
                  <a:lnTo>
                    <a:pt x="2521445" y="462"/>
                  </a:lnTo>
                  <a:lnTo>
                    <a:pt x="2533283" y="542"/>
                  </a:lnTo>
                  <a:lnTo>
                    <a:pt x="2545120" y="637"/>
                  </a:lnTo>
                  <a:lnTo>
                    <a:pt x="2556958" y="748"/>
                  </a:lnTo>
                  <a:lnTo>
                    <a:pt x="2568796" y="878"/>
                  </a:lnTo>
                  <a:lnTo>
                    <a:pt x="2580634" y="1031"/>
                  </a:lnTo>
                  <a:lnTo>
                    <a:pt x="2592471" y="1211"/>
                  </a:lnTo>
                  <a:lnTo>
                    <a:pt x="2604309" y="1421"/>
                  </a:lnTo>
                  <a:lnTo>
                    <a:pt x="2616147" y="1666"/>
                  </a:lnTo>
                  <a:lnTo>
                    <a:pt x="2627985" y="1954"/>
                  </a:lnTo>
                  <a:lnTo>
                    <a:pt x="2639822" y="2291"/>
                  </a:lnTo>
                  <a:lnTo>
                    <a:pt x="2651660" y="2684"/>
                  </a:lnTo>
                  <a:lnTo>
                    <a:pt x="2663498" y="3142"/>
                  </a:lnTo>
                  <a:lnTo>
                    <a:pt x="2675336" y="3677"/>
                  </a:lnTo>
                  <a:lnTo>
                    <a:pt x="2687174" y="4300"/>
                  </a:lnTo>
                  <a:lnTo>
                    <a:pt x="2699011" y="5023"/>
                  </a:lnTo>
                  <a:lnTo>
                    <a:pt x="2710849" y="5862"/>
                  </a:lnTo>
                  <a:lnTo>
                    <a:pt x="2722687" y="6833"/>
                  </a:lnTo>
                  <a:lnTo>
                    <a:pt x="2734525" y="7953"/>
                  </a:lnTo>
                  <a:lnTo>
                    <a:pt x="2746362" y="9243"/>
                  </a:lnTo>
                  <a:lnTo>
                    <a:pt x="2758200" y="10723"/>
                  </a:lnTo>
                  <a:lnTo>
                    <a:pt x="2770038" y="12413"/>
                  </a:lnTo>
                  <a:lnTo>
                    <a:pt x="2781876" y="14335"/>
                  </a:lnTo>
                  <a:lnTo>
                    <a:pt x="2793713" y="16511"/>
                  </a:lnTo>
                  <a:lnTo>
                    <a:pt x="2805551" y="18958"/>
                  </a:lnTo>
                  <a:lnTo>
                    <a:pt x="2817389" y="21695"/>
                  </a:lnTo>
                  <a:lnTo>
                    <a:pt x="2829227" y="24731"/>
                  </a:lnTo>
                  <a:lnTo>
                    <a:pt x="2841065" y="28075"/>
                  </a:lnTo>
                  <a:lnTo>
                    <a:pt x="2852902" y="31723"/>
                  </a:lnTo>
                  <a:lnTo>
                    <a:pt x="2864740" y="35667"/>
                  </a:lnTo>
                  <a:lnTo>
                    <a:pt x="2876578" y="39885"/>
                  </a:lnTo>
                  <a:lnTo>
                    <a:pt x="2888416" y="44347"/>
                  </a:lnTo>
                  <a:lnTo>
                    <a:pt x="2900253" y="49012"/>
                  </a:lnTo>
                  <a:lnTo>
                    <a:pt x="2912091" y="53829"/>
                  </a:lnTo>
                  <a:lnTo>
                    <a:pt x="2923929" y="58740"/>
                  </a:lnTo>
                  <a:lnTo>
                    <a:pt x="2935767" y="63684"/>
                  </a:lnTo>
                  <a:lnTo>
                    <a:pt x="2947604" y="68596"/>
                  </a:lnTo>
                  <a:lnTo>
                    <a:pt x="2959442" y="73413"/>
                  </a:lnTo>
                  <a:lnTo>
                    <a:pt x="2971280" y="78078"/>
                  </a:lnTo>
                  <a:lnTo>
                    <a:pt x="2983118" y="82540"/>
                  </a:lnTo>
                  <a:lnTo>
                    <a:pt x="2994956" y="86758"/>
                  </a:lnTo>
                  <a:lnTo>
                    <a:pt x="3006793" y="90701"/>
                  </a:lnTo>
                  <a:lnTo>
                    <a:pt x="3018631" y="94350"/>
                  </a:lnTo>
                  <a:lnTo>
                    <a:pt x="3030469" y="97693"/>
                  </a:lnTo>
                  <a:lnTo>
                    <a:pt x="3042307" y="100730"/>
                  </a:lnTo>
                  <a:lnTo>
                    <a:pt x="3054144" y="103466"/>
                  </a:lnTo>
                  <a:lnTo>
                    <a:pt x="3065982" y="105914"/>
                  </a:lnTo>
                  <a:lnTo>
                    <a:pt x="3077820" y="108089"/>
                  </a:lnTo>
                  <a:lnTo>
                    <a:pt x="3089658" y="110012"/>
                  </a:lnTo>
                  <a:lnTo>
                    <a:pt x="3101496" y="111702"/>
                  </a:lnTo>
                  <a:lnTo>
                    <a:pt x="3113333" y="113181"/>
                  </a:lnTo>
                  <a:lnTo>
                    <a:pt x="3125171" y="114471"/>
                  </a:lnTo>
                  <a:lnTo>
                    <a:pt x="3137009" y="115592"/>
                  </a:lnTo>
                  <a:lnTo>
                    <a:pt x="3148847" y="116563"/>
                  </a:lnTo>
                  <a:lnTo>
                    <a:pt x="3160684" y="117402"/>
                  </a:lnTo>
                  <a:lnTo>
                    <a:pt x="3172522" y="118125"/>
                  </a:lnTo>
                  <a:lnTo>
                    <a:pt x="3184360" y="118747"/>
                  </a:lnTo>
                  <a:lnTo>
                    <a:pt x="3196198" y="119282"/>
                  </a:lnTo>
                  <a:lnTo>
                    <a:pt x="3208035" y="119741"/>
                  </a:lnTo>
                  <a:lnTo>
                    <a:pt x="3219873" y="120134"/>
                  </a:lnTo>
                  <a:lnTo>
                    <a:pt x="3231711" y="120470"/>
                  </a:lnTo>
                  <a:lnTo>
                    <a:pt x="3243549" y="120758"/>
                  </a:lnTo>
                  <a:lnTo>
                    <a:pt x="3255387" y="121004"/>
                  </a:lnTo>
                  <a:lnTo>
                    <a:pt x="3267224" y="121214"/>
                  </a:lnTo>
                  <a:lnTo>
                    <a:pt x="3279062" y="121393"/>
                  </a:lnTo>
                  <a:lnTo>
                    <a:pt x="3290900" y="121546"/>
                  </a:lnTo>
                  <a:lnTo>
                    <a:pt x="3302738" y="121676"/>
                  </a:lnTo>
                  <a:lnTo>
                    <a:pt x="3314575" y="121787"/>
                  </a:lnTo>
                  <a:lnTo>
                    <a:pt x="3326413" y="121882"/>
                  </a:lnTo>
                  <a:lnTo>
                    <a:pt x="3338251" y="121963"/>
                  </a:lnTo>
                  <a:lnTo>
                    <a:pt x="3350089" y="122032"/>
                  </a:lnTo>
                  <a:lnTo>
                    <a:pt x="3361926" y="122090"/>
                  </a:lnTo>
                  <a:lnTo>
                    <a:pt x="3373764" y="122140"/>
                  </a:lnTo>
                  <a:lnTo>
                    <a:pt x="3385602" y="122182"/>
                  </a:lnTo>
                  <a:lnTo>
                    <a:pt x="3397440" y="122219"/>
                  </a:lnTo>
                  <a:lnTo>
                    <a:pt x="3409278" y="122249"/>
                  </a:lnTo>
                  <a:lnTo>
                    <a:pt x="3421115" y="122275"/>
                  </a:lnTo>
                  <a:lnTo>
                    <a:pt x="3432953" y="122298"/>
                  </a:lnTo>
                  <a:lnTo>
                    <a:pt x="3444791" y="122317"/>
                  </a:lnTo>
                  <a:lnTo>
                    <a:pt x="3456629" y="122333"/>
                  </a:lnTo>
                  <a:lnTo>
                    <a:pt x="3468466" y="122347"/>
                  </a:lnTo>
                  <a:lnTo>
                    <a:pt x="3480304" y="122358"/>
                  </a:lnTo>
                  <a:lnTo>
                    <a:pt x="3492142" y="122368"/>
                  </a:lnTo>
                  <a:lnTo>
                    <a:pt x="3503980" y="122377"/>
                  </a:lnTo>
                  <a:lnTo>
                    <a:pt x="3515818" y="122384"/>
                  </a:lnTo>
                  <a:lnTo>
                    <a:pt x="3515818" y="122466"/>
                  </a:lnTo>
                  <a:lnTo>
                    <a:pt x="3527655" y="122473"/>
                  </a:lnTo>
                  <a:lnTo>
                    <a:pt x="3539493" y="122482"/>
                  </a:lnTo>
                  <a:lnTo>
                    <a:pt x="3551331" y="122492"/>
                  </a:lnTo>
                  <a:lnTo>
                    <a:pt x="3563169" y="122503"/>
                  </a:lnTo>
                  <a:lnTo>
                    <a:pt x="3575006" y="122517"/>
                  </a:lnTo>
                  <a:lnTo>
                    <a:pt x="3586844" y="122533"/>
                  </a:lnTo>
                  <a:lnTo>
                    <a:pt x="3598682" y="122552"/>
                  </a:lnTo>
                  <a:lnTo>
                    <a:pt x="3610520" y="122574"/>
                  </a:lnTo>
                  <a:lnTo>
                    <a:pt x="3622357" y="122601"/>
                  </a:lnTo>
                  <a:lnTo>
                    <a:pt x="3634195" y="122631"/>
                  </a:lnTo>
                  <a:lnTo>
                    <a:pt x="3646033" y="122667"/>
                  </a:lnTo>
                  <a:lnTo>
                    <a:pt x="3657871" y="122710"/>
                  </a:lnTo>
                  <a:lnTo>
                    <a:pt x="3669709" y="122760"/>
                  </a:lnTo>
                  <a:lnTo>
                    <a:pt x="3681546" y="122818"/>
                  </a:lnTo>
                  <a:lnTo>
                    <a:pt x="3693384" y="122887"/>
                  </a:lnTo>
                  <a:lnTo>
                    <a:pt x="3705222" y="122968"/>
                  </a:lnTo>
                  <a:lnTo>
                    <a:pt x="3717060" y="123062"/>
                  </a:lnTo>
                  <a:lnTo>
                    <a:pt x="3728897" y="123174"/>
                  </a:lnTo>
                  <a:lnTo>
                    <a:pt x="3740735" y="123304"/>
                  </a:lnTo>
                  <a:lnTo>
                    <a:pt x="3752573" y="123457"/>
                  </a:lnTo>
                  <a:lnTo>
                    <a:pt x="3764411" y="123636"/>
                  </a:lnTo>
                  <a:lnTo>
                    <a:pt x="3776248" y="123846"/>
                  </a:lnTo>
                  <a:lnTo>
                    <a:pt x="3788086" y="124092"/>
                  </a:lnTo>
                  <a:lnTo>
                    <a:pt x="3799924" y="124380"/>
                  </a:lnTo>
                  <a:lnTo>
                    <a:pt x="3811762" y="124716"/>
                  </a:lnTo>
                  <a:lnTo>
                    <a:pt x="3823600" y="125109"/>
                  </a:lnTo>
                  <a:lnTo>
                    <a:pt x="3835437" y="125568"/>
                  </a:lnTo>
                  <a:lnTo>
                    <a:pt x="3847275" y="126103"/>
                  </a:lnTo>
                  <a:lnTo>
                    <a:pt x="3859113" y="126725"/>
                  </a:lnTo>
                  <a:lnTo>
                    <a:pt x="3870951" y="127448"/>
                  </a:lnTo>
                  <a:lnTo>
                    <a:pt x="3882788" y="128287"/>
                  </a:lnTo>
                  <a:lnTo>
                    <a:pt x="3894626" y="129258"/>
                  </a:lnTo>
                  <a:lnTo>
                    <a:pt x="3906464" y="130379"/>
                  </a:lnTo>
                  <a:lnTo>
                    <a:pt x="3918302" y="131669"/>
                  </a:lnTo>
                  <a:lnTo>
                    <a:pt x="3930139" y="133148"/>
                  </a:lnTo>
                  <a:lnTo>
                    <a:pt x="3941977" y="134838"/>
                  </a:lnTo>
                  <a:lnTo>
                    <a:pt x="3953815" y="136761"/>
                  </a:lnTo>
                  <a:lnTo>
                    <a:pt x="3965653" y="138936"/>
                  </a:lnTo>
                  <a:lnTo>
                    <a:pt x="3977491" y="141384"/>
                  </a:lnTo>
                  <a:lnTo>
                    <a:pt x="3989328" y="144120"/>
                  </a:lnTo>
                  <a:lnTo>
                    <a:pt x="4001166" y="147157"/>
                  </a:lnTo>
                  <a:lnTo>
                    <a:pt x="4013004" y="150500"/>
                  </a:lnTo>
                  <a:lnTo>
                    <a:pt x="4024842" y="154149"/>
                  </a:lnTo>
                  <a:lnTo>
                    <a:pt x="4036679" y="158092"/>
                  </a:lnTo>
                  <a:lnTo>
                    <a:pt x="4048517" y="162310"/>
                  </a:lnTo>
                  <a:lnTo>
                    <a:pt x="4060355" y="166772"/>
                  </a:lnTo>
                  <a:lnTo>
                    <a:pt x="4072193" y="171437"/>
                  </a:lnTo>
                  <a:lnTo>
                    <a:pt x="4084031" y="176254"/>
                  </a:lnTo>
                  <a:lnTo>
                    <a:pt x="4095868" y="181166"/>
                  </a:lnTo>
                  <a:lnTo>
                    <a:pt x="4107706" y="186110"/>
                  </a:lnTo>
                  <a:lnTo>
                    <a:pt x="4119544" y="191021"/>
                  </a:lnTo>
                  <a:lnTo>
                    <a:pt x="4131382" y="195838"/>
                  </a:lnTo>
                  <a:lnTo>
                    <a:pt x="4143219" y="200503"/>
                  </a:lnTo>
                  <a:lnTo>
                    <a:pt x="4155057" y="204965"/>
                  </a:lnTo>
                  <a:lnTo>
                    <a:pt x="4166895" y="209183"/>
                  </a:lnTo>
                  <a:lnTo>
                    <a:pt x="4178733" y="213126"/>
                  </a:lnTo>
                  <a:lnTo>
                    <a:pt x="4190570" y="216775"/>
                  </a:lnTo>
                  <a:lnTo>
                    <a:pt x="4202408" y="220118"/>
                  </a:lnTo>
                  <a:lnTo>
                    <a:pt x="4214246" y="223155"/>
                  </a:lnTo>
                  <a:lnTo>
                    <a:pt x="4226084" y="225891"/>
                  </a:lnTo>
                  <a:lnTo>
                    <a:pt x="4237922" y="228339"/>
                  </a:lnTo>
                  <a:lnTo>
                    <a:pt x="4249759" y="230515"/>
                  </a:lnTo>
                  <a:lnTo>
                    <a:pt x="4261597" y="232437"/>
                  </a:lnTo>
                  <a:lnTo>
                    <a:pt x="4273435" y="234127"/>
                  </a:lnTo>
                  <a:lnTo>
                    <a:pt x="4285273" y="235607"/>
                  </a:lnTo>
                  <a:lnTo>
                    <a:pt x="4297110" y="236896"/>
                  </a:lnTo>
                  <a:lnTo>
                    <a:pt x="4308948" y="238017"/>
                  </a:lnTo>
                  <a:lnTo>
                    <a:pt x="4320786" y="238988"/>
                  </a:lnTo>
                  <a:lnTo>
                    <a:pt x="4332624" y="239827"/>
                  </a:lnTo>
                  <a:lnTo>
                    <a:pt x="4344461" y="240550"/>
                  </a:lnTo>
                  <a:lnTo>
                    <a:pt x="4356299" y="241173"/>
                  </a:lnTo>
                  <a:lnTo>
                    <a:pt x="4368137" y="241708"/>
                  </a:lnTo>
                  <a:lnTo>
                    <a:pt x="4379975" y="242166"/>
                  </a:lnTo>
                  <a:lnTo>
                    <a:pt x="4391813" y="242559"/>
                  </a:lnTo>
                  <a:lnTo>
                    <a:pt x="4403650" y="242896"/>
                  </a:lnTo>
                  <a:lnTo>
                    <a:pt x="4415488" y="243183"/>
                  </a:lnTo>
                  <a:lnTo>
                    <a:pt x="4427326" y="243429"/>
                  </a:lnTo>
                  <a:lnTo>
                    <a:pt x="4439164" y="243639"/>
                  </a:lnTo>
                  <a:lnTo>
                    <a:pt x="4451001" y="243819"/>
                  </a:lnTo>
                  <a:lnTo>
                    <a:pt x="4462839" y="243971"/>
                  </a:lnTo>
                  <a:lnTo>
                    <a:pt x="4474677" y="244102"/>
                  </a:lnTo>
                  <a:lnTo>
                    <a:pt x="4486515" y="244213"/>
                  </a:lnTo>
                  <a:lnTo>
                    <a:pt x="4498352" y="244308"/>
                  </a:lnTo>
                  <a:lnTo>
                    <a:pt x="4510190" y="244388"/>
                  </a:lnTo>
                  <a:lnTo>
                    <a:pt x="4522028" y="244457"/>
                  </a:lnTo>
                  <a:lnTo>
                    <a:pt x="4533866" y="244516"/>
                  </a:lnTo>
                  <a:lnTo>
                    <a:pt x="4545704" y="244565"/>
                  </a:lnTo>
                  <a:lnTo>
                    <a:pt x="4557541" y="244608"/>
                  </a:lnTo>
                  <a:lnTo>
                    <a:pt x="4569379" y="244644"/>
                  </a:lnTo>
                  <a:lnTo>
                    <a:pt x="4581217" y="244675"/>
                  </a:lnTo>
                  <a:lnTo>
                    <a:pt x="4593055" y="244701"/>
                  </a:lnTo>
                  <a:lnTo>
                    <a:pt x="4604892" y="244723"/>
                  </a:lnTo>
                  <a:lnTo>
                    <a:pt x="4616730" y="244742"/>
                  </a:lnTo>
                  <a:lnTo>
                    <a:pt x="4628568" y="244758"/>
                  </a:lnTo>
                  <a:lnTo>
                    <a:pt x="4640406" y="244772"/>
                  </a:lnTo>
                  <a:lnTo>
                    <a:pt x="4652244" y="244784"/>
                  </a:lnTo>
                  <a:lnTo>
                    <a:pt x="4664081" y="244794"/>
                  </a:lnTo>
                  <a:lnTo>
                    <a:pt x="4675919" y="244802"/>
                  </a:lnTo>
                  <a:lnTo>
                    <a:pt x="4687757" y="244809"/>
                  </a:lnTo>
                </a:path>
              </a:pathLst>
            </a:custGeom>
            <a:ln w="40651" cap="flat">
              <a:solidFill>
                <a:srgbClr val="E8E8E8">
                  <a:alpha val="100000"/>
                </a:srgbClr>
              </a:solidFill>
              <a:prstDash val="solid"/>
              <a:round/>
            </a:ln>
          </p:spPr>
          <p:txBody>
            <a:bodyPr/>
            <a:lstStyle/>
            <a:p/>
          </p:txBody>
        </p:sp>
        <p:sp>
          <p:nvSpPr>
            <p:cNvPr id="57" name="pl57"/>
            <p:cNvSpPr/>
            <p:nvPr/>
          </p:nvSpPr>
          <p:spPr>
            <a:xfrm>
              <a:off x="2482252" y="4332980"/>
              <a:ext cx="4687757" cy="122425"/>
            </a:xfrm>
            <a:custGeom>
              <a:avLst/>
              <a:pathLst>
                <a:path w="4687757" h="122425">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41"/>
                  </a:lnTo>
                  <a:lnTo>
                    <a:pt x="1183777" y="48"/>
                  </a:lnTo>
                  <a:lnTo>
                    <a:pt x="1195614" y="56"/>
                  </a:lnTo>
                  <a:lnTo>
                    <a:pt x="1207452" y="66"/>
                  </a:lnTo>
                  <a:lnTo>
                    <a:pt x="1219290" y="78"/>
                  </a:lnTo>
                  <a:lnTo>
                    <a:pt x="1231128" y="92"/>
                  </a:lnTo>
                  <a:lnTo>
                    <a:pt x="1242965" y="108"/>
                  </a:lnTo>
                  <a:lnTo>
                    <a:pt x="1254803" y="127"/>
                  </a:lnTo>
                  <a:lnTo>
                    <a:pt x="1266641" y="149"/>
                  </a:lnTo>
                  <a:lnTo>
                    <a:pt x="1278479" y="175"/>
                  </a:lnTo>
                  <a:lnTo>
                    <a:pt x="1290317" y="206"/>
                  </a:lnTo>
                  <a:lnTo>
                    <a:pt x="1302154" y="242"/>
                  </a:lnTo>
                  <a:lnTo>
                    <a:pt x="1313992" y="284"/>
                  </a:lnTo>
                  <a:lnTo>
                    <a:pt x="1325830" y="334"/>
                  </a:lnTo>
                  <a:lnTo>
                    <a:pt x="1337668" y="393"/>
                  </a:lnTo>
                  <a:lnTo>
                    <a:pt x="1349505" y="462"/>
                  </a:lnTo>
                  <a:lnTo>
                    <a:pt x="1361343" y="542"/>
                  </a:lnTo>
                  <a:lnTo>
                    <a:pt x="1373181" y="637"/>
                  </a:lnTo>
                  <a:lnTo>
                    <a:pt x="1385019" y="748"/>
                  </a:lnTo>
                  <a:lnTo>
                    <a:pt x="1396856" y="878"/>
                  </a:lnTo>
                  <a:lnTo>
                    <a:pt x="1408694" y="1031"/>
                  </a:lnTo>
                  <a:lnTo>
                    <a:pt x="1420532" y="1211"/>
                  </a:lnTo>
                  <a:lnTo>
                    <a:pt x="1432370" y="1421"/>
                  </a:lnTo>
                  <a:lnTo>
                    <a:pt x="1444208" y="1666"/>
                  </a:lnTo>
                  <a:lnTo>
                    <a:pt x="1456045" y="1954"/>
                  </a:lnTo>
                  <a:lnTo>
                    <a:pt x="1467883" y="2291"/>
                  </a:lnTo>
                  <a:lnTo>
                    <a:pt x="1479721" y="2684"/>
                  </a:lnTo>
                  <a:lnTo>
                    <a:pt x="1491559" y="3142"/>
                  </a:lnTo>
                  <a:lnTo>
                    <a:pt x="1503396" y="3677"/>
                  </a:lnTo>
                  <a:lnTo>
                    <a:pt x="1515234" y="4300"/>
                  </a:lnTo>
                  <a:lnTo>
                    <a:pt x="1527072" y="5023"/>
                  </a:lnTo>
                  <a:lnTo>
                    <a:pt x="1538910" y="5862"/>
                  </a:lnTo>
                  <a:lnTo>
                    <a:pt x="1550748" y="6833"/>
                  </a:lnTo>
                  <a:lnTo>
                    <a:pt x="1562585" y="7953"/>
                  </a:lnTo>
                  <a:lnTo>
                    <a:pt x="1574423" y="9243"/>
                  </a:lnTo>
                  <a:lnTo>
                    <a:pt x="1586261" y="10723"/>
                  </a:lnTo>
                  <a:lnTo>
                    <a:pt x="1598099" y="12413"/>
                  </a:lnTo>
                  <a:lnTo>
                    <a:pt x="1609936" y="14335"/>
                  </a:lnTo>
                  <a:lnTo>
                    <a:pt x="1621774" y="16511"/>
                  </a:lnTo>
                  <a:lnTo>
                    <a:pt x="1633612" y="18958"/>
                  </a:lnTo>
                  <a:lnTo>
                    <a:pt x="1645450" y="21695"/>
                  </a:lnTo>
                  <a:lnTo>
                    <a:pt x="1657287" y="24731"/>
                  </a:lnTo>
                  <a:lnTo>
                    <a:pt x="1669125" y="28075"/>
                  </a:lnTo>
                  <a:lnTo>
                    <a:pt x="1680963" y="31723"/>
                  </a:lnTo>
                  <a:lnTo>
                    <a:pt x="1692801" y="35667"/>
                  </a:lnTo>
                  <a:lnTo>
                    <a:pt x="1704639" y="39885"/>
                  </a:lnTo>
                  <a:lnTo>
                    <a:pt x="1716476" y="44347"/>
                  </a:lnTo>
                  <a:lnTo>
                    <a:pt x="1728314" y="49012"/>
                  </a:lnTo>
                  <a:lnTo>
                    <a:pt x="1740152" y="53829"/>
                  </a:lnTo>
                  <a:lnTo>
                    <a:pt x="1751990" y="58740"/>
                  </a:lnTo>
                  <a:lnTo>
                    <a:pt x="1763827" y="63684"/>
                  </a:lnTo>
                  <a:lnTo>
                    <a:pt x="1775665" y="68596"/>
                  </a:lnTo>
                  <a:lnTo>
                    <a:pt x="1787503" y="73413"/>
                  </a:lnTo>
                  <a:lnTo>
                    <a:pt x="1799341" y="78078"/>
                  </a:lnTo>
                  <a:lnTo>
                    <a:pt x="1811178" y="82540"/>
                  </a:lnTo>
                  <a:lnTo>
                    <a:pt x="1823016" y="86758"/>
                  </a:lnTo>
                  <a:lnTo>
                    <a:pt x="1834854" y="90701"/>
                  </a:lnTo>
                  <a:lnTo>
                    <a:pt x="1846692" y="94350"/>
                  </a:lnTo>
                  <a:lnTo>
                    <a:pt x="1858530" y="97693"/>
                  </a:lnTo>
                  <a:lnTo>
                    <a:pt x="1870367" y="100730"/>
                  </a:lnTo>
                  <a:lnTo>
                    <a:pt x="1882205" y="103466"/>
                  </a:lnTo>
                  <a:lnTo>
                    <a:pt x="1894043" y="105914"/>
                  </a:lnTo>
                  <a:lnTo>
                    <a:pt x="1905881" y="108089"/>
                  </a:lnTo>
                  <a:lnTo>
                    <a:pt x="1917718" y="110012"/>
                  </a:lnTo>
                  <a:lnTo>
                    <a:pt x="1929556" y="111702"/>
                  </a:lnTo>
                  <a:lnTo>
                    <a:pt x="1941394" y="113181"/>
                  </a:lnTo>
                  <a:lnTo>
                    <a:pt x="1953232" y="114471"/>
                  </a:lnTo>
                  <a:lnTo>
                    <a:pt x="1965069" y="115592"/>
                  </a:lnTo>
                  <a:lnTo>
                    <a:pt x="1976907" y="116563"/>
                  </a:lnTo>
                  <a:lnTo>
                    <a:pt x="1988745" y="117402"/>
                  </a:lnTo>
                  <a:lnTo>
                    <a:pt x="2000583" y="118125"/>
                  </a:lnTo>
                  <a:lnTo>
                    <a:pt x="2012421" y="118747"/>
                  </a:lnTo>
                  <a:lnTo>
                    <a:pt x="2024258" y="119282"/>
                  </a:lnTo>
                  <a:lnTo>
                    <a:pt x="2036096" y="119741"/>
                  </a:lnTo>
                  <a:lnTo>
                    <a:pt x="2047934" y="120134"/>
                  </a:lnTo>
                  <a:lnTo>
                    <a:pt x="2059772" y="120470"/>
                  </a:lnTo>
                  <a:lnTo>
                    <a:pt x="2071609" y="120758"/>
                  </a:lnTo>
                  <a:lnTo>
                    <a:pt x="2083447" y="121004"/>
                  </a:lnTo>
                  <a:lnTo>
                    <a:pt x="2095285" y="121214"/>
                  </a:lnTo>
                  <a:lnTo>
                    <a:pt x="2107123" y="121393"/>
                  </a:lnTo>
                  <a:lnTo>
                    <a:pt x="2118961" y="121546"/>
                  </a:lnTo>
                  <a:lnTo>
                    <a:pt x="2130798" y="121676"/>
                  </a:lnTo>
                  <a:lnTo>
                    <a:pt x="2142636" y="121787"/>
                  </a:lnTo>
                  <a:lnTo>
                    <a:pt x="2154474" y="121882"/>
                  </a:lnTo>
                  <a:lnTo>
                    <a:pt x="2166312" y="121963"/>
                  </a:lnTo>
                  <a:lnTo>
                    <a:pt x="2178149" y="122032"/>
                  </a:lnTo>
                  <a:lnTo>
                    <a:pt x="2189987" y="122090"/>
                  </a:lnTo>
                  <a:lnTo>
                    <a:pt x="2201825" y="122140"/>
                  </a:lnTo>
                  <a:lnTo>
                    <a:pt x="2213663" y="122182"/>
                  </a:lnTo>
                  <a:lnTo>
                    <a:pt x="2225500" y="122219"/>
                  </a:lnTo>
                  <a:lnTo>
                    <a:pt x="2237338" y="122249"/>
                  </a:lnTo>
                  <a:lnTo>
                    <a:pt x="2249176" y="122275"/>
                  </a:lnTo>
                  <a:lnTo>
                    <a:pt x="2261014" y="122298"/>
                  </a:lnTo>
                  <a:lnTo>
                    <a:pt x="2272852" y="122317"/>
                  </a:lnTo>
                  <a:lnTo>
                    <a:pt x="2284689" y="122333"/>
                  </a:lnTo>
                  <a:lnTo>
                    <a:pt x="2296527" y="122347"/>
                  </a:lnTo>
                  <a:lnTo>
                    <a:pt x="2308365" y="122358"/>
                  </a:lnTo>
                  <a:lnTo>
                    <a:pt x="2320203" y="122368"/>
                  </a:lnTo>
                  <a:lnTo>
                    <a:pt x="2332040" y="122377"/>
                  </a:lnTo>
                  <a:lnTo>
                    <a:pt x="2343878" y="122384"/>
                  </a:lnTo>
                  <a:lnTo>
                    <a:pt x="2343878" y="122425"/>
                  </a:lnTo>
                  <a:lnTo>
                    <a:pt x="2355716" y="122425"/>
                  </a:lnTo>
                  <a:lnTo>
                    <a:pt x="2367554" y="122425"/>
                  </a:lnTo>
                  <a:lnTo>
                    <a:pt x="2379391" y="122425"/>
                  </a:lnTo>
                  <a:lnTo>
                    <a:pt x="2391229" y="122425"/>
                  </a:lnTo>
                  <a:lnTo>
                    <a:pt x="2403067" y="122425"/>
                  </a:lnTo>
                  <a:lnTo>
                    <a:pt x="2414905" y="122425"/>
                  </a:lnTo>
                  <a:lnTo>
                    <a:pt x="2426743" y="122425"/>
                  </a:lnTo>
                  <a:lnTo>
                    <a:pt x="2438580" y="122425"/>
                  </a:lnTo>
                  <a:lnTo>
                    <a:pt x="2450418" y="122425"/>
                  </a:lnTo>
                  <a:lnTo>
                    <a:pt x="2462256" y="122425"/>
                  </a:lnTo>
                  <a:lnTo>
                    <a:pt x="2474094" y="122425"/>
                  </a:lnTo>
                  <a:lnTo>
                    <a:pt x="2485931" y="122425"/>
                  </a:lnTo>
                  <a:lnTo>
                    <a:pt x="2497769" y="122425"/>
                  </a:lnTo>
                  <a:lnTo>
                    <a:pt x="2509607" y="122425"/>
                  </a:lnTo>
                  <a:lnTo>
                    <a:pt x="2521445" y="122425"/>
                  </a:lnTo>
                  <a:lnTo>
                    <a:pt x="2533283" y="122425"/>
                  </a:lnTo>
                  <a:lnTo>
                    <a:pt x="2545120" y="122425"/>
                  </a:lnTo>
                  <a:lnTo>
                    <a:pt x="2556958" y="122425"/>
                  </a:lnTo>
                  <a:lnTo>
                    <a:pt x="2568796" y="122425"/>
                  </a:lnTo>
                  <a:lnTo>
                    <a:pt x="2580634" y="122425"/>
                  </a:lnTo>
                  <a:lnTo>
                    <a:pt x="2592471" y="122425"/>
                  </a:lnTo>
                  <a:lnTo>
                    <a:pt x="2604309" y="122425"/>
                  </a:lnTo>
                  <a:lnTo>
                    <a:pt x="2616147" y="122425"/>
                  </a:lnTo>
                  <a:lnTo>
                    <a:pt x="2627985" y="122425"/>
                  </a:lnTo>
                  <a:lnTo>
                    <a:pt x="2639822" y="122425"/>
                  </a:lnTo>
                  <a:lnTo>
                    <a:pt x="2651660" y="122425"/>
                  </a:lnTo>
                  <a:lnTo>
                    <a:pt x="2663498" y="122425"/>
                  </a:lnTo>
                  <a:lnTo>
                    <a:pt x="2675336" y="122425"/>
                  </a:lnTo>
                  <a:lnTo>
                    <a:pt x="2687174" y="122425"/>
                  </a:lnTo>
                  <a:lnTo>
                    <a:pt x="2699011" y="122425"/>
                  </a:lnTo>
                  <a:lnTo>
                    <a:pt x="2710849" y="122425"/>
                  </a:lnTo>
                  <a:lnTo>
                    <a:pt x="2722687" y="122425"/>
                  </a:lnTo>
                  <a:lnTo>
                    <a:pt x="2734525" y="122425"/>
                  </a:lnTo>
                  <a:lnTo>
                    <a:pt x="2746362" y="122425"/>
                  </a:lnTo>
                  <a:lnTo>
                    <a:pt x="2758200" y="122425"/>
                  </a:lnTo>
                  <a:lnTo>
                    <a:pt x="2770038" y="122425"/>
                  </a:lnTo>
                  <a:lnTo>
                    <a:pt x="2781876" y="122425"/>
                  </a:lnTo>
                  <a:lnTo>
                    <a:pt x="2793713" y="122425"/>
                  </a:lnTo>
                  <a:lnTo>
                    <a:pt x="2805551" y="122425"/>
                  </a:lnTo>
                  <a:lnTo>
                    <a:pt x="2817389" y="122425"/>
                  </a:lnTo>
                  <a:lnTo>
                    <a:pt x="2829227" y="122425"/>
                  </a:lnTo>
                  <a:lnTo>
                    <a:pt x="2841065" y="122425"/>
                  </a:lnTo>
                  <a:lnTo>
                    <a:pt x="2852902" y="122425"/>
                  </a:lnTo>
                  <a:lnTo>
                    <a:pt x="2864740" y="122425"/>
                  </a:lnTo>
                  <a:lnTo>
                    <a:pt x="2876578" y="122425"/>
                  </a:lnTo>
                  <a:lnTo>
                    <a:pt x="2888416" y="122425"/>
                  </a:lnTo>
                  <a:lnTo>
                    <a:pt x="2900253" y="122425"/>
                  </a:lnTo>
                  <a:lnTo>
                    <a:pt x="2912091" y="122425"/>
                  </a:lnTo>
                  <a:lnTo>
                    <a:pt x="2923929" y="122425"/>
                  </a:lnTo>
                  <a:lnTo>
                    <a:pt x="2935767" y="122425"/>
                  </a:lnTo>
                  <a:lnTo>
                    <a:pt x="2947604" y="122425"/>
                  </a:lnTo>
                  <a:lnTo>
                    <a:pt x="2959442" y="122425"/>
                  </a:lnTo>
                  <a:lnTo>
                    <a:pt x="2971280" y="122425"/>
                  </a:lnTo>
                  <a:lnTo>
                    <a:pt x="2983118" y="122425"/>
                  </a:lnTo>
                  <a:lnTo>
                    <a:pt x="2994956" y="122425"/>
                  </a:lnTo>
                  <a:lnTo>
                    <a:pt x="3006793" y="122425"/>
                  </a:lnTo>
                  <a:lnTo>
                    <a:pt x="3018631" y="122425"/>
                  </a:lnTo>
                  <a:lnTo>
                    <a:pt x="3030469" y="122425"/>
                  </a:lnTo>
                  <a:lnTo>
                    <a:pt x="3042307" y="122425"/>
                  </a:lnTo>
                  <a:lnTo>
                    <a:pt x="3054144" y="122425"/>
                  </a:lnTo>
                  <a:lnTo>
                    <a:pt x="3065982" y="122425"/>
                  </a:lnTo>
                  <a:lnTo>
                    <a:pt x="3077820" y="122425"/>
                  </a:lnTo>
                  <a:lnTo>
                    <a:pt x="3089658" y="122425"/>
                  </a:lnTo>
                  <a:lnTo>
                    <a:pt x="3101496" y="122425"/>
                  </a:lnTo>
                  <a:lnTo>
                    <a:pt x="3113333" y="122425"/>
                  </a:lnTo>
                  <a:lnTo>
                    <a:pt x="3125171" y="122425"/>
                  </a:lnTo>
                  <a:lnTo>
                    <a:pt x="3137009" y="122425"/>
                  </a:lnTo>
                  <a:lnTo>
                    <a:pt x="3148847" y="122425"/>
                  </a:lnTo>
                  <a:lnTo>
                    <a:pt x="3160684" y="122425"/>
                  </a:lnTo>
                  <a:lnTo>
                    <a:pt x="3172522" y="122425"/>
                  </a:lnTo>
                  <a:lnTo>
                    <a:pt x="3184360" y="122425"/>
                  </a:lnTo>
                  <a:lnTo>
                    <a:pt x="3196198" y="122425"/>
                  </a:lnTo>
                  <a:lnTo>
                    <a:pt x="3208035" y="122425"/>
                  </a:lnTo>
                  <a:lnTo>
                    <a:pt x="3219873" y="122425"/>
                  </a:lnTo>
                  <a:lnTo>
                    <a:pt x="3231711" y="122425"/>
                  </a:lnTo>
                  <a:lnTo>
                    <a:pt x="3243549" y="122425"/>
                  </a:lnTo>
                  <a:lnTo>
                    <a:pt x="3255387" y="122425"/>
                  </a:lnTo>
                  <a:lnTo>
                    <a:pt x="3267224" y="122425"/>
                  </a:lnTo>
                  <a:lnTo>
                    <a:pt x="3279062" y="122425"/>
                  </a:lnTo>
                  <a:lnTo>
                    <a:pt x="3290900" y="122425"/>
                  </a:lnTo>
                  <a:lnTo>
                    <a:pt x="3302738" y="122425"/>
                  </a:lnTo>
                  <a:lnTo>
                    <a:pt x="3314575" y="122425"/>
                  </a:lnTo>
                  <a:lnTo>
                    <a:pt x="3326413" y="122425"/>
                  </a:lnTo>
                  <a:lnTo>
                    <a:pt x="3338251" y="122425"/>
                  </a:lnTo>
                  <a:lnTo>
                    <a:pt x="3350089" y="122425"/>
                  </a:lnTo>
                  <a:lnTo>
                    <a:pt x="3361926" y="122425"/>
                  </a:lnTo>
                  <a:lnTo>
                    <a:pt x="3373764" y="122425"/>
                  </a:lnTo>
                  <a:lnTo>
                    <a:pt x="3385602" y="122425"/>
                  </a:lnTo>
                  <a:lnTo>
                    <a:pt x="3397440" y="122425"/>
                  </a:lnTo>
                  <a:lnTo>
                    <a:pt x="3409278" y="122425"/>
                  </a:lnTo>
                  <a:lnTo>
                    <a:pt x="3421115" y="122425"/>
                  </a:lnTo>
                  <a:lnTo>
                    <a:pt x="3432953" y="122425"/>
                  </a:lnTo>
                  <a:lnTo>
                    <a:pt x="3444791" y="122425"/>
                  </a:lnTo>
                  <a:lnTo>
                    <a:pt x="3456629" y="122425"/>
                  </a:lnTo>
                  <a:lnTo>
                    <a:pt x="3468466" y="122425"/>
                  </a:lnTo>
                  <a:lnTo>
                    <a:pt x="3480304" y="122425"/>
                  </a:lnTo>
                  <a:lnTo>
                    <a:pt x="3492142" y="122425"/>
                  </a:lnTo>
                  <a:lnTo>
                    <a:pt x="3503980" y="122425"/>
                  </a:lnTo>
                  <a:lnTo>
                    <a:pt x="3515818" y="122425"/>
                  </a:lnTo>
                  <a:lnTo>
                    <a:pt x="3515818" y="122425"/>
                  </a:lnTo>
                  <a:lnTo>
                    <a:pt x="3527655" y="122425"/>
                  </a:lnTo>
                  <a:lnTo>
                    <a:pt x="3539493" y="122425"/>
                  </a:lnTo>
                  <a:lnTo>
                    <a:pt x="3551331" y="122425"/>
                  </a:lnTo>
                  <a:lnTo>
                    <a:pt x="3563169" y="122425"/>
                  </a:lnTo>
                  <a:lnTo>
                    <a:pt x="3575006" y="122425"/>
                  </a:lnTo>
                  <a:lnTo>
                    <a:pt x="3586844" y="122425"/>
                  </a:lnTo>
                  <a:lnTo>
                    <a:pt x="3598682" y="122425"/>
                  </a:lnTo>
                  <a:lnTo>
                    <a:pt x="3610520" y="122425"/>
                  </a:lnTo>
                  <a:lnTo>
                    <a:pt x="3622357" y="122425"/>
                  </a:lnTo>
                  <a:lnTo>
                    <a:pt x="3634195" y="122425"/>
                  </a:lnTo>
                  <a:lnTo>
                    <a:pt x="3646033" y="122425"/>
                  </a:lnTo>
                  <a:lnTo>
                    <a:pt x="3657871" y="122425"/>
                  </a:lnTo>
                  <a:lnTo>
                    <a:pt x="3669709" y="122425"/>
                  </a:lnTo>
                  <a:lnTo>
                    <a:pt x="3681546" y="122425"/>
                  </a:lnTo>
                  <a:lnTo>
                    <a:pt x="3693384" y="122425"/>
                  </a:lnTo>
                  <a:lnTo>
                    <a:pt x="3705222" y="122425"/>
                  </a:lnTo>
                  <a:lnTo>
                    <a:pt x="3717060" y="122425"/>
                  </a:lnTo>
                  <a:lnTo>
                    <a:pt x="3728897" y="122425"/>
                  </a:lnTo>
                  <a:lnTo>
                    <a:pt x="3740735" y="122425"/>
                  </a:lnTo>
                  <a:lnTo>
                    <a:pt x="3752573" y="122425"/>
                  </a:lnTo>
                  <a:lnTo>
                    <a:pt x="3764411" y="122425"/>
                  </a:lnTo>
                  <a:lnTo>
                    <a:pt x="3776248" y="122425"/>
                  </a:lnTo>
                  <a:lnTo>
                    <a:pt x="3788086" y="122425"/>
                  </a:lnTo>
                  <a:lnTo>
                    <a:pt x="3799924" y="122425"/>
                  </a:lnTo>
                  <a:lnTo>
                    <a:pt x="3811762" y="122425"/>
                  </a:lnTo>
                  <a:lnTo>
                    <a:pt x="3823600" y="122425"/>
                  </a:lnTo>
                  <a:lnTo>
                    <a:pt x="3835437" y="122425"/>
                  </a:lnTo>
                  <a:lnTo>
                    <a:pt x="3847275" y="122425"/>
                  </a:lnTo>
                  <a:lnTo>
                    <a:pt x="3859113" y="122425"/>
                  </a:lnTo>
                  <a:lnTo>
                    <a:pt x="3870951" y="122425"/>
                  </a:lnTo>
                  <a:lnTo>
                    <a:pt x="3882788" y="122425"/>
                  </a:lnTo>
                  <a:lnTo>
                    <a:pt x="3894626" y="122425"/>
                  </a:lnTo>
                  <a:lnTo>
                    <a:pt x="3906464" y="122425"/>
                  </a:lnTo>
                  <a:lnTo>
                    <a:pt x="3918302" y="122425"/>
                  </a:lnTo>
                  <a:lnTo>
                    <a:pt x="3930139" y="122425"/>
                  </a:lnTo>
                  <a:lnTo>
                    <a:pt x="3941977" y="122425"/>
                  </a:lnTo>
                  <a:lnTo>
                    <a:pt x="3953815" y="122425"/>
                  </a:lnTo>
                  <a:lnTo>
                    <a:pt x="3965653" y="122425"/>
                  </a:lnTo>
                  <a:lnTo>
                    <a:pt x="3977491" y="122425"/>
                  </a:lnTo>
                  <a:lnTo>
                    <a:pt x="3989328" y="122425"/>
                  </a:lnTo>
                  <a:lnTo>
                    <a:pt x="4001166" y="122425"/>
                  </a:lnTo>
                  <a:lnTo>
                    <a:pt x="4013004" y="122425"/>
                  </a:lnTo>
                  <a:lnTo>
                    <a:pt x="4024842" y="122425"/>
                  </a:lnTo>
                  <a:lnTo>
                    <a:pt x="4036679" y="122425"/>
                  </a:lnTo>
                  <a:lnTo>
                    <a:pt x="4048517" y="122425"/>
                  </a:lnTo>
                  <a:lnTo>
                    <a:pt x="4060355" y="122425"/>
                  </a:lnTo>
                  <a:lnTo>
                    <a:pt x="4072193" y="122425"/>
                  </a:lnTo>
                  <a:lnTo>
                    <a:pt x="4084031" y="122425"/>
                  </a:lnTo>
                  <a:lnTo>
                    <a:pt x="4095868" y="122425"/>
                  </a:lnTo>
                  <a:lnTo>
                    <a:pt x="4107706" y="122425"/>
                  </a:lnTo>
                  <a:lnTo>
                    <a:pt x="4119544" y="122425"/>
                  </a:lnTo>
                  <a:lnTo>
                    <a:pt x="4131382" y="122425"/>
                  </a:lnTo>
                  <a:lnTo>
                    <a:pt x="4143219" y="122425"/>
                  </a:lnTo>
                  <a:lnTo>
                    <a:pt x="4155057" y="122425"/>
                  </a:lnTo>
                  <a:lnTo>
                    <a:pt x="4166895" y="122425"/>
                  </a:lnTo>
                  <a:lnTo>
                    <a:pt x="4178733" y="122425"/>
                  </a:lnTo>
                  <a:lnTo>
                    <a:pt x="4190570" y="122425"/>
                  </a:lnTo>
                  <a:lnTo>
                    <a:pt x="4202408" y="122425"/>
                  </a:lnTo>
                  <a:lnTo>
                    <a:pt x="4214246" y="122425"/>
                  </a:lnTo>
                  <a:lnTo>
                    <a:pt x="4226084" y="122425"/>
                  </a:lnTo>
                  <a:lnTo>
                    <a:pt x="4237922" y="122425"/>
                  </a:lnTo>
                  <a:lnTo>
                    <a:pt x="4249759" y="122425"/>
                  </a:lnTo>
                  <a:lnTo>
                    <a:pt x="4261597" y="122425"/>
                  </a:lnTo>
                  <a:lnTo>
                    <a:pt x="4273435" y="122425"/>
                  </a:lnTo>
                  <a:lnTo>
                    <a:pt x="4285273" y="122425"/>
                  </a:lnTo>
                  <a:lnTo>
                    <a:pt x="4297110" y="122425"/>
                  </a:lnTo>
                  <a:lnTo>
                    <a:pt x="4308948" y="122425"/>
                  </a:lnTo>
                  <a:lnTo>
                    <a:pt x="4320786" y="122425"/>
                  </a:lnTo>
                  <a:lnTo>
                    <a:pt x="4332624" y="122425"/>
                  </a:lnTo>
                  <a:lnTo>
                    <a:pt x="4344461" y="122425"/>
                  </a:lnTo>
                  <a:lnTo>
                    <a:pt x="4356299" y="122425"/>
                  </a:lnTo>
                  <a:lnTo>
                    <a:pt x="4368137" y="122425"/>
                  </a:lnTo>
                  <a:lnTo>
                    <a:pt x="4379975" y="122425"/>
                  </a:lnTo>
                  <a:lnTo>
                    <a:pt x="4391813" y="122425"/>
                  </a:lnTo>
                  <a:lnTo>
                    <a:pt x="4403650" y="122425"/>
                  </a:lnTo>
                  <a:lnTo>
                    <a:pt x="4415488" y="122425"/>
                  </a:lnTo>
                  <a:lnTo>
                    <a:pt x="4427326" y="122425"/>
                  </a:lnTo>
                  <a:lnTo>
                    <a:pt x="4439164" y="122425"/>
                  </a:lnTo>
                  <a:lnTo>
                    <a:pt x="4451001" y="122425"/>
                  </a:lnTo>
                  <a:lnTo>
                    <a:pt x="4462839" y="122425"/>
                  </a:lnTo>
                  <a:lnTo>
                    <a:pt x="4474677" y="122425"/>
                  </a:lnTo>
                  <a:lnTo>
                    <a:pt x="4486515" y="122425"/>
                  </a:lnTo>
                  <a:lnTo>
                    <a:pt x="4498352" y="122425"/>
                  </a:lnTo>
                  <a:lnTo>
                    <a:pt x="4510190" y="122425"/>
                  </a:lnTo>
                  <a:lnTo>
                    <a:pt x="4522028" y="122425"/>
                  </a:lnTo>
                  <a:lnTo>
                    <a:pt x="4533866" y="122425"/>
                  </a:lnTo>
                  <a:lnTo>
                    <a:pt x="4545704" y="122425"/>
                  </a:lnTo>
                  <a:lnTo>
                    <a:pt x="4557541" y="122425"/>
                  </a:lnTo>
                  <a:lnTo>
                    <a:pt x="4569379" y="122425"/>
                  </a:lnTo>
                  <a:lnTo>
                    <a:pt x="4581217" y="122425"/>
                  </a:lnTo>
                  <a:lnTo>
                    <a:pt x="4593055" y="122425"/>
                  </a:lnTo>
                  <a:lnTo>
                    <a:pt x="4604892" y="122425"/>
                  </a:lnTo>
                  <a:lnTo>
                    <a:pt x="4616730" y="122425"/>
                  </a:lnTo>
                  <a:lnTo>
                    <a:pt x="4628568" y="122425"/>
                  </a:lnTo>
                  <a:lnTo>
                    <a:pt x="4640406" y="122425"/>
                  </a:lnTo>
                  <a:lnTo>
                    <a:pt x="4652244" y="122425"/>
                  </a:lnTo>
                  <a:lnTo>
                    <a:pt x="4664081" y="122425"/>
                  </a:lnTo>
                  <a:lnTo>
                    <a:pt x="4675919" y="122425"/>
                  </a:lnTo>
                  <a:lnTo>
                    <a:pt x="4687757" y="122425"/>
                  </a:lnTo>
                </a:path>
              </a:pathLst>
            </a:custGeom>
            <a:ln w="40651" cap="flat">
              <a:solidFill>
                <a:srgbClr val="E8E8E8">
                  <a:alpha val="100000"/>
                </a:srgbClr>
              </a:solidFill>
              <a:prstDash val="solid"/>
              <a:round/>
            </a:ln>
          </p:spPr>
          <p:txBody>
            <a:bodyPr/>
            <a:lstStyle/>
            <a:p/>
          </p:txBody>
        </p:sp>
        <p:sp>
          <p:nvSpPr>
            <p:cNvPr id="58" name="pl58"/>
            <p:cNvSpPr/>
            <p:nvPr/>
          </p:nvSpPr>
          <p:spPr>
            <a:xfrm>
              <a:off x="2482252" y="4822723"/>
              <a:ext cx="4687757" cy="244809"/>
            </a:xfrm>
            <a:custGeom>
              <a:avLst/>
              <a:pathLst>
                <a:path w="4687757" h="244809">
                  <a:moveTo>
                    <a:pt x="0" y="244727"/>
                  </a:moveTo>
                  <a:lnTo>
                    <a:pt x="11837" y="244713"/>
                  </a:lnTo>
                  <a:lnTo>
                    <a:pt x="23675" y="244696"/>
                  </a:lnTo>
                  <a:lnTo>
                    <a:pt x="35513" y="244676"/>
                  </a:lnTo>
                  <a:lnTo>
                    <a:pt x="47351" y="244653"/>
                  </a:lnTo>
                  <a:lnTo>
                    <a:pt x="59188" y="244625"/>
                  </a:lnTo>
                  <a:lnTo>
                    <a:pt x="71026" y="244593"/>
                  </a:lnTo>
                  <a:lnTo>
                    <a:pt x="82864" y="244555"/>
                  </a:lnTo>
                  <a:lnTo>
                    <a:pt x="94702" y="244510"/>
                  </a:lnTo>
                  <a:lnTo>
                    <a:pt x="106539" y="244458"/>
                  </a:lnTo>
                  <a:lnTo>
                    <a:pt x="118377" y="244397"/>
                  </a:lnTo>
                  <a:lnTo>
                    <a:pt x="130215" y="244324"/>
                  </a:lnTo>
                  <a:lnTo>
                    <a:pt x="142053" y="244239"/>
                  </a:lnTo>
                  <a:lnTo>
                    <a:pt x="153891" y="244140"/>
                  </a:lnTo>
                  <a:lnTo>
                    <a:pt x="165728" y="244023"/>
                  </a:lnTo>
                  <a:lnTo>
                    <a:pt x="177566" y="243885"/>
                  </a:lnTo>
                  <a:lnTo>
                    <a:pt x="189404" y="243724"/>
                  </a:lnTo>
                  <a:lnTo>
                    <a:pt x="201242" y="243534"/>
                  </a:lnTo>
                  <a:lnTo>
                    <a:pt x="213079" y="243312"/>
                  </a:lnTo>
                  <a:lnTo>
                    <a:pt x="224917" y="243051"/>
                  </a:lnTo>
                  <a:lnTo>
                    <a:pt x="236755" y="242746"/>
                  </a:lnTo>
                  <a:lnTo>
                    <a:pt x="248593" y="242387"/>
                  </a:lnTo>
                  <a:lnTo>
                    <a:pt x="260430" y="241967"/>
                  </a:lnTo>
                  <a:lnTo>
                    <a:pt x="272268" y="241476"/>
                  </a:lnTo>
                  <a:lnTo>
                    <a:pt x="284106" y="240900"/>
                  </a:lnTo>
                  <a:lnTo>
                    <a:pt x="295944" y="240227"/>
                  </a:lnTo>
                  <a:lnTo>
                    <a:pt x="307782" y="239441"/>
                  </a:lnTo>
                  <a:lnTo>
                    <a:pt x="319619" y="238524"/>
                  </a:lnTo>
                  <a:lnTo>
                    <a:pt x="331457" y="237454"/>
                  </a:lnTo>
                  <a:lnTo>
                    <a:pt x="343295" y="236209"/>
                  </a:lnTo>
                  <a:lnTo>
                    <a:pt x="355133" y="234763"/>
                  </a:lnTo>
                  <a:lnTo>
                    <a:pt x="366970" y="233085"/>
                  </a:lnTo>
                  <a:lnTo>
                    <a:pt x="378808" y="231143"/>
                  </a:lnTo>
                  <a:lnTo>
                    <a:pt x="390646" y="228902"/>
                  </a:lnTo>
                  <a:lnTo>
                    <a:pt x="402484" y="226322"/>
                  </a:lnTo>
                  <a:lnTo>
                    <a:pt x="414321" y="223363"/>
                  </a:lnTo>
                  <a:lnTo>
                    <a:pt x="426159" y="219983"/>
                  </a:lnTo>
                  <a:lnTo>
                    <a:pt x="437997" y="216138"/>
                  </a:lnTo>
                  <a:lnTo>
                    <a:pt x="449835" y="211787"/>
                  </a:lnTo>
                  <a:lnTo>
                    <a:pt x="461673" y="206891"/>
                  </a:lnTo>
                  <a:lnTo>
                    <a:pt x="473510" y="201419"/>
                  </a:lnTo>
                  <a:lnTo>
                    <a:pt x="485348" y="195345"/>
                  </a:lnTo>
                  <a:lnTo>
                    <a:pt x="497186" y="188659"/>
                  </a:lnTo>
                  <a:lnTo>
                    <a:pt x="509024" y="181362"/>
                  </a:lnTo>
                  <a:lnTo>
                    <a:pt x="520861" y="173475"/>
                  </a:lnTo>
                  <a:lnTo>
                    <a:pt x="532699" y="165038"/>
                  </a:lnTo>
                  <a:lnTo>
                    <a:pt x="544537" y="156115"/>
                  </a:lnTo>
                  <a:lnTo>
                    <a:pt x="556375" y="146785"/>
                  </a:lnTo>
                  <a:lnTo>
                    <a:pt x="568213" y="137151"/>
                  </a:lnTo>
                  <a:lnTo>
                    <a:pt x="580050" y="127328"/>
                  </a:lnTo>
                  <a:lnTo>
                    <a:pt x="591888" y="117440"/>
                  </a:lnTo>
                  <a:lnTo>
                    <a:pt x="603726" y="107617"/>
                  </a:lnTo>
                  <a:lnTo>
                    <a:pt x="615564" y="97983"/>
                  </a:lnTo>
                  <a:lnTo>
                    <a:pt x="627401" y="88653"/>
                  </a:lnTo>
                  <a:lnTo>
                    <a:pt x="639239" y="79729"/>
                  </a:lnTo>
                  <a:lnTo>
                    <a:pt x="651077" y="71293"/>
                  </a:lnTo>
                  <a:lnTo>
                    <a:pt x="662915" y="63406"/>
                  </a:lnTo>
                  <a:lnTo>
                    <a:pt x="674752" y="56109"/>
                  </a:lnTo>
                  <a:lnTo>
                    <a:pt x="686590" y="49422"/>
                  </a:lnTo>
                  <a:lnTo>
                    <a:pt x="698428" y="43349"/>
                  </a:lnTo>
                  <a:lnTo>
                    <a:pt x="710266" y="37876"/>
                  </a:lnTo>
                  <a:lnTo>
                    <a:pt x="722104" y="32981"/>
                  </a:lnTo>
                  <a:lnTo>
                    <a:pt x="733941" y="28630"/>
                  </a:lnTo>
                  <a:lnTo>
                    <a:pt x="745779" y="24785"/>
                  </a:lnTo>
                  <a:lnTo>
                    <a:pt x="757617" y="21405"/>
                  </a:lnTo>
                  <a:lnTo>
                    <a:pt x="769455" y="18446"/>
                  </a:lnTo>
                  <a:lnTo>
                    <a:pt x="781292" y="15866"/>
                  </a:lnTo>
                  <a:lnTo>
                    <a:pt x="793130" y="13625"/>
                  </a:lnTo>
                  <a:lnTo>
                    <a:pt x="804968" y="11683"/>
                  </a:lnTo>
                  <a:lnTo>
                    <a:pt x="816806" y="10005"/>
                  </a:lnTo>
                  <a:lnTo>
                    <a:pt x="828643" y="8558"/>
                  </a:lnTo>
                  <a:lnTo>
                    <a:pt x="840481" y="7314"/>
                  </a:lnTo>
                  <a:lnTo>
                    <a:pt x="852319" y="6244"/>
                  </a:lnTo>
                  <a:lnTo>
                    <a:pt x="864157" y="5327"/>
                  </a:lnTo>
                  <a:lnTo>
                    <a:pt x="875995" y="4541"/>
                  </a:lnTo>
                  <a:lnTo>
                    <a:pt x="887832" y="3868"/>
                  </a:lnTo>
                  <a:lnTo>
                    <a:pt x="899670" y="3292"/>
                  </a:lnTo>
                  <a:lnTo>
                    <a:pt x="911508" y="2801"/>
                  </a:lnTo>
                  <a:lnTo>
                    <a:pt x="923346" y="2381"/>
                  </a:lnTo>
                  <a:lnTo>
                    <a:pt x="935183" y="2022"/>
                  </a:lnTo>
                  <a:lnTo>
                    <a:pt x="947021" y="1716"/>
                  </a:lnTo>
                  <a:lnTo>
                    <a:pt x="958859" y="1456"/>
                  </a:lnTo>
                  <a:lnTo>
                    <a:pt x="970697" y="1233"/>
                  </a:lnTo>
                  <a:lnTo>
                    <a:pt x="982534" y="1044"/>
                  </a:lnTo>
                  <a:lnTo>
                    <a:pt x="994372" y="883"/>
                  </a:lnTo>
                  <a:lnTo>
                    <a:pt x="1006210" y="745"/>
                  </a:lnTo>
                  <a:lnTo>
                    <a:pt x="1018048" y="628"/>
                  </a:lnTo>
                  <a:lnTo>
                    <a:pt x="1029886" y="528"/>
                  </a:lnTo>
                  <a:lnTo>
                    <a:pt x="1041723" y="443"/>
                  </a:lnTo>
                  <a:lnTo>
                    <a:pt x="1053561" y="371"/>
                  </a:lnTo>
                  <a:lnTo>
                    <a:pt x="1065399" y="310"/>
                  </a:lnTo>
                  <a:lnTo>
                    <a:pt x="1077237" y="257"/>
                  </a:lnTo>
                  <a:lnTo>
                    <a:pt x="1089074" y="213"/>
                  </a:lnTo>
                  <a:lnTo>
                    <a:pt x="1100912" y="175"/>
                  </a:lnTo>
                  <a:lnTo>
                    <a:pt x="1112750" y="143"/>
                  </a:lnTo>
                  <a:lnTo>
                    <a:pt x="1124588" y="115"/>
                  </a:lnTo>
                  <a:lnTo>
                    <a:pt x="1136426" y="92"/>
                  </a:lnTo>
                  <a:lnTo>
                    <a:pt x="1148263" y="72"/>
                  </a:lnTo>
                  <a:lnTo>
                    <a:pt x="1160101" y="55"/>
                  </a:lnTo>
                  <a:lnTo>
                    <a:pt x="1171939" y="41"/>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425"/>
                  </a:lnTo>
                  <a:lnTo>
                    <a:pt x="2355716" y="122432"/>
                  </a:lnTo>
                  <a:lnTo>
                    <a:pt x="2367554" y="122441"/>
                  </a:lnTo>
                  <a:lnTo>
                    <a:pt x="2379391" y="122451"/>
                  </a:lnTo>
                  <a:lnTo>
                    <a:pt x="2391229" y="122462"/>
                  </a:lnTo>
                  <a:lnTo>
                    <a:pt x="2403067" y="122476"/>
                  </a:lnTo>
                  <a:lnTo>
                    <a:pt x="2414905" y="122492"/>
                  </a:lnTo>
                  <a:lnTo>
                    <a:pt x="2426743" y="122511"/>
                  </a:lnTo>
                  <a:lnTo>
                    <a:pt x="2438580" y="122533"/>
                  </a:lnTo>
                  <a:lnTo>
                    <a:pt x="2450418" y="122560"/>
                  </a:lnTo>
                  <a:lnTo>
                    <a:pt x="2462256" y="122590"/>
                  </a:lnTo>
                  <a:lnTo>
                    <a:pt x="2474094" y="122626"/>
                  </a:lnTo>
                  <a:lnTo>
                    <a:pt x="2485931" y="122669"/>
                  </a:lnTo>
                  <a:lnTo>
                    <a:pt x="2497769" y="122719"/>
                  </a:lnTo>
                  <a:lnTo>
                    <a:pt x="2509607" y="122777"/>
                  </a:lnTo>
                  <a:lnTo>
                    <a:pt x="2521445" y="122846"/>
                  </a:lnTo>
                  <a:lnTo>
                    <a:pt x="2533283" y="122927"/>
                  </a:lnTo>
                  <a:lnTo>
                    <a:pt x="2545120" y="123021"/>
                  </a:lnTo>
                  <a:lnTo>
                    <a:pt x="2556958" y="123132"/>
                  </a:lnTo>
                  <a:lnTo>
                    <a:pt x="2568796" y="123263"/>
                  </a:lnTo>
                  <a:lnTo>
                    <a:pt x="2580634" y="123416"/>
                  </a:lnTo>
                  <a:lnTo>
                    <a:pt x="2592471" y="123595"/>
                  </a:lnTo>
                  <a:lnTo>
                    <a:pt x="2604309" y="123805"/>
                  </a:lnTo>
                  <a:lnTo>
                    <a:pt x="2616147" y="124051"/>
                  </a:lnTo>
                  <a:lnTo>
                    <a:pt x="2627985" y="124338"/>
                  </a:lnTo>
                  <a:lnTo>
                    <a:pt x="2639822" y="124675"/>
                  </a:lnTo>
                  <a:lnTo>
                    <a:pt x="2651660" y="125068"/>
                  </a:lnTo>
                  <a:lnTo>
                    <a:pt x="2663498" y="125527"/>
                  </a:lnTo>
                  <a:lnTo>
                    <a:pt x="2675336" y="126061"/>
                  </a:lnTo>
                  <a:lnTo>
                    <a:pt x="2687174" y="126684"/>
                  </a:lnTo>
                  <a:lnTo>
                    <a:pt x="2699011" y="127407"/>
                  </a:lnTo>
                  <a:lnTo>
                    <a:pt x="2710849" y="128246"/>
                  </a:lnTo>
                  <a:lnTo>
                    <a:pt x="2722687" y="129217"/>
                  </a:lnTo>
                  <a:lnTo>
                    <a:pt x="2734525" y="130338"/>
                  </a:lnTo>
                  <a:lnTo>
                    <a:pt x="2746362" y="131628"/>
                  </a:lnTo>
                  <a:lnTo>
                    <a:pt x="2758200" y="133107"/>
                  </a:lnTo>
                  <a:lnTo>
                    <a:pt x="2770038" y="134797"/>
                  </a:lnTo>
                  <a:lnTo>
                    <a:pt x="2781876" y="136720"/>
                  </a:lnTo>
                  <a:lnTo>
                    <a:pt x="2793713" y="138895"/>
                  </a:lnTo>
                  <a:lnTo>
                    <a:pt x="2805551" y="141343"/>
                  </a:lnTo>
                  <a:lnTo>
                    <a:pt x="2817389" y="144079"/>
                  </a:lnTo>
                  <a:lnTo>
                    <a:pt x="2829227" y="147116"/>
                  </a:lnTo>
                  <a:lnTo>
                    <a:pt x="2841065" y="150459"/>
                  </a:lnTo>
                  <a:lnTo>
                    <a:pt x="2852902" y="154108"/>
                  </a:lnTo>
                  <a:lnTo>
                    <a:pt x="2864740" y="158051"/>
                  </a:lnTo>
                  <a:lnTo>
                    <a:pt x="2876578" y="162269"/>
                  </a:lnTo>
                  <a:lnTo>
                    <a:pt x="2888416" y="166731"/>
                  </a:lnTo>
                  <a:lnTo>
                    <a:pt x="2900253" y="171396"/>
                  </a:lnTo>
                  <a:lnTo>
                    <a:pt x="2912091" y="176213"/>
                  </a:lnTo>
                  <a:lnTo>
                    <a:pt x="2923929" y="181125"/>
                  </a:lnTo>
                  <a:lnTo>
                    <a:pt x="2935767" y="186068"/>
                  </a:lnTo>
                  <a:lnTo>
                    <a:pt x="2947604" y="190980"/>
                  </a:lnTo>
                  <a:lnTo>
                    <a:pt x="2959442" y="195797"/>
                  </a:lnTo>
                  <a:lnTo>
                    <a:pt x="2971280" y="200462"/>
                  </a:lnTo>
                  <a:lnTo>
                    <a:pt x="2983118" y="204924"/>
                  </a:lnTo>
                  <a:lnTo>
                    <a:pt x="2994956" y="209142"/>
                  </a:lnTo>
                  <a:lnTo>
                    <a:pt x="3006793" y="213085"/>
                  </a:lnTo>
                  <a:lnTo>
                    <a:pt x="3018631" y="216734"/>
                  </a:lnTo>
                  <a:lnTo>
                    <a:pt x="3030469" y="220077"/>
                  </a:lnTo>
                  <a:lnTo>
                    <a:pt x="3042307" y="223114"/>
                  </a:lnTo>
                  <a:lnTo>
                    <a:pt x="3054144" y="225850"/>
                  </a:lnTo>
                  <a:lnTo>
                    <a:pt x="3065982" y="228298"/>
                  </a:lnTo>
                  <a:lnTo>
                    <a:pt x="3077820" y="230474"/>
                  </a:lnTo>
                  <a:lnTo>
                    <a:pt x="3089658" y="232396"/>
                  </a:lnTo>
                  <a:lnTo>
                    <a:pt x="3101496" y="234086"/>
                  </a:lnTo>
                  <a:lnTo>
                    <a:pt x="3113333" y="235566"/>
                  </a:lnTo>
                  <a:lnTo>
                    <a:pt x="3125171" y="236855"/>
                  </a:lnTo>
                  <a:lnTo>
                    <a:pt x="3137009" y="237976"/>
                  </a:lnTo>
                  <a:lnTo>
                    <a:pt x="3148847" y="238947"/>
                  </a:lnTo>
                  <a:lnTo>
                    <a:pt x="3160684" y="239786"/>
                  </a:lnTo>
                  <a:lnTo>
                    <a:pt x="3172522" y="240509"/>
                  </a:lnTo>
                  <a:lnTo>
                    <a:pt x="3184360" y="241132"/>
                  </a:lnTo>
                  <a:lnTo>
                    <a:pt x="3196198" y="241666"/>
                  </a:lnTo>
                  <a:lnTo>
                    <a:pt x="3208035" y="242125"/>
                  </a:lnTo>
                  <a:lnTo>
                    <a:pt x="3219873" y="242518"/>
                  </a:lnTo>
                  <a:lnTo>
                    <a:pt x="3231711" y="242855"/>
                  </a:lnTo>
                  <a:lnTo>
                    <a:pt x="3243549" y="243142"/>
                  </a:lnTo>
                  <a:lnTo>
                    <a:pt x="3255387" y="243388"/>
                  </a:lnTo>
                  <a:lnTo>
                    <a:pt x="3267224" y="243598"/>
                  </a:lnTo>
                  <a:lnTo>
                    <a:pt x="3279062" y="243777"/>
                  </a:lnTo>
                  <a:lnTo>
                    <a:pt x="3290900" y="243930"/>
                  </a:lnTo>
                  <a:lnTo>
                    <a:pt x="3302738" y="244061"/>
                  </a:lnTo>
                  <a:lnTo>
                    <a:pt x="3314575" y="244172"/>
                  </a:lnTo>
                  <a:lnTo>
                    <a:pt x="3326413" y="244267"/>
                  </a:lnTo>
                  <a:lnTo>
                    <a:pt x="3338251" y="244347"/>
                  </a:lnTo>
                  <a:lnTo>
                    <a:pt x="3350089" y="244416"/>
                  </a:lnTo>
                  <a:lnTo>
                    <a:pt x="3361926" y="244475"/>
                  </a:lnTo>
                  <a:lnTo>
                    <a:pt x="3373764" y="244524"/>
                  </a:lnTo>
                  <a:lnTo>
                    <a:pt x="3385602" y="244567"/>
                  </a:lnTo>
                  <a:lnTo>
                    <a:pt x="3397440" y="244603"/>
                  </a:lnTo>
                  <a:lnTo>
                    <a:pt x="3409278" y="244634"/>
                  </a:lnTo>
                  <a:lnTo>
                    <a:pt x="3421115" y="244660"/>
                  </a:lnTo>
                  <a:lnTo>
                    <a:pt x="3432953" y="244682"/>
                  </a:lnTo>
                  <a:lnTo>
                    <a:pt x="3444791" y="244701"/>
                  </a:lnTo>
                  <a:lnTo>
                    <a:pt x="3456629" y="244717"/>
                  </a:lnTo>
                  <a:lnTo>
                    <a:pt x="3468466" y="244731"/>
                  </a:lnTo>
                  <a:lnTo>
                    <a:pt x="3480304" y="244743"/>
                  </a:lnTo>
                  <a:lnTo>
                    <a:pt x="3492142" y="244753"/>
                  </a:lnTo>
                  <a:lnTo>
                    <a:pt x="3503980" y="244761"/>
                  </a:lnTo>
                  <a:lnTo>
                    <a:pt x="3515818" y="244768"/>
                  </a:lnTo>
                  <a:lnTo>
                    <a:pt x="3515818" y="244809"/>
                  </a:lnTo>
                  <a:lnTo>
                    <a:pt x="3527655" y="244809"/>
                  </a:lnTo>
                  <a:lnTo>
                    <a:pt x="3539493" y="244809"/>
                  </a:lnTo>
                  <a:lnTo>
                    <a:pt x="3551331" y="244809"/>
                  </a:lnTo>
                  <a:lnTo>
                    <a:pt x="3563169" y="244809"/>
                  </a:lnTo>
                  <a:lnTo>
                    <a:pt x="3575006" y="244809"/>
                  </a:lnTo>
                  <a:lnTo>
                    <a:pt x="3586844" y="244809"/>
                  </a:lnTo>
                  <a:lnTo>
                    <a:pt x="3598682" y="244809"/>
                  </a:lnTo>
                  <a:lnTo>
                    <a:pt x="3610520" y="244809"/>
                  </a:lnTo>
                  <a:lnTo>
                    <a:pt x="3622357" y="244809"/>
                  </a:lnTo>
                  <a:lnTo>
                    <a:pt x="3634195" y="244809"/>
                  </a:lnTo>
                  <a:lnTo>
                    <a:pt x="3646033" y="244809"/>
                  </a:lnTo>
                  <a:lnTo>
                    <a:pt x="3657871" y="244809"/>
                  </a:lnTo>
                  <a:lnTo>
                    <a:pt x="3669709" y="244809"/>
                  </a:lnTo>
                  <a:lnTo>
                    <a:pt x="3681546" y="244809"/>
                  </a:lnTo>
                  <a:lnTo>
                    <a:pt x="3693384" y="244809"/>
                  </a:lnTo>
                  <a:lnTo>
                    <a:pt x="3705222" y="244809"/>
                  </a:lnTo>
                  <a:lnTo>
                    <a:pt x="3717060" y="244809"/>
                  </a:lnTo>
                  <a:lnTo>
                    <a:pt x="3728897" y="244809"/>
                  </a:lnTo>
                  <a:lnTo>
                    <a:pt x="3740735" y="244809"/>
                  </a:lnTo>
                  <a:lnTo>
                    <a:pt x="3752573" y="244809"/>
                  </a:lnTo>
                  <a:lnTo>
                    <a:pt x="3764411" y="244809"/>
                  </a:lnTo>
                  <a:lnTo>
                    <a:pt x="3776248" y="244809"/>
                  </a:lnTo>
                  <a:lnTo>
                    <a:pt x="3788086" y="244809"/>
                  </a:lnTo>
                  <a:lnTo>
                    <a:pt x="3799924" y="244809"/>
                  </a:lnTo>
                  <a:lnTo>
                    <a:pt x="3811762" y="244809"/>
                  </a:lnTo>
                  <a:lnTo>
                    <a:pt x="3823600" y="244809"/>
                  </a:lnTo>
                  <a:lnTo>
                    <a:pt x="3835437" y="244809"/>
                  </a:lnTo>
                  <a:lnTo>
                    <a:pt x="3847275" y="244809"/>
                  </a:lnTo>
                  <a:lnTo>
                    <a:pt x="3859113" y="244809"/>
                  </a:lnTo>
                  <a:lnTo>
                    <a:pt x="3870951" y="244809"/>
                  </a:lnTo>
                  <a:lnTo>
                    <a:pt x="3882788" y="244809"/>
                  </a:lnTo>
                  <a:lnTo>
                    <a:pt x="3894626" y="244809"/>
                  </a:lnTo>
                  <a:lnTo>
                    <a:pt x="3906464" y="244809"/>
                  </a:lnTo>
                  <a:lnTo>
                    <a:pt x="3918302" y="244809"/>
                  </a:lnTo>
                  <a:lnTo>
                    <a:pt x="3930139" y="244809"/>
                  </a:lnTo>
                  <a:lnTo>
                    <a:pt x="3941977" y="244809"/>
                  </a:lnTo>
                  <a:lnTo>
                    <a:pt x="3953815" y="244809"/>
                  </a:lnTo>
                  <a:lnTo>
                    <a:pt x="3965653" y="244809"/>
                  </a:lnTo>
                  <a:lnTo>
                    <a:pt x="3977491" y="244809"/>
                  </a:lnTo>
                  <a:lnTo>
                    <a:pt x="3989328" y="244809"/>
                  </a:lnTo>
                  <a:lnTo>
                    <a:pt x="4001166" y="244809"/>
                  </a:lnTo>
                  <a:lnTo>
                    <a:pt x="4013004" y="244809"/>
                  </a:lnTo>
                  <a:lnTo>
                    <a:pt x="4024842" y="244809"/>
                  </a:lnTo>
                  <a:lnTo>
                    <a:pt x="4036679" y="244809"/>
                  </a:lnTo>
                  <a:lnTo>
                    <a:pt x="4048517" y="244809"/>
                  </a:lnTo>
                  <a:lnTo>
                    <a:pt x="4060355" y="244809"/>
                  </a:lnTo>
                  <a:lnTo>
                    <a:pt x="4072193" y="244809"/>
                  </a:lnTo>
                  <a:lnTo>
                    <a:pt x="4084031" y="244809"/>
                  </a:lnTo>
                  <a:lnTo>
                    <a:pt x="4095868" y="244809"/>
                  </a:lnTo>
                  <a:lnTo>
                    <a:pt x="4107706" y="244809"/>
                  </a:lnTo>
                  <a:lnTo>
                    <a:pt x="4119544" y="244809"/>
                  </a:lnTo>
                  <a:lnTo>
                    <a:pt x="4131382" y="244809"/>
                  </a:lnTo>
                  <a:lnTo>
                    <a:pt x="4143219" y="244809"/>
                  </a:lnTo>
                  <a:lnTo>
                    <a:pt x="4155057" y="244809"/>
                  </a:lnTo>
                  <a:lnTo>
                    <a:pt x="4166895" y="244809"/>
                  </a:lnTo>
                  <a:lnTo>
                    <a:pt x="4178733" y="244809"/>
                  </a:lnTo>
                  <a:lnTo>
                    <a:pt x="4190570" y="244809"/>
                  </a:lnTo>
                  <a:lnTo>
                    <a:pt x="4202408" y="244809"/>
                  </a:lnTo>
                  <a:lnTo>
                    <a:pt x="4214246" y="244809"/>
                  </a:lnTo>
                  <a:lnTo>
                    <a:pt x="4226084" y="244809"/>
                  </a:lnTo>
                  <a:lnTo>
                    <a:pt x="4237922" y="244809"/>
                  </a:lnTo>
                  <a:lnTo>
                    <a:pt x="4249759" y="244809"/>
                  </a:lnTo>
                  <a:lnTo>
                    <a:pt x="4261597" y="244809"/>
                  </a:lnTo>
                  <a:lnTo>
                    <a:pt x="4273435" y="244809"/>
                  </a:lnTo>
                  <a:lnTo>
                    <a:pt x="4285273" y="244809"/>
                  </a:lnTo>
                  <a:lnTo>
                    <a:pt x="4297110" y="244809"/>
                  </a:lnTo>
                  <a:lnTo>
                    <a:pt x="4308948" y="244809"/>
                  </a:lnTo>
                  <a:lnTo>
                    <a:pt x="4320786" y="244809"/>
                  </a:lnTo>
                  <a:lnTo>
                    <a:pt x="4332624" y="244809"/>
                  </a:lnTo>
                  <a:lnTo>
                    <a:pt x="4344461" y="244809"/>
                  </a:lnTo>
                  <a:lnTo>
                    <a:pt x="4356299" y="244809"/>
                  </a:lnTo>
                  <a:lnTo>
                    <a:pt x="4368137" y="244809"/>
                  </a:lnTo>
                  <a:lnTo>
                    <a:pt x="4379975" y="244809"/>
                  </a:lnTo>
                  <a:lnTo>
                    <a:pt x="4391813" y="244809"/>
                  </a:lnTo>
                  <a:lnTo>
                    <a:pt x="4403650" y="244809"/>
                  </a:lnTo>
                  <a:lnTo>
                    <a:pt x="4415488" y="244809"/>
                  </a:lnTo>
                  <a:lnTo>
                    <a:pt x="4427326" y="244809"/>
                  </a:lnTo>
                  <a:lnTo>
                    <a:pt x="4439164" y="244809"/>
                  </a:lnTo>
                  <a:lnTo>
                    <a:pt x="4451001" y="244809"/>
                  </a:lnTo>
                  <a:lnTo>
                    <a:pt x="4462839" y="244809"/>
                  </a:lnTo>
                  <a:lnTo>
                    <a:pt x="4474677" y="244809"/>
                  </a:lnTo>
                  <a:lnTo>
                    <a:pt x="4486515" y="244809"/>
                  </a:lnTo>
                  <a:lnTo>
                    <a:pt x="4498352" y="244809"/>
                  </a:lnTo>
                  <a:lnTo>
                    <a:pt x="4510190" y="244809"/>
                  </a:lnTo>
                  <a:lnTo>
                    <a:pt x="4522028" y="244809"/>
                  </a:lnTo>
                  <a:lnTo>
                    <a:pt x="4533866" y="244809"/>
                  </a:lnTo>
                  <a:lnTo>
                    <a:pt x="4545704" y="244809"/>
                  </a:lnTo>
                  <a:lnTo>
                    <a:pt x="4557541" y="244809"/>
                  </a:lnTo>
                  <a:lnTo>
                    <a:pt x="4569379" y="244809"/>
                  </a:lnTo>
                  <a:lnTo>
                    <a:pt x="4581217" y="244809"/>
                  </a:lnTo>
                  <a:lnTo>
                    <a:pt x="4593055" y="244809"/>
                  </a:lnTo>
                  <a:lnTo>
                    <a:pt x="4604892" y="244809"/>
                  </a:lnTo>
                  <a:lnTo>
                    <a:pt x="4616730" y="244809"/>
                  </a:lnTo>
                  <a:lnTo>
                    <a:pt x="4628568" y="244809"/>
                  </a:lnTo>
                  <a:lnTo>
                    <a:pt x="4640406" y="244809"/>
                  </a:lnTo>
                  <a:lnTo>
                    <a:pt x="4652244" y="244809"/>
                  </a:lnTo>
                  <a:lnTo>
                    <a:pt x="4664081" y="244809"/>
                  </a:lnTo>
                  <a:lnTo>
                    <a:pt x="4675919" y="244809"/>
                  </a:lnTo>
                  <a:lnTo>
                    <a:pt x="4687757" y="244809"/>
                  </a:lnTo>
                </a:path>
              </a:pathLst>
            </a:custGeom>
            <a:ln w="40651" cap="flat">
              <a:solidFill>
                <a:srgbClr val="E8E8E8">
                  <a:alpha val="100000"/>
                </a:srgbClr>
              </a:solidFill>
              <a:prstDash val="solid"/>
              <a:round/>
            </a:ln>
          </p:spPr>
          <p:txBody>
            <a:bodyPr/>
            <a:lstStyle/>
            <a:p/>
          </p:txBody>
        </p:sp>
        <p:sp>
          <p:nvSpPr>
            <p:cNvPr id="59" name="pl59"/>
            <p:cNvSpPr/>
            <p:nvPr/>
          </p:nvSpPr>
          <p:spPr>
            <a:xfrm>
              <a:off x="2482252" y="2251789"/>
              <a:ext cx="4687757" cy="489578"/>
            </a:xfrm>
            <a:custGeom>
              <a:avLst/>
              <a:pathLst>
                <a:path w="4687757" h="489578">
                  <a:moveTo>
                    <a:pt x="0" y="367194"/>
                  </a:moveTo>
                  <a:lnTo>
                    <a:pt x="11837" y="367186"/>
                  </a:lnTo>
                  <a:lnTo>
                    <a:pt x="23675" y="367178"/>
                  </a:lnTo>
                  <a:lnTo>
                    <a:pt x="35513" y="367168"/>
                  </a:lnTo>
                  <a:lnTo>
                    <a:pt x="47351" y="367156"/>
                  </a:lnTo>
                  <a:lnTo>
                    <a:pt x="59188" y="367143"/>
                  </a:lnTo>
                  <a:lnTo>
                    <a:pt x="71026" y="367127"/>
                  </a:lnTo>
                  <a:lnTo>
                    <a:pt x="82864" y="367108"/>
                  </a:lnTo>
                  <a:lnTo>
                    <a:pt x="94702" y="367085"/>
                  </a:lnTo>
                  <a:lnTo>
                    <a:pt x="106539" y="367059"/>
                  </a:lnTo>
                  <a:lnTo>
                    <a:pt x="118377" y="367028"/>
                  </a:lnTo>
                  <a:lnTo>
                    <a:pt x="130215" y="366992"/>
                  </a:lnTo>
                  <a:lnTo>
                    <a:pt x="142053" y="366950"/>
                  </a:lnTo>
                  <a:lnTo>
                    <a:pt x="153891" y="366900"/>
                  </a:lnTo>
                  <a:lnTo>
                    <a:pt x="165728" y="366841"/>
                  </a:lnTo>
                  <a:lnTo>
                    <a:pt x="177566" y="366773"/>
                  </a:lnTo>
                  <a:lnTo>
                    <a:pt x="189404" y="366692"/>
                  </a:lnTo>
                  <a:lnTo>
                    <a:pt x="201242" y="366597"/>
                  </a:lnTo>
                  <a:lnTo>
                    <a:pt x="213079" y="366486"/>
                  </a:lnTo>
                  <a:lnTo>
                    <a:pt x="224917" y="366356"/>
                  </a:lnTo>
                  <a:lnTo>
                    <a:pt x="236755" y="366203"/>
                  </a:lnTo>
                  <a:lnTo>
                    <a:pt x="248593" y="366024"/>
                  </a:lnTo>
                  <a:lnTo>
                    <a:pt x="260430" y="365814"/>
                  </a:lnTo>
                  <a:lnTo>
                    <a:pt x="272268" y="365568"/>
                  </a:lnTo>
                  <a:lnTo>
                    <a:pt x="284106" y="365280"/>
                  </a:lnTo>
                  <a:lnTo>
                    <a:pt x="295944" y="364944"/>
                  </a:lnTo>
                  <a:lnTo>
                    <a:pt x="307782" y="364551"/>
                  </a:lnTo>
                  <a:lnTo>
                    <a:pt x="319619" y="364092"/>
                  </a:lnTo>
                  <a:lnTo>
                    <a:pt x="331457" y="363557"/>
                  </a:lnTo>
                  <a:lnTo>
                    <a:pt x="343295" y="362935"/>
                  </a:lnTo>
                  <a:lnTo>
                    <a:pt x="355133" y="362211"/>
                  </a:lnTo>
                  <a:lnTo>
                    <a:pt x="366970" y="361372"/>
                  </a:lnTo>
                  <a:lnTo>
                    <a:pt x="378808" y="360402"/>
                  </a:lnTo>
                  <a:lnTo>
                    <a:pt x="390646" y="359281"/>
                  </a:lnTo>
                  <a:lnTo>
                    <a:pt x="402484" y="357991"/>
                  </a:lnTo>
                  <a:lnTo>
                    <a:pt x="414321" y="356512"/>
                  </a:lnTo>
                  <a:lnTo>
                    <a:pt x="426159" y="354821"/>
                  </a:lnTo>
                  <a:lnTo>
                    <a:pt x="437997" y="352899"/>
                  </a:lnTo>
                  <a:lnTo>
                    <a:pt x="449835" y="350723"/>
                  </a:lnTo>
                  <a:lnTo>
                    <a:pt x="461673" y="348276"/>
                  </a:lnTo>
                  <a:lnTo>
                    <a:pt x="473510" y="345540"/>
                  </a:lnTo>
                  <a:lnTo>
                    <a:pt x="485348" y="342503"/>
                  </a:lnTo>
                  <a:lnTo>
                    <a:pt x="497186" y="339159"/>
                  </a:lnTo>
                  <a:lnTo>
                    <a:pt x="509024" y="335511"/>
                  </a:lnTo>
                  <a:lnTo>
                    <a:pt x="520861" y="331567"/>
                  </a:lnTo>
                  <a:lnTo>
                    <a:pt x="532699" y="327349"/>
                  </a:lnTo>
                  <a:lnTo>
                    <a:pt x="544537" y="322887"/>
                  </a:lnTo>
                  <a:lnTo>
                    <a:pt x="556375" y="318223"/>
                  </a:lnTo>
                  <a:lnTo>
                    <a:pt x="568213" y="313406"/>
                  </a:lnTo>
                  <a:lnTo>
                    <a:pt x="580050" y="308494"/>
                  </a:lnTo>
                  <a:lnTo>
                    <a:pt x="591888" y="303550"/>
                  </a:lnTo>
                  <a:lnTo>
                    <a:pt x="603726" y="298638"/>
                  </a:lnTo>
                  <a:lnTo>
                    <a:pt x="615564" y="293821"/>
                  </a:lnTo>
                  <a:lnTo>
                    <a:pt x="627401" y="289157"/>
                  </a:lnTo>
                  <a:lnTo>
                    <a:pt x="639239" y="284695"/>
                  </a:lnTo>
                  <a:lnTo>
                    <a:pt x="651077" y="280477"/>
                  </a:lnTo>
                  <a:lnTo>
                    <a:pt x="662915" y="276533"/>
                  </a:lnTo>
                  <a:lnTo>
                    <a:pt x="674752" y="272885"/>
                  </a:lnTo>
                  <a:lnTo>
                    <a:pt x="686590" y="269541"/>
                  </a:lnTo>
                  <a:lnTo>
                    <a:pt x="698428" y="266505"/>
                  </a:lnTo>
                  <a:lnTo>
                    <a:pt x="710266" y="263768"/>
                  </a:lnTo>
                  <a:lnTo>
                    <a:pt x="722104" y="261321"/>
                  </a:lnTo>
                  <a:lnTo>
                    <a:pt x="733941" y="259145"/>
                  </a:lnTo>
                  <a:lnTo>
                    <a:pt x="745779" y="257223"/>
                  </a:lnTo>
                  <a:lnTo>
                    <a:pt x="757617" y="255532"/>
                  </a:lnTo>
                  <a:lnTo>
                    <a:pt x="769455" y="254053"/>
                  </a:lnTo>
                  <a:lnTo>
                    <a:pt x="781292" y="252763"/>
                  </a:lnTo>
                  <a:lnTo>
                    <a:pt x="793130" y="251642"/>
                  </a:lnTo>
                  <a:lnTo>
                    <a:pt x="804968" y="250672"/>
                  </a:lnTo>
                  <a:lnTo>
                    <a:pt x="816806" y="249833"/>
                  </a:lnTo>
                  <a:lnTo>
                    <a:pt x="828643" y="249109"/>
                  </a:lnTo>
                  <a:lnTo>
                    <a:pt x="840481" y="248487"/>
                  </a:lnTo>
                  <a:lnTo>
                    <a:pt x="852319" y="247952"/>
                  </a:lnTo>
                  <a:lnTo>
                    <a:pt x="864157" y="247493"/>
                  </a:lnTo>
                  <a:lnTo>
                    <a:pt x="875995" y="247100"/>
                  </a:lnTo>
                  <a:lnTo>
                    <a:pt x="887832" y="246764"/>
                  </a:lnTo>
                  <a:lnTo>
                    <a:pt x="899670" y="246476"/>
                  </a:lnTo>
                  <a:lnTo>
                    <a:pt x="911508" y="246230"/>
                  </a:lnTo>
                  <a:lnTo>
                    <a:pt x="923346" y="246020"/>
                  </a:lnTo>
                  <a:lnTo>
                    <a:pt x="935183" y="245841"/>
                  </a:lnTo>
                  <a:lnTo>
                    <a:pt x="947021" y="245688"/>
                  </a:lnTo>
                  <a:lnTo>
                    <a:pt x="958859" y="245558"/>
                  </a:lnTo>
                  <a:lnTo>
                    <a:pt x="970697" y="245447"/>
                  </a:lnTo>
                  <a:lnTo>
                    <a:pt x="982534" y="245352"/>
                  </a:lnTo>
                  <a:lnTo>
                    <a:pt x="994372" y="245271"/>
                  </a:lnTo>
                  <a:lnTo>
                    <a:pt x="1006210" y="245203"/>
                  </a:lnTo>
                  <a:lnTo>
                    <a:pt x="1018048" y="245144"/>
                  </a:lnTo>
                  <a:lnTo>
                    <a:pt x="1029886" y="245094"/>
                  </a:lnTo>
                  <a:lnTo>
                    <a:pt x="1041723" y="245052"/>
                  </a:lnTo>
                  <a:lnTo>
                    <a:pt x="1053561" y="245016"/>
                  </a:lnTo>
                  <a:lnTo>
                    <a:pt x="1065399" y="244985"/>
                  </a:lnTo>
                  <a:lnTo>
                    <a:pt x="1077237" y="244959"/>
                  </a:lnTo>
                  <a:lnTo>
                    <a:pt x="1089074" y="244936"/>
                  </a:lnTo>
                  <a:lnTo>
                    <a:pt x="1100912" y="244918"/>
                  </a:lnTo>
                  <a:lnTo>
                    <a:pt x="1112750" y="244901"/>
                  </a:lnTo>
                  <a:lnTo>
                    <a:pt x="1124588" y="244888"/>
                  </a:lnTo>
                  <a:lnTo>
                    <a:pt x="1136426" y="244876"/>
                  </a:lnTo>
                  <a:lnTo>
                    <a:pt x="1148263" y="244866"/>
                  </a:lnTo>
                  <a:lnTo>
                    <a:pt x="1160101" y="244858"/>
                  </a:lnTo>
                  <a:lnTo>
                    <a:pt x="1171939" y="244850"/>
                  </a:lnTo>
                  <a:lnTo>
                    <a:pt x="1171939" y="244891"/>
                  </a:lnTo>
                  <a:lnTo>
                    <a:pt x="1183777" y="244906"/>
                  </a:lnTo>
                  <a:lnTo>
                    <a:pt x="1195614" y="244923"/>
                  </a:lnTo>
                  <a:lnTo>
                    <a:pt x="1207452" y="244943"/>
                  </a:lnTo>
                  <a:lnTo>
                    <a:pt x="1219290" y="244966"/>
                  </a:lnTo>
                  <a:lnTo>
                    <a:pt x="1231128" y="244993"/>
                  </a:lnTo>
                  <a:lnTo>
                    <a:pt x="1242965" y="245026"/>
                  </a:lnTo>
                  <a:lnTo>
                    <a:pt x="1254803" y="245064"/>
                  </a:lnTo>
                  <a:lnTo>
                    <a:pt x="1266641" y="245108"/>
                  </a:lnTo>
                  <a:lnTo>
                    <a:pt x="1278479" y="245161"/>
                  </a:lnTo>
                  <a:lnTo>
                    <a:pt x="1290317" y="245222"/>
                  </a:lnTo>
                  <a:lnTo>
                    <a:pt x="1302154" y="245294"/>
                  </a:lnTo>
                  <a:lnTo>
                    <a:pt x="1313992" y="245379"/>
                  </a:lnTo>
                  <a:lnTo>
                    <a:pt x="1325830" y="245479"/>
                  </a:lnTo>
                  <a:lnTo>
                    <a:pt x="1337668" y="245596"/>
                  </a:lnTo>
                  <a:lnTo>
                    <a:pt x="1349505" y="245733"/>
                  </a:lnTo>
                  <a:lnTo>
                    <a:pt x="1361343" y="245895"/>
                  </a:lnTo>
                  <a:lnTo>
                    <a:pt x="1373181" y="246084"/>
                  </a:lnTo>
                  <a:lnTo>
                    <a:pt x="1385019" y="246307"/>
                  </a:lnTo>
                  <a:lnTo>
                    <a:pt x="1396856" y="246567"/>
                  </a:lnTo>
                  <a:lnTo>
                    <a:pt x="1408694" y="246873"/>
                  </a:lnTo>
                  <a:lnTo>
                    <a:pt x="1420532" y="247231"/>
                  </a:lnTo>
                  <a:lnTo>
                    <a:pt x="1432370" y="247651"/>
                  </a:lnTo>
                  <a:lnTo>
                    <a:pt x="1444208" y="248143"/>
                  </a:lnTo>
                  <a:lnTo>
                    <a:pt x="1456045" y="248719"/>
                  </a:lnTo>
                  <a:lnTo>
                    <a:pt x="1467883" y="249391"/>
                  </a:lnTo>
                  <a:lnTo>
                    <a:pt x="1479721" y="250178"/>
                  </a:lnTo>
                  <a:lnTo>
                    <a:pt x="1491559" y="251095"/>
                  </a:lnTo>
                  <a:lnTo>
                    <a:pt x="1503396" y="252164"/>
                  </a:lnTo>
                  <a:lnTo>
                    <a:pt x="1515234" y="253409"/>
                  </a:lnTo>
                  <a:lnTo>
                    <a:pt x="1527072" y="254856"/>
                  </a:lnTo>
                  <a:lnTo>
                    <a:pt x="1538910" y="256534"/>
                  </a:lnTo>
                  <a:lnTo>
                    <a:pt x="1550748" y="258476"/>
                  </a:lnTo>
                  <a:lnTo>
                    <a:pt x="1562585" y="260717"/>
                  </a:lnTo>
                  <a:lnTo>
                    <a:pt x="1574423" y="263297"/>
                  </a:lnTo>
                  <a:lnTo>
                    <a:pt x="1586261" y="266256"/>
                  </a:lnTo>
                  <a:lnTo>
                    <a:pt x="1598099" y="269636"/>
                  </a:lnTo>
                  <a:lnTo>
                    <a:pt x="1609936" y="273481"/>
                  </a:lnTo>
                  <a:lnTo>
                    <a:pt x="1621774" y="277832"/>
                  </a:lnTo>
                  <a:lnTo>
                    <a:pt x="1633612" y="282727"/>
                  </a:lnTo>
                  <a:lnTo>
                    <a:pt x="1645450" y="288200"/>
                  </a:lnTo>
                  <a:lnTo>
                    <a:pt x="1657287" y="294273"/>
                  </a:lnTo>
                  <a:lnTo>
                    <a:pt x="1669125" y="300960"/>
                  </a:lnTo>
                  <a:lnTo>
                    <a:pt x="1680963" y="308257"/>
                  </a:lnTo>
                  <a:lnTo>
                    <a:pt x="1692801" y="316144"/>
                  </a:lnTo>
                  <a:lnTo>
                    <a:pt x="1704639" y="324580"/>
                  </a:lnTo>
                  <a:lnTo>
                    <a:pt x="1716476" y="333504"/>
                  </a:lnTo>
                  <a:lnTo>
                    <a:pt x="1728314" y="342833"/>
                  </a:lnTo>
                  <a:lnTo>
                    <a:pt x="1740152" y="352468"/>
                  </a:lnTo>
                  <a:lnTo>
                    <a:pt x="1751990" y="362291"/>
                  </a:lnTo>
                  <a:lnTo>
                    <a:pt x="1763827" y="372179"/>
                  </a:lnTo>
                  <a:lnTo>
                    <a:pt x="1775665" y="382002"/>
                  </a:lnTo>
                  <a:lnTo>
                    <a:pt x="1787503" y="391636"/>
                  </a:lnTo>
                  <a:lnTo>
                    <a:pt x="1799341" y="400965"/>
                  </a:lnTo>
                  <a:lnTo>
                    <a:pt x="1811178" y="409889"/>
                  </a:lnTo>
                  <a:lnTo>
                    <a:pt x="1823016" y="418326"/>
                  </a:lnTo>
                  <a:lnTo>
                    <a:pt x="1834854" y="426212"/>
                  </a:lnTo>
                  <a:lnTo>
                    <a:pt x="1846692" y="433510"/>
                  </a:lnTo>
                  <a:lnTo>
                    <a:pt x="1858530" y="440196"/>
                  </a:lnTo>
                  <a:lnTo>
                    <a:pt x="1870367" y="446270"/>
                  </a:lnTo>
                  <a:lnTo>
                    <a:pt x="1882205" y="451742"/>
                  </a:lnTo>
                  <a:lnTo>
                    <a:pt x="1894043" y="456638"/>
                  </a:lnTo>
                  <a:lnTo>
                    <a:pt x="1905881" y="460989"/>
                  </a:lnTo>
                  <a:lnTo>
                    <a:pt x="1917718" y="464833"/>
                  </a:lnTo>
                  <a:lnTo>
                    <a:pt x="1929556" y="468214"/>
                  </a:lnTo>
                  <a:lnTo>
                    <a:pt x="1941394" y="471173"/>
                  </a:lnTo>
                  <a:lnTo>
                    <a:pt x="1953232" y="473752"/>
                  </a:lnTo>
                  <a:lnTo>
                    <a:pt x="1965069" y="475994"/>
                  </a:lnTo>
                  <a:lnTo>
                    <a:pt x="1976907" y="477936"/>
                  </a:lnTo>
                  <a:lnTo>
                    <a:pt x="1988745" y="479614"/>
                  </a:lnTo>
                  <a:lnTo>
                    <a:pt x="2000583" y="481060"/>
                  </a:lnTo>
                  <a:lnTo>
                    <a:pt x="2012421" y="482305"/>
                  </a:lnTo>
                  <a:lnTo>
                    <a:pt x="2024258" y="483374"/>
                  </a:lnTo>
                  <a:lnTo>
                    <a:pt x="2036096" y="484292"/>
                  </a:lnTo>
                  <a:lnTo>
                    <a:pt x="2047934" y="485078"/>
                  </a:lnTo>
                  <a:lnTo>
                    <a:pt x="2059772" y="485751"/>
                  </a:lnTo>
                  <a:lnTo>
                    <a:pt x="2071609" y="486326"/>
                  </a:lnTo>
                  <a:lnTo>
                    <a:pt x="2083447" y="486818"/>
                  </a:lnTo>
                  <a:lnTo>
                    <a:pt x="2095285" y="487238"/>
                  </a:lnTo>
                  <a:lnTo>
                    <a:pt x="2107123" y="487596"/>
                  </a:lnTo>
                  <a:lnTo>
                    <a:pt x="2118961" y="487902"/>
                  </a:lnTo>
                  <a:lnTo>
                    <a:pt x="2130798" y="488163"/>
                  </a:lnTo>
                  <a:lnTo>
                    <a:pt x="2142636" y="488385"/>
                  </a:lnTo>
                  <a:lnTo>
                    <a:pt x="2154474" y="488575"/>
                  </a:lnTo>
                  <a:lnTo>
                    <a:pt x="2166312" y="488736"/>
                  </a:lnTo>
                  <a:lnTo>
                    <a:pt x="2178149" y="488873"/>
                  </a:lnTo>
                  <a:lnTo>
                    <a:pt x="2189987" y="488991"/>
                  </a:lnTo>
                  <a:lnTo>
                    <a:pt x="2201825" y="489090"/>
                  </a:lnTo>
                  <a:lnTo>
                    <a:pt x="2213663" y="489175"/>
                  </a:lnTo>
                  <a:lnTo>
                    <a:pt x="2225500" y="489247"/>
                  </a:lnTo>
                  <a:lnTo>
                    <a:pt x="2237338" y="489309"/>
                  </a:lnTo>
                  <a:lnTo>
                    <a:pt x="2249176" y="489361"/>
                  </a:lnTo>
                  <a:lnTo>
                    <a:pt x="2261014" y="489406"/>
                  </a:lnTo>
                  <a:lnTo>
                    <a:pt x="2272852" y="489444"/>
                  </a:lnTo>
                  <a:lnTo>
                    <a:pt x="2284689" y="489476"/>
                  </a:lnTo>
                  <a:lnTo>
                    <a:pt x="2296527" y="489503"/>
                  </a:lnTo>
                  <a:lnTo>
                    <a:pt x="2308365" y="489527"/>
                  </a:lnTo>
                  <a:lnTo>
                    <a:pt x="2320203" y="489547"/>
                  </a:lnTo>
                  <a:lnTo>
                    <a:pt x="2332040" y="489564"/>
                  </a:lnTo>
                  <a:lnTo>
                    <a:pt x="2343878" y="489578"/>
                  </a:lnTo>
                  <a:lnTo>
                    <a:pt x="2343878" y="489537"/>
                  </a:lnTo>
                  <a:lnTo>
                    <a:pt x="2355716" y="489515"/>
                  </a:lnTo>
                  <a:lnTo>
                    <a:pt x="2367554" y="489490"/>
                  </a:lnTo>
                  <a:lnTo>
                    <a:pt x="2379391" y="489460"/>
                  </a:lnTo>
                  <a:lnTo>
                    <a:pt x="2391229" y="489425"/>
                  </a:lnTo>
                  <a:lnTo>
                    <a:pt x="2403067" y="489384"/>
                  </a:lnTo>
                  <a:lnTo>
                    <a:pt x="2414905" y="489336"/>
                  </a:lnTo>
                  <a:lnTo>
                    <a:pt x="2426743" y="489279"/>
                  </a:lnTo>
                  <a:lnTo>
                    <a:pt x="2438580" y="489212"/>
                  </a:lnTo>
                  <a:lnTo>
                    <a:pt x="2450418" y="489133"/>
                  </a:lnTo>
                  <a:lnTo>
                    <a:pt x="2462256" y="489041"/>
                  </a:lnTo>
                  <a:lnTo>
                    <a:pt x="2474094" y="488933"/>
                  </a:lnTo>
                  <a:lnTo>
                    <a:pt x="2485931" y="488805"/>
                  </a:lnTo>
                  <a:lnTo>
                    <a:pt x="2497769" y="488656"/>
                  </a:lnTo>
                  <a:lnTo>
                    <a:pt x="2509607" y="488480"/>
                  </a:lnTo>
                  <a:lnTo>
                    <a:pt x="2521445" y="488274"/>
                  </a:lnTo>
                  <a:lnTo>
                    <a:pt x="2533283" y="488032"/>
                  </a:lnTo>
                  <a:lnTo>
                    <a:pt x="2545120" y="487748"/>
                  </a:lnTo>
                  <a:lnTo>
                    <a:pt x="2556958" y="487414"/>
                  </a:lnTo>
                  <a:lnTo>
                    <a:pt x="2568796" y="487023"/>
                  </a:lnTo>
                  <a:lnTo>
                    <a:pt x="2580634" y="486565"/>
                  </a:lnTo>
                  <a:lnTo>
                    <a:pt x="2592471" y="486027"/>
                  </a:lnTo>
                  <a:lnTo>
                    <a:pt x="2604309" y="485397"/>
                  </a:lnTo>
                  <a:lnTo>
                    <a:pt x="2616147" y="484659"/>
                  </a:lnTo>
                  <a:lnTo>
                    <a:pt x="2627985" y="483796"/>
                  </a:lnTo>
                  <a:lnTo>
                    <a:pt x="2639822" y="482787"/>
                  </a:lnTo>
                  <a:lnTo>
                    <a:pt x="2651660" y="481608"/>
                  </a:lnTo>
                  <a:lnTo>
                    <a:pt x="2663498" y="480232"/>
                  </a:lnTo>
                  <a:lnTo>
                    <a:pt x="2675336" y="478627"/>
                  </a:lnTo>
                  <a:lnTo>
                    <a:pt x="2687174" y="476760"/>
                  </a:lnTo>
                  <a:lnTo>
                    <a:pt x="2699011" y="474590"/>
                  </a:lnTo>
                  <a:lnTo>
                    <a:pt x="2710849" y="472073"/>
                  </a:lnTo>
                  <a:lnTo>
                    <a:pt x="2722687" y="469161"/>
                  </a:lnTo>
                  <a:lnTo>
                    <a:pt x="2734525" y="465799"/>
                  </a:lnTo>
                  <a:lnTo>
                    <a:pt x="2746362" y="461929"/>
                  </a:lnTo>
                  <a:lnTo>
                    <a:pt x="2758200" y="457491"/>
                  </a:lnTo>
                  <a:lnTo>
                    <a:pt x="2770038" y="452420"/>
                  </a:lnTo>
                  <a:lnTo>
                    <a:pt x="2781876" y="446653"/>
                  </a:lnTo>
                  <a:lnTo>
                    <a:pt x="2793713" y="440126"/>
                  </a:lnTo>
                  <a:lnTo>
                    <a:pt x="2805551" y="432783"/>
                  </a:lnTo>
                  <a:lnTo>
                    <a:pt x="2817389" y="424574"/>
                  </a:lnTo>
                  <a:lnTo>
                    <a:pt x="2829227" y="415464"/>
                  </a:lnTo>
                  <a:lnTo>
                    <a:pt x="2841065" y="405434"/>
                  </a:lnTo>
                  <a:lnTo>
                    <a:pt x="2852902" y="394489"/>
                  </a:lnTo>
                  <a:lnTo>
                    <a:pt x="2864740" y="382658"/>
                  </a:lnTo>
                  <a:lnTo>
                    <a:pt x="2876578" y="370004"/>
                  </a:lnTo>
                  <a:lnTo>
                    <a:pt x="2888416" y="356618"/>
                  </a:lnTo>
                  <a:lnTo>
                    <a:pt x="2900253" y="342624"/>
                  </a:lnTo>
                  <a:lnTo>
                    <a:pt x="2912091" y="328173"/>
                  </a:lnTo>
                  <a:lnTo>
                    <a:pt x="2923929" y="313438"/>
                  </a:lnTo>
                  <a:lnTo>
                    <a:pt x="2935767" y="298606"/>
                  </a:lnTo>
                  <a:lnTo>
                    <a:pt x="2947604" y="283871"/>
                  </a:lnTo>
                  <a:lnTo>
                    <a:pt x="2959442" y="269420"/>
                  </a:lnTo>
                  <a:lnTo>
                    <a:pt x="2971280" y="255426"/>
                  </a:lnTo>
                  <a:lnTo>
                    <a:pt x="2983118" y="242040"/>
                  </a:lnTo>
                  <a:lnTo>
                    <a:pt x="2994956" y="229386"/>
                  </a:lnTo>
                  <a:lnTo>
                    <a:pt x="3006793" y="217555"/>
                  </a:lnTo>
                  <a:lnTo>
                    <a:pt x="3018631" y="206610"/>
                  </a:lnTo>
                  <a:lnTo>
                    <a:pt x="3030469" y="196580"/>
                  </a:lnTo>
                  <a:lnTo>
                    <a:pt x="3042307" y="187470"/>
                  </a:lnTo>
                  <a:lnTo>
                    <a:pt x="3054144" y="179261"/>
                  </a:lnTo>
                  <a:lnTo>
                    <a:pt x="3065982" y="171918"/>
                  </a:lnTo>
                  <a:lnTo>
                    <a:pt x="3077820" y="165391"/>
                  </a:lnTo>
                  <a:lnTo>
                    <a:pt x="3089658" y="159624"/>
                  </a:lnTo>
                  <a:lnTo>
                    <a:pt x="3101496" y="154553"/>
                  </a:lnTo>
                  <a:lnTo>
                    <a:pt x="3113333" y="150115"/>
                  </a:lnTo>
                  <a:lnTo>
                    <a:pt x="3125171" y="146246"/>
                  </a:lnTo>
                  <a:lnTo>
                    <a:pt x="3137009" y="142883"/>
                  </a:lnTo>
                  <a:lnTo>
                    <a:pt x="3148847" y="139971"/>
                  </a:lnTo>
                  <a:lnTo>
                    <a:pt x="3160684" y="137454"/>
                  </a:lnTo>
                  <a:lnTo>
                    <a:pt x="3172522" y="135284"/>
                  </a:lnTo>
                  <a:lnTo>
                    <a:pt x="3184360" y="133417"/>
                  </a:lnTo>
                  <a:lnTo>
                    <a:pt x="3196198" y="131812"/>
                  </a:lnTo>
                  <a:lnTo>
                    <a:pt x="3208035" y="130436"/>
                  </a:lnTo>
                  <a:lnTo>
                    <a:pt x="3219873" y="129257"/>
                  </a:lnTo>
                  <a:lnTo>
                    <a:pt x="3231711" y="128248"/>
                  </a:lnTo>
                  <a:lnTo>
                    <a:pt x="3243549" y="127385"/>
                  </a:lnTo>
                  <a:lnTo>
                    <a:pt x="3255387" y="126647"/>
                  </a:lnTo>
                  <a:lnTo>
                    <a:pt x="3267224" y="126017"/>
                  </a:lnTo>
                  <a:lnTo>
                    <a:pt x="3279062" y="125479"/>
                  </a:lnTo>
                  <a:lnTo>
                    <a:pt x="3290900" y="125021"/>
                  </a:lnTo>
                  <a:lnTo>
                    <a:pt x="3302738" y="124630"/>
                  </a:lnTo>
                  <a:lnTo>
                    <a:pt x="3314575" y="124296"/>
                  </a:lnTo>
                  <a:lnTo>
                    <a:pt x="3326413" y="124012"/>
                  </a:lnTo>
                  <a:lnTo>
                    <a:pt x="3338251" y="123770"/>
                  </a:lnTo>
                  <a:lnTo>
                    <a:pt x="3350089" y="123564"/>
                  </a:lnTo>
                  <a:lnTo>
                    <a:pt x="3361926" y="123388"/>
                  </a:lnTo>
                  <a:lnTo>
                    <a:pt x="3373764" y="123239"/>
                  </a:lnTo>
                  <a:lnTo>
                    <a:pt x="3385602" y="123111"/>
                  </a:lnTo>
                  <a:lnTo>
                    <a:pt x="3397440" y="123003"/>
                  </a:lnTo>
                  <a:lnTo>
                    <a:pt x="3409278" y="122911"/>
                  </a:lnTo>
                  <a:lnTo>
                    <a:pt x="3421115" y="122832"/>
                  </a:lnTo>
                  <a:lnTo>
                    <a:pt x="3432953" y="122765"/>
                  </a:lnTo>
                  <a:lnTo>
                    <a:pt x="3444791" y="122709"/>
                  </a:lnTo>
                  <a:lnTo>
                    <a:pt x="3456629" y="122660"/>
                  </a:lnTo>
                  <a:lnTo>
                    <a:pt x="3468466" y="122619"/>
                  </a:lnTo>
                  <a:lnTo>
                    <a:pt x="3480304" y="122584"/>
                  </a:lnTo>
                  <a:lnTo>
                    <a:pt x="3492142" y="122554"/>
                  </a:lnTo>
                  <a:lnTo>
                    <a:pt x="3503980" y="122529"/>
                  </a:lnTo>
                  <a:lnTo>
                    <a:pt x="3515818" y="122507"/>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60" name="pl60"/>
            <p:cNvSpPr/>
            <p:nvPr/>
          </p:nvSpPr>
          <p:spPr>
            <a:xfrm>
              <a:off x="2482252" y="3231193"/>
              <a:ext cx="4687757" cy="734470"/>
            </a:xfrm>
            <a:custGeom>
              <a:avLst/>
              <a:pathLst>
                <a:path w="4687757" h="734470">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358"/>
                  </a:lnTo>
                  <a:lnTo>
                    <a:pt x="2355716" y="367379"/>
                  </a:lnTo>
                  <a:lnTo>
                    <a:pt x="2367554" y="367405"/>
                  </a:lnTo>
                  <a:lnTo>
                    <a:pt x="2379391" y="367435"/>
                  </a:lnTo>
                  <a:lnTo>
                    <a:pt x="2391229" y="367470"/>
                  </a:lnTo>
                  <a:lnTo>
                    <a:pt x="2403067" y="367511"/>
                  </a:lnTo>
                  <a:lnTo>
                    <a:pt x="2414905" y="367559"/>
                  </a:lnTo>
                  <a:lnTo>
                    <a:pt x="2426743" y="367616"/>
                  </a:lnTo>
                  <a:lnTo>
                    <a:pt x="2438580" y="367683"/>
                  </a:lnTo>
                  <a:lnTo>
                    <a:pt x="2450418" y="367762"/>
                  </a:lnTo>
                  <a:lnTo>
                    <a:pt x="2462256" y="367854"/>
                  </a:lnTo>
                  <a:lnTo>
                    <a:pt x="2474094" y="367962"/>
                  </a:lnTo>
                  <a:lnTo>
                    <a:pt x="2485931" y="368090"/>
                  </a:lnTo>
                  <a:lnTo>
                    <a:pt x="2497769" y="368239"/>
                  </a:lnTo>
                  <a:lnTo>
                    <a:pt x="2509607" y="368415"/>
                  </a:lnTo>
                  <a:lnTo>
                    <a:pt x="2521445" y="368621"/>
                  </a:lnTo>
                  <a:lnTo>
                    <a:pt x="2533283" y="368863"/>
                  </a:lnTo>
                  <a:lnTo>
                    <a:pt x="2545120" y="369147"/>
                  </a:lnTo>
                  <a:lnTo>
                    <a:pt x="2556958" y="369481"/>
                  </a:lnTo>
                  <a:lnTo>
                    <a:pt x="2568796" y="369872"/>
                  </a:lnTo>
                  <a:lnTo>
                    <a:pt x="2580634" y="370330"/>
                  </a:lnTo>
                  <a:lnTo>
                    <a:pt x="2592471" y="370868"/>
                  </a:lnTo>
                  <a:lnTo>
                    <a:pt x="2604309" y="371498"/>
                  </a:lnTo>
                  <a:lnTo>
                    <a:pt x="2616147" y="372235"/>
                  </a:lnTo>
                  <a:lnTo>
                    <a:pt x="2627985" y="373099"/>
                  </a:lnTo>
                  <a:lnTo>
                    <a:pt x="2639822" y="374108"/>
                  </a:lnTo>
                  <a:lnTo>
                    <a:pt x="2651660" y="375287"/>
                  </a:lnTo>
                  <a:lnTo>
                    <a:pt x="2663498" y="376663"/>
                  </a:lnTo>
                  <a:lnTo>
                    <a:pt x="2675336" y="378267"/>
                  </a:lnTo>
                  <a:lnTo>
                    <a:pt x="2687174" y="380135"/>
                  </a:lnTo>
                  <a:lnTo>
                    <a:pt x="2699011" y="382305"/>
                  </a:lnTo>
                  <a:lnTo>
                    <a:pt x="2710849" y="384822"/>
                  </a:lnTo>
                  <a:lnTo>
                    <a:pt x="2722687" y="387734"/>
                  </a:lnTo>
                  <a:lnTo>
                    <a:pt x="2734525" y="391096"/>
                  </a:lnTo>
                  <a:lnTo>
                    <a:pt x="2746362" y="394966"/>
                  </a:lnTo>
                  <a:lnTo>
                    <a:pt x="2758200" y="399404"/>
                  </a:lnTo>
                  <a:lnTo>
                    <a:pt x="2770038" y="404475"/>
                  </a:lnTo>
                  <a:lnTo>
                    <a:pt x="2781876" y="410242"/>
                  </a:lnTo>
                  <a:lnTo>
                    <a:pt x="2793713" y="416769"/>
                  </a:lnTo>
                  <a:lnTo>
                    <a:pt x="2805551" y="424112"/>
                  </a:lnTo>
                  <a:lnTo>
                    <a:pt x="2817389" y="432320"/>
                  </a:lnTo>
                  <a:lnTo>
                    <a:pt x="2829227" y="441431"/>
                  </a:lnTo>
                  <a:lnTo>
                    <a:pt x="2841065" y="451461"/>
                  </a:lnTo>
                  <a:lnTo>
                    <a:pt x="2852902" y="462406"/>
                  </a:lnTo>
                  <a:lnTo>
                    <a:pt x="2864740" y="474237"/>
                  </a:lnTo>
                  <a:lnTo>
                    <a:pt x="2876578" y="486891"/>
                  </a:lnTo>
                  <a:lnTo>
                    <a:pt x="2888416" y="500277"/>
                  </a:lnTo>
                  <a:lnTo>
                    <a:pt x="2900253" y="514271"/>
                  </a:lnTo>
                  <a:lnTo>
                    <a:pt x="2912091" y="528722"/>
                  </a:lnTo>
                  <a:lnTo>
                    <a:pt x="2923929" y="543457"/>
                  </a:lnTo>
                  <a:lnTo>
                    <a:pt x="2935767" y="558289"/>
                  </a:lnTo>
                  <a:lnTo>
                    <a:pt x="2947604" y="573024"/>
                  </a:lnTo>
                  <a:lnTo>
                    <a:pt x="2959442" y="587475"/>
                  </a:lnTo>
                  <a:lnTo>
                    <a:pt x="2971280" y="601469"/>
                  </a:lnTo>
                  <a:lnTo>
                    <a:pt x="2983118" y="614855"/>
                  </a:lnTo>
                  <a:lnTo>
                    <a:pt x="2994956" y="627509"/>
                  </a:lnTo>
                  <a:lnTo>
                    <a:pt x="3006793" y="639339"/>
                  </a:lnTo>
                  <a:lnTo>
                    <a:pt x="3018631" y="650285"/>
                  </a:lnTo>
                  <a:lnTo>
                    <a:pt x="3030469" y="660315"/>
                  </a:lnTo>
                  <a:lnTo>
                    <a:pt x="3042307" y="669425"/>
                  </a:lnTo>
                  <a:lnTo>
                    <a:pt x="3054144" y="677634"/>
                  </a:lnTo>
                  <a:lnTo>
                    <a:pt x="3065982" y="684977"/>
                  </a:lnTo>
                  <a:lnTo>
                    <a:pt x="3077820" y="691504"/>
                  </a:lnTo>
                  <a:lnTo>
                    <a:pt x="3089658" y="697271"/>
                  </a:lnTo>
                  <a:lnTo>
                    <a:pt x="3101496" y="702342"/>
                  </a:lnTo>
                  <a:lnTo>
                    <a:pt x="3113333" y="706780"/>
                  </a:lnTo>
                  <a:lnTo>
                    <a:pt x="3125171" y="710649"/>
                  </a:lnTo>
                  <a:lnTo>
                    <a:pt x="3137009" y="714012"/>
                  </a:lnTo>
                  <a:lnTo>
                    <a:pt x="3148847" y="716924"/>
                  </a:lnTo>
                  <a:lnTo>
                    <a:pt x="3160684" y="719441"/>
                  </a:lnTo>
                  <a:lnTo>
                    <a:pt x="3172522" y="721611"/>
                  </a:lnTo>
                  <a:lnTo>
                    <a:pt x="3184360" y="723478"/>
                  </a:lnTo>
                  <a:lnTo>
                    <a:pt x="3196198" y="725082"/>
                  </a:lnTo>
                  <a:lnTo>
                    <a:pt x="3208035" y="726459"/>
                  </a:lnTo>
                  <a:lnTo>
                    <a:pt x="3219873" y="727638"/>
                  </a:lnTo>
                  <a:lnTo>
                    <a:pt x="3231711" y="728647"/>
                  </a:lnTo>
                  <a:lnTo>
                    <a:pt x="3243549" y="729510"/>
                  </a:lnTo>
                  <a:lnTo>
                    <a:pt x="3255387" y="730248"/>
                  </a:lnTo>
                  <a:lnTo>
                    <a:pt x="3267224" y="730878"/>
                  </a:lnTo>
                  <a:lnTo>
                    <a:pt x="3279062" y="731415"/>
                  </a:lnTo>
                  <a:lnTo>
                    <a:pt x="3290900" y="731874"/>
                  </a:lnTo>
                  <a:lnTo>
                    <a:pt x="3302738" y="732265"/>
                  </a:lnTo>
                  <a:lnTo>
                    <a:pt x="3314575" y="732599"/>
                  </a:lnTo>
                  <a:lnTo>
                    <a:pt x="3326413" y="732883"/>
                  </a:lnTo>
                  <a:lnTo>
                    <a:pt x="3338251" y="733125"/>
                  </a:lnTo>
                  <a:lnTo>
                    <a:pt x="3350089" y="733331"/>
                  </a:lnTo>
                  <a:lnTo>
                    <a:pt x="3361926" y="733507"/>
                  </a:lnTo>
                  <a:lnTo>
                    <a:pt x="3373764" y="733656"/>
                  </a:lnTo>
                  <a:lnTo>
                    <a:pt x="3385602" y="733783"/>
                  </a:lnTo>
                  <a:lnTo>
                    <a:pt x="3397440" y="733892"/>
                  </a:lnTo>
                  <a:lnTo>
                    <a:pt x="3409278" y="733984"/>
                  </a:lnTo>
                  <a:lnTo>
                    <a:pt x="3421115" y="734063"/>
                  </a:lnTo>
                  <a:lnTo>
                    <a:pt x="3432953" y="734130"/>
                  </a:lnTo>
                  <a:lnTo>
                    <a:pt x="3444791" y="734186"/>
                  </a:lnTo>
                  <a:lnTo>
                    <a:pt x="3456629" y="734235"/>
                  </a:lnTo>
                  <a:lnTo>
                    <a:pt x="3468466" y="734276"/>
                  </a:lnTo>
                  <a:lnTo>
                    <a:pt x="3480304" y="734311"/>
                  </a:lnTo>
                  <a:lnTo>
                    <a:pt x="3492142" y="734341"/>
                  </a:lnTo>
                  <a:lnTo>
                    <a:pt x="3503980" y="734366"/>
                  </a:lnTo>
                  <a:lnTo>
                    <a:pt x="3515818" y="734388"/>
                  </a:lnTo>
                  <a:lnTo>
                    <a:pt x="3515818" y="734470"/>
                  </a:lnTo>
                  <a:lnTo>
                    <a:pt x="3527655" y="734463"/>
                  </a:lnTo>
                  <a:lnTo>
                    <a:pt x="3539493" y="734454"/>
                  </a:lnTo>
                  <a:lnTo>
                    <a:pt x="3551331" y="734444"/>
                  </a:lnTo>
                  <a:lnTo>
                    <a:pt x="3563169" y="734433"/>
                  </a:lnTo>
                  <a:lnTo>
                    <a:pt x="3575006" y="734419"/>
                  </a:lnTo>
                  <a:lnTo>
                    <a:pt x="3586844" y="734403"/>
                  </a:lnTo>
                  <a:lnTo>
                    <a:pt x="3598682" y="734384"/>
                  </a:lnTo>
                  <a:lnTo>
                    <a:pt x="3610520" y="734362"/>
                  </a:lnTo>
                  <a:lnTo>
                    <a:pt x="3622357" y="734335"/>
                  </a:lnTo>
                  <a:lnTo>
                    <a:pt x="3634195" y="734305"/>
                  </a:lnTo>
                  <a:lnTo>
                    <a:pt x="3646033" y="734269"/>
                  </a:lnTo>
                  <a:lnTo>
                    <a:pt x="3657871" y="734226"/>
                  </a:lnTo>
                  <a:lnTo>
                    <a:pt x="3669709" y="734176"/>
                  </a:lnTo>
                  <a:lnTo>
                    <a:pt x="3681546" y="734118"/>
                  </a:lnTo>
                  <a:lnTo>
                    <a:pt x="3693384" y="734049"/>
                  </a:lnTo>
                  <a:lnTo>
                    <a:pt x="3705222" y="733968"/>
                  </a:lnTo>
                  <a:lnTo>
                    <a:pt x="3717060" y="733874"/>
                  </a:lnTo>
                  <a:lnTo>
                    <a:pt x="3728897" y="733762"/>
                  </a:lnTo>
                  <a:lnTo>
                    <a:pt x="3740735" y="733632"/>
                  </a:lnTo>
                  <a:lnTo>
                    <a:pt x="3752573" y="733479"/>
                  </a:lnTo>
                  <a:lnTo>
                    <a:pt x="3764411" y="733300"/>
                  </a:lnTo>
                  <a:lnTo>
                    <a:pt x="3776248" y="733090"/>
                  </a:lnTo>
                  <a:lnTo>
                    <a:pt x="3788086" y="732844"/>
                  </a:lnTo>
                  <a:lnTo>
                    <a:pt x="3799924" y="732556"/>
                  </a:lnTo>
                  <a:lnTo>
                    <a:pt x="3811762" y="732220"/>
                  </a:lnTo>
                  <a:lnTo>
                    <a:pt x="3823600" y="731827"/>
                  </a:lnTo>
                  <a:lnTo>
                    <a:pt x="3835437" y="731368"/>
                  </a:lnTo>
                  <a:lnTo>
                    <a:pt x="3847275" y="730833"/>
                  </a:lnTo>
                  <a:lnTo>
                    <a:pt x="3859113" y="730211"/>
                  </a:lnTo>
                  <a:lnTo>
                    <a:pt x="3870951" y="729488"/>
                  </a:lnTo>
                  <a:lnTo>
                    <a:pt x="3882788" y="728649"/>
                  </a:lnTo>
                  <a:lnTo>
                    <a:pt x="3894626" y="727678"/>
                  </a:lnTo>
                  <a:lnTo>
                    <a:pt x="3906464" y="726557"/>
                  </a:lnTo>
                  <a:lnTo>
                    <a:pt x="3918302" y="725267"/>
                  </a:lnTo>
                  <a:lnTo>
                    <a:pt x="3930139" y="723788"/>
                  </a:lnTo>
                  <a:lnTo>
                    <a:pt x="3941977" y="722098"/>
                  </a:lnTo>
                  <a:lnTo>
                    <a:pt x="3953815" y="720175"/>
                  </a:lnTo>
                  <a:lnTo>
                    <a:pt x="3965653" y="718000"/>
                  </a:lnTo>
                  <a:lnTo>
                    <a:pt x="3977491" y="715552"/>
                  </a:lnTo>
                  <a:lnTo>
                    <a:pt x="3989328" y="712816"/>
                  </a:lnTo>
                  <a:lnTo>
                    <a:pt x="4001166" y="709779"/>
                  </a:lnTo>
                  <a:lnTo>
                    <a:pt x="4013004" y="706436"/>
                  </a:lnTo>
                  <a:lnTo>
                    <a:pt x="4024842" y="702787"/>
                  </a:lnTo>
                  <a:lnTo>
                    <a:pt x="4036679" y="698844"/>
                  </a:lnTo>
                  <a:lnTo>
                    <a:pt x="4048517" y="694626"/>
                  </a:lnTo>
                  <a:lnTo>
                    <a:pt x="4060355" y="690164"/>
                  </a:lnTo>
                  <a:lnTo>
                    <a:pt x="4072193" y="685499"/>
                  </a:lnTo>
                  <a:lnTo>
                    <a:pt x="4084031" y="680682"/>
                  </a:lnTo>
                  <a:lnTo>
                    <a:pt x="4095868" y="675770"/>
                  </a:lnTo>
                  <a:lnTo>
                    <a:pt x="4107706" y="670826"/>
                  </a:lnTo>
                  <a:lnTo>
                    <a:pt x="4119544" y="665915"/>
                  </a:lnTo>
                  <a:lnTo>
                    <a:pt x="4131382" y="661098"/>
                  </a:lnTo>
                  <a:lnTo>
                    <a:pt x="4143219" y="656433"/>
                  </a:lnTo>
                  <a:lnTo>
                    <a:pt x="4155057" y="651971"/>
                  </a:lnTo>
                  <a:lnTo>
                    <a:pt x="4166895" y="647753"/>
                  </a:lnTo>
                  <a:lnTo>
                    <a:pt x="4178733" y="643809"/>
                  </a:lnTo>
                  <a:lnTo>
                    <a:pt x="4190570" y="640161"/>
                  </a:lnTo>
                  <a:lnTo>
                    <a:pt x="4202408" y="636818"/>
                  </a:lnTo>
                  <a:lnTo>
                    <a:pt x="4214246" y="633781"/>
                  </a:lnTo>
                  <a:lnTo>
                    <a:pt x="4226084" y="631045"/>
                  </a:lnTo>
                  <a:lnTo>
                    <a:pt x="4237922" y="628597"/>
                  </a:lnTo>
                  <a:lnTo>
                    <a:pt x="4249759" y="626421"/>
                  </a:lnTo>
                  <a:lnTo>
                    <a:pt x="4261597" y="624499"/>
                  </a:lnTo>
                  <a:lnTo>
                    <a:pt x="4273435" y="622809"/>
                  </a:lnTo>
                  <a:lnTo>
                    <a:pt x="4285273" y="621329"/>
                  </a:lnTo>
                  <a:lnTo>
                    <a:pt x="4297110" y="620039"/>
                  </a:lnTo>
                  <a:lnTo>
                    <a:pt x="4308948" y="618919"/>
                  </a:lnTo>
                  <a:lnTo>
                    <a:pt x="4320786" y="617948"/>
                  </a:lnTo>
                  <a:lnTo>
                    <a:pt x="4332624" y="617109"/>
                  </a:lnTo>
                  <a:lnTo>
                    <a:pt x="4344461" y="616386"/>
                  </a:lnTo>
                  <a:lnTo>
                    <a:pt x="4356299" y="615763"/>
                  </a:lnTo>
                  <a:lnTo>
                    <a:pt x="4368137" y="615228"/>
                  </a:lnTo>
                  <a:lnTo>
                    <a:pt x="4379975" y="614770"/>
                  </a:lnTo>
                  <a:lnTo>
                    <a:pt x="4391813" y="614377"/>
                  </a:lnTo>
                  <a:lnTo>
                    <a:pt x="4403650" y="614040"/>
                  </a:lnTo>
                  <a:lnTo>
                    <a:pt x="4415488" y="613752"/>
                  </a:lnTo>
                  <a:lnTo>
                    <a:pt x="4427326" y="613507"/>
                  </a:lnTo>
                  <a:lnTo>
                    <a:pt x="4439164" y="613297"/>
                  </a:lnTo>
                  <a:lnTo>
                    <a:pt x="4451001" y="613117"/>
                  </a:lnTo>
                  <a:lnTo>
                    <a:pt x="4462839" y="612965"/>
                  </a:lnTo>
                  <a:lnTo>
                    <a:pt x="4474677" y="612834"/>
                  </a:lnTo>
                  <a:lnTo>
                    <a:pt x="4486515" y="612723"/>
                  </a:lnTo>
                  <a:lnTo>
                    <a:pt x="4498352" y="612628"/>
                  </a:lnTo>
                  <a:lnTo>
                    <a:pt x="4510190" y="612548"/>
                  </a:lnTo>
                  <a:lnTo>
                    <a:pt x="4522028" y="612479"/>
                  </a:lnTo>
                  <a:lnTo>
                    <a:pt x="4533866" y="612420"/>
                  </a:lnTo>
                  <a:lnTo>
                    <a:pt x="4545704" y="612371"/>
                  </a:lnTo>
                  <a:lnTo>
                    <a:pt x="4557541" y="612328"/>
                  </a:lnTo>
                  <a:lnTo>
                    <a:pt x="4569379" y="612292"/>
                  </a:lnTo>
                  <a:lnTo>
                    <a:pt x="4581217" y="612261"/>
                  </a:lnTo>
                  <a:lnTo>
                    <a:pt x="4593055" y="612235"/>
                  </a:lnTo>
                  <a:lnTo>
                    <a:pt x="4604892" y="612213"/>
                  </a:lnTo>
                  <a:lnTo>
                    <a:pt x="4616730" y="612194"/>
                  </a:lnTo>
                  <a:lnTo>
                    <a:pt x="4628568" y="612178"/>
                  </a:lnTo>
                  <a:lnTo>
                    <a:pt x="4640406" y="612164"/>
                  </a:lnTo>
                  <a:lnTo>
                    <a:pt x="4652244" y="612152"/>
                  </a:lnTo>
                  <a:lnTo>
                    <a:pt x="4664081" y="612142"/>
                  </a:lnTo>
                  <a:lnTo>
                    <a:pt x="4675919" y="612134"/>
                  </a:lnTo>
                  <a:lnTo>
                    <a:pt x="4687757" y="612127"/>
                  </a:lnTo>
                </a:path>
              </a:pathLst>
            </a:custGeom>
            <a:ln w="40651" cap="flat">
              <a:solidFill>
                <a:srgbClr val="E8E8E8">
                  <a:alpha val="100000"/>
                </a:srgbClr>
              </a:solidFill>
              <a:prstDash val="solid"/>
              <a:round/>
            </a:ln>
          </p:spPr>
          <p:txBody>
            <a:bodyPr/>
            <a:lstStyle/>
            <a:p/>
          </p:txBody>
        </p:sp>
        <p:sp>
          <p:nvSpPr>
            <p:cNvPr id="61" name="pl61"/>
            <p:cNvSpPr/>
            <p:nvPr/>
          </p:nvSpPr>
          <p:spPr>
            <a:xfrm>
              <a:off x="2482252" y="1394811"/>
              <a:ext cx="4687757" cy="367112"/>
            </a:xfrm>
            <a:custGeom>
              <a:avLst/>
              <a:pathLst>
                <a:path w="4687757" h="367112">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43"/>
                  </a:lnTo>
                  <a:lnTo>
                    <a:pt x="2355716" y="122336"/>
                  </a:lnTo>
                  <a:lnTo>
                    <a:pt x="2367554" y="122327"/>
                  </a:lnTo>
                  <a:lnTo>
                    <a:pt x="2379391" y="122317"/>
                  </a:lnTo>
                  <a:lnTo>
                    <a:pt x="2391229" y="122306"/>
                  </a:lnTo>
                  <a:lnTo>
                    <a:pt x="2403067" y="122292"/>
                  </a:lnTo>
                  <a:lnTo>
                    <a:pt x="2414905" y="122276"/>
                  </a:lnTo>
                  <a:lnTo>
                    <a:pt x="2426743" y="122257"/>
                  </a:lnTo>
                  <a:lnTo>
                    <a:pt x="2438580" y="122234"/>
                  </a:lnTo>
                  <a:lnTo>
                    <a:pt x="2450418" y="122208"/>
                  </a:lnTo>
                  <a:lnTo>
                    <a:pt x="2462256" y="122177"/>
                  </a:lnTo>
                  <a:lnTo>
                    <a:pt x="2474094" y="122141"/>
                  </a:lnTo>
                  <a:lnTo>
                    <a:pt x="2485931" y="122099"/>
                  </a:lnTo>
                  <a:lnTo>
                    <a:pt x="2497769" y="122049"/>
                  </a:lnTo>
                  <a:lnTo>
                    <a:pt x="2509607" y="121991"/>
                  </a:lnTo>
                  <a:lnTo>
                    <a:pt x="2521445" y="121922"/>
                  </a:lnTo>
                  <a:lnTo>
                    <a:pt x="2533283" y="121841"/>
                  </a:lnTo>
                  <a:lnTo>
                    <a:pt x="2545120" y="121746"/>
                  </a:lnTo>
                  <a:lnTo>
                    <a:pt x="2556958" y="121635"/>
                  </a:lnTo>
                  <a:lnTo>
                    <a:pt x="2568796" y="121505"/>
                  </a:lnTo>
                  <a:lnTo>
                    <a:pt x="2580634" y="121352"/>
                  </a:lnTo>
                  <a:lnTo>
                    <a:pt x="2592471" y="121173"/>
                  </a:lnTo>
                  <a:lnTo>
                    <a:pt x="2604309" y="120963"/>
                  </a:lnTo>
                  <a:lnTo>
                    <a:pt x="2616147" y="120717"/>
                  </a:lnTo>
                  <a:lnTo>
                    <a:pt x="2627985" y="120429"/>
                  </a:lnTo>
                  <a:lnTo>
                    <a:pt x="2639822" y="120093"/>
                  </a:lnTo>
                  <a:lnTo>
                    <a:pt x="2651660" y="119700"/>
                  </a:lnTo>
                  <a:lnTo>
                    <a:pt x="2663498" y="119241"/>
                  </a:lnTo>
                  <a:lnTo>
                    <a:pt x="2675336" y="118706"/>
                  </a:lnTo>
                  <a:lnTo>
                    <a:pt x="2687174" y="118084"/>
                  </a:lnTo>
                  <a:lnTo>
                    <a:pt x="2699011" y="117361"/>
                  </a:lnTo>
                  <a:lnTo>
                    <a:pt x="2710849" y="116522"/>
                  </a:lnTo>
                  <a:lnTo>
                    <a:pt x="2722687" y="115551"/>
                  </a:lnTo>
                  <a:lnTo>
                    <a:pt x="2734525" y="114430"/>
                  </a:lnTo>
                  <a:lnTo>
                    <a:pt x="2746362" y="113140"/>
                  </a:lnTo>
                  <a:lnTo>
                    <a:pt x="2758200" y="111661"/>
                  </a:lnTo>
                  <a:lnTo>
                    <a:pt x="2770038" y="109971"/>
                  </a:lnTo>
                  <a:lnTo>
                    <a:pt x="2781876" y="108048"/>
                  </a:lnTo>
                  <a:lnTo>
                    <a:pt x="2793713" y="105873"/>
                  </a:lnTo>
                  <a:lnTo>
                    <a:pt x="2805551" y="103425"/>
                  </a:lnTo>
                  <a:lnTo>
                    <a:pt x="2817389" y="100689"/>
                  </a:lnTo>
                  <a:lnTo>
                    <a:pt x="2829227" y="97652"/>
                  </a:lnTo>
                  <a:lnTo>
                    <a:pt x="2841065" y="94309"/>
                  </a:lnTo>
                  <a:lnTo>
                    <a:pt x="2852902" y="90660"/>
                  </a:lnTo>
                  <a:lnTo>
                    <a:pt x="2864740" y="86717"/>
                  </a:lnTo>
                  <a:lnTo>
                    <a:pt x="2876578" y="82498"/>
                  </a:lnTo>
                  <a:lnTo>
                    <a:pt x="2888416" y="78037"/>
                  </a:lnTo>
                  <a:lnTo>
                    <a:pt x="2900253" y="73372"/>
                  </a:lnTo>
                  <a:lnTo>
                    <a:pt x="2912091" y="68555"/>
                  </a:lnTo>
                  <a:lnTo>
                    <a:pt x="2923929" y="63643"/>
                  </a:lnTo>
                  <a:lnTo>
                    <a:pt x="2935767" y="58699"/>
                  </a:lnTo>
                  <a:lnTo>
                    <a:pt x="2947604" y="53788"/>
                  </a:lnTo>
                  <a:lnTo>
                    <a:pt x="2959442" y="48970"/>
                  </a:lnTo>
                  <a:lnTo>
                    <a:pt x="2971280" y="44306"/>
                  </a:lnTo>
                  <a:lnTo>
                    <a:pt x="2983118" y="39844"/>
                  </a:lnTo>
                  <a:lnTo>
                    <a:pt x="2994956" y="35626"/>
                  </a:lnTo>
                  <a:lnTo>
                    <a:pt x="3006793" y="31682"/>
                  </a:lnTo>
                  <a:lnTo>
                    <a:pt x="3018631" y="28034"/>
                  </a:lnTo>
                  <a:lnTo>
                    <a:pt x="3030469" y="24690"/>
                  </a:lnTo>
                  <a:lnTo>
                    <a:pt x="3042307" y="21654"/>
                  </a:lnTo>
                  <a:lnTo>
                    <a:pt x="3054144" y="18917"/>
                  </a:lnTo>
                  <a:lnTo>
                    <a:pt x="3065982" y="16470"/>
                  </a:lnTo>
                  <a:lnTo>
                    <a:pt x="3077820" y="14294"/>
                  </a:lnTo>
                  <a:lnTo>
                    <a:pt x="3089658" y="12372"/>
                  </a:lnTo>
                  <a:lnTo>
                    <a:pt x="3101496" y="10682"/>
                  </a:lnTo>
                  <a:lnTo>
                    <a:pt x="3113333" y="9202"/>
                  </a:lnTo>
                  <a:lnTo>
                    <a:pt x="3125171" y="7912"/>
                  </a:lnTo>
                  <a:lnTo>
                    <a:pt x="3137009" y="6792"/>
                  </a:lnTo>
                  <a:lnTo>
                    <a:pt x="3148847" y="5821"/>
                  </a:lnTo>
                  <a:lnTo>
                    <a:pt x="3160684" y="4982"/>
                  </a:lnTo>
                  <a:lnTo>
                    <a:pt x="3172522" y="4258"/>
                  </a:lnTo>
                  <a:lnTo>
                    <a:pt x="3184360" y="3636"/>
                  </a:lnTo>
                  <a:lnTo>
                    <a:pt x="3196198" y="3101"/>
                  </a:lnTo>
                  <a:lnTo>
                    <a:pt x="3208035" y="2643"/>
                  </a:lnTo>
                  <a:lnTo>
                    <a:pt x="3219873" y="2250"/>
                  </a:lnTo>
                  <a:lnTo>
                    <a:pt x="3231711" y="1913"/>
                  </a:lnTo>
                  <a:lnTo>
                    <a:pt x="3243549" y="1625"/>
                  </a:lnTo>
                  <a:lnTo>
                    <a:pt x="3255387" y="1379"/>
                  </a:lnTo>
                  <a:lnTo>
                    <a:pt x="3267224" y="1170"/>
                  </a:lnTo>
                  <a:lnTo>
                    <a:pt x="3279062" y="990"/>
                  </a:lnTo>
                  <a:lnTo>
                    <a:pt x="3290900" y="837"/>
                  </a:lnTo>
                  <a:lnTo>
                    <a:pt x="3302738" y="707"/>
                  </a:lnTo>
                  <a:lnTo>
                    <a:pt x="3314575" y="596"/>
                  </a:lnTo>
                  <a:lnTo>
                    <a:pt x="3326413" y="501"/>
                  </a:lnTo>
                  <a:lnTo>
                    <a:pt x="3338251" y="421"/>
                  </a:lnTo>
                  <a:lnTo>
                    <a:pt x="3350089" y="352"/>
                  </a:lnTo>
                  <a:lnTo>
                    <a:pt x="3361926" y="293"/>
                  </a:lnTo>
                  <a:lnTo>
                    <a:pt x="3373764" y="243"/>
                  </a:lnTo>
                  <a:lnTo>
                    <a:pt x="3385602" y="201"/>
                  </a:lnTo>
                  <a:lnTo>
                    <a:pt x="3397440" y="165"/>
                  </a:lnTo>
                  <a:lnTo>
                    <a:pt x="3409278" y="134"/>
                  </a:lnTo>
                  <a:lnTo>
                    <a:pt x="3421115" y="108"/>
                  </a:lnTo>
                  <a:lnTo>
                    <a:pt x="3432953" y="86"/>
                  </a:lnTo>
                  <a:lnTo>
                    <a:pt x="3444791" y="67"/>
                  </a:lnTo>
                  <a:lnTo>
                    <a:pt x="3456629" y="51"/>
                  </a:lnTo>
                  <a:lnTo>
                    <a:pt x="3468466" y="37"/>
                  </a:lnTo>
                  <a:lnTo>
                    <a:pt x="3480304" y="25"/>
                  </a:lnTo>
                  <a:lnTo>
                    <a:pt x="3492142" y="15"/>
                  </a:lnTo>
                  <a:lnTo>
                    <a:pt x="3503980" y="7"/>
                  </a:lnTo>
                  <a:lnTo>
                    <a:pt x="3515818" y="0"/>
                  </a:lnTo>
                  <a:lnTo>
                    <a:pt x="3515818" y="82"/>
                  </a:lnTo>
                  <a:lnTo>
                    <a:pt x="3527655" y="103"/>
                  </a:lnTo>
                  <a:lnTo>
                    <a:pt x="3539493" y="129"/>
                  </a:lnTo>
                  <a:lnTo>
                    <a:pt x="3551331" y="158"/>
                  </a:lnTo>
                  <a:lnTo>
                    <a:pt x="3563169" y="193"/>
                  </a:lnTo>
                  <a:lnTo>
                    <a:pt x="3575006" y="235"/>
                  </a:lnTo>
                  <a:lnTo>
                    <a:pt x="3586844" y="283"/>
                  </a:lnTo>
                  <a:lnTo>
                    <a:pt x="3598682" y="340"/>
                  </a:lnTo>
                  <a:lnTo>
                    <a:pt x="3610520" y="407"/>
                  </a:lnTo>
                  <a:lnTo>
                    <a:pt x="3622357" y="485"/>
                  </a:lnTo>
                  <a:lnTo>
                    <a:pt x="3634195" y="578"/>
                  </a:lnTo>
                  <a:lnTo>
                    <a:pt x="3646033" y="686"/>
                  </a:lnTo>
                  <a:lnTo>
                    <a:pt x="3657871" y="813"/>
                  </a:lnTo>
                  <a:lnTo>
                    <a:pt x="3669709" y="963"/>
                  </a:lnTo>
                  <a:lnTo>
                    <a:pt x="3681546" y="1138"/>
                  </a:lnTo>
                  <a:lnTo>
                    <a:pt x="3693384" y="1345"/>
                  </a:lnTo>
                  <a:lnTo>
                    <a:pt x="3705222" y="1587"/>
                  </a:lnTo>
                  <a:lnTo>
                    <a:pt x="3717060" y="1871"/>
                  </a:lnTo>
                  <a:lnTo>
                    <a:pt x="3728897" y="2204"/>
                  </a:lnTo>
                  <a:lnTo>
                    <a:pt x="3740735" y="2595"/>
                  </a:lnTo>
                  <a:lnTo>
                    <a:pt x="3752573" y="3054"/>
                  </a:lnTo>
                  <a:lnTo>
                    <a:pt x="3764411" y="3592"/>
                  </a:lnTo>
                  <a:lnTo>
                    <a:pt x="3776248" y="4222"/>
                  </a:lnTo>
                  <a:lnTo>
                    <a:pt x="3788086" y="4959"/>
                  </a:lnTo>
                  <a:lnTo>
                    <a:pt x="3799924" y="5822"/>
                  </a:lnTo>
                  <a:lnTo>
                    <a:pt x="3811762" y="6832"/>
                  </a:lnTo>
                  <a:lnTo>
                    <a:pt x="3823600" y="8011"/>
                  </a:lnTo>
                  <a:lnTo>
                    <a:pt x="3835437" y="9387"/>
                  </a:lnTo>
                  <a:lnTo>
                    <a:pt x="3847275" y="10991"/>
                  </a:lnTo>
                  <a:lnTo>
                    <a:pt x="3859113" y="12858"/>
                  </a:lnTo>
                  <a:lnTo>
                    <a:pt x="3870951" y="15028"/>
                  </a:lnTo>
                  <a:lnTo>
                    <a:pt x="3882788" y="17545"/>
                  </a:lnTo>
                  <a:lnTo>
                    <a:pt x="3894626" y="20458"/>
                  </a:lnTo>
                  <a:lnTo>
                    <a:pt x="3906464" y="23820"/>
                  </a:lnTo>
                  <a:lnTo>
                    <a:pt x="3918302" y="27690"/>
                  </a:lnTo>
                  <a:lnTo>
                    <a:pt x="3930139" y="32128"/>
                  </a:lnTo>
                  <a:lnTo>
                    <a:pt x="3941977" y="37198"/>
                  </a:lnTo>
                  <a:lnTo>
                    <a:pt x="3953815" y="42966"/>
                  </a:lnTo>
                  <a:lnTo>
                    <a:pt x="3965653" y="49492"/>
                  </a:lnTo>
                  <a:lnTo>
                    <a:pt x="3977491" y="56835"/>
                  </a:lnTo>
                  <a:lnTo>
                    <a:pt x="3989328" y="65044"/>
                  </a:lnTo>
                  <a:lnTo>
                    <a:pt x="4001166" y="74154"/>
                  </a:lnTo>
                  <a:lnTo>
                    <a:pt x="4013004" y="84184"/>
                  </a:lnTo>
                  <a:lnTo>
                    <a:pt x="4024842" y="95130"/>
                  </a:lnTo>
                  <a:lnTo>
                    <a:pt x="4036679" y="106960"/>
                  </a:lnTo>
                  <a:lnTo>
                    <a:pt x="4048517" y="119615"/>
                  </a:lnTo>
                  <a:lnTo>
                    <a:pt x="4060355" y="133000"/>
                  </a:lnTo>
                  <a:lnTo>
                    <a:pt x="4072193" y="146995"/>
                  </a:lnTo>
                  <a:lnTo>
                    <a:pt x="4084031" y="161446"/>
                  </a:lnTo>
                  <a:lnTo>
                    <a:pt x="4095868" y="176181"/>
                  </a:lnTo>
                  <a:lnTo>
                    <a:pt x="4107706" y="191012"/>
                  </a:lnTo>
                  <a:lnTo>
                    <a:pt x="4119544" y="205747"/>
                  </a:lnTo>
                  <a:lnTo>
                    <a:pt x="4131382" y="220199"/>
                  </a:lnTo>
                  <a:lnTo>
                    <a:pt x="4143219" y="234193"/>
                  </a:lnTo>
                  <a:lnTo>
                    <a:pt x="4155057" y="247579"/>
                  </a:lnTo>
                  <a:lnTo>
                    <a:pt x="4166895" y="260233"/>
                  </a:lnTo>
                  <a:lnTo>
                    <a:pt x="4178733" y="272063"/>
                  </a:lnTo>
                  <a:lnTo>
                    <a:pt x="4190570" y="283009"/>
                  </a:lnTo>
                  <a:lnTo>
                    <a:pt x="4202408" y="293039"/>
                  </a:lnTo>
                  <a:lnTo>
                    <a:pt x="4214246" y="302149"/>
                  </a:lnTo>
                  <a:lnTo>
                    <a:pt x="4226084" y="310358"/>
                  </a:lnTo>
                  <a:lnTo>
                    <a:pt x="4237922" y="317701"/>
                  </a:lnTo>
                  <a:lnTo>
                    <a:pt x="4249759" y="324227"/>
                  </a:lnTo>
                  <a:lnTo>
                    <a:pt x="4261597" y="329995"/>
                  </a:lnTo>
                  <a:lnTo>
                    <a:pt x="4273435" y="335065"/>
                  </a:lnTo>
                  <a:lnTo>
                    <a:pt x="4285273" y="339504"/>
                  </a:lnTo>
                  <a:lnTo>
                    <a:pt x="4297110" y="343373"/>
                  </a:lnTo>
                  <a:lnTo>
                    <a:pt x="4308948" y="346735"/>
                  </a:lnTo>
                  <a:lnTo>
                    <a:pt x="4320786" y="349648"/>
                  </a:lnTo>
                  <a:lnTo>
                    <a:pt x="4332624" y="352165"/>
                  </a:lnTo>
                  <a:lnTo>
                    <a:pt x="4344461" y="354335"/>
                  </a:lnTo>
                  <a:lnTo>
                    <a:pt x="4356299" y="356202"/>
                  </a:lnTo>
                  <a:lnTo>
                    <a:pt x="4368137" y="357806"/>
                  </a:lnTo>
                  <a:lnTo>
                    <a:pt x="4379975" y="359182"/>
                  </a:lnTo>
                  <a:lnTo>
                    <a:pt x="4391813" y="360362"/>
                  </a:lnTo>
                  <a:lnTo>
                    <a:pt x="4403650" y="361371"/>
                  </a:lnTo>
                  <a:lnTo>
                    <a:pt x="4415488" y="362234"/>
                  </a:lnTo>
                  <a:lnTo>
                    <a:pt x="4427326" y="362972"/>
                  </a:lnTo>
                  <a:lnTo>
                    <a:pt x="4439164" y="363602"/>
                  </a:lnTo>
                  <a:lnTo>
                    <a:pt x="4451001" y="364139"/>
                  </a:lnTo>
                  <a:lnTo>
                    <a:pt x="4462839" y="364598"/>
                  </a:lnTo>
                  <a:lnTo>
                    <a:pt x="4474677" y="364989"/>
                  </a:lnTo>
                  <a:lnTo>
                    <a:pt x="4486515" y="365322"/>
                  </a:lnTo>
                  <a:lnTo>
                    <a:pt x="4498352" y="365606"/>
                  </a:lnTo>
                  <a:lnTo>
                    <a:pt x="4510190" y="365849"/>
                  </a:lnTo>
                  <a:lnTo>
                    <a:pt x="4522028" y="366055"/>
                  </a:lnTo>
                  <a:lnTo>
                    <a:pt x="4533866" y="366230"/>
                  </a:lnTo>
                  <a:lnTo>
                    <a:pt x="4545704" y="366380"/>
                  </a:lnTo>
                  <a:lnTo>
                    <a:pt x="4557541" y="366507"/>
                  </a:lnTo>
                  <a:lnTo>
                    <a:pt x="4569379" y="366616"/>
                  </a:lnTo>
                  <a:lnTo>
                    <a:pt x="4581217" y="366708"/>
                  </a:lnTo>
                  <a:lnTo>
                    <a:pt x="4593055" y="366786"/>
                  </a:lnTo>
                  <a:lnTo>
                    <a:pt x="4604892" y="366853"/>
                  </a:lnTo>
                  <a:lnTo>
                    <a:pt x="4616730" y="366910"/>
                  </a:lnTo>
                  <a:lnTo>
                    <a:pt x="4628568" y="366959"/>
                  </a:lnTo>
                  <a:lnTo>
                    <a:pt x="4640406" y="367000"/>
                  </a:lnTo>
                  <a:lnTo>
                    <a:pt x="4652244" y="367035"/>
                  </a:lnTo>
                  <a:lnTo>
                    <a:pt x="4664081" y="367065"/>
                  </a:lnTo>
                  <a:lnTo>
                    <a:pt x="4675919" y="367090"/>
                  </a:lnTo>
                  <a:lnTo>
                    <a:pt x="4687757" y="367112"/>
                  </a:lnTo>
                </a:path>
              </a:pathLst>
            </a:custGeom>
            <a:ln w="40651" cap="flat">
              <a:solidFill>
                <a:srgbClr val="E8E8E8">
                  <a:alpha val="100000"/>
                </a:srgbClr>
              </a:solidFill>
              <a:prstDash val="solid"/>
              <a:round/>
            </a:ln>
          </p:spPr>
          <p:txBody>
            <a:bodyPr/>
            <a:lstStyle/>
            <a:p/>
          </p:txBody>
        </p:sp>
        <p:sp>
          <p:nvSpPr>
            <p:cNvPr id="62" name="pl62"/>
            <p:cNvSpPr/>
            <p:nvPr/>
          </p:nvSpPr>
          <p:spPr>
            <a:xfrm>
              <a:off x="2482252" y="1027781"/>
              <a:ext cx="4687757" cy="979075"/>
            </a:xfrm>
            <a:custGeom>
              <a:avLst/>
              <a:pathLst>
                <a:path w="4687757" h="979075">
                  <a:moveTo>
                    <a:pt x="0" y="979075"/>
                  </a:moveTo>
                  <a:lnTo>
                    <a:pt x="11837" y="979067"/>
                  </a:lnTo>
                  <a:lnTo>
                    <a:pt x="23675" y="979059"/>
                  </a:lnTo>
                  <a:lnTo>
                    <a:pt x="35513" y="979049"/>
                  </a:lnTo>
                  <a:lnTo>
                    <a:pt x="47351" y="979037"/>
                  </a:lnTo>
                  <a:lnTo>
                    <a:pt x="59188" y="979023"/>
                  </a:lnTo>
                  <a:lnTo>
                    <a:pt x="71026" y="979007"/>
                  </a:lnTo>
                  <a:lnTo>
                    <a:pt x="82864" y="978988"/>
                  </a:lnTo>
                  <a:lnTo>
                    <a:pt x="94702" y="978966"/>
                  </a:lnTo>
                  <a:lnTo>
                    <a:pt x="106539" y="978940"/>
                  </a:lnTo>
                  <a:lnTo>
                    <a:pt x="118377" y="978909"/>
                  </a:lnTo>
                  <a:lnTo>
                    <a:pt x="130215" y="978873"/>
                  </a:lnTo>
                  <a:lnTo>
                    <a:pt x="142053" y="978831"/>
                  </a:lnTo>
                  <a:lnTo>
                    <a:pt x="153891" y="978781"/>
                  </a:lnTo>
                  <a:lnTo>
                    <a:pt x="165728" y="978722"/>
                  </a:lnTo>
                  <a:lnTo>
                    <a:pt x="177566" y="978653"/>
                  </a:lnTo>
                  <a:lnTo>
                    <a:pt x="189404" y="978573"/>
                  </a:lnTo>
                  <a:lnTo>
                    <a:pt x="201242" y="978478"/>
                  </a:lnTo>
                  <a:lnTo>
                    <a:pt x="213079" y="978367"/>
                  </a:lnTo>
                  <a:lnTo>
                    <a:pt x="224917" y="978237"/>
                  </a:lnTo>
                  <a:lnTo>
                    <a:pt x="236755" y="978084"/>
                  </a:lnTo>
                  <a:lnTo>
                    <a:pt x="248593" y="977904"/>
                  </a:lnTo>
                  <a:lnTo>
                    <a:pt x="260430" y="977695"/>
                  </a:lnTo>
                  <a:lnTo>
                    <a:pt x="272268" y="977449"/>
                  </a:lnTo>
                  <a:lnTo>
                    <a:pt x="284106" y="977161"/>
                  </a:lnTo>
                  <a:lnTo>
                    <a:pt x="295944" y="976824"/>
                  </a:lnTo>
                  <a:lnTo>
                    <a:pt x="307782" y="976431"/>
                  </a:lnTo>
                  <a:lnTo>
                    <a:pt x="319619" y="975973"/>
                  </a:lnTo>
                  <a:lnTo>
                    <a:pt x="331457" y="975438"/>
                  </a:lnTo>
                  <a:lnTo>
                    <a:pt x="343295" y="974816"/>
                  </a:lnTo>
                  <a:lnTo>
                    <a:pt x="355133" y="974092"/>
                  </a:lnTo>
                  <a:lnTo>
                    <a:pt x="366970" y="973253"/>
                  </a:lnTo>
                  <a:lnTo>
                    <a:pt x="378808" y="972282"/>
                  </a:lnTo>
                  <a:lnTo>
                    <a:pt x="390646" y="971162"/>
                  </a:lnTo>
                  <a:lnTo>
                    <a:pt x="402484" y="969872"/>
                  </a:lnTo>
                  <a:lnTo>
                    <a:pt x="414321" y="968392"/>
                  </a:lnTo>
                  <a:lnTo>
                    <a:pt x="426159" y="966702"/>
                  </a:lnTo>
                  <a:lnTo>
                    <a:pt x="437997" y="964780"/>
                  </a:lnTo>
                  <a:lnTo>
                    <a:pt x="449835" y="962604"/>
                  </a:lnTo>
                  <a:lnTo>
                    <a:pt x="461673" y="960157"/>
                  </a:lnTo>
                  <a:lnTo>
                    <a:pt x="473510" y="957420"/>
                  </a:lnTo>
                  <a:lnTo>
                    <a:pt x="485348" y="954384"/>
                  </a:lnTo>
                  <a:lnTo>
                    <a:pt x="497186" y="951040"/>
                  </a:lnTo>
                  <a:lnTo>
                    <a:pt x="509024" y="947392"/>
                  </a:lnTo>
                  <a:lnTo>
                    <a:pt x="520861" y="943448"/>
                  </a:lnTo>
                  <a:lnTo>
                    <a:pt x="532699" y="939230"/>
                  </a:lnTo>
                  <a:lnTo>
                    <a:pt x="544537" y="934768"/>
                  </a:lnTo>
                  <a:lnTo>
                    <a:pt x="556375" y="930104"/>
                  </a:lnTo>
                  <a:lnTo>
                    <a:pt x="568213" y="925286"/>
                  </a:lnTo>
                  <a:lnTo>
                    <a:pt x="580050" y="920375"/>
                  </a:lnTo>
                  <a:lnTo>
                    <a:pt x="591888" y="915431"/>
                  </a:lnTo>
                  <a:lnTo>
                    <a:pt x="603726" y="910519"/>
                  </a:lnTo>
                  <a:lnTo>
                    <a:pt x="615564" y="905702"/>
                  </a:lnTo>
                  <a:lnTo>
                    <a:pt x="627401" y="901037"/>
                  </a:lnTo>
                  <a:lnTo>
                    <a:pt x="639239" y="896576"/>
                  </a:lnTo>
                  <a:lnTo>
                    <a:pt x="651077" y="892357"/>
                  </a:lnTo>
                  <a:lnTo>
                    <a:pt x="662915" y="888414"/>
                  </a:lnTo>
                  <a:lnTo>
                    <a:pt x="674752" y="884765"/>
                  </a:lnTo>
                  <a:lnTo>
                    <a:pt x="686590" y="881422"/>
                  </a:lnTo>
                  <a:lnTo>
                    <a:pt x="698428" y="878385"/>
                  </a:lnTo>
                  <a:lnTo>
                    <a:pt x="710266" y="875649"/>
                  </a:lnTo>
                  <a:lnTo>
                    <a:pt x="722104" y="873201"/>
                  </a:lnTo>
                  <a:lnTo>
                    <a:pt x="733941" y="871026"/>
                  </a:lnTo>
                  <a:lnTo>
                    <a:pt x="745779" y="869103"/>
                  </a:lnTo>
                  <a:lnTo>
                    <a:pt x="757617" y="867413"/>
                  </a:lnTo>
                  <a:lnTo>
                    <a:pt x="769455" y="865934"/>
                  </a:lnTo>
                  <a:lnTo>
                    <a:pt x="781292" y="864644"/>
                  </a:lnTo>
                  <a:lnTo>
                    <a:pt x="793130" y="863523"/>
                  </a:lnTo>
                  <a:lnTo>
                    <a:pt x="804968" y="862552"/>
                  </a:lnTo>
                  <a:lnTo>
                    <a:pt x="816806" y="861713"/>
                  </a:lnTo>
                  <a:lnTo>
                    <a:pt x="828643" y="860990"/>
                  </a:lnTo>
                  <a:lnTo>
                    <a:pt x="840481" y="860368"/>
                  </a:lnTo>
                  <a:lnTo>
                    <a:pt x="852319" y="859833"/>
                  </a:lnTo>
                  <a:lnTo>
                    <a:pt x="864157" y="859374"/>
                  </a:lnTo>
                  <a:lnTo>
                    <a:pt x="875995" y="858981"/>
                  </a:lnTo>
                  <a:lnTo>
                    <a:pt x="887832" y="858645"/>
                  </a:lnTo>
                  <a:lnTo>
                    <a:pt x="899670" y="858357"/>
                  </a:lnTo>
                  <a:lnTo>
                    <a:pt x="911508" y="858111"/>
                  </a:lnTo>
                  <a:lnTo>
                    <a:pt x="923346" y="857901"/>
                  </a:lnTo>
                  <a:lnTo>
                    <a:pt x="935183" y="857722"/>
                  </a:lnTo>
                  <a:lnTo>
                    <a:pt x="947021" y="857569"/>
                  </a:lnTo>
                  <a:lnTo>
                    <a:pt x="958859" y="857439"/>
                  </a:lnTo>
                  <a:lnTo>
                    <a:pt x="970697" y="857328"/>
                  </a:lnTo>
                  <a:lnTo>
                    <a:pt x="982534" y="857233"/>
                  </a:lnTo>
                  <a:lnTo>
                    <a:pt x="994372" y="857152"/>
                  </a:lnTo>
                  <a:lnTo>
                    <a:pt x="1006210" y="857083"/>
                  </a:lnTo>
                  <a:lnTo>
                    <a:pt x="1018048" y="857025"/>
                  </a:lnTo>
                  <a:lnTo>
                    <a:pt x="1029886" y="856975"/>
                  </a:lnTo>
                  <a:lnTo>
                    <a:pt x="1041723" y="856933"/>
                  </a:lnTo>
                  <a:lnTo>
                    <a:pt x="1053561" y="856897"/>
                  </a:lnTo>
                  <a:lnTo>
                    <a:pt x="1065399" y="856866"/>
                  </a:lnTo>
                  <a:lnTo>
                    <a:pt x="1077237" y="856840"/>
                  </a:lnTo>
                  <a:lnTo>
                    <a:pt x="1089074" y="856817"/>
                  </a:lnTo>
                  <a:lnTo>
                    <a:pt x="1100912" y="856798"/>
                  </a:lnTo>
                  <a:lnTo>
                    <a:pt x="1112750" y="856782"/>
                  </a:lnTo>
                  <a:lnTo>
                    <a:pt x="1124588" y="856768"/>
                  </a:lnTo>
                  <a:lnTo>
                    <a:pt x="1136426" y="856757"/>
                  </a:lnTo>
                  <a:lnTo>
                    <a:pt x="1148263" y="856747"/>
                  </a:lnTo>
                  <a:lnTo>
                    <a:pt x="1160101" y="856738"/>
                  </a:lnTo>
                  <a:lnTo>
                    <a:pt x="1171939" y="856731"/>
                  </a:lnTo>
                  <a:lnTo>
                    <a:pt x="1171939" y="856649"/>
                  </a:lnTo>
                  <a:lnTo>
                    <a:pt x="1183777" y="856642"/>
                  </a:lnTo>
                  <a:lnTo>
                    <a:pt x="1195614" y="856633"/>
                  </a:lnTo>
                  <a:lnTo>
                    <a:pt x="1207452" y="856623"/>
                  </a:lnTo>
                  <a:lnTo>
                    <a:pt x="1219290" y="856612"/>
                  </a:lnTo>
                  <a:lnTo>
                    <a:pt x="1231128" y="856598"/>
                  </a:lnTo>
                  <a:lnTo>
                    <a:pt x="1242965" y="856582"/>
                  </a:lnTo>
                  <a:lnTo>
                    <a:pt x="1254803" y="856563"/>
                  </a:lnTo>
                  <a:lnTo>
                    <a:pt x="1266641" y="856541"/>
                  </a:lnTo>
                  <a:lnTo>
                    <a:pt x="1278479" y="856515"/>
                  </a:lnTo>
                  <a:lnTo>
                    <a:pt x="1290317" y="856484"/>
                  </a:lnTo>
                  <a:lnTo>
                    <a:pt x="1302154" y="856448"/>
                  </a:lnTo>
                  <a:lnTo>
                    <a:pt x="1313992" y="856405"/>
                  </a:lnTo>
                  <a:lnTo>
                    <a:pt x="1325830" y="856355"/>
                  </a:lnTo>
                  <a:lnTo>
                    <a:pt x="1337668" y="856297"/>
                  </a:lnTo>
                  <a:lnTo>
                    <a:pt x="1349505" y="856228"/>
                  </a:lnTo>
                  <a:lnTo>
                    <a:pt x="1361343" y="856147"/>
                  </a:lnTo>
                  <a:lnTo>
                    <a:pt x="1373181" y="856053"/>
                  </a:lnTo>
                  <a:lnTo>
                    <a:pt x="1385019" y="855942"/>
                  </a:lnTo>
                  <a:lnTo>
                    <a:pt x="1396856" y="855811"/>
                  </a:lnTo>
                  <a:lnTo>
                    <a:pt x="1408694" y="855658"/>
                  </a:lnTo>
                  <a:lnTo>
                    <a:pt x="1420532" y="855479"/>
                  </a:lnTo>
                  <a:lnTo>
                    <a:pt x="1432370" y="855269"/>
                  </a:lnTo>
                  <a:lnTo>
                    <a:pt x="1444208" y="855023"/>
                  </a:lnTo>
                  <a:lnTo>
                    <a:pt x="1456045" y="854736"/>
                  </a:lnTo>
                  <a:lnTo>
                    <a:pt x="1467883" y="854399"/>
                  </a:lnTo>
                  <a:lnTo>
                    <a:pt x="1479721" y="854006"/>
                  </a:lnTo>
                  <a:lnTo>
                    <a:pt x="1491559" y="853547"/>
                  </a:lnTo>
                  <a:lnTo>
                    <a:pt x="1503396" y="853013"/>
                  </a:lnTo>
                  <a:lnTo>
                    <a:pt x="1515234" y="852390"/>
                  </a:lnTo>
                  <a:lnTo>
                    <a:pt x="1527072" y="851667"/>
                  </a:lnTo>
                  <a:lnTo>
                    <a:pt x="1538910" y="850828"/>
                  </a:lnTo>
                  <a:lnTo>
                    <a:pt x="1550748" y="849857"/>
                  </a:lnTo>
                  <a:lnTo>
                    <a:pt x="1562585" y="848736"/>
                  </a:lnTo>
                  <a:lnTo>
                    <a:pt x="1574423" y="847446"/>
                  </a:lnTo>
                  <a:lnTo>
                    <a:pt x="1586261" y="845967"/>
                  </a:lnTo>
                  <a:lnTo>
                    <a:pt x="1598099" y="844277"/>
                  </a:lnTo>
                  <a:lnTo>
                    <a:pt x="1609936" y="842354"/>
                  </a:lnTo>
                  <a:lnTo>
                    <a:pt x="1621774" y="840179"/>
                  </a:lnTo>
                  <a:lnTo>
                    <a:pt x="1633612" y="837731"/>
                  </a:lnTo>
                  <a:lnTo>
                    <a:pt x="1645450" y="834995"/>
                  </a:lnTo>
                  <a:lnTo>
                    <a:pt x="1657287" y="831958"/>
                  </a:lnTo>
                  <a:lnTo>
                    <a:pt x="1669125" y="828615"/>
                  </a:lnTo>
                  <a:lnTo>
                    <a:pt x="1680963" y="824966"/>
                  </a:lnTo>
                  <a:lnTo>
                    <a:pt x="1692801" y="821023"/>
                  </a:lnTo>
                  <a:lnTo>
                    <a:pt x="1704639" y="816805"/>
                  </a:lnTo>
                  <a:lnTo>
                    <a:pt x="1716476" y="812343"/>
                  </a:lnTo>
                  <a:lnTo>
                    <a:pt x="1728314" y="807678"/>
                  </a:lnTo>
                  <a:lnTo>
                    <a:pt x="1740152" y="802861"/>
                  </a:lnTo>
                  <a:lnTo>
                    <a:pt x="1751990" y="797949"/>
                  </a:lnTo>
                  <a:lnTo>
                    <a:pt x="1763827" y="793006"/>
                  </a:lnTo>
                  <a:lnTo>
                    <a:pt x="1775665" y="788094"/>
                  </a:lnTo>
                  <a:lnTo>
                    <a:pt x="1787503" y="783277"/>
                  </a:lnTo>
                  <a:lnTo>
                    <a:pt x="1799341" y="778612"/>
                  </a:lnTo>
                  <a:lnTo>
                    <a:pt x="1811178" y="774150"/>
                  </a:lnTo>
                  <a:lnTo>
                    <a:pt x="1823016" y="769932"/>
                  </a:lnTo>
                  <a:lnTo>
                    <a:pt x="1834854" y="765989"/>
                  </a:lnTo>
                  <a:lnTo>
                    <a:pt x="1846692" y="762340"/>
                  </a:lnTo>
                  <a:lnTo>
                    <a:pt x="1858530" y="758997"/>
                  </a:lnTo>
                  <a:lnTo>
                    <a:pt x="1870367" y="755960"/>
                  </a:lnTo>
                  <a:lnTo>
                    <a:pt x="1882205" y="753224"/>
                  </a:lnTo>
                  <a:lnTo>
                    <a:pt x="1894043" y="750776"/>
                  </a:lnTo>
                  <a:lnTo>
                    <a:pt x="1905881" y="748600"/>
                  </a:lnTo>
                  <a:lnTo>
                    <a:pt x="1917718" y="746678"/>
                  </a:lnTo>
                  <a:lnTo>
                    <a:pt x="1929556" y="744988"/>
                  </a:lnTo>
                  <a:lnTo>
                    <a:pt x="1941394" y="743508"/>
                  </a:lnTo>
                  <a:lnTo>
                    <a:pt x="1953232" y="742219"/>
                  </a:lnTo>
                  <a:lnTo>
                    <a:pt x="1965069" y="741098"/>
                  </a:lnTo>
                  <a:lnTo>
                    <a:pt x="1976907" y="740127"/>
                  </a:lnTo>
                  <a:lnTo>
                    <a:pt x="1988745" y="739288"/>
                  </a:lnTo>
                  <a:lnTo>
                    <a:pt x="2000583" y="738565"/>
                  </a:lnTo>
                  <a:lnTo>
                    <a:pt x="2012421" y="737942"/>
                  </a:lnTo>
                  <a:lnTo>
                    <a:pt x="2024258" y="737408"/>
                  </a:lnTo>
                  <a:lnTo>
                    <a:pt x="2036096" y="736949"/>
                  </a:lnTo>
                  <a:lnTo>
                    <a:pt x="2047934" y="736556"/>
                  </a:lnTo>
                  <a:lnTo>
                    <a:pt x="2059772" y="736219"/>
                  </a:lnTo>
                  <a:lnTo>
                    <a:pt x="2071609" y="735932"/>
                  </a:lnTo>
                  <a:lnTo>
                    <a:pt x="2083447" y="735686"/>
                  </a:lnTo>
                  <a:lnTo>
                    <a:pt x="2095285" y="735476"/>
                  </a:lnTo>
                  <a:lnTo>
                    <a:pt x="2107123" y="735297"/>
                  </a:lnTo>
                  <a:lnTo>
                    <a:pt x="2118961" y="735144"/>
                  </a:lnTo>
                  <a:lnTo>
                    <a:pt x="2130798" y="735013"/>
                  </a:lnTo>
                  <a:lnTo>
                    <a:pt x="2142636" y="734902"/>
                  </a:lnTo>
                  <a:lnTo>
                    <a:pt x="2154474" y="734807"/>
                  </a:lnTo>
                  <a:lnTo>
                    <a:pt x="2166312" y="734727"/>
                  </a:lnTo>
                  <a:lnTo>
                    <a:pt x="2178149" y="734658"/>
                  </a:lnTo>
                  <a:lnTo>
                    <a:pt x="2189987" y="734599"/>
                  </a:lnTo>
                  <a:lnTo>
                    <a:pt x="2201825" y="734550"/>
                  </a:lnTo>
                  <a:lnTo>
                    <a:pt x="2213663" y="734507"/>
                  </a:lnTo>
                  <a:lnTo>
                    <a:pt x="2225500" y="734471"/>
                  </a:lnTo>
                  <a:lnTo>
                    <a:pt x="2237338" y="734440"/>
                  </a:lnTo>
                  <a:lnTo>
                    <a:pt x="2249176" y="734414"/>
                  </a:lnTo>
                  <a:lnTo>
                    <a:pt x="2261014" y="734392"/>
                  </a:lnTo>
                  <a:lnTo>
                    <a:pt x="2272852" y="734373"/>
                  </a:lnTo>
                  <a:lnTo>
                    <a:pt x="2284689" y="734357"/>
                  </a:lnTo>
                  <a:lnTo>
                    <a:pt x="2296527" y="734343"/>
                  </a:lnTo>
                  <a:lnTo>
                    <a:pt x="2308365" y="734331"/>
                  </a:lnTo>
                  <a:lnTo>
                    <a:pt x="2320203" y="734321"/>
                  </a:lnTo>
                  <a:lnTo>
                    <a:pt x="2332040" y="734313"/>
                  </a:lnTo>
                  <a:lnTo>
                    <a:pt x="2343878" y="734306"/>
                  </a:lnTo>
                  <a:lnTo>
                    <a:pt x="2343878" y="734306"/>
                  </a:lnTo>
                  <a:lnTo>
                    <a:pt x="2355716" y="734313"/>
                  </a:lnTo>
                  <a:lnTo>
                    <a:pt x="2367554" y="734321"/>
                  </a:lnTo>
                  <a:lnTo>
                    <a:pt x="2379391" y="734331"/>
                  </a:lnTo>
                  <a:lnTo>
                    <a:pt x="2391229" y="734343"/>
                  </a:lnTo>
                  <a:lnTo>
                    <a:pt x="2403067" y="734357"/>
                  </a:lnTo>
                  <a:lnTo>
                    <a:pt x="2414905" y="734373"/>
                  </a:lnTo>
                  <a:lnTo>
                    <a:pt x="2426743" y="734392"/>
                  </a:lnTo>
                  <a:lnTo>
                    <a:pt x="2438580" y="734414"/>
                  </a:lnTo>
                  <a:lnTo>
                    <a:pt x="2450418" y="734440"/>
                  </a:lnTo>
                  <a:lnTo>
                    <a:pt x="2462256" y="734471"/>
                  </a:lnTo>
                  <a:lnTo>
                    <a:pt x="2474094" y="734507"/>
                  </a:lnTo>
                  <a:lnTo>
                    <a:pt x="2485931" y="734550"/>
                  </a:lnTo>
                  <a:lnTo>
                    <a:pt x="2497769" y="734599"/>
                  </a:lnTo>
                  <a:lnTo>
                    <a:pt x="2509607" y="734658"/>
                  </a:lnTo>
                  <a:lnTo>
                    <a:pt x="2521445" y="734727"/>
                  </a:lnTo>
                  <a:lnTo>
                    <a:pt x="2533283" y="734807"/>
                  </a:lnTo>
                  <a:lnTo>
                    <a:pt x="2545120" y="734902"/>
                  </a:lnTo>
                  <a:lnTo>
                    <a:pt x="2556958" y="735013"/>
                  </a:lnTo>
                  <a:lnTo>
                    <a:pt x="2568796" y="735144"/>
                  </a:lnTo>
                  <a:lnTo>
                    <a:pt x="2580634" y="735297"/>
                  </a:lnTo>
                  <a:lnTo>
                    <a:pt x="2592471" y="735476"/>
                  </a:lnTo>
                  <a:lnTo>
                    <a:pt x="2604309" y="735686"/>
                  </a:lnTo>
                  <a:lnTo>
                    <a:pt x="2616147" y="735932"/>
                  </a:lnTo>
                  <a:lnTo>
                    <a:pt x="2627985" y="736219"/>
                  </a:lnTo>
                  <a:lnTo>
                    <a:pt x="2639822" y="736556"/>
                  </a:lnTo>
                  <a:lnTo>
                    <a:pt x="2651660" y="736949"/>
                  </a:lnTo>
                  <a:lnTo>
                    <a:pt x="2663498" y="737408"/>
                  </a:lnTo>
                  <a:lnTo>
                    <a:pt x="2675336" y="737942"/>
                  </a:lnTo>
                  <a:lnTo>
                    <a:pt x="2687174" y="738565"/>
                  </a:lnTo>
                  <a:lnTo>
                    <a:pt x="2699011" y="739288"/>
                  </a:lnTo>
                  <a:lnTo>
                    <a:pt x="2710849" y="740127"/>
                  </a:lnTo>
                  <a:lnTo>
                    <a:pt x="2722687" y="741098"/>
                  </a:lnTo>
                  <a:lnTo>
                    <a:pt x="2734525" y="742219"/>
                  </a:lnTo>
                  <a:lnTo>
                    <a:pt x="2746362" y="743508"/>
                  </a:lnTo>
                  <a:lnTo>
                    <a:pt x="2758200" y="744988"/>
                  </a:lnTo>
                  <a:lnTo>
                    <a:pt x="2770038" y="746678"/>
                  </a:lnTo>
                  <a:lnTo>
                    <a:pt x="2781876" y="748600"/>
                  </a:lnTo>
                  <a:lnTo>
                    <a:pt x="2793713" y="750776"/>
                  </a:lnTo>
                  <a:lnTo>
                    <a:pt x="2805551" y="753224"/>
                  </a:lnTo>
                  <a:lnTo>
                    <a:pt x="2817389" y="755960"/>
                  </a:lnTo>
                  <a:lnTo>
                    <a:pt x="2829227" y="758997"/>
                  </a:lnTo>
                  <a:lnTo>
                    <a:pt x="2841065" y="762340"/>
                  </a:lnTo>
                  <a:lnTo>
                    <a:pt x="2852902" y="765989"/>
                  </a:lnTo>
                  <a:lnTo>
                    <a:pt x="2864740" y="769932"/>
                  </a:lnTo>
                  <a:lnTo>
                    <a:pt x="2876578" y="774150"/>
                  </a:lnTo>
                  <a:lnTo>
                    <a:pt x="2888416" y="778612"/>
                  </a:lnTo>
                  <a:lnTo>
                    <a:pt x="2900253" y="783277"/>
                  </a:lnTo>
                  <a:lnTo>
                    <a:pt x="2912091" y="788094"/>
                  </a:lnTo>
                  <a:lnTo>
                    <a:pt x="2923929" y="793006"/>
                  </a:lnTo>
                  <a:lnTo>
                    <a:pt x="2935767" y="797949"/>
                  </a:lnTo>
                  <a:lnTo>
                    <a:pt x="2947604" y="802861"/>
                  </a:lnTo>
                  <a:lnTo>
                    <a:pt x="2959442" y="807678"/>
                  </a:lnTo>
                  <a:lnTo>
                    <a:pt x="2971280" y="812343"/>
                  </a:lnTo>
                  <a:lnTo>
                    <a:pt x="2983118" y="816805"/>
                  </a:lnTo>
                  <a:lnTo>
                    <a:pt x="2994956" y="821023"/>
                  </a:lnTo>
                  <a:lnTo>
                    <a:pt x="3006793" y="824966"/>
                  </a:lnTo>
                  <a:lnTo>
                    <a:pt x="3018631" y="828615"/>
                  </a:lnTo>
                  <a:lnTo>
                    <a:pt x="3030469" y="831958"/>
                  </a:lnTo>
                  <a:lnTo>
                    <a:pt x="3042307" y="834995"/>
                  </a:lnTo>
                  <a:lnTo>
                    <a:pt x="3054144" y="837731"/>
                  </a:lnTo>
                  <a:lnTo>
                    <a:pt x="3065982" y="840179"/>
                  </a:lnTo>
                  <a:lnTo>
                    <a:pt x="3077820" y="842354"/>
                  </a:lnTo>
                  <a:lnTo>
                    <a:pt x="3089658" y="844277"/>
                  </a:lnTo>
                  <a:lnTo>
                    <a:pt x="3101496" y="845967"/>
                  </a:lnTo>
                  <a:lnTo>
                    <a:pt x="3113333" y="847446"/>
                  </a:lnTo>
                  <a:lnTo>
                    <a:pt x="3125171" y="848736"/>
                  </a:lnTo>
                  <a:lnTo>
                    <a:pt x="3137009" y="849857"/>
                  </a:lnTo>
                  <a:lnTo>
                    <a:pt x="3148847" y="850828"/>
                  </a:lnTo>
                  <a:lnTo>
                    <a:pt x="3160684" y="851667"/>
                  </a:lnTo>
                  <a:lnTo>
                    <a:pt x="3172522" y="852390"/>
                  </a:lnTo>
                  <a:lnTo>
                    <a:pt x="3184360" y="853013"/>
                  </a:lnTo>
                  <a:lnTo>
                    <a:pt x="3196198" y="853547"/>
                  </a:lnTo>
                  <a:lnTo>
                    <a:pt x="3208035" y="854006"/>
                  </a:lnTo>
                  <a:lnTo>
                    <a:pt x="3219873" y="854399"/>
                  </a:lnTo>
                  <a:lnTo>
                    <a:pt x="3231711" y="854736"/>
                  </a:lnTo>
                  <a:lnTo>
                    <a:pt x="3243549" y="855023"/>
                  </a:lnTo>
                  <a:lnTo>
                    <a:pt x="3255387" y="855269"/>
                  </a:lnTo>
                  <a:lnTo>
                    <a:pt x="3267224" y="855479"/>
                  </a:lnTo>
                  <a:lnTo>
                    <a:pt x="3279062" y="855658"/>
                  </a:lnTo>
                  <a:lnTo>
                    <a:pt x="3290900" y="855811"/>
                  </a:lnTo>
                  <a:lnTo>
                    <a:pt x="3302738" y="855942"/>
                  </a:lnTo>
                  <a:lnTo>
                    <a:pt x="3314575" y="856053"/>
                  </a:lnTo>
                  <a:lnTo>
                    <a:pt x="3326413" y="856147"/>
                  </a:lnTo>
                  <a:lnTo>
                    <a:pt x="3338251" y="856228"/>
                  </a:lnTo>
                  <a:lnTo>
                    <a:pt x="3350089" y="856297"/>
                  </a:lnTo>
                  <a:lnTo>
                    <a:pt x="3361926" y="856355"/>
                  </a:lnTo>
                  <a:lnTo>
                    <a:pt x="3373764" y="856405"/>
                  </a:lnTo>
                  <a:lnTo>
                    <a:pt x="3385602" y="856448"/>
                  </a:lnTo>
                  <a:lnTo>
                    <a:pt x="3397440" y="856484"/>
                  </a:lnTo>
                  <a:lnTo>
                    <a:pt x="3409278" y="856515"/>
                  </a:lnTo>
                  <a:lnTo>
                    <a:pt x="3421115" y="856541"/>
                  </a:lnTo>
                  <a:lnTo>
                    <a:pt x="3432953" y="856563"/>
                  </a:lnTo>
                  <a:lnTo>
                    <a:pt x="3444791" y="856582"/>
                  </a:lnTo>
                  <a:lnTo>
                    <a:pt x="3456629" y="856598"/>
                  </a:lnTo>
                  <a:lnTo>
                    <a:pt x="3468466" y="856612"/>
                  </a:lnTo>
                  <a:lnTo>
                    <a:pt x="3480304" y="856623"/>
                  </a:lnTo>
                  <a:lnTo>
                    <a:pt x="3492142" y="856633"/>
                  </a:lnTo>
                  <a:lnTo>
                    <a:pt x="3503980" y="856642"/>
                  </a:lnTo>
                  <a:lnTo>
                    <a:pt x="3515818" y="856649"/>
                  </a:lnTo>
                  <a:lnTo>
                    <a:pt x="3515818" y="856403"/>
                  </a:lnTo>
                  <a:lnTo>
                    <a:pt x="3527655" y="856352"/>
                  </a:lnTo>
                  <a:lnTo>
                    <a:pt x="3539493" y="856293"/>
                  </a:lnTo>
                  <a:lnTo>
                    <a:pt x="3551331" y="856224"/>
                  </a:lnTo>
                  <a:lnTo>
                    <a:pt x="3563169" y="856142"/>
                  </a:lnTo>
                  <a:lnTo>
                    <a:pt x="3575006" y="856046"/>
                  </a:lnTo>
                  <a:lnTo>
                    <a:pt x="3586844" y="855933"/>
                  </a:lnTo>
                  <a:lnTo>
                    <a:pt x="3598682" y="855800"/>
                  </a:lnTo>
                  <a:lnTo>
                    <a:pt x="3610520" y="855644"/>
                  </a:lnTo>
                  <a:lnTo>
                    <a:pt x="3622357" y="855461"/>
                  </a:lnTo>
                  <a:lnTo>
                    <a:pt x="3634195" y="855245"/>
                  </a:lnTo>
                  <a:lnTo>
                    <a:pt x="3646033" y="854993"/>
                  </a:lnTo>
                  <a:lnTo>
                    <a:pt x="3657871" y="854695"/>
                  </a:lnTo>
                  <a:lnTo>
                    <a:pt x="3669709" y="854347"/>
                  </a:lnTo>
                  <a:lnTo>
                    <a:pt x="3681546" y="853937"/>
                  </a:lnTo>
                  <a:lnTo>
                    <a:pt x="3693384" y="853456"/>
                  </a:lnTo>
                  <a:lnTo>
                    <a:pt x="3705222" y="852891"/>
                  </a:lnTo>
                  <a:lnTo>
                    <a:pt x="3717060" y="852228"/>
                  </a:lnTo>
                  <a:lnTo>
                    <a:pt x="3728897" y="851450"/>
                  </a:lnTo>
                  <a:lnTo>
                    <a:pt x="3740735" y="850537"/>
                  </a:lnTo>
                  <a:lnTo>
                    <a:pt x="3752573" y="849467"/>
                  </a:lnTo>
                  <a:lnTo>
                    <a:pt x="3764411" y="848213"/>
                  </a:lnTo>
                  <a:lnTo>
                    <a:pt x="3776248" y="846743"/>
                  </a:lnTo>
                  <a:lnTo>
                    <a:pt x="3788086" y="845022"/>
                  </a:lnTo>
                  <a:lnTo>
                    <a:pt x="3799924" y="843008"/>
                  </a:lnTo>
                  <a:lnTo>
                    <a:pt x="3811762" y="840653"/>
                  </a:lnTo>
                  <a:lnTo>
                    <a:pt x="3823600" y="837901"/>
                  </a:lnTo>
                  <a:lnTo>
                    <a:pt x="3835437" y="834690"/>
                  </a:lnTo>
                  <a:lnTo>
                    <a:pt x="3847275" y="830947"/>
                  </a:lnTo>
                  <a:lnTo>
                    <a:pt x="3859113" y="826590"/>
                  </a:lnTo>
                  <a:lnTo>
                    <a:pt x="3870951" y="821527"/>
                  </a:lnTo>
                  <a:lnTo>
                    <a:pt x="3882788" y="815654"/>
                  </a:lnTo>
                  <a:lnTo>
                    <a:pt x="3894626" y="808858"/>
                  </a:lnTo>
                  <a:lnTo>
                    <a:pt x="3906464" y="801013"/>
                  </a:lnTo>
                  <a:lnTo>
                    <a:pt x="3918302" y="791984"/>
                  </a:lnTo>
                  <a:lnTo>
                    <a:pt x="3930139" y="781628"/>
                  </a:lnTo>
                  <a:lnTo>
                    <a:pt x="3941977" y="769797"/>
                  </a:lnTo>
                  <a:lnTo>
                    <a:pt x="3953815" y="756340"/>
                  </a:lnTo>
                  <a:lnTo>
                    <a:pt x="3965653" y="741111"/>
                  </a:lnTo>
                  <a:lnTo>
                    <a:pt x="3977491" y="723977"/>
                  </a:lnTo>
                  <a:lnTo>
                    <a:pt x="3989328" y="704824"/>
                  </a:lnTo>
                  <a:lnTo>
                    <a:pt x="4001166" y="683566"/>
                  </a:lnTo>
                  <a:lnTo>
                    <a:pt x="4013004" y="660163"/>
                  </a:lnTo>
                  <a:lnTo>
                    <a:pt x="4024842" y="634623"/>
                  </a:lnTo>
                  <a:lnTo>
                    <a:pt x="4036679" y="607019"/>
                  </a:lnTo>
                  <a:lnTo>
                    <a:pt x="4048517" y="577492"/>
                  </a:lnTo>
                  <a:lnTo>
                    <a:pt x="4060355" y="546259"/>
                  </a:lnTo>
                  <a:lnTo>
                    <a:pt x="4072193" y="513606"/>
                  </a:lnTo>
                  <a:lnTo>
                    <a:pt x="4084031" y="479886"/>
                  </a:lnTo>
                  <a:lnTo>
                    <a:pt x="4095868" y="445504"/>
                  </a:lnTo>
                  <a:lnTo>
                    <a:pt x="4107706" y="410898"/>
                  </a:lnTo>
                  <a:lnTo>
                    <a:pt x="4119544" y="376516"/>
                  </a:lnTo>
                  <a:lnTo>
                    <a:pt x="4131382" y="342796"/>
                  </a:lnTo>
                  <a:lnTo>
                    <a:pt x="4143219" y="310144"/>
                  </a:lnTo>
                  <a:lnTo>
                    <a:pt x="4155057" y="278910"/>
                  </a:lnTo>
                  <a:lnTo>
                    <a:pt x="4166895" y="249383"/>
                  </a:lnTo>
                  <a:lnTo>
                    <a:pt x="4178733" y="221779"/>
                  </a:lnTo>
                  <a:lnTo>
                    <a:pt x="4190570" y="196239"/>
                  </a:lnTo>
                  <a:lnTo>
                    <a:pt x="4202408" y="172836"/>
                  </a:lnTo>
                  <a:lnTo>
                    <a:pt x="4214246" y="151579"/>
                  </a:lnTo>
                  <a:lnTo>
                    <a:pt x="4226084" y="132425"/>
                  </a:lnTo>
                  <a:lnTo>
                    <a:pt x="4237922" y="115291"/>
                  </a:lnTo>
                  <a:lnTo>
                    <a:pt x="4249759" y="100063"/>
                  </a:lnTo>
                  <a:lnTo>
                    <a:pt x="4261597" y="86606"/>
                  </a:lnTo>
                  <a:lnTo>
                    <a:pt x="4273435" y="74774"/>
                  </a:lnTo>
                  <a:lnTo>
                    <a:pt x="4285273" y="64418"/>
                  </a:lnTo>
                  <a:lnTo>
                    <a:pt x="4297110" y="55389"/>
                  </a:lnTo>
                  <a:lnTo>
                    <a:pt x="4308948" y="47544"/>
                  </a:lnTo>
                  <a:lnTo>
                    <a:pt x="4320786" y="40748"/>
                  </a:lnTo>
                  <a:lnTo>
                    <a:pt x="4332624" y="34875"/>
                  </a:lnTo>
                  <a:lnTo>
                    <a:pt x="4344461" y="29812"/>
                  </a:lnTo>
                  <a:lnTo>
                    <a:pt x="4356299" y="25455"/>
                  </a:lnTo>
                  <a:lnTo>
                    <a:pt x="4368137" y="21712"/>
                  </a:lnTo>
                  <a:lnTo>
                    <a:pt x="4379975" y="18501"/>
                  </a:lnTo>
                  <a:lnTo>
                    <a:pt x="4391813" y="15750"/>
                  </a:lnTo>
                  <a:lnTo>
                    <a:pt x="4403650" y="13394"/>
                  </a:lnTo>
                  <a:lnTo>
                    <a:pt x="4415488" y="11380"/>
                  </a:lnTo>
                  <a:lnTo>
                    <a:pt x="4427326" y="9659"/>
                  </a:lnTo>
                  <a:lnTo>
                    <a:pt x="4439164" y="8190"/>
                  </a:lnTo>
                  <a:lnTo>
                    <a:pt x="4451001" y="6935"/>
                  </a:lnTo>
                  <a:lnTo>
                    <a:pt x="4462839" y="5865"/>
                  </a:lnTo>
                  <a:lnTo>
                    <a:pt x="4474677" y="4952"/>
                  </a:lnTo>
                  <a:lnTo>
                    <a:pt x="4486515" y="4174"/>
                  </a:lnTo>
                  <a:lnTo>
                    <a:pt x="4498352" y="3511"/>
                  </a:lnTo>
                  <a:lnTo>
                    <a:pt x="4510190" y="2947"/>
                  </a:lnTo>
                  <a:lnTo>
                    <a:pt x="4522028" y="2465"/>
                  </a:lnTo>
                  <a:lnTo>
                    <a:pt x="4533866" y="2056"/>
                  </a:lnTo>
                  <a:lnTo>
                    <a:pt x="4545704" y="1707"/>
                  </a:lnTo>
                  <a:lnTo>
                    <a:pt x="4557541" y="1410"/>
                  </a:lnTo>
                  <a:lnTo>
                    <a:pt x="4569379" y="1157"/>
                  </a:lnTo>
                  <a:lnTo>
                    <a:pt x="4581217" y="942"/>
                  </a:lnTo>
                  <a:lnTo>
                    <a:pt x="4593055" y="758"/>
                  </a:lnTo>
                  <a:lnTo>
                    <a:pt x="4604892" y="602"/>
                  </a:lnTo>
                  <a:lnTo>
                    <a:pt x="4616730" y="470"/>
                  </a:lnTo>
                  <a:lnTo>
                    <a:pt x="4628568" y="357"/>
                  </a:lnTo>
                  <a:lnTo>
                    <a:pt x="4640406" y="261"/>
                  </a:lnTo>
                  <a:lnTo>
                    <a:pt x="4652244" y="179"/>
                  </a:lnTo>
                  <a:lnTo>
                    <a:pt x="4664081" y="109"/>
                  </a:lnTo>
                  <a:lnTo>
                    <a:pt x="4675919" y="50"/>
                  </a:lnTo>
                  <a:lnTo>
                    <a:pt x="4687757" y="0"/>
                  </a:lnTo>
                </a:path>
              </a:pathLst>
            </a:custGeom>
            <a:ln w="40651" cap="flat">
              <a:solidFill>
                <a:srgbClr val="E8E8E8">
                  <a:alpha val="100000"/>
                </a:srgbClr>
              </a:solidFill>
              <a:prstDash val="solid"/>
              <a:round/>
            </a:ln>
          </p:spPr>
          <p:txBody>
            <a:bodyPr/>
            <a:lstStyle/>
            <a:p/>
          </p:txBody>
        </p:sp>
        <p:sp>
          <p:nvSpPr>
            <p:cNvPr id="63" name="pl63"/>
            <p:cNvSpPr/>
            <p:nvPr/>
          </p:nvSpPr>
          <p:spPr>
            <a:xfrm>
              <a:off x="2482252" y="4577954"/>
              <a:ext cx="4687757" cy="367153"/>
            </a:xfrm>
            <a:custGeom>
              <a:avLst/>
              <a:pathLst>
                <a:path w="4687757" h="367153">
                  <a:moveTo>
                    <a:pt x="0" y="0"/>
                  </a:moveTo>
                  <a:lnTo>
                    <a:pt x="11837" y="21"/>
                  </a:lnTo>
                  <a:lnTo>
                    <a:pt x="23675" y="46"/>
                  </a:lnTo>
                  <a:lnTo>
                    <a:pt x="35513" y="76"/>
                  </a:lnTo>
                  <a:lnTo>
                    <a:pt x="47351" y="111"/>
                  </a:lnTo>
                  <a:lnTo>
                    <a:pt x="59188" y="153"/>
                  </a:lnTo>
                  <a:lnTo>
                    <a:pt x="71026" y="201"/>
                  </a:lnTo>
                  <a:lnTo>
                    <a:pt x="82864" y="258"/>
                  </a:lnTo>
                  <a:lnTo>
                    <a:pt x="94702" y="325"/>
                  </a:lnTo>
                  <a:lnTo>
                    <a:pt x="106539" y="403"/>
                  </a:lnTo>
                  <a:lnTo>
                    <a:pt x="118377" y="495"/>
                  </a:lnTo>
                  <a:lnTo>
                    <a:pt x="130215" y="604"/>
                  </a:lnTo>
                  <a:lnTo>
                    <a:pt x="142053" y="731"/>
                  </a:lnTo>
                  <a:lnTo>
                    <a:pt x="153891" y="881"/>
                  </a:lnTo>
                  <a:lnTo>
                    <a:pt x="165728" y="1056"/>
                  </a:lnTo>
                  <a:lnTo>
                    <a:pt x="177566" y="1263"/>
                  </a:lnTo>
                  <a:lnTo>
                    <a:pt x="189404" y="1505"/>
                  </a:lnTo>
                  <a:lnTo>
                    <a:pt x="201242" y="1789"/>
                  </a:lnTo>
                  <a:lnTo>
                    <a:pt x="213079" y="2122"/>
                  </a:lnTo>
                  <a:lnTo>
                    <a:pt x="224917" y="2513"/>
                  </a:lnTo>
                  <a:lnTo>
                    <a:pt x="236755" y="2972"/>
                  </a:lnTo>
                  <a:lnTo>
                    <a:pt x="248593" y="3510"/>
                  </a:lnTo>
                  <a:lnTo>
                    <a:pt x="260430" y="4139"/>
                  </a:lnTo>
                  <a:lnTo>
                    <a:pt x="272268" y="4877"/>
                  </a:lnTo>
                  <a:lnTo>
                    <a:pt x="284106" y="5740"/>
                  </a:lnTo>
                  <a:lnTo>
                    <a:pt x="295944" y="6750"/>
                  </a:lnTo>
                  <a:lnTo>
                    <a:pt x="307782" y="7929"/>
                  </a:lnTo>
                  <a:lnTo>
                    <a:pt x="319619" y="9305"/>
                  </a:lnTo>
                  <a:lnTo>
                    <a:pt x="331457" y="10909"/>
                  </a:lnTo>
                  <a:lnTo>
                    <a:pt x="343295" y="12776"/>
                  </a:lnTo>
                  <a:lnTo>
                    <a:pt x="355133" y="14946"/>
                  </a:lnTo>
                  <a:lnTo>
                    <a:pt x="366970" y="17463"/>
                  </a:lnTo>
                  <a:lnTo>
                    <a:pt x="378808" y="20376"/>
                  </a:lnTo>
                  <a:lnTo>
                    <a:pt x="390646" y="23738"/>
                  </a:lnTo>
                  <a:lnTo>
                    <a:pt x="402484" y="27607"/>
                  </a:lnTo>
                  <a:lnTo>
                    <a:pt x="414321" y="32046"/>
                  </a:lnTo>
                  <a:lnTo>
                    <a:pt x="426159" y="37116"/>
                  </a:lnTo>
                  <a:lnTo>
                    <a:pt x="437997" y="42884"/>
                  </a:lnTo>
                  <a:lnTo>
                    <a:pt x="449835" y="49410"/>
                  </a:lnTo>
                  <a:lnTo>
                    <a:pt x="461673" y="56753"/>
                  </a:lnTo>
                  <a:lnTo>
                    <a:pt x="473510" y="64962"/>
                  </a:lnTo>
                  <a:lnTo>
                    <a:pt x="485348" y="74072"/>
                  </a:lnTo>
                  <a:lnTo>
                    <a:pt x="497186" y="84102"/>
                  </a:lnTo>
                  <a:lnTo>
                    <a:pt x="509024" y="95048"/>
                  </a:lnTo>
                  <a:lnTo>
                    <a:pt x="520861" y="106878"/>
                  </a:lnTo>
                  <a:lnTo>
                    <a:pt x="532699" y="119533"/>
                  </a:lnTo>
                  <a:lnTo>
                    <a:pt x="544537" y="132918"/>
                  </a:lnTo>
                  <a:lnTo>
                    <a:pt x="556375" y="146912"/>
                  </a:lnTo>
                  <a:lnTo>
                    <a:pt x="568213" y="161364"/>
                  </a:lnTo>
                  <a:lnTo>
                    <a:pt x="580050" y="176099"/>
                  </a:lnTo>
                  <a:lnTo>
                    <a:pt x="591888" y="190930"/>
                  </a:lnTo>
                  <a:lnTo>
                    <a:pt x="603726" y="205665"/>
                  </a:lnTo>
                  <a:lnTo>
                    <a:pt x="615564" y="220117"/>
                  </a:lnTo>
                  <a:lnTo>
                    <a:pt x="627401" y="234111"/>
                  </a:lnTo>
                  <a:lnTo>
                    <a:pt x="639239" y="247496"/>
                  </a:lnTo>
                  <a:lnTo>
                    <a:pt x="651077" y="260151"/>
                  </a:lnTo>
                  <a:lnTo>
                    <a:pt x="662915" y="271981"/>
                  </a:lnTo>
                  <a:lnTo>
                    <a:pt x="674752" y="282927"/>
                  </a:lnTo>
                  <a:lnTo>
                    <a:pt x="686590" y="292957"/>
                  </a:lnTo>
                  <a:lnTo>
                    <a:pt x="698428" y="302067"/>
                  </a:lnTo>
                  <a:lnTo>
                    <a:pt x="710266" y="310276"/>
                  </a:lnTo>
                  <a:lnTo>
                    <a:pt x="722104" y="317619"/>
                  </a:lnTo>
                  <a:lnTo>
                    <a:pt x="733941" y="324145"/>
                  </a:lnTo>
                  <a:lnTo>
                    <a:pt x="745779" y="329913"/>
                  </a:lnTo>
                  <a:lnTo>
                    <a:pt x="757617" y="334983"/>
                  </a:lnTo>
                  <a:lnTo>
                    <a:pt x="769455" y="339421"/>
                  </a:lnTo>
                  <a:lnTo>
                    <a:pt x="781292" y="343291"/>
                  </a:lnTo>
                  <a:lnTo>
                    <a:pt x="793130" y="346653"/>
                  </a:lnTo>
                  <a:lnTo>
                    <a:pt x="804968" y="349566"/>
                  </a:lnTo>
                  <a:lnTo>
                    <a:pt x="816806" y="352083"/>
                  </a:lnTo>
                  <a:lnTo>
                    <a:pt x="828643" y="354253"/>
                  </a:lnTo>
                  <a:lnTo>
                    <a:pt x="840481" y="356120"/>
                  </a:lnTo>
                  <a:lnTo>
                    <a:pt x="852319" y="357724"/>
                  </a:lnTo>
                  <a:lnTo>
                    <a:pt x="864157" y="359100"/>
                  </a:lnTo>
                  <a:lnTo>
                    <a:pt x="875995" y="360279"/>
                  </a:lnTo>
                  <a:lnTo>
                    <a:pt x="887832" y="361289"/>
                  </a:lnTo>
                  <a:lnTo>
                    <a:pt x="899670" y="362152"/>
                  </a:lnTo>
                  <a:lnTo>
                    <a:pt x="911508" y="362890"/>
                  </a:lnTo>
                  <a:lnTo>
                    <a:pt x="923346" y="363519"/>
                  </a:lnTo>
                  <a:lnTo>
                    <a:pt x="935183" y="364057"/>
                  </a:lnTo>
                  <a:lnTo>
                    <a:pt x="947021" y="364516"/>
                  </a:lnTo>
                  <a:lnTo>
                    <a:pt x="958859" y="364907"/>
                  </a:lnTo>
                  <a:lnTo>
                    <a:pt x="970697" y="365240"/>
                  </a:lnTo>
                  <a:lnTo>
                    <a:pt x="982534" y="365524"/>
                  </a:lnTo>
                  <a:lnTo>
                    <a:pt x="994372" y="365766"/>
                  </a:lnTo>
                  <a:lnTo>
                    <a:pt x="1006210" y="365973"/>
                  </a:lnTo>
                  <a:lnTo>
                    <a:pt x="1018048" y="366148"/>
                  </a:lnTo>
                  <a:lnTo>
                    <a:pt x="1029886" y="366298"/>
                  </a:lnTo>
                  <a:lnTo>
                    <a:pt x="1041723" y="366425"/>
                  </a:lnTo>
                  <a:lnTo>
                    <a:pt x="1053561" y="366533"/>
                  </a:lnTo>
                  <a:lnTo>
                    <a:pt x="1065399" y="366626"/>
                  </a:lnTo>
                  <a:lnTo>
                    <a:pt x="1077237" y="366704"/>
                  </a:lnTo>
                  <a:lnTo>
                    <a:pt x="1089074" y="366771"/>
                  </a:lnTo>
                  <a:lnTo>
                    <a:pt x="1100912" y="366828"/>
                  </a:lnTo>
                  <a:lnTo>
                    <a:pt x="1112750" y="366876"/>
                  </a:lnTo>
                  <a:lnTo>
                    <a:pt x="1124588" y="366918"/>
                  </a:lnTo>
                  <a:lnTo>
                    <a:pt x="1136426" y="366953"/>
                  </a:lnTo>
                  <a:lnTo>
                    <a:pt x="1148263" y="366982"/>
                  </a:lnTo>
                  <a:lnTo>
                    <a:pt x="1160101" y="367008"/>
                  </a:lnTo>
                  <a:lnTo>
                    <a:pt x="1171939" y="367029"/>
                  </a:lnTo>
                  <a:lnTo>
                    <a:pt x="1171939" y="367112"/>
                  </a:lnTo>
                  <a:lnTo>
                    <a:pt x="1183777" y="367104"/>
                  </a:lnTo>
                  <a:lnTo>
                    <a:pt x="1195614" y="367096"/>
                  </a:lnTo>
                  <a:lnTo>
                    <a:pt x="1207452" y="367086"/>
                  </a:lnTo>
                  <a:lnTo>
                    <a:pt x="1219290" y="367074"/>
                  </a:lnTo>
                  <a:lnTo>
                    <a:pt x="1231128" y="367061"/>
                  </a:lnTo>
                  <a:lnTo>
                    <a:pt x="1242965" y="367044"/>
                  </a:lnTo>
                  <a:lnTo>
                    <a:pt x="1254803" y="367025"/>
                  </a:lnTo>
                  <a:lnTo>
                    <a:pt x="1266641" y="367003"/>
                  </a:lnTo>
                  <a:lnTo>
                    <a:pt x="1278479" y="366977"/>
                  </a:lnTo>
                  <a:lnTo>
                    <a:pt x="1290317" y="366946"/>
                  </a:lnTo>
                  <a:lnTo>
                    <a:pt x="1302154" y="366910"/>
                  </a:lnTo>
                  <a:lnTo>
                    <a:pt x="1313992" y="366868"/>
                  </a:lnTo>
                  <a:lnTo>
                    <a:pt x="1325830" y="366818"/>
                  </a:lnTo>
                  <a:lnTo>
                    <a:pt x="1337668" y="366759"/>
                  </a:lnTo>
                  <a:lnTo>
                    <a:pt x="1349505" y="366691"/>
                  </a:lnTo>
                  <a:lnTo>
                    <a:pt x="1361343" y="366610"/>
                  </a:lnTo>
                  <a:lnTo>
                    <a:pt x="1373181" y="366515"/>
                  </a:lnTo>
                  <a:lnTo>
                    <a:pt x="1385019" y="366404"/>
                  </a:lnTo>
                  <a:lnTo>
                    <a:pt x="1396856" y="366274"/>
                  </a:lnTo>
                  <a:lnTo>
                    <a:pt x="1408694" y="366121"/>
                  </a:lnTo>
                  <a:lnTo>
                    <a:pt x="1420532" y="365942"/>
                  </a:lnTo>
                  <a:lnTo>
                    <a:pt x="1432370" y="365732"/>
                  </a:lnTo>
                  <a:lnTo>
                    <a:pt x="1444208" y="365486"/>
                  </a:lnTo>
                  <a:lnTo>
                    <a:pt x="1456045" y="365198"/>
                  </a:lnTo>
                  <a:lnTo>
                    <a:pt x="1467883" y="364862"/>
                  </a:lnTo>
                  <a:lnTo>
                    <a:pt x="1479721" y="364469"/>
                  </a:lnTo>
                  <a:lnTo>
                    <a:pt x="1491559" y="364010"/>
                  </a:lnTo>
                  <a:lnTo>
                    <a:pt x="1503396" y="363475"/>
                  </a:lnTo>
                  <a:lnTo>
                    <a:pt x="1515234" y="362853"/>
                  </a:lnTo>
                  <a:lnTo>
                    <a:pt x="1527072" y="362129"/>
                  </a:lnTo>
                  <a:lnTo>
                    <a:pt x="1538910" y="361290"/>
                  </a:lnTo>
                  <a:lnTo>
                    <a:pt x="1550748" y="360319"/>
                  </a:lnTo>
                  <a:lnTo>
                    <a:pt x="1562585" y="359199"/>
                  </a:lnTo>
                  <a:lnTo>
                    <a:pt x="1574423" y="357909"/>
                  </a:lnTo>
                  <a:lnTo>
                    <a:pt x="1586261" y="356429"/>
                  </a:lnTo>
                  <a:lnTo>
                    <a:pt x="1598099" y="354739"/>
                  </a:lnTo>
                  <a:lnTo>
                    <a:pt x="1609936" y="352817"/>
                  </a:lnTo>
                  <a:lnTo>
                    <a:pt x="1621774" y="350641"/>
                  </a:lnTo>
                  <a:lnTo>
                    <a:pt x="1633612" y="348194"/>
                  </a:lnTo>
                  <a:lnTo>
                    <a:pt x="1645450" y="345457"/>
                  </a:lnTo>
                  <a:lnTo>
                    <a:pt x="1657287" y="342421"/>
                  </a:lnTo>
                  <a:lnTo>
                    <a:pt x="1669125" y="339077"/>
                  </a:lnTo>
                  <a:lnTo>
                    <a:pt x="1680963" y="335429"/>
                  </a:lnTo>
                  <a:lnTo>
                    <a:pt x="1692801" y="331485"/>
                  </a:lnTo>
                  <a:lnTo>
                    <a:pt x="1704639" y="327267"/>
                  </a:lnTo>
                  <a:lnTo>
                    <a:pt x="1716476" y="322805"/>
                  </a:lnTo>
                  <a:lnTo>
                    <a:pt x="1728314" y="318141"/>
                  </a:lnTo>
                  <a:lnTo>
                    <a:pt x="1740152" y="313324"/>
                  </a:lnTo>
                  <a:lnTo>
                    <a:pt x="1751990" y="308412"/>
                  </a:lnTo>
                  <a:lnTo>
                    <a:pt x="1763827" y="303468"/>
                  </a:lnTo>
                  <a:lnTo>
                    <a:pt x="1775665" y="298556"/>
                  </a:lnTo>
                  <a:lnTo>
                    <a:pt x="1787503" y="293739"/>
                  </a:lnTo>
                  <a:lnTo>
                    <a:pt x="1799341" y="289075"/>
                  </a:lnTo>
                  <a:lnTo>
                    <a:pt x="1811178" y="284613"/>
                  </a:lnTo>
                  <a:lnTo>
                    <a:pt x="1823016" y="280395"/>
                  </a:lnTo>
                  <a:lnTo>
                    <a:pt x="1834854" y="276451"/>
                  </a:lnTo>
                  <a:lnTo>
                    <a:pt x="1846692" y="272803"/>
                  </a:lnTo>
                  <a:lnTo>
                    <a:pt x="1858530" y="269459"/>
                  </a:lnTo>
                  <a:lnTo>
                    <a:pt x="1870367" y="266422"/>
                  </a:lnTo>
                  <a:lnTo>
                    <a:pt x="1882205" y="263686"/>
                  </a:lnTo>
                  <a:lnTo>
                    <a:pt x="1894043" y="261238"/>
                  </a:lnTo>
                  <a:lnTo>
                    <a:pt x="1905881" y="259063"/>
                  </a:lnTo>
                  <a:lnTo>
                    <a:pt x="1917718" y="257141"/>
                  </a:lnTo>
                  <a:lnTo>
                    <a:pt x="1929556" y="255450"/>
                  </a:lnTo>
                  <a:lnTo>
                    <a:pt x="1941394" y="253971"/>
                  </a:lnTo>
                  <a:lnTo>
                    <a:pt x="1953232" y="252681"/>
                  </a:lnTo>
                  <a:lnTo>
                    <a:pt x="1965069" y="251560"/>
                  </a:lnTo>
                  <a:lnTo>
                    <a:pt x="1976907" y="250589"/>
                  </a:lnTo>
                  <a:lnTo>
                    <a:pt x="1988745" y="249751"/>
                  </a:lnTo>
                  <a:lnTo>
                    <a:pt x="2000583" y="249027"/>
                  </a:lnTo>
                  <a:lnTo>
                    <a:pt x="2012421" y="248405"/>
                  </a:lnTo>
                  <a:lnTo>
                    <a:pt x="2024258" y="247870"/>
                  </a:lnTo>
                  <a:lnTo>
                    <a:pt x="2036096" y="247411"/>
                  </a:lnTo>
                  <a:lnTo>
                    <a:pt x="2047934" y="247018"/>
                  </a:lnTo>
                  <a:lnTo>
                    <a:pt x="2059772" y="246682"/>
                  </a:lnTo>
                  <a:lnTo>
                    <a:pt x="2071609" y="246394"/>
                  </a:lnTo>
                  <a:lnTo>
                    <a:pt x="2083447" y="246148"/>
                  </a:lnTo>
                  <a:lnTo>
                    <a:pt x="2095285" y="245938"/>
                  </a:lnTo>
                  <a:lnTo>
                    <a:pt x="2107123" y="245759"/>
                  </a:lnTo>
                  <a:lnTo>
                    <a:pt x="2118961" y="245606"/>
                  </a:lnTo>
                  <a:lnTo>
                    <a:pt x="2130798" y="245476"/>
                  </a:lnTo>
                  <a:lnTo>
                    <a:pt x="2142636" y="245365"/>
                  </a:lnTo>
                  <a:lnTo>
                    <a:pt x="2154474" y="245270"/>
                  </a:lnTo>
                  <a:lnTo>
                    <a:pt x="2166312" y="245189"/>
                  </a:lnTo>
                  <a:lnTo>
                    <a:pt x="2178149" y="245121"/>
                  </a:lnTo>
                  <a:lnTo>
                    <a:pt x="2189987" y="245062"/>
                  </a:lnTo>
                  <a:lnTo>
                    <a:pt x="2201825" y="245012"/>
                  </a:lnTo>
                  <a:lnTo>
                    <a:pt x="2213663" y="244970"/>
                  </a:lnTo>
                  <a:lnTo>
                    <a:pt x="2225500" y="244934"/>
                  </a:lnTo>
                  <a:lnTo>
                    <a:pt x="2237338" y="244903"/>
                  </a:lnTo>
                  <a:lnTo>
                    <a:pt x="2249176" y="244877"/>
                  </a:lnTo>
                  <a:lnTo>
                    <a:pt x="2261014" y="244854"/>
                  </a:lnTo>
                  <a:lnTo>
                    <a:pt x="2272852" y="244835"/>
                  </a:lnTo>
                  <a:lnTo>
                    <a:pt x="2284689" y="244819"/>
                  </a:lnTo>
                  <a:lnTo>
                    <a:pt x="2296527" y="244806"/>
                  </a:lnTo>
                  <a:lnTo>
                    <a:pt x="2308365" y="244794"/>
                  </a:lnTo>
                  <a:lnTo>
                    <a:pt x="2320203" y="244784"/>
                  </a:lnTo>
                  <a:lnTo>
                    <a:pt x="2332040" y="244775"/>
                  </a:lnTo>
                  <a:lnTo>
                    <a:pt x="2343878" y="244768"/>
                  </a:lnTo>
                  <a:lnTo>
                    <a:pt x="2343878" y="244768"/>
                  </a:lnTo>
                  <a:lnTo>
                    <a:pt x="2355716" y="244775"/>
                  </a:lnTo>
                  <a:lnTo>
                    <a:pt x="2367554" y="244784"/>
                  </a:lnTo>
                  <a:lnTo>
                    <a:pt x="2379391" y="244794"/>
                  </a:lnTo>
                  <a:lnTo>
                    <a:pt x="2391229" y="244806"/>
                  </a:lnTo>
                  <a:lnTo>
                    <a:pt x="2403067" y="244819"/>
                  </a:lnTo>
                  <a:lnTo>
                    <a:pt x="2414905" y="244835"/>
                  </a:lnTo>
                  <a:lnTo>
                    <a:pt x="2426743" y="244854"/>
                  </a:lnTo>
                  <a:lnTo>
                    <a:pt x="2438580" y="244877"/>
                  </a:lnTo>
                  <a:lnTo>
                    <a:pt x="2450418" y="244903"/>
                  </a:lnTo>
                  <a:lnTo>
                    <a:pt x="2462256" y="244934"/>
                  </a:lnTo>
                  <a:lnTo>
                    <a:pt x="2474094" y="244970"/>
                  </a:lnTo>
                  <a:lnTo>
                    <a:pt x="2485931" y="245012"/>
                  </a:lnTo>
                  <a:lnTo>
                    <a:pt x="2497769" y="245062"/>
                  </a:lnTo>
                  <a:lnTo>
                    <a:pt x="2509607" y="245121"/>
                  </a:lnTo>
                  <a:lnTo>
                    <a:pt x="2521445" y="245189"/>
                  </a:lnTo>
                  <a:lnTo>
                    <a:pt x="2533283" y="245270"/>
                  </a:lnTo>
                  <a:lnTo>
                    <a:pt x="2545120" y="245365"/>
                  </a:lnTo>
                  <a:lnTo>
                    <a:pt x="2556958" y="245476"/>
                  </a:lnTo>
                  <a:lnTo>
                    <a:pt x="2568796" y="245606"/>
                  </a:lnTo>
                  <a:lnTo>
                    <a:pt x="2580634" y="245759"/>
                  </a:lnTo>
                  <a:lnTo>
                    <a:pt x="2592471" y="245938"/>
                  </a:lnTo>
                  <a:lnTo>
                    <a:pt x="2604309" y="246148"/>
                  </a:lnTo>
                  <a:lnTo>
                    <a:pt x="2616147" y="246394"/>
                  </a:lnTo>
                  <a:lnTo>
                    <a:pt x="2627985" y="246682"/>
                  </a:lnTo>
                  <a:lnTo>
                    <a:pt x="2639822" y="247018"/>
                  </a:lnTo>
                  <a:lnTo>
                    <a:pt x="2651660" y="247411"/>
                  </a:lnTo>
                  <a:lnTo>
                    <a:pt x="2663498" y="247870"/>
                  </a:lnTo>
                  <a:lnTo>
                    <a:pt x="2675336" y="248405"/>
                  </a:lnTo>
                  <a:lnTo>
                    <a:pt x="2687174" y="249027"/>
                  </a:lnTo>
                  <a:lnTo>
                    <a:pt x="2699011" y="249751"/>
                  </a:lnTo>
                  <a:lnTo>
                    <a:pt x="2710849" y="250589"/>
                  </a:lnTo>
                  <a:lnTo>
                    <a:pt x="2722687" y="251560"/>
                  </a:lnTo>
                  <a:lnTo>
                    <a:pt x="2734525" y="252681"/>
                  </a:lnTo>
                  <a:lnTo>
                    <a:pt x="2746362" y="253971"/>
                  </a:lnTo>
                  <a:lnTo>
                    <a:pt x="2758200" y="255450"/>
                  </a:lnTo>
                  <a:lnTo>
                    <a:pt x="2770038" y="257141"/>
                  </a:lnTo>
                  <a:lnTo>
                    <a:pt x="2781876" y="259063"/>
                  </a:lnTo>
                  <a:lnTo>
                    <a:pt x="2793713" y="261238"/>
                  </a:lnTo>
                  <a:lnTo>
                    <a:pt x="2805551" y="263686"/>
                  </a:lnTo>
                  <a:lnTo>
                    <a:pt x="2817389" y="266422"/>
                  </a:lnTo>
                  <a:lnTo>
                    <a:pt x="2829227" y="269459"/>
                  </a:lnTo>
                  <a:lnTo>
                    <a:pt x="2841065" y="272803"/>
                  </a:lnTo>
                  <a:lnTo>
                    <a:pt x="2852902" y="276451"/>
                  </a:lnTo>
                  <a:lnTo>
                    <a:pt x="2864740" y="280395"/>
                  </a:lnTo>
                  <a:lnTo>
                    <a:pt x="2876578" y="284613"/>
                  </a:lnTo>
                  <a:lnTo>
                    <a:pt x="2888416" y="289075"/>
                  </a:lnTo>
                  <a:lnTo>
                    <a:pt x="2900253" y="293739"/>
                  </a:lnTo>
                  <a:lnTo>
                    <a:pt x="2912091" y="298556"/>
                  </a:lnTo>
                  <a:lnTo>
                    <a:pt x="2923929" y="303468"/>
                  </a:lnTo>
                  <a:lnTo>
                    <a:pt x="2935767" y="308412"/>
                  </a:lnTo>
                  <a:lnTo>
                    <a:pt x="2947604" y="313324"/>
                  </a:lnTo>
                  <a:lnTo>
                    <a:pt x="2959442" y="318141"/>
                  </a:lnTo>
                  <a:lnTo>
                    <a:pt x="2971280" y="322805"/>
                  </a:lnTo>
                  <a:lnTo>
                    <a:pt x="2983118" y="327267"/>
                  </a:lnTo>
                  <a:lnTo>
                    <a:pt x="2994956" y="331485"/>
                  </a:lnTo>
                  <a:lnTo>
                    <a:pt x="3006793" y="335429"/>
                  </a:lnTo>
                  <a:lnTo>
                    <a:pt x="3018631" y="339077"/>
                  </a:lnTo>
                  <a:lnTo>
                    <a:pt x="3030469" y="342421"/>
                  </a:lnTo>
                  <a:lnTo>
                    <a:pt x="3042307" y="345457"/>
                  </a:lnTo>
                  <a:lnTo>
                    <a:pt x="3054144" y="348194"/>
                  </a:lnTo>
                  <a:lnTo>
                    <a:pt x="3065982" y="350641"/>
                  </a:lnTo>
                  <a:lnTo>
                    <a:pt x="3077820" y="352817"/>
                  </a:lnTo>
                  <a:lnTo>
                    <a:pt x="3089658" y="354739"/>
                  </a:lnTo>
                  <a:lnTo>
                    <a:pt x="3101496" y="356429"/>
                  </a:lnTo>
                  <a:lnTo>
                    <a:pt x="3113333" y="357909"/>
                  </a:lnTo>
                  <a:lnTo>
                    <a:pt x="3125171" y="359199"/>
                  </a:lnTo>
                  <a:lnTo>
                    <a:pt x="3137009" y="360319"/>
                  </a:lnTo>
                  <a:lnTo>
                    <a:pt x="3148847" y="361290"/>
                  </a:lnTo>
                  <a:lnTo>
                    <a:pt x="3160684" y="362129"/>
                  </a:lnTo>
                  <a:lnTo>
                    <a:pt x="3172522" y="362853"/>
                  </a:lnTo>
                  <a:lnTo>
                    <a:pt x="3184360" y="363475"/>
                  </a:lnTo>
                  <a:lnTo>
                    <a:pt x="3196198" y="364010"/>
                  </a:lnTo>
                  <a:lnTo>
                    <a:pt x="3208035" y="364469"/>
                  </a:lnTo>
                  <a:lnTo>
                    <a:pt x="3219873" y="364862"/>
                  </a:lnTo>
                  <a:lnTo>
                    <a:pt x="3231711" y="365198"/>
                  </a:lnTo>
                  <a:lnTo>
                    <a:pt x="3243549" y="365486"/>
                  </a:lnTo>
                  <a:lnTo>
                    <a:pt x="3255387" y="365732"/>
                  </a:lnTo>
                  <a:lnTo>
                    <a:pt x="3267224" y="365942"/>
                  </a:lnTo>
                  <a:lnTo>
                    <a:pt x="3279062" y="366121"/>
                  </a:lnTo>
                  <a:lnTo>
                    <a:pt x="3290900" y="366274"/>
                  </a:lnTo>
                  <a:lnTo>
                    <a:pt x="3302738" y="366404"/>
                  </a:lnTo>
                  <a:lnTo>
                    <a:pt x="3314575" y="366515"/>
                  </a:lnTo>
                  <a:lnTo>
                    <a:pt x="3326413" y="366610"/>
                  </a:lnTo>
                  <a:lnTo>
                    <a:pt x="3338251" y="366691"/>
                  </a:lnTo>
                  <a:lnTo>
                    <a:pt x="3350089" y="366759"/>
                  </a:lnTo>
                  <a:lnTo>
                    <a:pt x="3361926" y="366818"/>
                  </a:lnTo>
                  <a:lnTo>
                    <a:pt x="3373764" y="366868"/>
                  </a:lnTo>
                  <a:lnTo>
                    <a:pt x="3385602" y="366910"/>
                  </a:lnTo>
                  <a:lnTo>
                    <a:pt x="3397440" y="366946"/>
                  </a:lnTo>
                  <a:lnTo>
                    <a:pt x="3409278" y="366977"/>
                  </a:lnTo>
                  <a:lnTo>
                    <a:pt x="3421115" y="367003"/>
                  </a:lnTo>
                  <a:lnTo>
                    <a:pt x="3432953" y="367025"/>
                  </a:lnTo>
                  <a:lnTo>
                    <a:pt x="3444791" y="367044"/>
                  </a:lnTo>
                  <a:lnTo>
                    <a:pt x="3456629" y="367061"/>
                  </a:lnTo>
                  <a:lnTo>
                    <a:pt x="3468466" y="367074"/>
                  </a:lnTo>
                  <a:lnTo>
                    <a:pt x="3480304" y="367086"/>
                  </a:lnTo>
                  <a:lnTo>
                    <a:pt x="3492142" y="367096"/>
                  </a:lnTo>
                  <a:lnTo>
                    <a:pt x="3503980" y="367104"/>
                  </a:lnTo>
                  <a:lnTo>
                    <a:pt x="3515818" y="367112"/>
                  </a:lnTo>
                  <a:lnTo>
                    <a:pt x="3515818" y="367153"/>
                  </a:lnTo>
                  <a:lnTo>
                    <a:pt x="3527655" y="367153"/>
                  </a:lnTo>
                  <a:lnTo>
                    <a:pt x="3539493" y="367153"/>
                  </a:lnTo>
                  <a:lnTo>
                    <a:pt x="3551331" y="367153"/>
                  </a:lnTo>
                  <a:lnTo>
                    <a:pt x="3563169" y="367153"/>
                  </a:lnTo>
                  <a:lnTo>
                    <a:pt x="3575006" y="367153"/>
                  </a:lnTo>
                  <a:lnTo>
                    <a:pt x="3586844" y="367153"/>
                  </a:lnTo>
                  <a:lnTo>
                    <a:pt x="3598682" y="367153"/>
                  </a:lnTo>
                  <a:lnTo>
                    <a:pt x="3610520" y="367153"/>
                  </a:lnTo>
                  <a:lnTo>
                    <a:pt x="3622357" y="367153"/>
                  </a:lnTo>
                  <a:lnTo>
                    <a:pt x="3634195" y="367153"/>
                  </a:lnTo>
                  <a:lnTo>
                    <a:pt x="3646033" y="367153"/>
                  </a:lnTo>
                  <a:lnTo>
                    <a:pt x="3657871" y="367153"/>
                  </a:lnTo>
                  <a:lnTo>
                    <a:pt x="3669709" y="367153"/>
                  </a:lnTo>
                  <a:lnTo>
                    <a:pt x="3681546" y="367153"/>
                  </a:lnTo>
                  <a:lnTo>
                    <a:pt x="3693384" y="367153"/>
                  </a:lnTo>
                  <a:lnTo>
                    <a:pt x="3705222" y="367153"/>
                  </a:lnTo>
                  <a:lnTo>
                    <a:pt x="3717060" y="367153"/>
                  </a:lnTo>
                  <a:lnTo>
                    <a:pt x="3728897" y="367153"/>
                  </a:lnTo>
                  <a:lnTo>
                    <a:pt x="3740735" y="367153"/>
                  </a:lnTo>
                  <a:lnTo>
                    <a:pt x="3752573" y="367153"/>
                  </a:lnTo>
                  <a:lnTo>
                    <a:pt x="3764411" y="367153"/>
                  </a:lnTo>
                  <a:lnTo>
                    <a:pt x="3776248" y="367153"/>
                  </a:lnTo>
                  <a:lnTo>
                    <a:pt x="3788086" y="367153"/>
                  </a:lnTo>
                  <a:lnTo>
                    <a:pt x="3799924" y="367153"/>
                  </a:lnTo>
                  <a:lnTo>
                    <a:pt x="3811762" y="367153"/>
                  </a:lnTo>
                  <a:lnTo>
                    <a:pt x="3823600" y="367153"/>
                  </a:lnTo>
                  <a:lnTo>
                    <a:pt x="3835437" y="367153"/>
                  </a:lnTo>
                  <a:lnTo>
                    <a:pt x="3847275" y="367153"/>
                  </a:lnTo>
                  <a:lnTo>
                    <a:pt x="3859113" y="367153"/>
                  </a:lnTo>
                  <a:lnTo>
                    <a:pt x="3870951" y="367153"/>
                  </a:lnTo>
                  <a:lnTo>
                    <a:pt x="3882788" y="367153"/>
                  </a:lnTo>
                  <a:lnTo>
                    <a:pt x="3894626" y="367153"/>
                  </a:lnTo>
                  <a:lnTo>
                    <a:pt x="3906464" y="367153"/>
                  </a:lnTo>
                  <a:lnTo>
                    <a:pt x="3918302" y="367153"/>
                  </a:lnTo>
                  <a:lnTo>
                    <a:pt x="3930139" y="367153"/>
                  </a:lnTo>
                  <a:lnTo>
                    <a:pt x="3941977" y="367153"/>
                  </a:lnTo>
                  <a:lnTo>
                    <a:pt x="3953815" y="367153"/>
                  </a:lnTo>
                  <a:lnTo>
                    <a:pt x="3965653" y="367153"/>
                  </a:lnTo>
                  <a:lnTo>
                    <a:pt x="3977491" y="367153"/>
                  </a:lnTo>
                  <a:lnTo>
                    <a:pt x="3989328" y="367153"/>
                  </a:lnTo>
                  <a:lnTo>
                    <a:pt x="4001166" y="367153"/>
                  </a:lnTo>
                  <a:lnTo>
                    <a:pt x="4013004" y="367153"/>
                  </a:lnTo>
                  <a:lnTo>
                    <a:pt x="4024842" y="367153"/>
                  </a:lnTo>
                  <a:lnTo>
                    <a:pt x="4036679" y="367153"/>
                  </a:lnTo>
                  <a:lnTo>
                    <a:pt x="4048517" y="367153"/>
                  </a:lnTo>
                  <a:lnTo>
                    <a:pt x="4060355" y="367153"/>
                  </a:lnTo>
                  <a:lnTo>
                    <a:pt x="4072193" y="367153"/>
                  </a:lnTo>
                  <a:lnTo>
                    <a:pt x="4084031" y="367153"/>
                  </a:lnTo>
                  <a:lnTo>
                    <a:pt x="4095868" y="367153"/>
                  </a:lnTo>
                  <a:lnTo>
                    <a:pt x="4107706" y="367153"/>
                  </a:lnTo>
                  <a:lnTo>
                    <a:pt x="4119544" y="367153"/>
                  </a:lnTo>
                  <a:lnTo>
                    <a:pt x="4131382" y="367153"/>
                  </a:lnTo>
                  <a:lnTo>
                    <a:pt x="4143219" y="367153"/>
                  </a:lnTo>
                  <a:lnTo>
                    <a:pt x="4155057" y="367153"/>
                  </a:lnTo>
                  <a:lnTo>
                    <a:pt x="4166895" y="367153"/>
                  </a:lnTo>
                  <a:lnTo>
                    <a:pt x="4178733" y="367153"/>
                  </a:lnTo>
                  <a:lnTo>
                    <a:pt x="4190570" y="367153"/>
                  </a:lnTo>
                  <a:lnTo>
                    <a:pt x="4202408" y="367153"/>
                  </a:lnTo>
                  <a:lnTo>
                    <a:pt x="4214246" y="367153"/>
                  </a:lnTo>
                  <a:lnTo>
                    <a:pt x="4226084" y="367153"/>
                  </a:lnTo>
                  <a:lnTo>
                    <a:pt x="4237922" y="367153"/>
                  </a:lnTo>
                  <a:lnTo>
                    <a:pt x="4249759" y="367153"/>
                  </a:lnTo>
                  <a:lnTo>
                    <a:pt x="4261597" y="367153"/>
                  </a:lnTo>
                  <a:lnTo>
                    <a:pt x="4273435" y="367153"/>
                  </a:lnTo>
                  <a:lnTo>
                    <a:pt x="4285273" y="367153"/>
                  </a:lnTo>
                  <a:lnTo>
                    <a:pt x="4297110" y="367153"/>
                  </a:lnTo>
                  <a:lnTo>
                    <a:pt x="4308948" y="367153"/>
                  </a:lnTo>
                  <a:lnTo>
                    <a:pt x="4320786" y="367153"/>
                  </a:lnTo>
                  <a:lnTo>
                    <a:pt x="4332624" y="367153"/>
                  </a:lnTo>
                  <a:lnTo>
                    <a:pt x="4344461" y="367153"/>
                  </a:lnTo>
                  <a:lnTo>
                    <a:pt x="4356299" y="367153"/>
                  </a:lnTo>
                  <a:lnTo>
                    <a:pt x="4368137" y="367153"/>
                  </a:lnTo>
                  <a:lnTo>
                    <a:pt x="4379975" y="367153"/>
                  </a:lnTo>
                  <a:lnTo>
                    <a:pt x="4391813" y="367153"/>
                  </a:lnTo>
                  <a:lnTo>
                    <a:pt x="4403650" y="367153"/>
                  </a:lnTo>
                  <a:lnTo>
                    <a:pt x="4415488" y="367153"/>
                  </a:lnTo>
                  <a:lnTo>
                    <a:pt x="4427326" y="367153"/>
                  </a:lnTo>
                  <a:lnTo>
                    <a:pt x="4439164" y="367153"/>
                  </a:lnTo>
                  <a:lnTo>
                    <a:pt x="4451001" y="367153"/>
                  </a:lnTo>
                  <a:lnTo>
                    <a:pt x="4462839" y="367153"/>
                  </a:lnTo>
                  <a:lnTo>
                    <a:pt x="4474677" y="367153"/>
                  </a:lnTo>
                  <a:lnTo>
                    <a:pt x="4486515" y="367153"/>
                  </a:lnTo>
                  <a:lnTo>
                    <a:pt x="4498352" y="367153"/>
                  </a:lnTo>
                  <a:lnTo>
                    <a:pt x="4510190" y="367153"/>
                  </a:lnTo>
                  <a:lnTo>
                    <a:pt x="4522028" y="367153"/>
                  </a:lnTo>
                  <a:lnTo>
                    <a:pt x="4533866" y="367153"/>
                  </a:lnTo>
                  <a:lnTo>
                    <a:pt x="4545704" y="367153"/>
                  </a:lnTo>
                  <a:lnTo>
                    <a:pt x="4557541" y="367153"/>
                  </a:lnTo>
                  <a:lnTo>
                    <a:pt x="4569379" y="367153"/>
                  </a:lnTo>
                  <a:lnTo>
                    <a:pt x="4581217" y="367153"/>
                  </a:lnTo>
                  <a:lnTo>
                    <a:pt x="4593055" y="367153"/>
                  </a:lnTo>
                  <a:lnTo>
                    <a:pt x="4604892" y="367153"/>
                  </a:lnTo>
                  <a:lnTo>
                    <a:pt x="4616730" y="367153"/>
                  </a:lnTo>
                  <a:lnTo>
                    <a:pt x="4628568" y="367153"/>
                  </a:lnTo>
                  <a:lnTo>
                    <a:pt x="4640406" y="367153"/>
                  </a:lnTo>
                  <a:lnTo>
                    <a:pt x="4652244" y="367153"/>
                  </a:lnTo>
                  <a:lnTo>
                    <a:pt x="4664081" y="367153"/>
                  </a:lnTo>
                  <a:lnTo>
                    <a:pt x="4675919" y="367153"/>
                  </a:lnTo>
                  <a:lnTo>
                    <a:pt x="4687757" y="367153"/>
                  </a:lnTo>
                </a:path>
              </a:pathLst>
            </a:custGeom>
            <a:ln w="40651" cap="flat">
              <a:solidFill>
                <a:srgbClr val="E8E8E8">
                  <a:alpha val="100000"/>
                </a:srgbClr>
              </a:solidFill>
              <a:prstDash val="solid"/>
              <a:round/>
            </a:ln>
          </p:spPr>
          <p:txBody>
            <a:bodyPr/>
            <a:lstStyle/>
            <a:p/>
          </p:txBody>
        </p:sp>
        <p:sp>
          <p:nvSpPr>
            <p:cNvPr id="64" name="pl64"/>
            <p:cNvSpPr/>
            <p:nvPr/>
          </p:nvSpPr>
          <p:spPr>
            <a:xfrm>
              <a:off x="2482252" y="3476043"/>
              <a:ext cx="4687757" cy="367153"/>
            </a:xfrm>
            <a:custGeom>
              <a:avLst/>
              <a:pathLst>
                <a:path w="4687757" h="367153">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153"/>
                  </a:lnTo>
                  <a:lnTo>
                    <a:pt x="2355716" y="367138"/>
                  </a:lnTo>
                  <a:lnTo>
                    <a:pt x="2367554" y="367121"/>
                  </a:lnTo>
                  <a:lnTo>
                    <a:pt x="2379391" y="367101"/>
                  </a:lnTo>
                  <a:lnTo>
                    <a:pt x="2391229" y="367078"/>
                  </a:lnTo>
                  <a:lnTo>
                    <a:pt x="2403067" y="367051"/>
                  </a:lnTo>
                  <a:lnTo>
                    <a:pt x="2414905" y="367018"/>
                  </a:lnTo>
                  <a:lnTo>
                    <a:pt x="2426743" y="366980"/>
                  </a:lnTo>
                  <a:lnTo>
                    <a:pt x="2438580" y="366936"/>
                  </a:lnTo>
                  <a:lnTo>
                    <a:pt x="2450418" y="366883"/>
                  </a:lnTo>
                  <a:lnTo>
                    <a:pt x="2462256" y="366822"/>
                  </a:lnTo>
                  <a:lnTo>
                    <a:pt x="2474094" y="366750"/>
                  </a:lnTo>
                  <a:lnTo>
                    <a:pt x="2485931" y="366665"/>
                  </a:lnTo>
                  <a:lnTo>
                    <a:pt x="2497769" y="366565"/>
                  </a:lnTo>
                  <a:lnTo>
                    <a:pt x="2509607" y="366448"/>
                  </a:lnTo>
                  <a:lnTo>
                    <a:pt x="2521445" y="366311"/>
                  </a:lnTo>
                  <a:lnTo>
                    <a:pt x="2533283" y="366149"/>
                  </a:lnTo>
                  <a:lnTo>
                    <a:pt x="2545120" y="365960"/>
                  </a:lnTo>
                  <a:lnTo>
                    <a:pt x="2556958" y="365738"/>
                  </a:lnTo>
                  <a:lnTo>
                    <a:pt x="2568796" y="365477"/>
                  </a:lnTo>
                  <a:lnTo>
                    <a:pt x="2580634" y="365171"/>
                  </a:lnTo>
                  <a:lnTo>
                    <a:pt x="2592471" y="364813"/>
                  </a:lnTo>
                  <a:lnTo>
                    <a:pt x="2604309" y="364393"/>
                  </a:lnTo>
                  <a:lnTo>
                    <a:pt x="2616147" y="363901"/>
                  </a:lnTo>
                  <a:lnTo>
                    <a:pt x="2627985" y="363325"/>
                  </a:lnTo>
                  <a:lnTo>
                    <a:pt x="2639822" y="362653"/>
                  </a:lnTo>
                  <a:lnTo>
                    <a:pt x="2651660" y="361866"/>
                  </a:lnTo>
                  <a:lnTo>
                    <a:pt x="2663498" y="360949"/>
                  </a:lnTo>
                  <a:lnTo>
                    <a:pt x="2675336" y="359880"/>
                  </a:lnTo>
                  <a:lnTo>
                    <a:pt x="2687174" y="358635"/>
                  </a:lnTo>
                  <a:lnTo>
                    <a:pt x="2699011" y="357188"/>
                  </a:lnTo>
                  <a:lnTo>
                    <a:pt x="2710849" y="355510"/>
                  </a:lnTo>
                  <a:lnTo>
                    <a:pt x="2722687" y="353568"/>
                  </a:lnTo>
                  <a:lnTo>
                    <a:pt x="2734525" y="351327"/>
                  </a:lnTo>
                  <a:lnTo>
                    <a:pt x="2746362" y="348747"/>
                  </a:lnTo>
                  <a:lnTo>
                    <a:pt x="2758200" y="345788"/>
                  </a:lnTo>
                  <a:lnTo>
                    <a:pt x="2770038" y="342408"/>
                  </a:lnTo>
                  <a:lnTo>
                    <a:pt x="2781876" y="338563"/>
                  </a:lnTo>
                  <a:lnTo>
                    <a:pt x="2793713" y="334212"/>
                  </a:lnTo>
                  <a:lnTo>
                    <a:pt x="2805551" y="329317"/>
                  </a:lnTo>
                  <a:lnTo>
                    <a:pt x="2817389" y="323844"/>
                  </a:lnTo>
                  <a:lnTo>
                    <a:pt x="2829227" y="317771"/>
                  </a:lnTo>
                  <a:lnTo>
                    <a:pt x="2841065" y="311084"/>
                  </a:lnTo>
                  <a:lnTo>
                    <a:pt x="2852902" y="303787"/>
                  </a:lnTo>
                  <a:lnTo>
                    <a:pt x="2864740" y="295900"/>
                  </a:lnTo>
                  <a:lnTo>
                    <a:pt x="2876578" y="287464"/>
                  </a:lnTo>
                  <a:lnTo>
                    <a:pt x="2888416" y="278540"/>
                  </a:lnTo>
                  <a:lnTo>
                    <a:pt x="2900253" y="269211"/>
                  </a:lnTo>
                  <a:lnTo>
                    <a:pt x="2912091" y="259577"/>
                  </a:lnTo>
                  <a:lnTo>
                    <a:pt x="2923929" y="249753"/>
                  </a:lnTo>
                  <a:lnTo>
                    <a:pt x="2935767" y="239866"/>
                  </a:lnTo>
                  <a:lnTo>
                    <a:pt x="2947604" y="230042"/>
                  </a:lnTo>
                  <a:lnTo>
                    <a:pt x="2959442" y="220408"/>
                  </a:lnTo>
                  <a:lnTo>
                    <a:pt x="2971280" y="211079"/>
                  </a:lnTo>
                  <a:lnTo>
                    <a:pt x="2983118" y="202155"/>
                  </a:lnTo>
                  <a:lnTo>
                    <a:pt x="2994956" y="193719"/>
                  </a:lnTo>
                  <a:lnTo>
                    <a:pt x="3006793" y="185832"/>
                  </a:lnTo>
                  <a:lnTo>
                    <a:pt x="3018631" y="178535"/>
                  </a:lnTo>
                  <a:lnTo>
                    <a:pt x="3030469" y="171848"/>
                  </a:lnTo>
                  <a:lnTo>
                    <a:pt x="3042307" y="165774"/>
                  </a:lnTo>
                  <a:lnTo>
                    <a:pt x="3054144" y="160302"/>
                  </a:lnTo>
                  <a:lnTo>
                    <a:pt x="3065982" y="155406"/>
                  </a:lnTo>
                  <a:lnTo>
                    <a:pt x="3077820" y="151055"/>
                  </a:lnTo>
                  <a:lnTo>
                    <a:pt x="3089658" y="147211"/>
                  </a:lnTo>
                  <a:lnTo>
                    <a:pt x="3101496" y="143830"/>
                  </a:lnTo>
                  <a:lnTo>
                    <a:pt x="3113333" y="140871"/>
                  </a:lnTo>
                  <a:lnTo>
                    <a:pt x="3125171" y="138292"/>
                  </a:lnTo>
                  <a:lnTo>
                    <a:pt x="3137009" y="136050"/>
                  </a:lnTo>
                  <a:lnTo>
                    <a:pt x="3148847" y="134108"/>
                  </a:lnTo>
                  <a:lnTo>
                    <a:pt x="3160684" y="132431"/>
                  </a:lnTo>
                  <a:lnTo>
                    <a:pt x="3172522" y="130984"/>
                  </a:lnTo>
                  <a:lnTo>
                    <a:pt x="3184360" y="129739"/>
                  </a:lnTo>
                  <a:lnTo>
                    <a:pt x="3196198" y="128670"/>
                  </a:lnTo>
                  <a:lnTo>
                    <a:pt x="3208035" y="127752"/>
                  </a:lnTo>
                  <a:lnTo>
                    <a:pt x="3219873" y="126966"/>
                  </a:lnTo>
                  <a:lnTo>
                    <a:pt x="3231711" y="126293"/>
                  </a:lnTo>
                  <a:lnTo>
                    <a:pt x="3243549" y="125718"/>
                  </a:lnTo>
                  <a:lnTo>
                    <a:pt x="3255387" y="125226"/>
                  </a:lnTo>
                  <a:lnTo>
                    <a:pt x="3267224" y="124806"/>
                  </a:lnTo>
                  <a:lnTo>
                    <a:pt x="3279062" y="124448"/>
                  </a:lnTo>
                  <a:lnTo>
                    <a:pt x="3290900" y="124142"/>
                  </a:lnTo>
                  <a:lnTo>
                    <a:pt x="3302738" y="123881"/>
                  </a:lnTo>
                  <a:lnTo>
                    <a:pt x="3314575" y="123659"/>
                  </a:lnTo>
                  <a:lnTo>
                    <a:pt x="3326413" y="123469"/>
                  </a:lnTo>
                  <a:lnTo>
                    <a:pt x="3338251" y="123308"/>
                  </a:lnTo>
                  <a:lnTo>
                    <a:pt x="3350089" y="123171"/>
                  </a:lnTo>
                  <a:lnTo>
                    <a:pt x="3361926" y="123053"/>
                  </a:lnTo>
                  <a:lnTo>
                    <a:pt x="3373764" y="122954"/>
                  </a:lnTo>
                  <a:lnTo>
                    <a:pt x="3385602" y="122869"/>
                  </a:lnTo>
                  <a:lnTo>
                    <a:pt x="3397440" y="122797"/>
                  </a:lnTo>
                  <a:lnTo>
                    <a:pt x="3409278" y="122735"/>
                  </a:lnTo>
                  <a:lnTo>
                    <a:pt x="3421115" y="122683"/>
                  </a:lnTo>
                  <a:lnTo>
                    <a:pt x="3432953" y="122638"/>
                  </a:lnTo>
                  <a:lnTo>
                    <a:pt x="3444791" y="122600"/>
                  </a:lnTo>
                  <a:lnTo>
                    <a:pt x="3456629" y="122568"/>
                  </a:lnTo>
                  <a:lnTo>
                    <a:pt x="3468466" y="122541"/>
                  </a:lnTo>
                  <a:lnTo>
                    <a:pt x="3480304" y="122517"/>
                  </a:lnTo>
                  <a:lnTo>
                    <a:pt x="3492142" y="122497"/>
                  </a:lnTo>
                  <a:lnTo>
                    <a:pt x="3503980" y="122480"/>
                  </a:lnTo>
                  <a:lnTo>
                    <a:pt x="3515818" y="122466"/>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65" name="pl65"/>
            <p:cNvSpPr/>
            <p:nvPr/>
          </p:nvSpPr>
          <p:spPr>
            <a:xfrm>
              <a:off x="2482252" y="518995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6" name="pl66"/>
            <p:cNvSpPr/>
            <p:nvPr/>
          </p:nvSpPr>
          <p:spPr>
            <a:xfrm>
              <a:off x="2482252" y="5312384"/>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7" name="pl67"/>
            <p:cNvSpPr/>
            <p:nvPr/>
          </p:nvSpPr>
          <p:spPr>
            <a:xfrm>
              <a:off x="2482252" y="4577872"/>
              <a:ext cx="4687757" cy="122384"/>
            </a:xfrm>
            <a:custGeom>
              <a:avLst/>
              <a:pathLst>
                <a:path w="4687757" h="122384">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68" name="pl68"/>
            <p:cNvSpPr/>
            <p:nvPr/>
          </p:nvSpPr>
          <p:spPr>
            <a:xfrm>
              <a:off x="2482252" y="5802086"/>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9" name="pl69"/>
            <p:cNvSpPr/>
            <p:nvPr/>
          </p:nvSpPr>
          <p:spPr>
            <a:xfrm>
              <a:off x="2482252" y="1762087"/>
              <a:ext cx="4687757" cy="122343"/>
            </a:xfrm>
            <a:custGeom>
              <a:avLst/>
              <a:pathLst>
                <a:path w="4687757" h="122343">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43"/>
                  </a:lnTo>
                  <a:lnTo>
                    <a:pt x="2355716" y="122336"/>
                  </a:lnTo>
                  <a:lnTo>
                    <a:pt x="2367554" y="122327"/>
                  </a:lnTo>
                  <a:lnTo>
                    <a:pt x="2379391" y="122317"/>
                  </a:lnTo>
                  <a:lnTo>
                    <a:pt x="2391229" y="122306"/>
                  </a:lnTo>
                  <a:lnTo>
                    <a:pt x="2403067" y="122292"/>
                  </a:lnTo>
                  <a:lnTo>
                    <a:pt x="2414905" y="122276"/>
                  </a:lnTo>
                  <a:lnTo>
                    <a:pt x="2426743" y="122257"/>
                  </a:lnTo>
                  <a:lnTo>
                    <a:pt x="2438580" y="122234"/>
                  </a:lnTo>
                  <a:lnTo>
                    <a:pt x="2450418" y="122208"/>
                  </a:lnTo>
                  <a:lnTo>
                    <a:pt x="2462256" y="122177"/>
                  </a:lnTo>
                  <a:lnTo>
                    <a:pt x="2474094" y="122141"/>
                  </a:lnTo>
                  <a:lnTo>
                    <a:pt x="2485931" y="122099"/>
                  </a:lnTo>
                  <a:lnTo>
                    <a:pt x="2497769" y="122049"/>
                  </a:lnTo>
                  <a:lnTo>
                    <a:pt x="2509607" y="121991"/>
                  </a:lnTo>
                  <a:lnTo>
                    <a:pt x="2521445" y="121922"/>
                  </a:lnTo>
                  <a:lnTo>
                    <a:pt x="2533283" y="121841"/>
                  </a:lnTo>
                  <a:lnTo>
                    <a:pt x="2545120" y="121746"/>
                  </a:lnTo>
                  <a:lnTo>
                    <a:pt x="2556958" y="121635"/>
                  </a:lnTo>
                  <a:lnTo>
                    <a:pt x="2568796" y="121505"/>
                  </a:lnTo>
                  <a:lnTo>
                    <a:pt x="2580634" y="121352"/>
                  </a:lnTo>
                  <a:lnTo>
                    <a:pt x="2592471" y="121173"/>
                  </a:lnTo>
                  <a:lnTo>
                    <a:pt x="2604309" y="120963"/>
                  </a:lnTo>
                  <a:lnTo>
                    <a:pt x="2616147" y="120717"/>
                  </a:lnTo>
                  <a:lnTo>
                    <a:pt x="2627985" y="120429"/>
                  </a:lnTo>
                  <a:lnTo>
                    <a:pt x="2639822" y="120093"/>
                  </a:lnTo>
                  <a:lnTo>
                    <a:pt x="2651660" y="119700"/>
                  </a:lnTo>
                  <a:lnTo>
                    <a:pt x="2663498" y="119241"/>
                  </a:lnTo>
                  <a:lnTo>
                    <a:pt x="2675336" y="118706"/>
                  </a:lnTo>
                  <a:lnTo>
                    <a:pt x="2687174" y="118084"/>
                  </a:lnTo>
                  <a:lnTo>
                    <a:pt x="2699011" y="117361"/>
                  </a:lnTo>
                  <a:lnTo>
                    <a:pt x="2710849" y="116522"/>
                  </a:lnTo>
                  <a:lnTo>
                    <a:pt x="2722687" y="115551"/>
                  </a:lnTo>
                  <a:lnTo>
                    <a:pt x="2734525" y="114430"/>
                  </a:lnTo>
                  <a:lnTo>
                    <a:pt x="2746362" y="113140"/>
                  </a:lnTo>
                  <a:lnTo>
                    <a:pt x="2758200" y="111661"/>
                  </a:lnTo>
                  <a:lnTo>
                    <a:pt x="2770038" y="109971"/>
                  </a:lnTo>
                  <a:lnTo>
                    <a:pt x="2781876" y="108048"/>
                  </a:lnTo>
                  <a:lnTo>
                    <a:pt x="2793713" y="105873"/>
                  </a:lnTo>
                  <a:lnTo>
                    <a:pt x="2805551" y="103425"/>
                  </a:lnTo>
                  <a:lnTo>
                    <a:pt x="2817389" y="100689"/>
                  </a:lnTo>
                  <a:lnTo>
                    <a:pt x="2829227" y="97652"/>
                  </a:lnTo>
                  <a:lnTo>
                    <a:pt x="2841065" y="94309"/>
                  </a:lnTo>
                  <a:lnTo>
                    <a:pt x="2852902" y="90660"/>
                  </a:lnTo>
                  <a:lnTo>
                    <a:pt x="2864740" y="86717"/>
                  </a:lnTo>
                  <a:lnTo>
                    <a:pt x="2876578" y="82498"/>
                  </a:lnTo>
                  <a:lnTo>
                    <a:pt x="2888416" y="78037"/>
                  </a:lnTo>
                  <a:lnTo>
                    <a:pt x="2900253" y="73372"/>
                  </a:lnTo>
                  <a:lnTo>
                    <a:pt x="2912091" y="68555"/>
                  </a:lnTo>
                  <a:lnTo>
                    <a:pt x="2923929" y="63643"/>
                  </a:lnTo>
                  <a:lnTo>
                    <a:pt x="2935767" y="58699"/>
                  </a:lnTo>
                  <a:lnTo>
                    <a:pt x="2947604" y="53788"/>
                  </a:lnTo>
                  <a:lnTo>
                    <a:pt x="2959442" y="48970"/>
                  </a:lnTo>
                  <a:lnTo>
                    <a:pt x="2971280" y="44306"/>
                  </a:lnTo>
                  <a:lnTo>
                    <a:pt x="2983118" y="39844"/>
                  </a:lnTo>
                  <a:lnTo>
                    <a:pt x="2994956" y="35626"/>
                  </a:lnTo>
                  <a:lnTo>
                    <a:pt x="3006793" y="31682"/>
                  </a:lnTo>
                  <a:lnTo>
                    <a:pt x="3018631" y="28034"/>
                  </a:lnTo>
                  <a:lnTo>
                    <a:pt x="3030469" y="24690"/>
                  </a:lnTo>
                  <a:lnTo>
                    <a:pt x="3042307" y="21654"/>
                  </a:lnTo>
                  <a:lnTo>
                    <a:pt x="3054144" y="18917"/>
                  </a:lnTo>
                  <a:lnTo>
                    <a:pt x="3065982" y="16470"/>
                  </a:lnTo>
                  <a:lnTo>
                    <a:pt x="3077820" y="14294"/>
                  </a:lnTo>
                  <a:lnTo>
                    <a:pt x="3089658" y="12372"/>
                  </a:lnTo>
                  <a:lnTo>
                    <a:pt x="3101496" y="10682"/>
                  </a:lnTo>
                  <a:lnTo>
                    <a:pt x="3113333" y="9202"/>
                  </a:lnTo>
                  <a:lnTo>
                    <a:pt x="3125171" y="7912"/>
                  </a:lnTo>
                  <a:lnTo>
                    <a:pt x="3137009" y="6792"/>
                  </a:lnTo>
                  <a:lnTo>
                    <a:pt x="3148847" y="5821"/>
                  </a:lnTo>
                  <a:lnTo>
                    <a:pt x="3160684" y="4982"/>
                  </a:lnTo>
                  <a:lnTo>
                    <a:pt x="3172522" y="4258"/>
                  </a:lnTo>
                  <a:lnTo>
                    <a:pt x="3184360" y="3636"/>
                  </a:lnTo>
                  <a:lnTo>
                    <a:pt x="3196198" y="3101"/>
                  </a:lnTo>
                  <a:lnTo>
                    <a:pt x="3208035" y="2643"/>
                  </a:lnTo>
                  <a:lnTo>
                    <a:pt x="3219873" y="2250"/>
                  </a:lnTo>
                  <a:lnTo>
                    <a:pt x="3231711" y="1913"/>
                  </a:lnTo>
                  <a:lnTo>
                    <a:pt x="3243549" y="1625"/>
                  </a:lnTo>
                  <a:lnTo>
                    <a:pt x="3255387" y="1379"/>
                  </a:lnTo>
                  <a:lnTo>
                    <a:pt x="3267224" y="1170"/>
                  </a:lnTo>
                  <a:lnTo>
                    <a:pt x="3279062" y="990"/>
                  </a:lnTo>
                  <a:lnTo>
                    <a:pt x="3290900" y="837"/>
                  </a:lnTo>
                  <a:lnTo>
                    <a:pt x="3302738" y="707"/>
                  </a:lnTo>
                  <a:lnTo>
                    <a:pt x="3314575" y="596"/>
                  </a:lnTo>
                  <a:lnTo>
                    <a:pt x="3326413" y="501"/>
                  </a:lnTo>
                  <a:lnTo>
                    <a:pt x="3338251" y="421"/>
                  </a:lnTo>
                  <a:lnTo>
                    <a:pt x="3350089" y="352"/>
                  </a:lnTo>
                  <a:lnTo>
                    <a:pt x="3361926" y="293"/>
                  </a:lnTo>
                  <a:lnTo>
                    <a:pt x="3373764" y="243"/>
                  </a:lnTo>
                  <a:lnTo>
                    <a:pt x="3385602" y="201"/>
                  </a:lnTo>
                  <a:lnTo>
                    <a:pt x="3397440" y="165"/>
                  </a:lnTo>
                  <a:lnTo>
                    <a:pt x="3409278" y="134"/>
                  </a:lnTo>
                  <a:lnTo>
                    <a:pt x="3421115" y="108"/>
                  </a:lnTo>
                  <a:lnTo>
                    <a:pt x="3432953" y="86"/>
                  </a:lnTo>
                  <a:lnTo>
                    <a:pt x="3444791" y="67"/>
                  </a:lnTo>
                  <a:lnTo>
                    <a:pt x="3456629" y="51"/>
                  </a:lnTo>
                  <a:lnTo>
                    <a:pt x="3468466" y="37"/>
                  </a:lnTo>
                  <a:lnTo>
                    <a:pt x="3480304" y="25"/>
                  </a:lnTo>
                  <a:lnTo>
                    <a:pt x="3492142" y="15"/>
                  </a:lnTo>
                  <a:lnTo>
                    <a:pt x="3503980" y="7"/>
                  </a:lnTo>
                  <a:lnTo>
                    <a:pt x="3515818" y="0"/>
                  </a:lnTo>
                  <a:lnTo>
                    <a:pt x="3515818" y="0"/>
                  </a:lnTo>
                  <a:lnTo>
                    <a:pt x="3527655" y="7"/>
                  </a:lnTo>
                  <a:lnTo>
                    <a:pt x="3539493" y="15"/>
                  </a:lnTo>
                  <a:lnTo>
                    <a:pt x="3551331" y="25"/>
                  </a:lnTo>
                  <a:lnTo>
                    <a:pt x="3563169" y="37"/>
                  </a:lnTo>
                  <a:lnTo>
                    <a:pt x="3575006" y="51"/>
                  </a:lnTo>
                  <a:lnTo>
                    <a:pt x="3586844" y="67"/>
                  </a:lnTo>
                  <a:lnTo>
                    <a:pt x="3598682" y="86"/>
                  </a:lnTo>
                  <a:lnTo>
                    <a:pt x="3610520" y="108"/>
                  </a:lnTo>
                  <a:lnTo>
                    <a:pt x="3622357" y="134"/>
                  </a:lnTo>
                  <a:lnTo>
                    <a:pt x="3634195" y="165"/>
                  </a:lnTo>
                  <a:lnTo>
                    <a:pt x="3646033" y="201"/>
                  </a:lnTo>
                  <a:lnTo>
                    <a:pt x="3657871" y="243"/>
                  </a:lnTo>
                  <a:lnTo>
                    <a:pt x="3669709" y="293"/>
                  </a:lnTo>
                  <a:lnTo>
                    <a:pt x="3681546" y="352"/>
                  </a:lnTo>
                  <a:lnTo>
                    <a:pt x="3693384" y="421"/>
                  </a:lnTo>
                  <a:lnTo>
                    <a:pt x="3705222" y="501"/>
                  </a:lnTo>
                  <a:lnTo>
                    <a:pt x="3717060" y="596"/>
                  </a:lnTo>
                  <a:lnTo>
                    <a:pt x="3728897" y="707"/>
                  </a:lnTo>
                  <a:lnTo>
                    <a:pt x="3740735" y="837"/>
                  </a:lnTo>
                  <a:lnTo>
                    <a:pt x="3752573" y="990"/>
                  </a:lnTo>
                  <a:lnTo>
                    <a:pt x="3764411" y="1170"/>
                  </a:lnTo>
                  <a:lnTo>
                    <a:pt x="3776248" y="1379"/>
                  </a:lnTo>
                  <a:lnTo>
                    <a:pt x="3788086" y="1625"/>
                  </a:lnTo>
                  <a:lnTo>
                    <a:pt x="3799924" y="1913"/>
                  </a:lnTo>
                  <a:lnTo>
                    <a:pt x="3811762" y="2250"/>
                  </a:lnTo>
                  <a:lnTo>
                    <a:pt x="3823600" y="2643"/>
                  </a:lnTo>
                  <a:lnTo>
                    <a:pt x="3835437" y="3101"/>
                  </a:lnTo>
                  <a:lnTo>
                    <a:pt x="3847275" y="3636"/>
                  </a:lnTo>
                  <a:lnTo>
                    <a:pt x="3859113" y="4258"/>
                  </a:lnTo>
                  <a:lnTo>
                    <a:pt x="3870951" y="4982"/>
                  </a:lnTo>
                  <a:lnTo>
                    <a:pt x="3882788" y="5821"/>
                  </a:lnTo>
                  <a:lnTo>
                    <a:pt x="3894626" y="6792"/>
                  </a:lnTo>
                  <a:lnTo>
                    <a:pt x="3906464" y="7912"/>
                  </a:lnTo>
                  <a:lnTo>
                    <a:pt x="3918302" y="9202"/>
                  </a:lnTo>
                  <a:lnTo>
                    <a:pt x="3930139" y="10682"/>
                  </a:lnTo>
                  <a:lnTo>
                    <a:pt x="3941977" y="12372"/>
                  </a:lnTo>
                  <a:lnTo>
                    <a:pt x="3953815" y="14294"/>
                  </a:lnTo>
                  <a:lnTo>
                    <a:pt x="3965653" y="16470"/>
                  </a:lnTo>
                  <a:lnTo>
                    <a:pt x="3977491" y="18917"/>
                  </a:lnTo>
                  <a:lnTo>
                    <a:pt x="3989328" y="21654"/>
                  </a:lnTo>
                  <a:lnTo>
                    <a:pt x="4001166" y="24690"/>
                  </a:lnTo>
                  <a:lnTo>
                    <a:pt x="4013004" y="28034"/>
                  </a:lnTo>
                  <a:lnTo>
                    <a:pt x="4024842" y="31682"/>
                  </a:lnTo>
                  <a:lnTo>
                    <a:pt x="4036679" y="35626"/>
                  </a:lnTo>
                  <a:lnTo>
                    <a:pt x="4048517" y="39844"/>
                  </a:lnTo>
                  <a:lnTo>
                    <a:pt x="4060355" y="44306"/>
                  </a:lnTo>
                  <a:lnTo>
                    <a:pt x="4072193" y="48970"/>
                  </a:lnTo>
                  <a:lnTo>
                    <a:pt x="4084031" y="53788"/>
                  </a:lnTo>
                  <a:lnTo>
                    <a:pt x="4095868" y="58699"/>
                  </a:lnTo>
                  <a:lnTo>
                    <a:pt x="4107706" y="63643"/>
                  </a:lnTo>
                  <a:lnTo>
                    <a:pt x="4119544" y="68555"/>
                  </a:lnTo>
                  <a:lnTo>
                    <a:pt x="4131382" y="73372"/>
                  </a:lnTo>
                  <a:lnTo>
                    <a:pt x="4143219" y="78037"/>
                  </a:lnTo>
                  <a:lnTo>
                    <a:pt x="4155057" y="82498"/>
                  </a:lnTo>
                  <a:lnTo>
                    <a:pt x="4166895" y="86717"/>
                  </a:lnTo>
                  <a:lnTo>
                    <a:pt x="4178733" y="90660"/>
                  </a:lnTo>
                  <a:lnTo>
                    <a:pt x="4190570" y="94309"/>
                  </a:lnTo>
                  <a:lnTo>
                    <a:pt x="4202408" y="97652"/>
                  </a:lnTo>
                  <a:lnTo>
                    <a:pt x="4214246" y="100689"/>
                  </a:lnTo>
                  <a:lnTo>
                    <a:pt x="4226084" y="103425"/>
                  </a:lnTo>
                  <a:lnTo>
                    <a:pt x="4237922" y="105873"/>
                  </a:lnTo>
                  <a:lnTo>
                    <a:pt x="4249759" y="108048"/>
                  </a:lnTo>
                  <a:lnTo>
                    <a:pt x="4261597" y="109971"/>
                  </a:lnTo>
                  <a:lnTo>
                    <a:pt x="4273435" y="111661"/>
                  </a:lnTo>
                  <a:lnTo>
                    <a:pt x="4285273" y="113140"/>
                  </a:lnTo>
                  <a:lnTo>
                    <a:pt x="4297110" y="114430"/>
                  </a:lnTo>
                  <a:lnTo>
                    <a:pt x="4308948" y="115551"/>
                  </a:lnTo>
                  <a:lnTo>
                    <a:pt x="4320786" y="116522"/>
                  </a:lnTo>
                  <a:lnTo>
                    <a:pt x="4332624" y="117361"/>
                  </a:lnTo>
                  <a:lnTo>
                    <a:pt x="4344461" y="118084"/>
                  </a:lnTo>
                  <a:lnTo>
                    <a:pt x="4356299" y="118706"/>
                  </a:lnTo>
                  <a:lnTo>
                    <a:pt x="4368137" y="119241"/>
                  </a:lnTo>
                  <a:lnTo>
                    <a:pt x="4379975" y="119700"/>
                  </a:lnTo>
                  <a:lnTo>
                    <a:pt x="4391813" y="120093"/>
                  </a:lnTo>
                  <a:lnTo>
                    <a:pt x="4403650" y="120429"/>
                  </a:lnTo>
                  <a:lnTo>
                    <a:pt x="4415488" y="120717"/>
                  </a:lnTo>
                  <a:lnTo>
                    <a:pt x="4427326" y="120963"/>
                  </a:lnTo>
                  <a:lnTo>
                    <a:pt x="4439164" y="121173"/>
                  </a:lnTo>
                  <a:lnTo>
                    <a:pt x="4451001" y="121352"/>
                  </a:lnTo>
                  <a:lnTo>
                    <a:pt x="4462839" y="121505"/>
                  </a:lnTo>
                  <a:lnTo>
                    <a:pt x="4474677" y="121635"/>
                  </a:lnTo>
                  <a:lnTo>
                    <a:pt x="4486515" y="121746"/>
                  </a:lnTo>
                  <a:lnTo>
                    <a:pt x="4498352" y="121841"/>
                  </a:lnTo>
                  <a:lnTo>
                    <a:pt x="4510190" y="121922"/>
                  </a:lnTo>
                  <a:lnTo>
                    <a:pt x="4522028" y="121991"/>
                  </a:lnTo>
                  <a:lnTo>
                    <a:pt x="4533866" y="122049"/>
                  </a:lnTo>
                  <a:lnTo>
                    <a:pt x="4545704" y="122099"/>
                  </a:lnTo>
                  <a:lnTo>
                    <a:pt x="4557541" y="122141"/>
                  </a:lnTo>
                  <a:lnTo>
                    <a:pt x="4569379" y="122177"/>
                  </a:lnTo>
                  <a:lnTo>
                    <a:pt x="4581217" y="122208"/>
                  </a:lnTo>
                  <a:lnTo>
                    <a:pt x="4593055" y="122234"/>
                  </a:lnTo>
                  <a:lnTo>
                    <a:pt x="4604892" y="122257"/>
                  </a:lnTo>
                  <a:lnTo>
                    <a:pt x="4616730" y="122276"/>
                  </a:lnTo>
                  <a:lnTo>
                    <a:pt x="4628568" y="122292"/>
                  </a:lnTo>
                  <a:lnTo>
                    <a:pt x="4640406" y="122306"/>
                  </a:lnTo>
                  <a:lnTo>
                    <a:pt x="4652244" y="122317"/>
                  </a:lnTo>
                  <a:lnTo>
                    <a:pt x="4664081" y="122327"/>
                  </a:lnTo>
                  <a:lnTo>
                    <a:pt x="4675919" y="122336"/>
                  </a:lnTo>
                  <a:lnTo>
                    <a:pt x="4687757" y="122343"/>
                  </a:lnTo>
                </a:path>
              </a:pathLst>
            </a:custGeom>
            <a:ln w="40651" cap="flat">
              <a:solidFill>
                <a:srgbClr val="E8E8E8">
                  <a:alpha val="100000"/>
                </a:srgbClr>
              </a:solidFill>
              <a:prstDash val="solid"/>
              <a:round/>
            </a:ln>
          </p:spPr>
          <p:txBody>
            <a:bodyPr/>
            <a:lstStyle/>
            <a:p/>
          </p:txBody>
        </p:sp>
        <p:sp>
          <p:nvSpPr>
            <p:cNvPr id="70" name="pl70"/>
            <p:cNvSpPr/>
            <p:nvPr/>
          </p:nvSpPr>
          <p:spPr>
            <a:xfrm>
              <a:off x="2482252" y="2374256"/>
              <a:ext cx="4687757" cy="244727"/>
            </a:xfrm>
            <a:custGeom>
              <a:avLst/>
              <a:pathLst>
                <a:path w="4687757" h="244727">
                  <a:moveTo>
                    <a:pt x="0" y="122384"/>
                  </a:moveTo>
                  <a:lnTo>
                    <a:pt x="11837" y="122391"/>
                  </a:lnTo>
                  <a:lnTo>
                    <a:pt x="23675" y="122400"/>
                  </a:lnTo>
                  <a:lnTo>
                    <a:pt x="35513" y="122409"/>
                  </a:lnTo>
                  <a:lnTo>
                    <a:pt x="47351" y="122421"/>
                  </a:lnTo>
                  <a:lnTo>
                    <a:pt x="59188" y="122435"/>
                  </a:lnTo>
                  <a:lnTo>
                    <a:pt x="71026" y="122451"/>
                  </a:lnTo>
                  <a:lnTo>
                    <a:pt x="82864" y="122470"/>
                  </a:lnTo>
                  <a:lnTo>
                    <a:pt x="94702" y="122492"/>
                  </a:lnTo>
                  <a:lnTo>
                    <a:pt x="106539" y="122518"/>
                  </a:lnTo>
                  <a:lnTo>
                    <a:pt x="118377" y="122549"/>
                  </a:lnTo>
                  <a:lnTo>
                    <a:pt x="130215" y="122585"/>
                  </a:lnTo>
                  <a:lnTo>
                    <a:pt x="142053" y="122628"/>
                  </a:lnTo>
                  <a:lnTo>
                    <a:pt x="153891" y="122678"/>
                  </a:lnTo>
                  <a:lnTo>
                    <a:pt x="165728" y="122736"/>
                  </a:lnTo>
                  <a:lnTo>
                    <a:pt x="177566" y="122805"/>
                  </a:lnTo>
                  <a:lnTo>
                    <a:pt x="189404" y="122886"/>
                  </a:lnTo>
                  <a:lnTo>
                    <a:pt x="201242" y="122980"/>
                  </a:lnTo>
                  <a:lnTo>
                    <a:pt x="213079" y="123091"/>
                  </a:lnTo>
                  <a:lnTo>
                    <a:pt x="224917" y="123222"/>
                  </a:lnTo>
                  <a:lnTo>
                    <a:pt x="236755" y="123375"/>
                  </a:lnTo>
                  <a:lnTo>
                    <a:pt x="248593" y="123554"/>
                  </a:lnTo>
                  <a:lnTo>
                    <a:pt x="260430" y="123764"/>
                  </a:lnTo>
                  <a:lnTo>
                    <a:pt x="272268" y="124010"/>
                  </a:lnTo>
                  <a:lnTo>
                    <a:pt x="284106" y="124297"/>
                  </a:lnTo>
                  <a:lnTo>
                    <a:pt x="295944" y="124634"/>
                  </a:lnTo>
                  <a:lnTo>
                    <a:pt x="307782" y="125027"/>
                  </a:lnTo>
                  <a:lnTo>
                    <a:pt x="319619" y="125486"/>
                  </a:lnTo>
                  <a:lnTo>
                    <a:pt x="331457" y="126020"/>
                  </a:lnTo>
                  <a:lnTo>
                    <a:pt x="343295" y="126643"/>
                  </a:lnTo>
                  <a:lnTo>
                    <a:pt x="355133" y="127366"/>
                  </a:lnTo>
                  <a:lnTo>
                    <a:pt x="366970" y="128205"/>
                  </a:lnTo>
                  <a:lnTo>
                    <a:pt x="378808" y="129176"/>
                  </a:lnTo>
                  <a:lnTo>
                    <a:pt x="390646" y="130297"/>
                  </a:lnTo>
                  <a:lnTo>
                    <a:pt x="402484" y="131587"/>
                  </a:lnTo>
                  <a:lnTo>
                    <a:pt x="414321" y="133066"/>
                  </a:lnTo>
                  <a:lnTo>
                    <a:pt x="426159" y="134756"/>
                  </a:lnTo>
                  <a:lnTo>
                    <a:pt x="437997" y="136679"/>
                  </a:lnTo>
                  <a:lnTo>
                    <a:pt x="449835" y="138854"/>
                  </a:lnTo>
                  <a:lnTo>
                    <a:pt x="461673" y="141302"/>
                  </a:lnTo>
                  <a:lnTo>
                    <a:pt x="473510" y="144038"/>
                  </a:lnTo>
                  <a:lnTo>
                    <a:pt x="485348" y="147075"/>
                  </a:lnTo>
                  <a:lnTo>
                    <a:pt x="497186" y="150418"/>
                  </a:lnTo>
                  <a:lnTo>
                    <a:pt x="509024" y="154067"/>
                  </a:lnTo>
                  <a:lnTo>
                    <a:pt x="520861" y="158010"/>
                  </a:lnTo>
                  <a:lnTo>
                    <a:pt x="532699" y="162228"/>
                  </a:lnTo>
                  <a:lnTo>
                    <a:pt x="544537" y="166690"/>
                  </a:lnTo>
                  <a:lnTo>
                    <a:pt x="556375" y="171355"/>
                  </a:lnTo>
                  <a:lnTo>
                    <a:pt x="568213" y="176172"/>
                  </a:lnTo>
                  <a:lnTo>
                    <a:pt x="580050" y="181084"/>
                  </a:lnTo>
                  <a:lnTo>
                    <a:pt x="591888" y="186027"/>
                  </a:lnTo>
                  <a:lnTo>
                    <a:pt x="603726" y="190939"/>
                  </a:lnTo>
                  <a:lnTo>
                    <a:pt x="615564" y="195756"/>
                  </a:lnTo>
                  <a:lnTo>
                    <a:pt x="627401" y="200421"/>
                  </a:lnTo>
                  <a:lnTo>
                    <a:pt x="639239" y="204883"/>
                  </a:lnTo>
                  <a:lnTo>
                    <a:pt x="651077" y="209101"/>
                  </a:lnTo>
                  <a:lnTo>
                    <a:pt x="662915" y="213044"/>
                  </a:lnTo>
                  <a:lnTo>
                    <a:pt x="674752" y="216693"/>
                  </a:lnTo>
                  <a:lnTo>
                    <a:pt x="686590" y="220036"/>
                  </a:lnTo>
                  <a:lnTo>
                    <a:pt x="698428" y="223073"/>
                  </a:lnTo>
                  <a:lnTo>
                    <a:pt x="710266" y="225809"/>
                  </a:lnTo>
                  <a:lnTo>
                    <a:pt x="722104" y="228257"/>
                  </a:lnTo>
                  <a:lnTo>
                    <a:pt x="733941" y="230432"/>
                  </a:lnTo>
                  <a:lnTo>
                    <a:pt x="745779" y="232355"/>
                  </a:lnTo>
                  <a:lnTo>
                    <a:pt x="757617" y="234045"/>
                  </a:lnTo>
                  <a:lnTo>
                    <a:pt x="769455" y="235525"/>
                  </a:lnTo>
                  <a:lnTo>
                    <a:pt x="781292" y="236814"/>
                  </a:lnTo>
                  <a:lnTo>
                    <a:pt x="793130" y="237935"/>
                  </a:lnTo>
                  <a:lnTo>
                    <a:pt x="804968" y="238906"/>
                  </a:lnTo>
                  <a:lnTo>
                    <a:pt x="816806" y="239745"/>
                  </a:lnTo>
                  <a:lnTo>
                    <a:pt x="828643" y="240468"/>
                  </a:lnTo>
                  <a:lnTo>
                    <a:pt x="840481" y="241091"/>
                  </a:lnTo>
                  <a:lnTo>
                    <a:pt x="852319" y="241625"/>
                  </a:lnTo>
                  <a:lnTo>
                    <a:pt x="864157" y="242084"/>
                  </a:lnTo>
                  <a:lnTo>
                    <a:pt x="875995" y="242477"/>
                  </a:lnTo>
                  <a:lnTo>
                    <a:pt x="887832" y="242814"/>
                  </a:lnTo>
                  <a:lnTo>
                    <a:pt x="899670" y="243101"/>
                  </a:lnTo>
                  <a:lnTo>
                    <a:pt x="911508" y="243347"/>
                  </a:lnTo>
                  <a:lnTo>
                    <a:pt x="923346" y="243557"/>
                  </a:lnTo>
                  <a:lnTo>
                    <a:pt x="935183" y="243736"/>
                  </a:lnTo>
                  <a:lnTo>
                    <a:pt x="947021" y="243889"/>
                  </a:lnTo>
                  <a:lnTo>
                    <a:pt x="958859" y="244020"/>
                  </a:lnTo>
                  <a:lnTo>
                    <a:pt x="970697" y="244131"/>
                  </a:lnTo>
                  <a:lnTo>
                    <a:pt x="982534" y="244225"/>
                  </a:lnTo>
                  <a:lnTo>
                    <a:pt x="994372" y="244306"/>
                  </a:lnTo>
                  <a:lnTo>
                    <a:pt x="1006210" y="244375"/>
                  </a:lnTo>
                  <a:lnTo>
                    <a:pt x="1018048" y="244433"/>
                  </a:lnTo>
                  <a:lnTo>
                    <a:pt x="1029886" y="244483"/>
                  </a:lnTo>
                  <a:lnTo>
                    <a:pt x="1041723" y="244526"/>
                  </a:lnTo>
                  <a:lnTo>
                    <a:pt x="1053561" y="244562"/>
                  </a:lnTo>
                  <a:lnTo>
                    <a:pt x="1065399" y="244593"/>
                  </a:lnTo>
                  <a:lnTo>
                    <a:pt x="1077237" y="244619"/>
                  </a:lnTo>
                  <a:lnTo>
                    <a:pt x="1089074" y="244641"/>
                  </a:lnTo>
                  <a:lnTo>
                    <a:pt x="1100912" y="244660"/>
                  </a:lnTo>
                  <a:lnTo>
                    <a:pt x="1112750" y="244676"/>
                  </a:lnTo>
                  <a:lnTo>
                    <a:pt x="1124588" y="244690"/>
                  </a:lnTo>
                  <a:lnTo>
                    <a:pt x="1136426" y="244702"/>
                  </a:lnTo>
                  <a:lnTo>
                    <a:pt x="1148263" y="244712"/>
                  </a:lnTo>
                  <a:lnTo>
                    <a:pt x="1160101" y="244720"/>
                  </a:lnTo>
                  <a:lnTo>
                    <a:pt x="1171939" y="244727"/>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0"/>
                  </a:lnTo>
                  <a:lnTo>
                    <a:pt x="2355716" y="14"/>
                  </a:lnTo>
                  <a:lnTo>
                    <a:pt x="2367554" y="31"/>
                  </a:lnTo>
                  <a:lnTo>
                    <a:pt x="2379391" y="51"/>
                  </a:lnTo>
                  <a:lnTo>
                    <a:pt x="2391229" y="74"/>
                  </a:lnTo>
                  <a:lnTo>
                    <a:pt x="2403067" y="102"/>
                  </a:lnTo>
                  <a:lnTo>
                    <a:pt x="2414905" y="134"/>
                  </a:lnTo>
                  <a:lnTo>
                    <a:pt x="2426743" y="172"/>
                  </a:lnTo>
                  <a:lnTo>
                    <a:pt x="2438580" y="216"/>
                  </a:lnTo>
                  <a:lnTo>
                    <a:pt x="2450418" y="269"/>
                  </a:lnTo>
                  <a:lnTo>
                    <a:pt x="2462256" y="330"/>
                  </a:lnTo>
                  <a:lnTo>
                    <a:pt x="2474094" y="402"/>
                  </a:lnTo>
                  <a:lnTo>
                    <a:pt x="2485931" y="487"/>
                  </a:lnTo>
                  <a:lnTo>
                    <a:pt x="2497769" y="587"/>
                  </a:lnTo>
                  <a:lnTo>
                    <a:pt x="2509607" y="704"/>
                  </a:lnTo>
                  <a:lnTo>
                    <a:pt x="2521445" y="842"/>
                  </a:lnTo>
                  <a:lnTo>
                    <a:pt x="2533283" y="1003"/>
                  </a:lnTo>
                  <a:lnTo>
                    <a:pt x="2545120" y="1192"/>
                  </a:lnTo>
                  <a:lnTo>
                    <a:pt x="2556958" y="1415"/>
                  </a:lnTo>
                  <a:lnTo>
                    <a:pt x="2568796" y="1675"/>
                  </a:lnTo>
                  <a:lnTo>
                    <a:pt x="2580634" y="1981"/>
                  </a:lnTo>
                  <a:lnTo>
                    <a:pt x="2592471" y="2340"/>
                  </a:lnTo>
                  <a:lnTo>
                    <a:pt x="2604309" y="2759"/>
                  </a:lnTo>
                  <a:lnTo>
                    <a:pt x="2616147" y="3251"/>
                  </a:lnTo>
                  <a:lnTo>
                    <a:pt x="2627985" y="3827"/>
                  </a:lnTo>
                  <a:lnTo>
                    <a:pt x="2639822" y="4500"/>
                  </a:lnTo>
                  <a:lnTo>
                    <a:pt x="2651660" y="5286"/>
                  </a:lnTo>
                  <a:lnTo>
                    <a:pt x="2663498" y="6203"/>
                  </a:lnTo>
                  <a:lnTo>
                    <a:pt x="2675336" y="7273"/>
                  </a:lnTo>
                  <a:lnTo>
                    <a:pt x="2687174" y="8517"/>
                  </a:lnTo>
                  <a:lnTo>
                    <a:pt x="2699011" y="9964"/>
                  </a:lnTo>
                  <a:lnTo>
                    <a:pt x="2710849" y="11642"/>
                  </a:lnTo>
                  <a:lnTo>
                    <a:pt x="2722687" y="13584"/>
                  </a:lnTo>
                  <a:lnTo>
                    <a:pt x="2734525" y="15825"/>
                  </a:lnTo>
                  <a:lnTo>
                    <a:pt x="2746362" y="18405"/>
                  </a:lnTo>
                  <a:lnTo>
                    <a:pt x="2758200" y="21364"/>
                  </a:lnTo>
                  <a:lnTo>
                    <a:pt x="2770038" y="24744"/>
                  </a:lnTo>
                  <a:lnTo>
                    <a:pt x="2781876" y="28589"/>
                  </a:lnTo>
                  <a:lnTo>
                    <a:pt x="2793713" y="32940"/>
                  </a:lnTo>
                  <a:lnTo>
                    <a:pt x="2805551" y="37835"/>
                  </a:lnTo>
                  <a:lnTo>
                    <a:pt x="2817389" y="43308"/>
                  </a:lnTo>
                  <a:lnTo>
                    <a:pt x="2829227" y="49381"/>
                  </a:lnTo>
                  <a:lnTo>
                    <a:pt x="2841065" y="56068"/>
                  </a:lnTo>
                  <a:lnTo>
                    <a:pt x="2852902" y="63365"/>
                  </a:lnTo>
                  <a:lnTo>
                    <a:pt x="2864740" y="71252"/>
                  </a:lnTo>
                  <a:lnTo>
                    <a:pt x="2876578" y="79688"/>
                  </a:lnTo>
                  <a:lnTo>
                    <a:pt x="2888416" y="88612"/>
                  </a:lnTo>
                  <a:lnTo>
                    <a:pt x="2900253" y="97941"/>
                  </a:lnTo>
                  <a:lnTo>
                    <a:pt x="2912091" y="107576"/>
                  </a:lnTo>
                  <a:lnTo>
                    <a:pt x="2923929" y="117399"/>
                  </a:lnTo>
                  <a:lnTo>
                    <a:pt x="2935767" y="127287"/>
                  </a:lnTo>
                  <a:lnTo>
                    <a:pt x="2947604" y="137110"/>
                  </a:lnTo>
                  <a:lnTo>
                    <a:pt x="2959442" y="146744"/>
                  </a:lnTo>
                  <a:lnTo>
                    <a:pt x="2971280" y="156074"/>
                  </a:lnTo>
                  <a:lnTo>
                    <a:pt x="2983118" y="164997"/>
                  </a:lnTo>
                  <a:lnTo>
                    <a:pt x="2994956" y="173434"/>
                  </a:lnTo>
                  <a:lnTo>
                    <a:pt x="3006793" y="181321"/>
                  </a:lnTo>
                  <a:lnTo>
                    <a:pt x="3018631" y="188618"/>
                  </a:lnTo>
                  <a:lnTo>
                    <a:pt x="3030469" y="195304"/>
                  </a:lnTo>
                  <a:lnTo>
                    <a:pt x="3042307" y="201378"/>
                  </a:lnTo>
                  <a:lnTo>
                    <a:pt x="3054144" y="206850"/>
                  </a:lnTo>
                  <a:lnTo>
                    <a:pt x="3065982" y="211746"/>
                  </a:lnTo>
                  <a:lnTo>
                    <a:pt x="3077820" y="216097"/>
                  </a:lnTo>
                  <a:lnTo>
                    <a:pt x="3089658" y="219942"/>
                  </a:lnTo>
                  <a:lnTo>
                    <a:pt x="3101496" y="223322"/>
                  </a:lnTo>
                  <a:lnTo>
                    <a:pt x="3113333" y="226281"/>
                  </a:lnTo>
                  <a:lnTo>
                    <a:pt x="3125171" y="228860"/>
                  </a:lnTo>
                  <a:lnTo>
                    <a:pt x="3137009" y="231102"/>
                  </a:lnTo>
                  <a:lnTo>
                    <a:pt x="3148847" y="233044"/>
                  </a:lnTo>
                  <a:lnTo>
                    <a:pt x="3160684" y="234722"/>
                  </a:lnTo>
                  <a:lnTo>
                    <a:pt x="3172522" y="236168"/>
                  </a:lnTo>
                  <a:lnTo>
                    <a:pt x="3184360" y="237413"/>
                  </a:lnTo>
                  <a:lnTo>
                    <a:pt x="3196198" y="238483"/>
                  </a:lnTo>
                  <a:lnTo>
                    <a:pt x="3208035" y="239400"/>
                  </a:lnTo>
                  <a:lnTo>
                    <a:pt x="3219873" y="240186"/>
                  </a:lnTo>
                  <a:lnTo>
                    <a:pt x="3231711" y="240859"/>
                  </a:lnTo>
                  <a:lnTo>
                    <a:pt x="3243549" y="241434"/>
                  </a:lnTo>
                  <a:lnTo>
                    <a:pt x="3255387" y="241926"/>
                  </a:lnTo>
                  <a:lnTo>
                    <a:pt x="3267224" y="242346"/>
                  </a:lnTo>
                  <a:lnTo>
                    <a:pt x="3279062" y="242705"/>
                  </a:lnTo>
                  <a:lnTo>
                    <a:pt x="3290900" y="243010"/>
                  </a:lnTo>
                  <a:lnTo>
                    <a:pt x="3302738" y="243271"/>
                  </a:lnTo>
                  <a:lnTo>
                    <a:pt x="3314575" y="243493"/>
                  </a:lnTo>
                  <a:lnTo>
                    <a:pt x="3326413" y="243683"/>
                  </a:lnTo>
                  <a:lnTo>
                    <a:pt x="3338251" y="243844"/>
                  </a:lnTo>
                  <a:lnTo>
                    <a:pt x="3350089" y="243982"/>
                  </a:lnTo>
                  <a:lnTo>
                    <a:pt x="3361926" y="244099"/>
                  </a:lnTo>
                  <a:lnTo>
                    <a:pt x="3373764" y="244198"/>
                  </a:lnTo>
                  <a:lnTo>
                    <a:pt x="3385602" y="244283"/>
                  </a:lnTo>
                  <a:lnTo>
                    <a:pt x="3397440" y="244355"/>
                  </a:lnTo>
                  <a:lnTo>
                    <a:pt x="3409278" y="244417"/>
                  </a:lnTo>
                  <a:lnTo>
                    <a:pt x="3421115" y="244469"/>
                  </a:lnTo>
                  <a:lnTo>
                    <a:pt x="3432953" y="244514"/>
                  </a:lnTo>
                  <a:lnTo>
                    <a:pt x="3444791" y="244552"/>
                  </a:lnTo>
                  <a:lnTo>
                    <a:pt x="3456629" y="244584"/>
                  </a:lnTo>
                  <a:lnTo>
                    <a:pt x="3468466" y="244612"/>
                  </a:lnTo>
                  <a:lnTo>
                    <a:pt x="3480304" y="244635"/>
                  </a:lnTo>
                  <a:lnTo>
                    <a:pt x="3492142" y="244655"/>
                  </a:lnTo>
                  <a:lnTo>
                    <a:pt x="3503980" y="244672"/>
                  </a:lnTo>
                  <a:lnTo>
                    <a:pt x="3515818" y="244686"/>
                  </a:lnTo>
                  <a:lnTo>
                    <a:pt x="3515818" y="244727"/>
                  </a:lnTo>
                  <a:lnTo>
                    <a:pt x="3527655" y="244720"/>
                  </a:lnTo>
                  <a:lnTo>
                    <a:pt x="3539493" y="244712"/>
                  </a:lnTo>
                  <a:lnTo>
                    <a:pt x="3551331" y="244702"/>
                  </a:lnTo>
                  <a:lnTo>
                    <a:pt x="3563169" y="244690"/>
                  </a:lnTo>
                  <a:lnTo>
                    <a:pt x="3575006" y="244676"/>
                  </a:lnTo>
                  <a:lnTo>
                    <a:pt x="3586844" y="244660"/>
                  </a:lnTo>
                  <a:lnTo>
                    <a:pt x="3598682" y="244641"/>
                  </a:lnTo>
                  <a:lnTo>
                    <a:pt x="3610520" y="244619"/>
                  </a:lnTo>
                  <a:lnTo>
                    <a:pt x="3622357" y="244593"/>
                  </a:lnTo>
                  <a:lnTo>
                    <a:pt x="3634195" y="244562"/>
                  </a:lnTo>
                  <a:lnTo>
                    <a:pt x="3646033" y="244526"/>
                  </a:lnTo>
                  <a:lnTo>
                    <a:pt x="3657871" y="244483"/>
                  </a:lnTo>
                  <a:lnTo>
                    <a:pt x="3669709" y="244433"/>
                  </a:lnTo>
                  <a:lnTo>
                    <a:pt x="3681546" y="244375"/>
                  </a:lnTo>
                  <a:lnTo>
                    <a:pt x="3693384" y="244306"/>
                  </a:lnTo>
                  <a:lnTo>
                    <a:pt x="3705222" y="244225"/>
                  </a:lnTo>
                  <a:lnTo>
                    <a:pt x="3717060" y="244131"/>
                  </a:lnTo>
                  <a:lnTo>
                    <a:pt x="3728897" y="244020"/>
                  </a:lnTo>
                  <a:lnTo>
                    <a:pt x="3740735" y="243889"/>
                  </a:lnTo>
                  <a:lnTo>
                    <a:pt x="3752573" y="243736"/>
                  </a:lnTo>
                  <a:lnTo>
                    <a:pt x="3764411" y="243557"/>
                  </a:lnTo>
                  <a:lnTo>
                    <a:pt x="3776248" y="243347"/>
                  </a:lnTo>
                  <a:lnTo>
                    <a:pt x="3788086" y="243101"/>
                  </a:lnTo>
                  <a:lnTo>
                    <a:pt x="3799924" y="242814"/>
                  </a:lnTo>
                  <a:lnTo>
                    <a:pt x="3811762" y="242477"/>
                  </a:lnTo>
                  <a:lnTo>
                    <a:pt x="3823600" y="242084"/>
                  </a:lnTo>
                  <a:lnTo>
                    <a:pt x="3835437" y="241625"/>
                  </a:lnTo>
                  <a:lnTo>
                    <a:pt x="3847275" y="241091"/>
                  </a:lnTo>
                  <a:lnTo>
                    <a:pt x="3859113" y="240468"/>
                  </a:lnTo>
                  <a:lnTo>
                    <a:pt x="3870951" y="239745"/>
                  </a:lnTo>
                  <a:lnTo>
                    <a:pt x="3882788" y="238906"/>
                  </a:lnTo>
                  <a:lnTo>
                    <a:pt x="3894626" y="237935"/>
                  </a:lnTo>
                  <a:lnTo>
                    <a:pt x="3906464" y="236814"/>
                  </a:lnTo>
                  <a:lnTo>
                    <a:pt x="3918302" y="235525"/>
                  </a:lnTo>
                  <a:lnTo>
                    <a:pt x="3930139" y="234045"/>
                  </a:lnTo>
                  <a:lnTo>
                    <a:pt x="3941977" y="232355"/>
                  </a:lnTo>
                  <a:lnTo>
                    <a:pt x="3953815" y="230432"/>
                  </a:lnTo>
                  <a:lnTo>
                    <a:pt x="3965653" y="228257"/>
                  </a:lnTo>
                  <a:lnTo>
                    <a:pt x="3977491" y="225809"/>
                  </a:lnTo>
                  <a:lnTo>
                    <a:pt x="3989328" y="223073"/>
                  </a:lnTo>
                  <a:lnTo>
                    <a:pt x="4001166" y="220036"/>
                  </a:lnTo>
                  <a:lnTo>
                    <a:pt x="4013004" y="216693"/>
                  </a:lnTo>
                  <a:lnTo>
                    <a:pt x="4024842" y="213044"/>
                  </a:lnTo>
                  <a:lnTo>
                    <a:pt x="4036679" y="209101"/>
                  </a:lnTo>
                  <a:lnTo>
                    <a:pt x="4048517" y="204883"/>
                  </a:lnTo>
                  <a:lnTo>
                    <a:pt x="4060355" y="200421"/>
                  </a:lnTo>
                  <a:lnTo>
                    <a:pt x="4072193" y="195756"/>
                  </a:lnTo>
                  <a:lnTo>
                    <a:pt x="4084031" y="190939"/>
                  </a:lnTo>
                  <a:lnTo>
                    <a:pt x="4095868" y="186027"/>
                  </a:lnTo>
                  <a:lnTo>
                    <a:pt x="4107706" y="181084"/>
                  </a:lnTo>
                  <a:lnTo>
                    <a:pt x="4119544" y="176172"/>
                  </a:lnTo>
                  <a:lnTo>
                    <a:pt x="4131382" y="171355"/>
                  </a:lnTo>
                  <a:lnTo>
                    <a:pt x="4143219" y="166690"/>
                  </a:lnTo>
                  <a:lnTo>
                    <a:pt x="4155057" y="162228"/>
                  </a:lnTo>
                  <a:lnTo>
                    <a:pt x="4166895" y="158010"/>
                  </a:lnTo>
                  <a:lnTo>
                    <a:pt x="4178733" y="154067"/>
                  </a:lnTo>
                  <a:lnTo>
                    <a:pt x="4190570" y="150418"/>
                  </a:lnTo>
                  <a:lnTo>
                    <a:pt x="4202408" y="147075"/>
                  </a:lnTo>
                  <a:lnTo>
                    <a:pt x="4214246" y="144038"/>
                  </a:lnTo>
                  <a:lnTo>
                    <a:pt x="4226084" y="141302"/>
                  </a:lnTo>
                  <a:lnTo>
                    <a:pt x="4237922" y="138854"/>
                  </a:lnTo>
                  <a:lnTo>
                    <a:pt x="4249759" y="136679"/>
                  </a:lnTo>
                  <a:lnTo>
                    <a:pt x="4261597" y="134756"/>
                  </a:lnTo>
                  <a:lnTo>
                    <a:pt x="4273435" y="133066"/>
                  </a:lnTo>
                  <a:lnTo>
                    <a:pt x="4285273" y="131587"/>
                  </a:lnTo>
                  <a:lnTo>
                    <a:pt x="4297110" y="130297"/>
                  </a:lnTo>
                  <a:lnTo>
                    <a:pt x="4308948" y="129176"/>
                  </a:lnTo>
                  <a:lnTo>
                    <a:pt x="4320786" y="128205"/>
                  </a:lnTo>
                  <a:lnTo>
                    <a:pt x="4332624" y="127366"/>
                  </a:lnTo>
                  <a:lnTo>
                    <a:pt x="4344461" y="126643"/>
                  </a:lnTo>
                  <a:lnTo>
                    <a:pt x="4356299" y="126020"/>
                  </a:lnTo>
                  <a:lnTo>
                    <a:pt x="4368137" y="125486"/>
                  </a:lnTo>
                  <a:lnTo>
                    <a:pt x="4379975" y="125027"/>
                  </a:lnTo>
                  <a:lnTo>
                    <a:pt x="4391813" y="124634"/>
                  </a:lnTo>
                  <a:lnTo>
                    <a:pt x="4403650" y="124297"/>
                  </a:lnTo>
                  <a:lnTo>
                    <a:pt x="4415488" y="124010"/>
                  </a:lnTo>
                  <a:lnTo>
                    <a:pt x="4427326" y="123764"/>
                  </a:lnTo>
                  <a:lnTo>
                    <a:pt x="4439164" y="123554"/>
                  </a:lnTo>
                  <a:lnTo>
                    <a:pt x="4451001" y="123375"/>
                  </a:lnTo>
                  <a:lnTo>
                    <a:pt x="4462839" y="123222"/>
                  </a:lnTo>
                  <a:lnTo>
                    <a:pt x="4474677" y="123091"/>
                  </a:lnTo>
                  <a:lnTo>
                    <a:pt x="4486515" y="122980"/>
                  </a:lnTo>
                  <a:lnTo>
                    <a:pt x="4498352" y="122886"/>
                  </a:lnTo>
                  <a:lnTo>
                    <a:pt x="4510190" y="122805"/>
                  </a:lnTo>
                  <a:lnTo>
                    <a:pt x="4522028" y="122736"/>
                  </a:lnTo>
                  <a:lnTo>
                    <a:pt x="4533866" y="122678"/>
                  </a:lnTo>
                  <a:lnTo>
                    <a:pt x="4545704" y="122628"/>
                  </a:lnTo>
                  <a:lnTo>
                    <a:pt x="4557541" y="122585"/>
                  </a:lnTo>
                  <a:lnTo>
                    <a:pt x="4569379" y="122549"/>
                  </a:lnTo>
                  <a:lnTo>
                    <a:pt x="4581217" y="122518"/>
                  </a:lnTo>
                  <a:lnTo>
                    <a:pt x="4593055" y="122492"/>
                  </a:lnTo>
                  <a:lnTo>
                    <a:pt x="4604892" y="122470"/>
                  </a:lnTo>
                  <a:lnTo>
                    <a:pt x="4616730" y="122451"/>
                  </a:lnTo>
                  <a:lnTo>
                    <a:pt x="4628568" y="122435"/>
                  </a:lnTo>
                  <a:lnTo>
                    <a:pt x="4640406" y="122421"/>
                  </a:lnTo>
                  <a:lnTo>
                    <a:pt x="4652244" y="122409"/>
                  </a:lnTo>
                  <a:lnTo>
                    <a:pt x="4664081" y="122400"/>
                  </a:lnTo>
                  <a:lnTo>
                    <a:pt x="4675919" y="122391"/>
                  </a:lnTo>
                  <a:lnTo>
                    <a:pt x="4687757" y="122384"/>
                  </a:lnTo>
                </a:path>
              </a:pathLst>
            </a:custGeom>
            <a:ln w="40651" cap="flat">
              <a:solidFill>
                <a:srgbClr val="E8E8E8">
                  <a:alpha val="100000"/>
                </a:srgbClr>
              </a:solidFill>
              <a:prstDash val="solid"/>
              <a:round/>
            </a:ln>
          </p:spPr>
          <p:txBody>
            <a:bodyPr/>
            <a:lstStyle/>
            <a:p/>
          </p:txBody>
        </p:sp>
        <p:sp>
          <p:nvSpPr>
            <p:cNvPr id="71" name="pl71"/>
            <p:cNvSpPr/>
            <p:nvPr/>
          </p:nvSpPr>
          <p:spPr>
            <a:xfrm>
              <a:off x="2482252" y="3965745"/>
              <a:ext cx="4687757" cy="612086"/>
            </a:xfrm>
            <a:custGeom>
              <a:avLst/>
              <a:pathLst>
                <a:path w="4687757" h="612086">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548"/>
                  </a:lnTo>
                  <a:lnTo>
                    <a:pt x="1183777" y="122577"/>
                  </a:lnTo>
                  <a:lnTo>
                    <a:pt x="1195614" y="122611"/>
                  </a:lnTo>
                  <a:lnTo>
                    <a:pt x="1207452" y="122651"/>
                  </a:lnTo>
                  <a:lnTo>
                    <a:pt x="1219290" y="122697"/>
                  </a:lnTo>
                  <a:lnTo>
                    <a:pt x="1231128" y="122752"/>
                  </a:lnTo>
                  <a:lnTo>
                    <a:pt x="1242965" y="122817"/>
                  </a:lnTo>
                  <a:lnTo>
                    <a:pt x="1254803" y="122893"/>
                  </a:lnTo>
                  <a:lnTo>
                    <a:pt x="1266641" y="122982"/>
                  </a:lnTo>
                  <a:lnTo>
                    <a:pt x="1278479" y="123086"/>
                  </a:lnTo>
                  <a:lnTo>
                    <a:pt x="1290317" y="123209"/>
                  </a:lnTo>
                  <a:lnTo>
                    <a:pt x="1302154" y="123354"/>
                  </a:lnTo>
                  <a:lnTo>
                    <a:pt x="1313992" y="123524"/>
                  </a:lnTo>
                  <a:lnTo>
                    <a:pt x="1325830" y="123723"/>
                  </a:lnTo>
                  <a:lnTo>
                    <a:pt x="1337668" y="123957"/>
                  </a:lnTo>
                  <a:lnTo>
                    <a:pt x="1349505" y="124232"/>
                  </a:lnTo>
                  <a:lnTo>
                    <a:pt x="1361343" y="124555"/>
                  </a:lnTo>
                  <a:lnTo>
                    <a:pt x="1373181" y="124934"/>
                  </a:lnTo>
                  <a:lnTo>
                    <a:pt x="1385019" y="125378"/>
                  </a:lnTo>
                  <a:lnTo>
                    <a:pt x="1396856" y="125900"/>
                  </a:lnTo>
                  <a:lnTo>
                    <a:pt x="1408694" y="126511"/>
                  </a:lnTo>
                  <a:lnTo>
                    <a:pt x="1420532" y="127228"/>
                  </a:lnTo>
                  <a:lnTo>
                    <a:pt x="1432370" y="128068"/>
                  </a:lnTo>
                  <a:lnTo>
                    <a:pt x="1444208" y="129051"/>
                  </a:lnTo>
                  <a:lnTo>
                    <a:pt x="1456045" y="130202"/>
                  </a:lnTo>
                  <a:lnTo>
                    <a:pt x="1467883" y="131548"/>
                  </a:lnTo>
                  <a:lnTo>
                    <a:pt x="1479721" y="133120"/>
                  </a:lnTo>
                  <a:lnTo>
                    <a:pt x="1491559" y="134955"/>
                  </a:lnTo>
                  <a:lnTo>
                    <a:pt x="1503396" y="137094"/>
                  </a:lnTo>
                  <a:lnTo>
                    <a:pt x="1515234" y="139584"/>
                  </a:lnTo>
                  <a:lnTo>
                    <a:pt x="1527072" y="142477"/>
                  </a:lnTo>
                  <a:lnTo>
                    <a:pt x="1538910" y="145833"/>
                  </a:lnTo>
                  <a:lnTo>
                    <a:pt x="1550748" y="149716"/>
                  </a:lnTo>
                  <a:lnTo>
                    <a:pt x="1562585" y="154199"/>
                  </a:lnTo>
                  <a:lnTo>
                    <a:pt x="1574423" y="159359"/>
                  </a:lnTo>
                  <a:lnTo>
                    <a:pt x="1586261" y="165276"/>
                  </a:lnTo>
                  <a:lnTo>
                    <a:pt x="1598099" y="172037"/>
                  </a:lnTo>
                  <a:lnTo>
                    <a:pt x="1609936" y="179727"/>
                  </a:lnTo>
                  <a:lnTo>
                    <a:pt x="1621774" y="188429"/>
                  </a:lnTo>
                  <a:lnTo>
                    <a:pt x="1633612" y="198220"/>
                  </a:lnTo>
                  <a:lnTo>
                    <a:pt x="1645450" y="209165"/>
                  </a:lnTo>
                  <a:lnTo>
                    <a:pt x="1657287" y="221312"/>
                  </a:lnTo>
                  <a:lnTo>
                    <a:pt x="1669125" y="234685"/>
                  </a:lnTo>
                  <a:lnTo>
                    <a:pt x="1680963" y="249279"/>
                  </a:lnTo>
                  <a:lnTo>
                    <a:pt x="1692801" y="265053"/>
                  </a:lnTo>
                  <a:lnTo>
                    <a:pt x="1704639" y="281926"/>
                  </a:lnTo>
                  <a:lnTo>
                    <a:pt x="1716476" y="299773"/>
                  </a:lnTo>
                  <a:lnTo>
                    <a:pt x="1728314" y="318432"/>
                  </a:lnTo>
                  <a:lnTo>
                    <a:pt x="1740152" y="337700"/>
                  </a:lnTo>
                  <a:lnTo>
                    <a:pt x="1751990" y="357347"/>
                  </a:lnTo>
                  <a:lnTo>
                    <a:pt x="1763827" y="377122"/>
                  </a:lnTo>
                  <a:lnTo>
                    <a:pt x="1775665" y="396769"/>
                  </a:lnTo>
                  <a:lnTo>
                    <a:pt x="1787503" y="416037"/>
                  </a:lnTo>
                  <a:lnTo>
                    <a:pt x="1799341" y="434696"/>
                  </a:lnTo>
                  <a:lnTo>
                    <a:pt x="1811178" y="452544"/>
                  </a:lnTo>
                  <a:lnTo>
                    <a:pt x="1823016" y="469416"/>
                  </a:lnTo>
                  <a:lnTo>
                    <a:pt x="1834854" y="485190"/>
                  </a:lnTo>
                  <a:lnTo>
                    <a:pt x="1846692" y="499784"/>
                  </a:lnTo>
                  <a:lnTo>
                    <a:pt x="1858530" y="513158"/>
                  </a:lnTo>
                  <a:lnTo>
                    <a:pt x="1870367" y="525305"/>
                  </a:lnTo>
                  <a:lnTo>
                    <a:pt x="1882205" y="536250"/>
                  </a:lnTo>
                  <a:lnTo>
                    <a:pt x="1894043" y="546041"/>
                  </a:lnTo>
                  <a:lnTo>
                    <a:pt x="1905881" y="554742"/>
                  </a:lnTo>
                  <a:lnTo>
                    <a:pt x="1917718" y="562432"/>
                  </a:lnTo>
                  <a:lnTo>
                    <a:pt x="1929556" y="569193"/>
                  </a:lnTo>
                  <a:lnTo>
                    <a:pt x="1941394" y="575111"/>
                  </a:lnTo>
                  <a:lnTo>
                    <a:pt x="1953232" y="580270"/>
                  </a:lnTo>
                  <a:lnTo>
                    <a:pt x="1965069" y="584753"/>
                  </a:lnTo>
                  <a:lnTo>
                    <a:pt x="1976907" y="588637"/>
                  </a:lnTo>
                  <a:lnTo>
                    <a:pt x="1988745" y="591992"/>
                  </a:lnTo>
                  <a:lnTo>
                    <a:pt x="2000583" y="594886"/>
                  </a:lnTo>
                  <a:lnTo>
                    <a:pt x="2012421" y="597375"/>
                  </a:lnTo>
                  <a:lnTo>
                    <a:pt x="2024258" y="599514"/>
                  </a:lnTo>
                  <a:lnTo>
                    <a:pt x="2036096" y="601349"/>
                  </a:lnTo>
                  <a:lnTo>
                    <a:pt x="2047934" y="602921"/>
                  </a:lnTo>
                  <a:lnTo>
                    <a:pt x="2059772" y="604267"/>
                  </a:lnTo>
                  <a:lnTo>
                    <a:pt x="2071609" y="605418"/>
                  </a:lnTo>
                  <a:lnTo>
                    <a:pt x="2083447" y="606401"/>
                  </a:lnTo>
                  <a:lnTo>
                    <a:pt x="2095285" y="607241"/>
                  </a:lnTo>
                  <a:lnTo>
                    <a:pt x="2107123" y="607958"/>
                  </a:lnTo>
                  <a:lnTo>
                    <a:pt x="2118961" y="608570"/>
                  </a:lnTo>
                  <a:lnTo>
                    <a:pt x="2130798" y="609091"/>
                  </a:lnTo>
                  <a:lnTo>
                    <a:pt x="2142636" y="609536"/>
                  </a:lnTo>
                  <a:lnTo>
                    <a:pt x="2154474" y="609915"/>
                  </a:lnTo>
                  <a:lnTo>
                    <a:pt x="2166312" y="610237"/>
                  </a:lnTo>
                  <a:lnTo>
                    <a:pt x="2178149" y="610512"/>
                  </a:lnTo>
                  <a:lnTo>
                    <a:pt x="2189987" y="610746"/>
                  </a:lnTo>
                  <a:lnTo>
                    <a:pt x="2201825" y="610946"/>
                  </a:lnTo>
                  <a:lnTo>
                    <a:pt x="2213663" y="611116"/>
                  </a:lnTo>
                  <a:lnTo>
                    <a:pt x="2225500" y="611260"/>
                  </a:lnTo>
                  <a:lnTo>
                    <a:pt x="2237338" y="611383"/>
                  </a:lnTo>
                  <a:lnTo>
                    <a:pt x="2249176" y="611488"/>
                  </a:lnTo>
                  <a:lnTo>
                    <a:pt x="2261014" y="611577"/>
                  </a:lnTo>
                  <a:lnTo>
                    <a:pt x="2272852" y="611653"/>
                  </a:lnTo>
                  <a:lnTo>
                    <a:pt x="2284689" y="611717"/>
                  </a:lnTo>
                  <a:lnTo>
                    <a:pt x="2296527" y="611772"/>
                  </a:lnTo>
                  <a:lnTo>
                    <a:pt x="2308365" y="611819"/>
                  </a:lnTo>
                  <a:lnTo>
                    <a:pt x="2320203" y="611859"/>
                  </a:lnTo>
                  <a:lnTo>
                    <a:pt x="2332040" y="611893"/>
                  </a:lnTo>
                  <a:lnTo>
                    <a:pt x="2343878" y="611921"/>
                  </a:lnTo>
                  <a:lnTo>
                    <a:pt x="2343878" y="612086"/>
                  </a:lnTo>
                  <a:lnTo>
                    <a:pt x="2355716" y="612086"/>
                  </a:lnTo>
                  <a:lnTo>
                    <a:pt x="2367554" y="612086"/>
                  </a:lnTo>
                  <a:lnTo>
                    <a:pt x="2379391" y="612086"/>
                  </a:lnTo>
                  <a:lnTo>
                    <a:pt x="2391229" y="612086"/>
                  </a:lnTo>
                  <a:lnTo>
                    <a:pt x="2403067" y="612086"/>
                  </a:lnTo>
                  <a:lnTo>
                    <a:pt x="2414905" y="612086"/>
                  </a:lnTo>
                  <a:lnTo>
                    <a:pt x="2426743" y="612086"/>
                  </a:lnTo>
                  <a:lnTo>
                    <a:pt x="2438580" y="612086"/>
                  </a:lnTo>
                  <a:lnTo>
                    <a:pt x="2450418" y="612086"/>
                  </a:lnTo>
                  <a:lnTo>
                    <a:pt x="2462256" y="612086"/>
                  </a:lnTo>
                  <a:lnTo>
                    <a:pt x="2474094" y="612086"/>
                  </a:lnTo>
                  <a:lnTo>
                    <a:pt x="2485931" y="612086"/>
                  </a:lnTo>
                  <a:lnTo>
                    <a:pt x="2497769" y="612086"/>
                  </a:lnTo>
                  <a:lnTo>
                    <a:pt x="2509607" y="612086"/>
                  </a:lnTo>
                  <a:lnTo>
                    <a:pt x="2521445" y="612086"/>
                  </a:lnTo>
                  <a:lnTo>
                    <a:pt x="2533283" y="612086"/>
                  </a:lnTo>
                  <a:lnTo>
                    <a:pt x="2545120" y="612086"/>
                  </a:lnTo>
                  <a:lnTo>
                    <a:pt x="2556958" y="612086"/>
                  </a:lnTo>
                  <a:lnTo>
                    <a:pt x="2568796" y="612086"/>
                  </a:lnTo>
                  <a:lnTo>
                    <a:pt x="2580634" y="612086"/>
                  </a:lnTo>
                  <a:lnTo>
                    <a:pt x="2592471" y="612086"/>
                  </a:lnTo>
                  <a:lnTo>
                    <a:pt x="2604309" y="612086"/>
                  </a:lnTo>
                  <a:lnTo>
                    <a:pt x="2616147" y="612086"/>
                  </a:lnTo>
                  <a:lnTo>
                    <a:pt x="2627985" y="612086"/>
                  </a:lnTo>
                  <a:lnTo>
                    <a:pt x="2639822" y="612086"/>
                  </a:lnTo>
                  <a:lnTo>
                    <a:pt x="2651660" y="612086"/>
                  </a:lnTo>
                  <a:lnTo>
                    <a:pt x="2663498" y="612086"/>
                  </a:lnTo>
                  <a:lnTo>
                    <a:pt x="2675336" y="612086"/>
                  </a:lnTo>
                  <a:lnTo>
                    <a:pt x="2687174" y="612086"/>
                  </a:lnTo>
                  <a:lnTo>
                    <a:pt x="2699011" y="612086"/>
                  </a:lnTo>
                  <a:lnTo>
                    <a:pt x="2710849" y="612086"/>
                  </a:lnTo>
                  <a:lnTo>
                    <a:pt x="2722687" y="612086"/>
                  </a:lnTo>
                  <a:lnTo>
                    <a:pt x="2734525" y="612086"/>
                  </a:lnTo>
                  <a:lnTo>
                    <a:pt x="2746362" y="612086"/>
                  </a:lnTo>
                  <a:lnTo>
                    <a:pt x="2758200" y="612086"/>
                  </a:lnTo>
                  <a:lnTo>
                    <a:pt x="2770038" y="612086"/>
                  </a:lnTo>
                  <a:lnTo>
                    <a:pt x="2781876" y="612086"/>
                  </a:lnTo>
                  <a:lnTo>
                    <a:pt x="2793713" y="612086"/>
                  </a:lnTo>
                  <a:lnTo>
                    <a:pt x="2805551" y="612086"/>
                  </a:lnTo>
                  <a:lnTo>
                    <a:pt x="2817389" y="612086"/>
                  </a:lnTo>
                  <a:lnTo>
                    <a:pt x="2829227" y="612086"/>
                  </a:lnTo>
                  <a:lnTo>
                    <a:pt x="2841065" y="612086"/>
                  </a:lnTo>
                  <a:lnTo>
                    <a:pt x="2852902" y="612086"/>
                  </a:lnTo>
                  <a:lnTo>
                    <a:pt x="2864740" y="612086"/>
                  </a:lnTo>
                  <a:lnTo>
                    <a:pt x="2876578" y="612086"/>
                  </a:lnTo>
                  <a:lnTo>
                    <a:pt x="2888416" y="612086"/>
                  </a:lnTo>
                  <a:lnTo>
                    <a:pt x="2900253" y="612086"/>
                  </a:lnTo>
                  <a:lnTo>
                    <a:pt x="2912091" y="612086"/>
                  </a:lnTo>
                  <a:lnTo>
                    <a:pt x="2923929" y="612086"/>
                  </a:lnTo>
                  <a:lnTo>
                    <a:pt x="2935767" y="612086"/>
                  </a:lnTo>
                  <a:lnTo>
                    <a:pt x="2947604" y="612086"/>
                  </a:lnTo>
                  <a:lnTo>
                    <a:pt x="2959442" y="612086"/>
                  </a:lnTo>
                  <a:lnTo>
                    <a:pt x="2971280" y="612086"/>
                  </a:lnTo>
                  <a:lnTo>
                    <a:pt x="2983118" y="612086"/>
                  </a:lnTo>
                  <a:lnTo>
                    <a:pt x="2994956" y="612086"/>
                  </a:lnTo>
                  <a:lnTo>
                    <a:pt x="3006793" y="612086"/>
                  </a:lnTo>
                  <a:lnTo>
                    <a:pt x="3018631" y="612086"/>
                  </a:lnTo>
                  <a:lnTo>
                    <a:pt x="3030469" y="612086"/>
                  </a:lnTo>
                  <a:lnTo>
                    <a:pt x="3042307" y="612086"/>
                  </a:lnTo>
                  <a:lnTo>
                    <a:pt x="3054144" y="612086"/>
                  </a:lnTo>
                  <a:lnTo>
                    <a:pt x="3065982" y="612086"/>
                  </a:lnTo>
                  <a:lnTo>
                    <a:pt x="3077820" y="612086"/>
                  </a:lnTo>
                  <a:lnTo>
                    <a:pt x="3089658" y="612086"/>
                  </a:lnTo>
                  <a:lnTo>
                    <a:pt x="3101496" y="612086"/>
                  </a:lnTo>
                  <a:lnTo>
                    <a:pt x="3113333" y="612086"/>
                  </a:lnTo>
                  <a:lnTo>
                    <a:pt x="3125171" y="612086"/>
                  </a:lnTo>
                  <a:lnTo>
                    <a:pt x="3137009" y="612086"/>
                  </a:lnTo>
                  <a:lnTo>
                    <a:pt x="3148847" y="612086"/>
                  </a:lnTo>
                  <a:lnTo>
                    <a:pt x="3160684" y="612086"/>
                  </a:lnTo>
                  <a:lnTo>
                    <a:pt x="3172522" y="612086"/>
                  </a:lnTo>
                  <a:lnTo>
                    <a:pt x="3184360" y="612086"/>
                  </a:lnTo>
                  <a:lnTo>
                    <a:pt x="3196198" y="612086"/>
                  </a:lnTo>
                  <a:lnTo>
                    <a:pt x="3208035" y="612086"/>
                  </a:lnTo>
                  <a:lnTo>
                    <a:pt x="3219873" y="612086"/>
                  </a:lnTo>
                  <a:lnTo>
                    <a:pt x="3231711" y="612086"/>
                  </a:lnTo>
                  <a:lnTo>
                    <a:pt x="3243549" y="612086"/>
                  </a:lnTo>
                  <a:lnTo>
                    <a:pt x="3255387" y="612086"/>
                  </a:lnTo>
                  <a:lnTo>
                    <a:pt x="3267224" y="612086"/>
                  </a:lnTo>
                  <a:lnTo>
                    <a:pt x="3279062" y="612086"/>
                  </a:lnTo>
                  <a:lnTo>
                    <a:pt x="3290900" y="612086"/>
                  </a:lnTo>
                  <a:lnTo>
                    <a:pt x="3302738" y="612086"/>
                  </a:lnTo>
                  <a:lnTo>
                    <a:pt x="3314575" y="612086"/>
                  </a:lnTo>
                  <a:lnTo>
                    <a:pt x="3326413" y="612086"/>
                  </a:lnTo>
                  <a:lnTo>
                    <a:pt x="3338251" y="612086"/>
                  </a:lnTo>
                  <a:lnTo>
                    <a:pt x="3350089" y="612086"/>
                  </a:lnTo>
                  <a:lnTo>
                    <a:pt x="3361926" y="612086"/>
                  </a:lnTo>
                  <a:lnTo>
                    <a:pt x="3373764" y="612086"/>
                  </a:lnTo>
                  <a:lnTo>
                    <a:pt x="3385602" y="612086"/>
                  </a:lnTo>
                  <a:lnTo>
                    <a:pt x="3397440" y="612086"/>
                  </a:lnTo>
                  <a:lnTo>
                    <a:pt x="3409278" y="612086"/>
                  </a:lnTo>
                  <a:lnTo>
                    <a:pt x="3421115" y="612086"/>
                  </a:lnTo>
                  <a:lnTo>
                    <a:pt x="3432953" y="612086"/>
                  </a:lnTo>
                  <a:lnTo>
                    <a:pt x="3444791" y="612086"/>
                  </a:lnTo>
                  <a:lnTo>
                    <a:pt x="3456629" y="612086"/>
                  </a:lnTo>
                  <a:lnTo>
                    <a:pt x="3468466" y="612086"/>
                  </a:lnTo>
                  <a:lnTo>
                    <a:pt x="3480304" y="612086"/>
                  </a:lnTo>
                  <a:lnTo>
                    <a:pt x="3492142" y="612086"/>
                  </a:lnTo>
                  <a:lnTo>
                    <a:pt x="3503980" y="612086"/>
                  </a:lnTo>
                  <a:lnTo>
                    <a:pt x="3515818" y="612086"/>
                  </a:lnTo>
                  <a:lnTo>
                    <a:pt x="3515818" y="612086"/>
                  </a:lnTo>
                  <a:lnTo>
                    <a:pt x="3527655" y="612086"/>
                  </a:lnTo>
                  <a:lnTo>
                    <a:pt x="3539493" y="612086"/>
                  </a:lnTo>
                  <a:lnTo>
                    <a:pt x="3551331" y="612086"/>
                  </a:lnTo>
                  <a:lnTo>
                    <a:pt x="3563169" y="612086"/>
                  </a:lnTo>
                  <a:lnTo>
                    <a:pt x="3575006" y="612086"/>
                  </a:lnTo>
                  <a:lnTo>
                    <a:pt x="3586844" y="612086"/>
                  </a:lnTo>
                  <a:lnTo>
                    <a:pt x="3598682" y="612086"/>
                  </a:lnTo>
                  <a:lnTo>
                    <a:pt x="3610520" y="612086"/>
                  </a:lnTo>
                  <a:lnTo>
                    <a:pt x="3622357" y="612086"/>
                  </a:lnTo>
                  <a:lnTo>
                    <a:pt x="3634195" y="612086"/>
                  </a:lnTo>
                  <a:lnTo>
                    <a:pt x="3646033" y="612086"/>
                  </a:lnTo>
                  <a:lnTo>
                    <a:pt x="3657871" y="612086"/>
                  </a:lnTo>
                  <a:lnTo>
                    <a:pt x="3669709" y="612086"/>
                  </a:lnTo>
                  <a:lnTo>
                    <a:pt x="3681546" y="612086"/>
                  </a:lnTo>
                  <a:lnTo>
                    <a:pt x="3693384" y="612086"/>
                  </a:lnTo>
                  <a:lnTo>
                    <a:pt x="3705222" y="612086"/>
                  </a:lnTo>
                  <a:lnTo>
                    <a:pt x="3717060" y="612086"/>
                  </a:lnTo>
                  <a:lnTo>
                    <a:pt x="3728897" y="612086"/>
                  </a:lnTo>
                  <a:lnTo>
                    <a:pt x="3740735" y="612086"/>
                  </a:lnTo>
                  <a:lnTo>
                    <a:pt x="3752573" y="612086"/>
                  </a:lnTo>
                  <a:lnTo>
                    <a:pt x="3764411" y="612086"/>
                  </a:lnTo>
                  <a:lnTo>
                    <a:pt x="3776248" y="612086"/>
                  </a:lnTo>
                  <a:lnTo>
                    <a:pt x="3788086" y="612086"/>
                  </a:lnTo>
                  <a:lnTo>
                    <a:pt x="3799924" y="612086"/>
                  </a:lnTo>
                  <a:lnTo>
                    <a:pt x="3811762" y="612086"/>
                  </a:lnTo>
                  <a:lnTo>
                    <a:pt x="3823600" y="612086"/>
                  </a:lnTo>
                  <a:lnTo>
                    <a:pt x="3835437" y="612086"/>
                  </a:lnTo>
                  <a:lnTo>
                    <a:pt x="3847275" y="612086"/>
                  </a:lnTo>
                  <a:lnTo>
                    <a:pt x="3859113" y="612086"/>
                  </a:lnTo>
                  <a:lnTo>
                    <a:pt x="3870951" y="612086"/>
                  </a:lnTo>
                  <a:lnTo>
                    <a:pt x="3882788" y="612086"/>
                  </a:lnTo>
                  <a:lnTo>
                    <a:pt x="3894626" y="612086"/>
                  </a:lnTo>
                  <a:lnTo>
                    <a:pt x="3906464" y="612086"/>
                  </a:lnTo>
                  <a:lnTo>
                    <a:pt x="3918302" y="612086"/>
                  </a:lnTo>
                  <a:lnTo>
                    <a:pt x="3930139" y="612086"/>
                  </a:lnTo>
                  <a:lnTo>
                    <a:pt x="3941977" y="612086"/>
                  </a:lnTo>
                  <a:lnTo>
                    <a:pt x="3953815" y="612086"/>
                  </a:lnTo>
                  <a:lnTo>
                    <a:pt x="3965653" y="612086"/>
                  </a:lnTo>
                  <a:lnTo>
                    <a:pt x="3977491" y="612086"/>
                  </a:lnTo>
                  <a:lnTo>
                    <a:pt x="3989328" y="612086"/>
                  </a:lnTo>
                  <a:lnTo>
                    <a:pt x="4001166" y="612086"/>
                  </a:lnTo>
                  <a:lnTo>
                    <a:pt x="4013004" y="612086"/>
                  </a:lnTo>
                  <a:lnTo>
                    <a:pt x="4024842" y="612086"/>
                  </a:lnTo>
                  <a:lnTo>
                    <a:pt x="4036679" y="612086"/>
                  </a:lnTo>
                  <a:lnTo>
                    <a:pt x="4048517" y="612086"/>
                  </a:lnTo>
                  <a:lnTo>
                    <a:pt x="4060355" y="612086"/>
                  </a:lnTo>
                  <a:lnTo>
                    <a:pt x="4072193" y="612086"/>
                  </a:lnTo>
                  <a:lnTo>
                    <a:pt x="4084031" y="612086"/>
                  </a:lnTo>
                  <a:lnTo>
                    <a:pt x="4095868" y="612086"/>
                  </a:lnTo>
                  <a:lnTo>
                    <a:pt x="4107706" y="612086"/>
                  </a:lnTo>
                  <a:lnTo>
                    <a:pt x="4119544" y="612086"/>
                  </a:lnTo>
                  <a:lnTo>
                    <a:pt x="4131382" y="612086"/>
                  </a:lnTo>
                  <a:lnTo>
                    <a:pt x="4143219" y="612086"/>
                  </a:lnTo>
                  <a:lnTo>
                    <a:pt x="4155057" y="612086"/>
                  </a:lnTo>
                  <a:lnTo>
                    <a:pt x="4166895" y="612086"/>
                  </a:lnTo>
                  <a:lnTo>
                    <a:pt x="4178733" y="612086"/>
                  </a:lnTo>
                  <a:lnTo>
                    <a:pt x="4190570" y="612086"/>
                  </a:lnTo>
                  <a:lnTo>
                    <a:pt x="4202408" y="612086"/>
                  </a:lnTo>
                  <a:lnTo>
                    <a:pt x="4214246" y="612086"/>
                  </a:lnTo>
                  <a:lnTo>
                    <a:pt x="4226084" y="612086"/>
                  </a:lnTo>
                  <a:lnTo>
                    <a:pt x="4237922" y="612086"/>
                  </a:lnTo>
                  <a:lnTo>
                    <a:pt x="4249759" y="612086"/>
                  </a:lnTo>
                  <a:lnTo>
                    <a:pt x="4261597" y="612086"/>
                  </a:lnTo>
                  <a:lnTo>
                    <a:pt x="4273435" y="612086"/>
                  </a:lnTo>
                  <a:lnTo>
                    <a:pt x="4285273" y="612086"/>
                  </a:lnTo>
                  <a:lnTo>
                    <a:pt x="4297110" y="612086"/>
                  </a:lnTo>
                  <a:lnTo>
                    <a:pt x="4308948" y="612086"/>
                  </a:lnTo>
                  <a:lnTo>
                    <a:pt x="4320786" y="612086"/>
                  </a:lnTo>
                  <a:lnTo>
                    <a:pt x="4332624" y="612086"/>
                  </a:lnTo>
                  <a:lnTo>
                    <a:pt x="4344461" y="612086"/>
                  </a:lnTo>
                  <a:lnTo>
                    <a:pt x="4356299" y="612086"/>
                  </a:lnTo>
                  <a:lnTo>
                    <a:pt x="4368137" y="612086"/>
                  </a:lnTo>
                  <a:lnTo>
                    <a:pt x="4379975" y="612086"/>
                  </a:lnTo>
                  <a:lnTo>
                    <a:pt x="4391813" y="612086"/>
                  </a:lnTo>
                  <a:lnTo>
                    <a:pt x="4403650" y="612086"/>
                  </a:lnTo>
                  <a:lnTo>
                    <a:pt x="4415488" y="612086"/>
                  </a:lnTo>
                  <a:lnTo>
                    <a:pt x="4427326" y="612086"/>
                  </a:lnTo>
                  <a:lnTo>
                    <a:pt x="4439164" y="612086"/>
                  </a:lnTo>
                  <a:lnTo>
                    <a:pt x="4451001" y="612086"/>
                  </a:lnTo>
                  <a:lnTo>
                    <a:pt x="4462839" y="612086"/>
                  </a:lnTo>
                  <a:lnTo>
                    <a:pt x="4474677" y="612086"/>
                  </a:lnTo>
                  <a:lnTo>
                    <a:pt x="4486515" y="612086"/>
                  </a:lnTo>
                  <a:lnTo>
                    <a:pt x="4498352" y="612086"/>
                  </a:lnTo>
                  <a:lnTo>
                    <a:pt x="4510190" y="612086"/>
                  </a:lnTo>
                  <a:lnTo>
                    <a:pt x="4522028" y="612086"/>
                  </a:lnTo>
                  <a:lnTo>
                    <a:pt x="4533866" y="612086"/>
                  </a:lnTo>
                  <a:lnTo>
                    <a:pt x="4545704" y="612086"/>
                  </a:lnTo>
                  <a:lnTo>
                    <a:pt x="4557541" y="612086"/>
                  </a:lnTo>
                  <a:lnTo>
                    <a:pt x="4569379" y="612086"/>
                  </a:lnTo>
                  <a:lnTo>
                    <a:pt x="4581217" y="612086"/>
                  </a:lnTo>
                  <a:lnTo>
                    <a:pt x="4593055" y="612086"/>
                  </a:lnTo>
                  <a:lnTo>
                    <a:pt x="4604892" y="612086"/>
                  </a:lnTo>
                  <a:lnTo>
                    <a:pt x="4616730" y="612086"/>
                  </a:lnTo>
                  <a:lnTo>
                    <a:pt x="4628568" y="612086"/>
                  </a:lnTo>
                  <a:lnTo>
                    <a:pt x="4640406" y="612086"/>
                  </a:lnTo>
                  <a:lnTo>
                    <a:pt x="4652244" y="612086"/>
                  </a:lnTo>
                  <a:lnTo>
                    <a:pt x="4664081" y="612086"/>
                  </a:lnTo>
                  <a:lnTo>
                    <a:pt x="4675919" y="612086"/>
                  </a:lnTo>
                  <a:lnTo>
                    <a:pt x="4687757" y="612086"/>
                  </a:lnTo>
                </a:path>
              </a:pathLst>
            </a:custGeom>
            <a:ln w="40651" cap="flat">
              <a:solidFill>
                <a:srgbClr val="E8E8E8">
                  <a:alpha val="100000"/>
                </a:srgbClr>
              </a:solidFill>
              <a:prstDash val="solid"/>
              <a:round/>
            </a:ln>
          </p:spPr>
          <p:txBody>
            <a:bodyPr/>
            <a:lstStyle/>
            <a:p/>
          </p:txBody>
        </p:sp>
        <p:sp>
          <p:nvSpPr>
            <p:cNvPr id="72" name="pl72"/>
            <p:cNvSpPr/>
            <p:nvPr/>
          </p:nvSpPr>
          <p:spPr>
            <a:xfrm>
              <a:off x="2482252" y="2741450"/>
              <a:ext cx="4687757" cy="244809"/>
            </a:xfrm>
            <a:custGeom>
              <a:avLst/>
              <a:pathLst>
                <a:path w="4687757" h="244809">
                  <a:moveTo>
                    <a:pt x="0" y="41"/>
                  </a:moveTo>
                  <a:lnTo>
                    <a:pt x="11837" y="48"/>
                  </a:lnTo>
                  <a:lnTo>
                    <a:pt x="23675" y="56"/>
                  </a:lnTo>
                  <a:lnTo>
                    <a:pt x="35513" y="66"/>
                  </a:lnTo>
                  <a:lnTo>
                    <a:pt x="47351" y="78"/>
                  </a:lnTo>
                  <a:lnTo>
                    <a:pt x="59188" y="92"/>
                  </a:lnTo>
                  <a:lnTo>
                    <a:pt x="71026" y="108"/>
                  </a:lnTo>
                  <a:lnTo>
                    <a:pt x="82864" y="127"/>
                  </a:lnTo>
                  <a:lnTo>
                    <a:pt x="94702" y="149"/>
                  </a:lnTo>
                  <a:lnTo>
                    <a:pt x="106539" y="175"/>
                  </a:lnTo>
                  <a:lnTo>
                    <a:pt x="118377" y="206"/>
                  </a:lnTo>
                  <a:lnTo>
                    <a:pt x="130215" y="242"/>
                  </a:lnTo>
                  <a:lnTo>
                    <a:pt x="142053" y="284"/>
                  </a:lnTo>
                  <a:lnTo>
                    <a:pt x="153891" y="334"/>
                  </a:lnTo>
                  <a:lnTo>
                    <a:pt x="165728" y="393"/>
                  </a:lnTo>
                  <a:lnTo>
                    <a:pt x="177566" y="462"/>
                  </a:lnTo>
                  <a:lnTo>
                    <a:pt x="189404" y="542"/>
                  </a:lnTo>
                  <a:lnTo>
                    <a:pt x="201242" y="637"/>
                  </a:lnTo>
                  <a:lnTo>
                    <a:pt x="213079" y="748"/>
                  </a:lnTo>
                  <a:lnTo>
                    <a:pt x="224917" y="878"/>
                  </a:lnTo>
                  <a:lnTo>
                    <a:pt x="236755" y="1031"/>
                  </a:lnTo>
                  <a:lnTo>
                    <a:pt x="248593" y="1211"/>
                  </a:lnTo>
                  <a:lnTo>
                    <a:pt x="260430" y="1421"/>
                  </a:lnTo>
                  <a:lnTo>
                    <a:pt x="272268" y="1666"/>
                  </a:lnTo>
                  <a:lnTo>
                    <a:pt x="284106" y="1954"/>
                  </a:lnTo>
                  <a:lnTo>
                    <a:pt x="295944" y="2291"/>
                  </a:lnTo>
                  <a:lnTo>
                    <a:pt x="307782" y="2684"/>
                  </a:lnTo>
                  <a:lnTo>
                    <a:pt x="319619" y="3142"/>
                  </a:lnTo>
                  <a:lnTo>
                    <a:pt x="331457" y="3677"/>
                  </a:lnTo>
                  <a:lnTo>
                    <a:pt x="343295" y="4300"/>
                  </a:lnTo>
                  <a:lnTo>
                    <a:pt x="355133" y="5023"/>
                  </a:lnTo>
                  <a:lnTo>
                    <a:pt x="366970" y="5862"/>
                  </a:lnTo>
                  <a:lnTo>
                    <a:pt x="378808" y="6833"/>
                  </a:lnTo>
                  <a:lnTo>
                    <a:pt x="390646" y="7953"/>
                  </a:lnTo>
                  <a:lnTo>
                    <a:pt x="402484" y="9243"/>
                  </a:lnTo>
                  <a:lnTo>
                    <a:pt x="414321" y="10723"/>
                  </a:lnTo>
                  <a:lnTo>
                    <a:pt x="426159" y="12413"/>
                  </a:lnTo>
                  <a:lnTo>
                    <a:pt x="437997" y="14335"/>
                  </a:lnTo>
                  <a:lnTo>
                    <a:pt x="449835" y="16511"/>
                  </a:lnTo>
                  <a:lnTo>
                    <a:pt x="461673" y="18958"/>
                  </a:lnTo>
                  <a:lnTo>
                    <a:pt x="473510" y="21695"/>
                  </a:lnTo>
                  <a:lnTo>
                    <a:pt x="485348" y="24731"/>
                  </a:lnTo>
                  <a:lnTo>
                    <a:pt x="497186" y="28075"/>
                  </a:lnTo>
                  <a:lnTo>
                    <a:pt x="509024" y="31723"/>
                  </a:lnTo>
                  <a:lnTo>
                    <a:pt x="520861" y="35667"/>
                  </a:lnTo>
                  <a:lnTo>
                    <a:pt x="532699" y="39885"/>
                  </a:lnTo>
                  <a:lnTo>
                    <a:pt x="544537" y="44347"/>
                  </a:lnTo>
                  <a:lnTo>
                    <a:pt x="556375" y="49012"/>
                  </a:lnTo>
                  <a:lnTo>
                    <a:pt x="568213" y="53829"/>
                  </a:lnTo>
                  <a:lnTo>
                    <a:pt x="580050" y="58740"/>
                  </a:lnTo>
                  <a:lnTo>
                    <a:pt x="591888" y="63684"/>
                  </a:lnTo>
                  <a:lnTo>
                    <a:pt x="603726" y="68596"/>
                  </a:lnTo>
                  <a:lnTo>
                    <a:pt x="615564" y="73413"/>
                  </a:lnTo>
                  <a:lnTo>
                    <a:pt x="627401" y="78078"/>
                  </a:lnTo>
                  <a:lnTo>
                    <a:pt x="639239" y="82540"/>
                  </a:lnTo>
                  <a:lnTo>
                    <a:pt x="651077" y="86758"/>
                  </a:lnTo>
                  <a:lnTo>
                    <a:pt x="662915" y="90701"/>
                  </a:lnTo>
                  <a:lnTo>
                    <a:pt x="674752" y="94350"/>
                  </a:lnTo>
                  <a:lnTo>
                    <a:pt x="686590" y="97693"/>
                  </a:lnTo>
                  <a:lnTo>
                    <a:pt x="698428" y="100730"/>
                  </a:lnTo>
                  <a:lnTo>
                    <a:pt x="710266" y="103466"/>
                  </a:lnTo>
                  <a:lnTo>
                    <a:pt x="722104" y="105914"/>
                  </a:lnTo>
                  <a:lnTo>
                    <a:pt x="733941" y="108089"/>
                  </a:lnTo>
                  <a:lnTo>
                    <a:pt x="745779" y="110012"/>
                  </a:lnTo>
                  <a:lnTo>
                    <a:pt x="757617" y="111702"/>
                  </a:lnTo>
                  <a:lnTo>
                    <a:pt x="769455" y="113181"/>
                  </a:lnTo>
                  <a:lnTo>
                    <a:pt x="781292" y="114471"/>
                  </a:lnTo>
                  <a:lnTo>
                    <a:pt x="793130" y="115592"/>
                  </a:lnTo>
                  <a:lnTo>
                    <a:pt x="804968" y="116563"/>
                  </a:lnTo>
                  <a:lnTo>
                    <a:pt x="816806" y="117402"/>
                  </a:lnTo>
                  <a:lnTo>
                    <a:pt x="828643" y="118125"/>
                  </a:lnTo>
                  <a:lnTo>
                    <a:pt x="840481" y="118747"/>
                  </a:lnTo>
                  <a:lnTo>
                    <a:pt x="852319" y="119282"/>
                  </a:lnTo>
                  <a:lnTo>
                    <a:pt x="864157" y="119741"/>
                  </a:lnTo>
                  <a:lnTo>
                    <a:pt x="875995" y="120134"/>
                  </a:lnTo>
                  <a:lnTo>
                    <a:pt x="887832" y="120470"/>
                  </a:lnTo>
                  <a:lnTo>
                    <a:pt x="899670" y="120758"/>
                  </a:lnTo>
                  <a:lnTo>
                    <a:pt x="911508" y="121004"/>
                  </a:lnTo>
                  <a:lnTo>
                    <a:pt x="923346" y="121214"/>
                  </a:lnTo>
                  <a:lnTo>
                    <a:pt x="935183" y="121393"/>
                  </a:lnTo>
                  <a:lnTo>
                    <a:pt x="947021" y="121546"/>
                  </a:lnTo>
                  <a:lnTo>
                    <a:pt x="958859" y="121676"/>
                  </a:lnTo>
                  <a:lnTo>
                    <a:pt x="970697" y="121787"/>
                  </a:lnTo>
                  <a:lnTo>
                    <a:pt x="982534" y="121882"/>
                  </a:lnTo>
                  <a:lnTo>
                    <a:pt x="994372" y="121963"/>
                  </a:lnTo>
                  <a:lnTo>
                    <a:pt x="1006210" y="122032"/>
                  </a:lnTo>
                  <a:lnTo>
                    <a:pt x="1018048" y="122090"/>
                  </a:lnTo>
                  <a:lnTo>
                    <a:pt x="1029886" y="122140"/>
                  </a:lnTo>
                  <a:lnTo>
                    <a:pt x="1041723" y="122182"/>
                  </a:lnTo>
                  <a:lnTo>
                    <a:pt x="1053561" y="122219"/>
                  </a:lnTo>
                  <a:lnTo>
                    <a:pt x="1065399" y="122249"/>
                  </a:lnTo>
                  <a:lnTo>
                    <a:pt x="1077237" y="122275"/>
                  </a:lnTo>
                  <a:lnTo>
                    <a:pt x="1089074" y="122298"/>
                  </a:lnTo>
                  <a:lnTo>
                    <a:pt x="1100912" y="122317"/>
                  </a:lnTo>
                  <a:lnTo>
                    <a:pt x="1112750" y="122333"/>
                  </a:lnTo>
                  <a:lnTo>
                    <a:pt x="1124588" y="122347"/>
                  </a:lnTo>
                  <a:lnTo>
                    <a:pt x="1136426" y="122358"/>
                  </a:lnTo>
                  <a:lnTo>
                    <a:pt x="1148263" y="122368"/>
                  </a:lnTo>
                  <a:lnTo>
                    <a:pt x="1160101" y="122377"/>
                  </a:lnTo>
                  <a:lnTo>
                    <a:pt x="1171939" y="122384"/>
                  </a:lnTo>
                  <a:lnTo>
                    <a:pt x="1171939" y="122466"/>
                  </a:lnTo>
                  <a:lnTo>
                    <a:pt x="1183777" y="122473"/>
                  </a:lnTo>
                  <a:lnTo>
                    <a:pt x="1195614" y="122482"/>
                  </a:lnTo>
                  <a:lnTo>
                    <a:pt x="1207452" y="122492"/>
                  </a:lnTo>
                  <a:lnTo>
                    <a:pt x="1219290" y="122503"/>
                  </a:lnTo>
                  <a:lnTo>
                    <a:pt x="1231128" y="122517"/>
                  </a:lnTo>
                  <a:lnTo>
                    <a:pt x="1242965" y="122533"/>
                  </a:lnTo>
                  <a:lnTo>
                    <a:pt x="1254803" y="122552"/>
                  </a:lnTo>
                  <a:lnTo>
                    <a:pt x="1266641" y="122574"/>
                  </a:lnTo>
                  <a:lnTo>
                    <a:pt x="1278479" y="122601"/>
                  </a:lnTo>
                  <a:lnTo>
                    <a:pt x="1290317" y="122631"/>
                  </a:lnTo>
                  <a:lnTo>
                    <a:pt x="1302154" y="122667"/>
                  </a:lnTo>
                  <a:lnTo>
                    <a:pt x="1313992" y="122710"/>
                  </a:lnTo>
                  <a:lnTo>
                    <a:pt x="1325830" y="122760"/>
                  </a:lnTo>
                  <a:lnTo>
                    <a:pt x="1337668" y="122818"/>
                  </a:lnTo>
                  <a:lnTo>
                    <a:pt x="1349505" y="122887"/>
                  </a:lnTo>
                  <a:lnTo>
                    <a:pt x="1361343" y="122968"/>
                  </a:lnTo>
                  <a:lnTo>
                    <a:pt x="1373181" y="123062"/>
                  </a:lnTo>
                  <a:lnTo>
                    <a:pt x="1385019" y="123174"/>
                  </a:lnTo>
                  <a:lnTo>
                    <a:pt x="1396856" y="123304"/>
                  </a:lnTo>
                  <a:lnTo>
                    <a:pt x="1408694" y="123457"/>
                  </a:lnTo>
                  <a:lnTo>
                    <a:pt x="1420532" y="123636"/>
                  </a:lnTo>
                  <a:lnTo>
                    <a:pt x="1432370" y="123846"/>
                  </a:lnTo>
                  <a:lnTo>
                    <a:pt x="1444208" y="124092"/>
                  </a:lnTo>
                  <a:lnTo>
                    <a:pt x="1456045" y="124380"/>
                  </a:lnTo>
                  <a:lnTo>
                    <a:pt x="1467883" y="124716"/>
                  </a:lnTo>
                  <a:lnTo>
                    <a:pt x="1479721" y="125109"/>
                  </a:lnTo>
                  <a:lnTo>
                    <a:pt x="1491559" y="125568"/>
                  </a:lnTo>
                  <a:lnTo>
                    <a:pt x="1503396" y="126103"/>
                  </a:lnTo>
                  <a:lnTo>
                    <a:pt x="1515234" y="126725"/>
                  </a:lnTo>
                  <a:lnTo>
                    <a:pt x="1527072" y="127448"/>
                  </a:lnTo>
                  <a:lnTo>
                    <a:pt x="1538910" y="128287"/>
                  </a:lnTo>
                  <a:lnTo>
                    <a:pt x="1550748" y="129258"/>
                  </a:lnTo>
                  <a:lnTo>
                    <a:pt x="1562585" y="130379"/>
                  </a:lnTo>
                  <a:lnTo>
                    <a:pt x="1574423" y="131669"/>
                  </a:lnTo>
                  <a:lnTo>
                    <a:pt x="1586261" y="133148"/>
                  </a:lnTo>
                  <a:lnTo>
                    <a:pt x="1598099" y="134838"/>
                  </a:lnTo>
                  <a:lnTo>
                    <a:pt x="1609936" y="136761"/>
                  </a:lnTo>
                  <a:lnTo>
                    <a:pt x="1621774" y="138936"/>
                  </a:lnTo>
                  <a:lnTo>
                    <a:pt x="1633612" y="141384"/>
                  </a:lnTo>
                  <a:lnTo>
                    <a:pt x="1645450" y="144120"/>
                  </a:lnTo>
                  <a:lnTo>
                    <a:pt x="1657287" y="147157"/>
                  </a:lnTo>
                  <a:lnTo>
                    <a:pt x="1669125" y="150500"/>
                  </a:lnTo>
                  <a:lnTo>
                    <a:pt x="1680963" y="154149"/>
                  </a:lnTo>
                  <a:lnTo>
                    <a:pt x="1692801" y="158092"/>
                  </a:lnTo>
                  <a:lnTo>
                    <a:pt x="1704639" y="162310"/>
                  </a:lnTo>
                  <a:lnTo>
                    <a:pt x="1716476" y="166772"/>
                  </a:lnTo>
                  <a:lnTo>
                    <a:pt x="1728314" y="171437"/>
                  </a:lnTo>
                  <a:lnTo>
                    <a:pt x="1740152" y="176254"/>
                  </a:lnTo>
                  <a:lnTo>
                    <a:pt x="1751990" y="181166"/>
                  </a:lnTo>
                  <a:lnTo>
                    <a:pt x="1763827" y="186110"/>
                  </a:lnTo>
                  <a:lnTo>
                    <a:pt x="1775665" y="191021"/>
                  </a:lnTo>
                  <a:lnTo>
                    <a:pt x="1787503" y="195838"/>
                  </a:lnTo>
                  <a:lnTo>
                    <a:pt x="1799341" y="200503"/>
                  </a:lnTo>
                  <a:lnTo>
                    <a:pt x="1811178" y="204965"/>
                  </a:lnTo>
                  <a:lnTo>
                    <a:pt x="1823016" y="209183"/>
                  </a:lnTo>
                  <a:lnTo>
                    <a:pt x="1834854" y="213126"/>
                  </a:lnTo>
                  <a:lnTo>
                    <a:pt x="1846692" y="216775"/>
                  </a:lnTo>
                  <a:lnTo>
                    <a:pt x="1858530" y="220118"/>
                  </a:lnTo>
                  <a:lnTo>
                    <a:pt x="1870367" y="223155"/>
                  </a:lnTo>
                  <a:lnTo>
                    <a:pt x="1882205" y="225891"/>
                  </a:lnTo>
                  <a:lnTo>
                    <a:pt x="1894043" y="228339"/>
                  </a:lnTo>
                  <a:lnTo>
                    <a:pt x="1905881" y="230515"/>
                  </a:lnTo>
                  <a:lnTo>
                    <a:pt x="1917718" y="232437"/>
                  </a:lnTo>
                  <a:lnTo>
                    <a:pt x="1929556" y="234127"/>
                  </a:lnTo>
                  <a:lnTo>
                    <a:pt x="1941394" y="235607"/>
                  </a:lnTo>
                  <a:lnTo>
                    <a:pt x="1953232" y="236896"/>
                  </a:lnTo>
                  <a:lnTo>
                    <a:pt x="1965069" y="238017"/>
                  </a:lnTo>
                  <a:lnTo>
                    <a:pt x="1976907" y="238988"/>
                  </a:lnTo>
                  <a:lnTo>
                    <a:pt x="1988745" y="239827"/>
                  </a:lnTo>
                  <a:lnTo>
                    <a:pt x="2000583" y="240550"/>
                  </a:lnTo>
                  <a:lnTo>
                    <a:pt x="2012421" y="241173"/>
                  </a:lnTo>
                  <a:lnTo>
                    <a:pt x="2024258" y="241708"/>
                  </a:lnTo>
                  <a:lnTo>
                    <a:pt x="2036096" y="242166"/>
                  </a:lnTo>
                  <a:lnTo>
                    <a:pt x="2047934" y="242559"/>
                  </a:lnTo>
                  <a:lnTo>
                    <a:pt x="2059772" y="242896"/>
                  </a:lnTo>
                  <a:lnTo>
                    <a:pt x="2071609" y="243183"/>
                  </a:lnTo>
                  <a:lnTo>
                    <a:pt x="2083447" y="243429"/>
                  </a:lnTo>
                  <a:lnTo>
                    <a:pt x="2095285" y="243639"/>
                  </a:lnTo>
                  <a:lnTo>
                    <a:pt x="2107123" y="243819"/>
                  </a:lnTo>
                  <a:lnTo>
                    <a:pt x="2118961" y="243971"/>
                  </a:lnTo>
                  <a:lnTo>
                    <a:pt x="2130798" y="244102"/>
                  </a:lnTo>
                  <a:lnTo>
                    <a:pt x="2142636" y="244213"/>
                  </a:lnTo>
                  <a:lnTo>
                    <a:pt x="2154474" y="244308"/>
                  </a:lnTo>
                  <a:lnTo>
                    <a:pt x="2166312" y="244388"/>
                  </a:lnTo>
                  <a:lnTo>
                    <a:pt x="2178149" y="244457"/>
                  </a:lnTo>
                  <a:lnTo>
                    <a:pt x="2189987" y="244516"/>
                  </a:lnTo>
                  <a:lnTo>
                    <a:pt x="2201825" y="244565"/>
                  </a:lnTo>
                  <a:lnTo>
                    <a:pt x="2213663" y="244608"/>
                  </a:lnTo>
                  <a:lnTo>
                    <a:pt x="2225500" y="244644"/>
                  </a:lnTo>
                  <a:lnTo>
                    <a:pt x="2237338" y="244675"/>
                  </a:lnTo>
                  <a:lnTo>
                    <a:pt x="2249176" y="244701"/>
                  </a:lnTo>
                  <a:lnTo>
                    <a:pt x="2261014" y="244723"/>
                  </a:lnTo>
                  <a:lnTo>
                    <a:pt x="2272852" y="244742"/>
                  </a:lnTo>
                  <a:lnTo>
                    <a:pt x="2284689" y="244758"/>
                  </a:lnTo>
                  <a:lnTo>
                    <a:pt x="2296527" y="244772"/>
                  </a:lnTo>
                  <a:lnTo>
                    <a:pt x="2308365" y="244784"/>
                  </a:lnTo>
                  <a:lnTo>
                    <a:pt x="2320203" y="244794"/>
                  </a:lnTo>
                  <a:lnTo>
                    <a:pt x="2332040" y="244802"/>
                  </a:lnTo>
                  <a:lnTo>
                    <a:pt x="2343878" y="244809"/>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3" name="pl73"/>
            <p:cNvSpPr/>
            <p:nvPr/>
          </p:nvSpPr>
          <p:spPr>
            <a:xfrm>
              <a:off x="2482252" y="4332980"/>
              <a:ext cx="4687757" cy="122425"/>
            </a:xfrm>
            <a:custGeom>
              <a:avLst/>
              <a:pathLst>
                <a:path w="4687757" h="122425">
                  <a:moveTo>
                    <a:pt x="0" y="122425"/>
                  </a:moveTo>
                  <a:lnTo>
                    <a:pt x="11837" y="122425"/>
                  </a:lnTo>
                  <a:lnTo>
                    <a:pt x="23675" y="122425"/>
                  </a:lnTo>
                  <a:lnTo>
                    <a:pt x="35513" y="122425"/>
                  </a:lnTo>
                  <a:lnTo>
                    <a:pt x="47351" y="122425"/>
                  </a:lnTo>
                  <a:lnTo>
                    <a:pt x="59188" y="122425"/>
                  </a:lnTo>
                  <a:lnTo>
                    <a:pt x="71026" y="122425"/>
                  </a:lnTo>
                  <a:lnTo>
                    <a:pt x="82864" y="122425"/>
                  </a:lnTo>
                  <a:lnTo>
                    <a:pt x="94702" y="122425"/>
                  </a:lnTo>
                  <a:lnTo>
                    <a:pt x="106539" y="122425"/>
                  </a:lnTo>
                  <a:lnTo>
                    <a:pt x="118377" y="122425"/>
                  </a:lnTo>
                  <a:lnTo>
                    <a:pt x="130215" y="122425"/>
                  </a:lnTo>
                  <a:lnTo>
                    <a:pt x="142053" y="122425"/>
                  </a:lnTo>
                  <a:lnTo>
                    <a:pt x="153891" y="122425"/>
                  </a:lnTo>
                  <a:lnTo>
                    <a:pt x="165728" y="122425"/>
                  </a:lnTo>
                  <a:lnTo>
                    <a:pt x="177566" y="122425"/>
                  </a:lnTo>
                  <a:lnTo>
                    <a:pt x="189404" y="122425"/>
                  </a:lnTo>
                  <a:lnTo>
                    <a:pt x="201242" y="122425"/>
                  </a:lnTo>
                  <a:lnTo>
                    <a:pt x="213079" y="122425"/>
                  </a:lnTo>
                  <a:lnTo>
                    <a:pt x="224917" y="122425"/>
                  </a:lnTo>
                  <a:lnTo>
                    <a:pt x="236755" y="122425"/>
                  </a:lnTo>
                  <a:lnTo>
                    <a:pt x="248593" y="122425"/>
                  </a:lnTo>
                  <a:lnTo>
                    <a:pt x="260430" y="122425"/>
                  </a:lnTo>
                  <a:lnTo>
                    <a:pt x="272268" y="122425"/>
                  </a:lnTo>
                  <a:lnTo>
                    <a:pt x="284106" y="122425"/>
                  </a:lnTo>
                  <a:lnTo>
                    <a:pt x="295944" y="122425"/>
                  </a:lnTo>
                  <a:lnTo>
                    <a:pt x="307782" y="122425"/>
                  </a:lnTo>
                  <a:lnTo>
                    <a:pt x="319619" y="122425"/>
                  </a:lnTo>
                  <a:lnTo>
                    <a:pt x="331457" y="122425"/>
                  </a:lnTo>
                  <a:lnTo>
                    <a:pt x="343295" y="122425"/>
                  </a:lnTo>
                  <a:lnTo>
                    <a:pt x="355133" y="122425"/>
                  </a:lnTo>
                  <a:lnTo>
                    <a:pt x="366970" y="122425"/>
                  </a:lnTo>
                  <a:lnTo>
                    <a:pt x="378808" y="122425"/>
                  </a:lnTo>
                  <a:lnTo>
                    <a:pt x="390646" y="122425"/>
                  </a:lnTo>
                  <a:lnTo>
                    <a:pt x="402484" y="122425"/>
                  </a:lnTo>
                  <a:lnTo>
                    <a:pt x="414321" y="122425"/>
                  </a:lnTo>
                  <a:lnTo>
                    <a:pt x="426159" y="122425"/>
                  </a:lnTo>
                  <a:lnTo>
                    <a:pt x="437997" y="122425"/>
                  </a:lnTo>
                  <a:lnTo>
                    <a:pt x="449835" y="122425"/>
                  </a:lnTo>
                  <a:lnTo>
                    <a:pt x="461673" y="122425"/>
                  </a:lnTo>
                  <a:lnTo>
                    <a:pt x="473510" y="122425"/>
                  </a:lnTo>
                  <a:lnTo>
                    <a:pt x="485348" y="122425"/>
                  </a:lnTo>
                  <a:lnTo>
                    <a:pt x="497186" y="122425"/>
                  </a:lnTo>
                  <a:lnTo>
                    <a:pt x="509024" y="122425"/>
                  </a:lnTo>
                  <a:lnTo>
                    <a:pt x="520861" y="122425"/>
                  </a:lnTo>
                  <a:lnTo>
                    <a:pt x="532699" y="122425"/>
                  </a:lnTo>
                  <a:lnTo>
                    <a:pt x="544537" y="122425"/>
                  </a:lnTo>
                  <a:lnTo>
                    <a:pt x="556375" y="122425"/>
                  </a:lnTo>
                  <a:lnTo>
                    <a:pt x="568213" y="122425"/>
                  </a:lnTo>
                  <a:lnTo>
                    <a:pt x="580050" y="122425"/>
                  </a:lnTo>
                  <a:lnTo>
                    <a:pt x="591888" y="122425"/>
                  </a:lnTo>
                  <a:lnTo>
                    <a:pt x="603726" y="122425"/>
                  </a:lnTo>
                  <a:lnTo>
                    <a:pt x="615564" y="122425"/>
                  </a:lnTo>
                  <a:lnTo>
                    <a:pt x="627401" y="122425"/>
                  </a:lnTo>
                  <a:lnTo>
                    <a:pt x="639239" y="122425"/>
                  </a:lnTo>
                  <a:lnTo>
                    <a:pt x="651077" y="122425"/>
                  </a:lnTo>
                  <a:lnTo>
                    <a:pt x="662915" y="122425"/>
                  </a:lnTo>
                  <a:lnTo>
                    <a:pt x="674752" y="122425"/>
                  </a:lnTo>
                  <a:lnTo>
                    <a:pt x="686590" y="122425"/>
                  </a:lnTo>
                  <a:lnTo>
                    <a:pt x="698428" y="122425"/>
                  </a:lnTo>
                  <a:lnTo>
                    <a:pt x="710266" y="122425"/>
                  </a:lnTo>
                  <a:lnTo>
                    <a:pt x="722104" y="122425"/>
                  </a:lnTo>
                  <a:lnTo>
                    <a:pt x="733941" y="122425"/>
                  </a:lnTo>
                  <a:lnTo>
                    <a:pt x="745779" y="122425"/>
                  </a:lnTo>
                  <a:lnTo>
                    <a:pt x="757617" y="122425"/>
                  </a:lnTo>
                  <a:lnTo>
                    <a:pt x="769455" y="122425"/>
                  </a:lnTo>
                  <a:lnTo>
                    <a:pt x="781292" y="122425"/>
                  </a:lnTo>
                  <a:lnTo>
                    <a:pt x="793130" y="122425"/>
                  </a:lnTo>
                  <a:lnTo>
                    <a:pt x="804968" y="122425"/>
                  </a:lnTo>
                  <a:lnTo>
                    <a:pt x="816806" y="122425"/>
                  </a:lnTo>
                  <a:lnTo>
                    <a:pt x="828643" y="122425"/>
                  </a:lnTo>
                  <a:lnTo>
                    <a:pt x="840481" y="122425"/>
                  </a:lnTo>
                  <a:lnTo>
                    <a:pt x="852319" y="122425"/>
                  </a:lnTo>
                  <a:lnTo>
                    <a:pt x="864157" y="122425"/>
                  </a:lnTo>
                  <a:lnTo>
                    <a:pt x="875995" y="122425"/>
                  </a:lnTo>
                  <a:lnTo>
                    <a:pt x="887832" y="122425"/>
                  </a:lnTo>
                  <a:lnTo>
                    <a:pt x="899670" y="122425"/>
                  </a:lnTo>
                  <a:lnTo>
                    <a:pt x="911508" y="122425"/>
                  </a:lnTo>
                  <a:lnTo>
                    <a:pt x="923346" y="122425"/>
                  </a:lnTo>
                  <a:lnTo>
                    <a:pt x="935183" y="122425"/>
                  </a:lnTo>
                  <a:lnTo>
                    <a:pt x="947021" y="122425"/>
                  </a:lnTo>
                  <a:lnTo>
                    <a:pt x="958859" y="122425"/>
                  </a:lnTo>
                  <a:lnTo>
                    <a:pt x="970697" y="122425"/>
                  </a:lnTo>
                  <a:lnTo>
                    <a:pt x="982534" y="122425"/>
                  </a:lnTo>
                  <a:lnTo>
                    <a:pt x="994372" y="122425"/>
                  </a:lnTo>
                  <a:lnTo>
                    <a:pt x="1006210" y="122425"/>
                  </a:lnTo>
                  <a:lnTo>
                    <a:pt x="1018048" y="122425"/>
                  </a:lnTo>
                  <a:lnTo>
                    <a:pt x="1029886" y="122425"/>
                  </a:lnTo>
                  <a:lnTo>
                    <a:pt x="1041723" y="122425"/>
                  </a:lnTo>
                  <a:lnTo>
                    <a:pt x="1053561" y="122425"/>
                  </a:lnTo>
                  <a:lnTo>
                    <a:pt x="1065399" y="122425"/>
                  </a:lnTo>
                  <a:lnTo>
                    <a:pt x="1077237" y="122425"/>
                  </a:lnTo>
                  <a:lnTo>
                    <a:pt x="1089074" y="122425"/>
                  </a:lnTo>
                  <a:lnTo>
                    <a:pt x="1100912" y="122425"/>
                  </a:lnTo>
                  <a:lnTo>
                    <a:pt x="1112750" y="122425"/>
                  </a:lnTo>
                  <a:lnTo>
                    <a:pt x="1124588" y="122425"/>
                  </a:lnTo>
                  <a:lnTo>
                    <a:pt x="1136426" y="122425"/>
                  </a:lnTo>
                  <a:lnTo>
                    <a:pt x="1148263" y="122425"/>
                  </a:lnTo>
                  <a:lnTo>
                    <a:pt x="1160101" y="122425"/>
                  </a:lnTo>
                  <a:lnTo>
                    <a:pt x="1171939" y="122425"/>
                  </a:lnTo>
                  <a:lnTo>
                    <a:pt x="1171939" y="122384"/>
                  </a:lnTo>
                  <a:lnTo>
                    <a:pt x="1183777" y="122377"/>
                  </a:lnTo>
                  <a:lnTo>
                    <a:pt x="1195614" y="122368"/>
                  </a:lnTo>
                  <a:lnTo>
                    <a:pt x="1207452" y="122358"/>
                  </a:lnTo>
                  <a:lnTo>
                    <a:pt x="1219290" y="122347"/>
                  </a:lnTo>
                  <a:lnTo>
                    <a:pt x="1231128" y="122333"/>
                  </a:lnTo>
                  <a:lnTo>
                    <a:pt x="1242965" y="122317"/>
                  </a:lnTo>
                  <a:lnTo>
                    <a:pt x="1254803" y="122298"/>
                  </a:lnTo>
                  <a:lnTo>
                    <a:pt x="1266641" y="122275"/>
                  </a:lnTo>
                  <a:lnTo>
                    <a:pt x="1278479" y="122249"/>
                  </a:lnTo>
                  <a:lnTo>
                    <a:pt x="1290317" y="122219"/>
                  </a:lnTo>
                  <a:lnTo>
                    <a:pt x="1302154" y="122182"/>
                  </a:lnTo>
                  <a:lnTo>
                    <a:pt x="1313992" y="122140"/>
                  </a:lnTo>
                  <a:lnTo>
                    <a:pt x="1325830" y="122090"/>
                  </a:lnTo>
                  <a:lnTo>
                    <a:pt x="1337668" y="122032"/>
                  </a:lnTo>
                  <a:lnTo>
                    <a:pt x="1349505" y="121963"/>
                  </a:lnTo>
                  <a:lnTo>
                    <a:pt x="1361343" y="121882"/>
                  </a:lnTo>
                  <a:lnTo>
                    <a:pt x="1373181" y="121787"/>
                  </a:lnTo>
                  <a:lnTo>
                    <a:pt x="1385019" y="121676"/>
                  </a:lnTo>
                  <a:lnTo>
                    <a:pt x="1396856" y="121546"/>
                  </a:lnTo>
                  <a:lnTo>
                    <a:pt x="1408694" y="121393"/>
                  </a:lnTo>
                  <a:lnTo>
                    <a:pt x="1420532" y="121214"/>
                  </a:lnTo>
                  <a:lnTo>
                    <a:pt x="1432370" y="121004"/>
                  </a:lnTo>
                  <a:lnTo>
                    <a:pt x="1444208" y="120758"/>
                  </a:lnTo>
                  <a:lnTo>
                    <a:pt x="1456045" y="120470"/>
                  </a:lnTo>
                  <a:lnTo>
                    <a:pt x="1467883" y="120134"/>
                  </a:lnTo>
                  <a:lnTo>
                    <a:pt x="1479721" y="119741"/>
                  </a:lnTo>
                  <a:lnTo>
                    <a:pt x="1491559" y="119282"/>
                  </a:lnTo>
                  <a:lnTo>
                    <a:pt x="1503396" y="118747"/>
                  </a:lnTo>
                  <a:lnTo>
                    <a:pt x="1515234" y="118125"/>
                  </a:lnTo>
                  <a:lnTo>
                    <a:pt x="1527072" y="117402"/>
                  </a:lnTo>
                  <a:lnTo>
                    <a:pt x="1538910" y="116563"/>
                  </a:lnTo>
                  <a:lnTo>
                    <a:pt x="1550748" y="115592"/>
                  </a:lnTo>
                  <a:lnTo>
                    <a:pt x="1562585" y="114471"/>
                  </a:lnTo>
                  <a:lnTo>
                    <a:pt x="1574423" y="113181"/>
                  </a:lnTo>
                  <a:lnTo>
                    <a:pt x="1586261" y="111702"/>
                  </a:lnTo>
                  <a:lnTo>
                    <a:pt x="1598099" y="110012"/>
                  </a:lnTo>
                  <a:lnTo>
                    <a:pt x="1609936" y="108089"/>
                  </a:lnTo>
                  <a:lnTo>
                    <a:pt x="1621774" y="105914"/>
                  </a:lnTo>
                  <a:lnTo>
                    <a:pt x="1633612" y="103466"/>
                  </a:lnTo>
                  <a:lnTo>
                    <a:pt x="1645450" y="100730"/>
                  </a:lnTo>
                  <a:lnTo>
                    <a:pt x="1657287" y="97693"/>
                  </a:lnTo>
                  <a:lnTo>
                    <a:pt x="1669125" y="94350"/>
                  </a:lnTo>
                  <a:lnTo>
                    <a:pt x="1680963" y="90701"/>
                  </a:lnTo>
                  <a:lnTo>
                    <a:pt x="1692801" y="86758"/>
                  </a:lnTo>
                  <a:lnTo>
                    <a:pt x="1704639" y="82540"/>
                  </a:lnTo>
                  <a:lnTo>
                    <a:pt x="1716476" y="78078"/>
                  </a:lnTo>
                  <a:lnTo>
                    <a:pt x="1728314" y="73413"/>
                  </a:lnTo>
                  <a:lnTo>
                    <a:pt x="1740152" y="68596"/>
                  </a:lnTo>
                  <a:lnTo>
                    <a:pt x="1751990" y="63684"/>
                  </a:lnTo>
                  <a:lnTo>
                    <a:pt x="1763827" y="58740"/>
                  </a:lnTo>
                  <a:lnTo>
                    <a:pt x="1775665" y="53829"/>
                  </a:lnTo>
                  <a:lnTo>
                    <a:pt x="1787503" y="49012"/>
                  </a:lnTo>
                  <a:lnTo>
                    <a:pt x="1799341" y="44347"/>
                  </a:lnTo>
                  <a:lnTo>
                    <a:pt x="1811178" y="39885"/>
                  </a:lnTo>
                  <a:lnTo>
                    <a:pt x="1823016" y="35667"/>
                  </a:lnTo>
                  <a:lnTo>
                    <a:pt x="1834854" y="31723"/>
                  </a:lnTo>
                  <a:lnTo>
                    <a:pt x="1846692" y="28075"/>
                  </a:lnTo>
                  <a:lnTo>
                    <a:pt x="1858530" y="24731"/>
                  </a:lnTo>
                  <a:lnTo>
                    <a:pt x="1870367" y="21695"/>
                  </a:lnTo>
                  <a:lnTo>
                    <a:pt x="1882205" y="18958"/>
                  </a:lnTo>
                  <a:lnTo>
                    <a:pt x="1894043" y="16511"/>
                  </a:lnTo>
                  <a:lnTo>
                    <a:pt x="1905881" y="14335"/>
                  </a:lnTo>
                  <a:lnTo>
                    <a:pt x="1917718" y="12413"/>
                  </a:lnTo>
                  <a:lnTo>
                    <a:pt x="1929556" y="10723"/>
                  </a:lnTo>
                  <a:lnTo>
                    <a:pt x="1941394" y="9243"/>
                  </a:lnTo>
                  <a:lnTo>
                    <a:pt x="1953232" y="7953"/>
                  </a:lnTo>
                  <a:lnTo>
                    <a:pt x="1965069" y="6833"/>
                  </a:lnTo>
                  <a:lnTo>
                    <a:pt x="1976907" y="5862"/>
                  </a:lnTo>
                  <a:lnTo>
                    <a:pt x="1988745" y="5023"/>
                  </a:lnTo>
                  <a:lnTo>
                    <a:pt x="2000583" y="4300"/>
                  </a:lnTo>
                  <a:lnTo>
                    <a:pt x="2012421" y="3677"/>
                  </a:lnTo>
                  <a:lnTo>
                    <a:pt x="2024258" y="3142"/>
                  </a:lnTo>
                  <a:lnTo>
                    <a:pt x="2036096" y="2684"/>
                  </a:lnTo>
                  <a:lnTo>
                    <a:pt x="2047934" y="2291"/>
                  </a:lnTo>
                  <a:lnTo>
                    <a:pt x="2059772" y="1954"/>
                  </a:lnTo>
                  <a:lnTo>
                    <a:pt x="2071609" y="1666"/>
                  </a:lnTo>
                  <a:lnTo>
                    <a:pt x="2083447" y="1421"/>
                  </a:lnTo>
                  <a:lnTo>
                    <a:pt x="2095285" y="1211"/>
                  </a:lnTo>
                  <a:lnTo>
                    <a:pt x="2107123" y="1031"/>
                  </a:lnTo>
                  <a:lnTo>
                    <a:pt x="2118961" y="878"/>
                  </a:lnTo>
                  <a:lnTo>
                    <a:pt x="2130798" y="748"/>
                  </a:lnTo>
                  <a:lnTo>
                    <a:pt x="2142636" y="637"/>
                  </a:lnTo>
                  <a:lnTo>
                    <a:pt x="2154474" y="542"/>
                  </a:lnTo>
                  <a:lnTo>
                    <a:pt x="2166312" y="462"/>
                  </a:lnTo>
                  <a:lnTo>
                    <a:pt x="2178149" y="393"/>
                  </a:lnTo>
                  <a:lnTo>
                    <a:pt x="2189987" y="334"/>
                  </a:lnTo>
                  <a:lnTo>
                    <a:pt x="2201825" y="284"/>
                  </a:lnTo>
                  <a:lnTo>
                    <a:pt x="2213663" y="242"/>
                  </a:lnTo>
                  <a:lnTo>
                    <a:pt x="2225500" y="206"/>
                  </a:lnTo>
                  <a:lnTo>
                    <a:pt x="2237338" y="175"/>
                  </a:lnTo>
                  <a:lnTo>
                    <a:pt x="2249176" y="149"/>
                  </a:lnTo>
                  <a:lnTo>
                    <a:pt x="2261014" y="127"/>
                  </a:lnTo>
                  <a:lnTo>
                    <a:pt x="2272852" y="108"/>
                  </a:lnTo>
                  <a:lnTo>
                    <a:pt x="2284689" y="92"/>
                  </a:lnTo>
                  <a:lnTo>
                    <a:pt x="2296527" y="78"/>
                  </a:lnTo>
                  <a:lnTo>
                    <a:pt x="2308365" y="66"/>
                  </a:lnTo>
                  <a:lnTo>
                    <a:pt x="2320203" y="56"/>
                  </a:lnTo>
                  <a:lnTo>
                    <a:pt x="2332040" y="48"/>
                  </a:lnTo>
                  <a:lnTo>
                    <a:pt x="2343878" y="41"/>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4" name="pl74"/>
            <p:cNvSpPr/>
            <p:nvPr/>
          </p:nvSpPr>
          <p:spPr>
            <a:xfrm>
              <a:off x="2482252" y="2251748"/>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5" name="pl75"/>
            <p:cNvSpPr/>
            <p:nvPr/>
          </p:nvSpPr>
          <p:spPr>
            <a:xfrm>
              <a:off x="2482252" y="1149919"/>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6" name="pl76"/>
            <p:cNvSpPr/>
            <p:nvPr/>
          </p:nvSpPr>
          <p:spPr>
            <a:xfrm>
              <a:off x="2482252" y="5434850"/>
              <a:ext cx="4687757" cy="122384"/>
            </a:xfrm>
            <a:custGeom>
              <a:avLst/>
              <a:pathLst>
                <a:path w="4687757" h="122384">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77" name="pl77"/>
            <p:cNvSpPr/>
            <p:nvPr/>
          </p:nvSpPr>
          <p:spPr>
            <a:xfrm>
              <a:off x="2482252" y="5434809"/>
              <a:ext cx="4687757" cy="122384"/>
            </a:xfrm>
            <a:custGeom>
              <a:avLst/>
              <a:pathLst>
                <a:path w="4687757" h="122384">
                  <a:moveTo>
                    <a:pt x="0" y="122384"/>
                  </a:moveTo>
                  <a:lnTo>
                    <a:pt x="11837" y="122377"/>
                  </a:lnTo>
                  <a:lnTo>
                    <a:pt x="23675" y="122368"/>
                  </a:lnTo>
                  <a:lnTo>
                    <a:pt x="35513" y="122358"/>
                  </a:lnTo>
                  <a:lnTo>
                    <a:pt x="47351" y="122347"/>
                  </a:lnTo>
                  <a:lnTo>
                    <a:pt x="59188" y="122333"/>
                  </a:lnTo>
                  <a:lnTo>
                    <a:pt x="71026" y="122317"/>
                  </a:lnTo>
                  <a:lnTo>
                    <a:pt x="82864" y="122298"/>
                  </a:lnTo>
                  <a:lnTo>
                    <a:pt x="94702" y="122275"/>
                  </a:lnTo>
                  <a:lnTo>
                    <a:pt x="106539" y="122249"/>
                  </a:lnTo>
                  <a:lnTo>
                    <a:pt x="118377" y="122219"/>
                  </a:lnTo>
                  <a:lnTo>
                    <a:pt x="130215" y="122182"/>
                  </a:lnTo>
                  <a:lnTo>
                    <a:pt x="142053" y="122140"/>
                  </a:lnTo>
                  <a:lnTo>
                    <a:pt x="153891" y="122090"/>
                  </a:lnTo>
                  <a:lnTo>
                    <a:pt x="165728" y="122032"/>
                  </a:lnTo>
                  <a:lnTo>
                    <a:pt x="177566" y="121963"/>
                  </a:lnTo>
                  <a:lnTo>
                    <a:pt x="189404" y="121882"/>
                  </a:lnTo>
                  <a:lnTo>
                    <a:pt x="201242" y="121787"/>
                  </a:lnTo>
                  <a:lnTo>
                    <a:pt x="213079" y="121676"/>
                  </a:lnTo>
                  <a:lnTo>
                    <a:pt x="224917" y="121546"/>
                  </a:lnTo>
                  <a:lnTo>
                    <a:pt x="236755" y="121393"/>
                  </a:lnTo>
                  <a:lnTo>
                    <a:pt x="248593" y="121214"/>
                  </a:lnTo>
                  <a:lnTo>
                    <a:pt x="260430" y="121004"/>
                  </a:lnTo>
                  <a:lnTo>
                    <a:pt x="272268" y="120758"/>
                  </a:lnTo>
                  <a:lnTo>
                    <a:pt x="284106" y="120470"/>
                  </a:lnTo>
                  <a:lnTo>
                    <a:pt x="295944" y="120134"/>
                  </a:lnTo>
                  <a:lnTo>
                    <a:pt x="307782" y="119741"/>
                  </a:lnTo>
                  <a:lnTo>
                    <a:pt x="319619" y="119282"/>
                  </a:lnTo>
                  <a:lnTo>
                    <a:pt x="331457" y="118747"/>
                  </a:lnTo>
                  <a:lnTo>
                    <a:pt x="343295" y="118125"/>
                  </a:lnTo>
                  <a:lnTo>
                    <a:pt x="355133" y="117402"/>
                  </a:lnTo>
                  <a:lnTo>
                    <a:pt x="366970" y="116563"/>
                  </a:lnTo>
                  <a:lnTo>
                    <a:pt x="378808" y="115592"/>
                  </a:lnTo>
                  <a:lnTo>
                    <a:pt x="390646" y="114471"/>
                  </a:lnTo>
                  <a:lnTo>
                    <a:pt x="402484" y="113181"/>
                  </a:lnTo>
                  <a:lnTo>
                    <a:pt x="414321" y="111702"/>
                  </a:lnTo>
                  <a:lnTo>
                    <a:pt x="426159" y="110012"/>
                  </a:lnTo>
                  <a:lnTo>
                    <a:pt x="437997" y="108089"/>
                  </a:lnTo>
                  <a:lnTo>
                    <a:pt x="449835" y="105914"/>
                  </a:lnTo>
                  <a:lnTo>
                    <a:pt x="461673" y="103466"/>
                  </a:lnTo>
                  <a:lnTo>
                    <a:pt x="473510" y="100730"/>
                  </a:lnTo>
                  <a:lnTo>
                    <a:pt x="485348" y="97693"/>
                  </a:lnTo>
                  <a:lnTo>
                    <a:pt x="497186" y="94350"/>
                  </a:lnTo>
                  <a:lnTo>
                    <a:pt x="509024" y="90701"/>
                  </a:lnTo>
                  <a:lnTo>
                    <a:pt x="520861" y="86758"/>
                  </a:lnTo>
                  <a:lnTo>
                    <a:pt x="532699" y="82540"/>
                  </a:lnTo>
                  <a:lnTo>
                    <a:pt x="544537" y="78078"/>
                  </a:lnTo>
                  <a:lnTo>
                    <a:pt x="556375" y="73413"/>
                  </a:lnTo>
                  <a:lnTo>
                    <a:pt x="568213" y="68596"/>
                  </a:lnTo>
                  <a:lnTo>
                    <a:pt x="580050" y="63684"/>
                  </a:lnTo>
                  <a:lnTo>
                    <a:pt x="591888" y="58740"/>
                  </a:lnTo>
                  <a:lnTo>
                    <a:pt x="603726" y="53829"/>
                  </a:lnTo>
                  <a:lnTo>
                    <a:pt x="615564" y="49012"/>
                  </a:lnTo>
                  <a:lnTo>
                    <a:pt x="627401" y="44347"/>
                  </a:lnTo>
                  <a:lnTo>
                    <a:pt x="639239" y="39885"/>
                  </a:lnTo>
                  <a:lnTo>
                    <a:pt x="651077" y="35667"/>
                  </a:lnTo>
                  <a:lnTo>
                    <a:pt x="662915" y="31723"/>
                  </a:lnTo>
                  <a:lnTo>
                    <a:pt x="674752" y="28075"/>
                  </a:lnTo>
                  <a:lnTo>
                    <a:pt x="686590" y="24731"/>
                  </a:lnTo>
                  <a:lnTo>
                    <a:pt x="698428" y="21695"/>
                  </a:lnTo>
                  <a:lnTo>
                    <a:pt x="710266" y="18958"/>
                  </a:lnTo>
                  <a:lnTo>
                    <a:pt x="722104" y="16511"/>
                  </a:lnTo>
                  <a:lnTo>
                    <a:pt x="733941" y="14335"/>
                  </a:lnTo>
                  <a:lnTo>
                    <a:pt x="745779" y="12413"/>
                  </a:lnTo>
                  <a:lnTo>
                    <a:pt x="757617" y="10723"/>
                  </a:lnTo>
                  <a:lnTo>
                    <a:pt x="769455" y="9243"/>
                  </a:lnTo>
                  <a:lnTo>
                    <a:pt x="781292" y="7953"/>
                  </a:lnTo>
                  <a:lnTo>
                    <a:pt x="793130" y="6833"/>
                  </a:lnTo>
                  <a:lnTo>
                    <a:pt x="804968" y="5862"/>
                  </a:lnTo>
                  <a:lnTo>
                    <a:pt x="816806" y="5023"/>
                  </a:lnTo>
                  <a:lnTo>
                    <a:pt x="828643" y="4300"/>
                  </a:lnTo>
                  <a:lnTo>
                    <a:pt x="840481" y="3677"/>
                  </a:lnTo>
                  <a:lnTo>
                    <a:pt x="852319" y="3142"/>
                  </a:lnTo>
                  <a:lnTo>
                    <a:pt x="864157" y="2684"/>
                  </a:lnTo>
                  <a:lnTo>
                    <a:pt x="875995" y="2291"/>
                  </a:lnTo>
                  <a:lnTo>
                    <a:pt x="887832" y="1954"/>
                  </a:lnTo>
                  <a:lnTo>
                    <a:pt x="899670" y="1666"/>
                  </a:lnTo>
                  <a:lnTo>
                    <a:pt x="911508" y="1421"/>
                  </a:lnTo>
                  <a:lnTo>
                    <a:pt x="923346" y="1211"/>
                  </a:lnTo>
                  <a:lnTo>
                    <a:pt x="935183" y="1031"/>
                  </a:lnTo>
                  <a:lnTo>
                    <a:pt x="947021" y="878"/>
                  </a:lnTo>
                  <a:lnTo>
                    <a:pt x="958859" y="748"/>
                  </a:lnTo>
                  <a:lnTo>
                    <a:pt x="970697" y="637"/>
                  </a:lnTo>
                  <a:lnTo>
                    <a:pt x="982534" y="542"/>
                  </a:lnTo>
                  <a:lnTo>
                    <a:pt x="994372" y="462"/>
                  </a:lnTo>
                  <a:lnTo>
                    <a:pt x="1006210" y="393"/>
                  </a:lnTo>
                  <a:lnTo>
                    <a:pt x="1018048" y="334"/>
                  </a:lnTo>
                  <a:lnTo>
                    <a:pt x="1029886" y="284"/>
                  </a:lnTo>
                  <a:lnTo>
                    <a:pt x="1041723" y="242"/>
                  </a:lnTo>
                  <a:lnTo>
                    <a:pt x="1053561" y="206"/>
                  </a:lnTo>
                  <a:lnTo>
                    <a:pt x="1065399" y="175"/>
                  </a:lnTo>
                  <a:lnTo>
                    <a:pt x="1077237" y="149"/>
                  </a:lnTo>
                  <a:lnTo>
                    <a:pt x="1089074" y="127"/>
                  </a:lnTo>
                  <a:lnTo>
                    <a:pt x="1100912" y="108"/>
                  </a:lnTo>
                  <a:lnTo>
                    <a:pt x="1112750" y="92"/>
                  </a:lnTo>
                  <a:lnTo>
                    <a:pt x="1124588" y="78"/>
                  </a:lnTo>
                  <a:lnTo>
                    <a:pt x="1136426" y="66"/>
                  </a:lnTo>
                  <a:lnTo>
                    <a:pt x="1148263" y="56"/>
                  </a:lnTo>
                  <a:lnTo>
                    <a:pt x="1160101" y="48"/>
                  </a:lnTo>
                  <a:lnTo>
                    <a:pt x="1171939" y="4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8" name="pl78"/>
            <p:cNvSpPr/>
            <p:nvPr/>
          </p:nvSpPr>
          <p:spPr>
            <a:xfrm>
              <a:off x="2482252" y="4088129"/>
              <a:ext cx="4687757" cy="734511"/>
            </a:xfrm>
            <a:custGeom>
              <a:avLst/>
              <a:pathLst>
                <a:path w="4687757" h="734511">
                  <a:moveTo>
                    <a:pt x="0" y="734511"/>
                  </a:moveTo>
                  <a:lnTo>
                    <a:pt x="11837" y="734504"/>
                  </a:lnTo>
                  <a:lnTo>
                    <a:pt x="23675" y="734495"/>
                  </a:lnTo>
                  <a:lnTo>
                    <a:pt x="35513" y="734485"/>
                  </a:lnTo>
                  <a:lnTo>
                    <a:pt x="47351" y="734474"/>
                  </a:lnTo>
                  <a:lnTo>
                    <a:pt x="59188" y="734460"/>
                  </a:lnTo>
                  <a:lnTo>
                    <a:pt x="71026" y="734444"/>
                  </a:lnTo>
                  <a:lnTo>
                    <a:pt x="82864" y="734425"/>
                  </a:lnTo>
                  <a:lnTo>
                    <a:pt x="94702" y="734403"/>
                  </a:lnTo>
                  <a:lnTo>
                    <a:pt x="106539" y="734376"/>
                  </a:lnTo>
                  <a:lnTo>
                    <a:pt x="118377" y="734346"/>
                  </a:lnTo>
                  <a:lnTo>
                    <a:pt x="130215" y="734310"/>
                  </a:lnTo>
                  <a:lnTo>
                    <a:pt x="142053" y="734267"/>
                  </a:lnTo>
                  <a:lnTo>
                    <a:pt x="153891" y="734217"/>
                  </a:lnTo>
                  <a:lnTo>
                    <a:pt x="165728" y="734159"/>
                  </a:lnTo>
                  <a:lnTo>
                    <a:pt x="177566" y="734090"/>
                  </a:lnTo>
                  <a:lnTo>
                    <a:pt x="189404" y="734009"/>
                  </a:lnTo>
                  <a:lnTo>
                    <a:pt x="201242" y="733915"/>
                  </a:lnTo>
                  <a:lnTo>
                    <a:pt x="213079" y="733803"/>
                  </a:lnTo>
                  <a:lnTo>
                    <a:pt x="224917" y="733673"/>
                  </a:lnTo>
                  <a:lnTo>
                    <a:pt x="236755" y="733520"/>
                  </a:lnTo>
                  <a:lnTo>
                    <a:pt x="248593" y="733341"/>
                  </a:lnTo>
                  <a:lnTo>
                    <a:pt x="260430" y="733131"/>
                  </a:lnTo>
                  <a:lnTo>
                    <a:pt x="272268" y="732885"/>
                  </a:lnTo>
                  <a:lnTo>
                    <a:pt x="284106" y="732597"/>
                  </a:lnTo>
                  <a:lnTo>
                    <a:pt x="295944" y="732261"/>
                  </a:lnTo>
                  <a:lnTo>
                    <a:pt x="307782" y="731868"/>
                  </a:lnTo>
                  <a:lnTo>
                    <a:pt x="319619" y="731409"/>
                  </a:lnTo>
                  <a:lnTo>
                    <a:pt x="331457" y="730875"/>
                  </a:lnTo>
                  <a:lnTo>
                    <a:pt x="343295" y="730252"/>
                  </a:lnTo>
                  <a:lnTo>
                    <a:pt x="355133" y="729529"/>
                  </a:lnTo>
                  <a:lnTo>
                    <a:pt x="366970" y="728690"/>
                  </a:lnTo>
                  <a:lnTo>
                    <a:pt x="378808" y="727719"/>
                  </a:lnTo>
                  <a:lnTo>
                    <a:pt x="390646" y="726598"/>
                  </a:lnTo>
                  <a:lnTo>
                    <a:pt x="402484" y="725308"/>
                  </a:lnTo>
                  <a:lnTo>
                    <a:pt x="414321" y="723829"/>
                  </a:lnTo>
                  <a:lnTo>
                    <a:pt x="426159" y="722139"/>
                  </a:lnTo>
                  <a:lnTo>
                    <a:pt x="437997" y="720216"/>
                  </a:lnTo>
                  <a:lnTo>
                    <a:pt x="449835" y="718041"/>
                  </a:lnTo>
                  <a:lnTo>
                    <a:pt x="461673" y="715593"/>
                  </a:lnTo>
                  <a:lnTo>
                    <a:pt x="473510" y="712857"/>
                  </a:lnTo>
                  <a:lnTo>
                    <a:pt x="485348" y="709820"/>
                  </a:lnTo>
                  <a:lnTo>
                    <a:pt x="497186" y="706477"/>
                  </a:lnTo>
                  <a:lnTo>
                    <a:pt x="509024" y="702828"/>
                  </a:lnTo>
                  <a:lnTo>
                    <a:pt x="520861" y="698885"/>
                  </a:lnTo>
                  <a:lnTo>
                    <a:pt x="532699" y="694667"/>
                  </a:lnTo>
                  <a:lnTo>
                    <a:pt x="544537" y="690205"/>
                  </a:lnTo>
                  <a:lnTo>
                    <a:pt x="556375" y="685540"/>
                  </a:lnTo>
                  <a:lnTo>
                    <a:pt x="568213" y="680723"/>
                  </a:lnTo>
                  <a:lnTo>
                    <a:pt x="580050" y="675811"/>
                  </a:lnTo>
                  <a:lnTo>
                    <a:pt x="591888" y="670867"/>
                  </a:lnTo>
                  <a:lnTo>
                    <a:pt x="603726" y="665956"/>
                  </a:lnTo>
                  <a:lnTo>
                    <a:pt x="615564" y="661139"/>
                  </a:lnTo>
                  <a:lnTo>
                    <a:pt x="627401" y="656474"/>
                  </a:lnTo>
                  <a:lnTo>
                    <a:pt x="639239" y="652012"/>
                  </a:lnTo>
                  <a:lnTo>
                    <a:pt x="651077" y="647794"/>
                  </a:lnTo>
                  <a:lnTo>
                    <a:pt x="662915" y="643851"/>
                  </a:lnTo>
                  <a:lnTo>
                    <a:pt x="674752" y="640202"/>
                  </a:lnTo>
                  <a:lnTo>
                    <a:pt x="686590" y="636859"/>
                  </a:lnTo>
                  <a:lnTo>
                    <a:pt x="698428" y="633822"/>
                  </a:lnTo>
                  <a:lnTo>
                    <a:pt x="710266" y="631086"/>
                  </a:lnTo>
                  <a:lnTo>
                    <a:pt x="722104" y="628638"/>
                  </a:lnTo>
                  <a:lnTo>
                    <a:pt x="733941" y="626462"/>
                  </a:lnTo>
                  <a:lnTo>
                    <a:pt x="745779" y="624540"/>
                  </a:lnTo>
                  <a:lnTo>
                    <a:pt x="757617" y="622850"/>
                  </a:lnTo>
                  <a:lnTo>
                    <a:pt x="769455" y="621370"/>
                  </a:lnTo>
                  <a:lnTo>
                    <a:pt x="781292" y="620081"/>
                  </a:lnTo>
                  <a:lnTo>
                    <a:pt x="793130" y="618960"/>
                  </a:lnTo>
                  <a:lnTo>
                    <a:pt x="804968" y="617989"/>
                  </a:lnTo>
                  <a:lnTo>
                    <a:pt x="816806" y="617150"/>
                  </a:lnTo>
                  <a:lnTo>
                    <a:pt x="828643" y="616427"/>
                  </a:lnTo>
                  <a:lnTo>
                    <a:pt x="840481" y="615804"/>
                  </a:lnTo>
                  <a:lnTo>
                    <a:pt x="852319" y="615270"/>
                  </a:lnTo>
                  <a:lnTo>
                    <a:pt x="864157" y="614811"/>
                  </a:lnTo>
                  <a:lnTo>
                    <a:pt x="875995" y="614418"/>
                  </a:lnTo>
                  <a:lnTo>
                    <a:pt x="887832" y="614081"/>
                  </a:lnTo>
                  <a:lnTo>
                    <a:pt x="899670" y="613794"/>
                  </a:lnTo>
                  <a:lnTo>
                    <a:pt x="911508" y="613548"/>
                  </a:lnTo>
                  <a:lnTo>
                    <a:pt x="923346" y="613338"/>
                  </a:lnTo>
                  <a:lnTo>
                    <a:pt x="935183" y="613159"/>
                  </a:lnTo>
                  <a:lnTo>
                    <a:pt x="947021" y="613006"/>
                  </a:lnTo>
                  <a:lnTo>
                    <a:pt x="958859" y="612875"/>
                  </a:lnTo>
                  <a:lnTo>
                    <a:pt x="970697" y="612764"/>
                  </a:lnTo>
                  <a:lnTo>
                    <a:pt x="982534" y="612669"/>
                  </a:lnTo>
                  <a:lnTo>
                    <a:pt x="994372" y="612589"/>
                  </a:lnTo>
                  <a:lnTo>
                    <a:pt x="1006210" y="612520"/>
                  </a:lnTo>
                  <a:lnTo>
                    <a:pt x="1018048" y="612461"/>
                  </a:lnTo>
                  <a:lnTo>
                    <a:pt x="1029886" y="612412"/>
                  </a:lnTo>
                  <a:lnTo>
                    <a:pt x="1041723" y="612369"/>
                  </a:lnTo>
                  <a:lnTo>
                    <a:pt x="1053561" y="612333"/>
                  </a:lnTo>
                  <a:lnTo>
                    <a:pt x="1065399" y="612302"/>
                  </a:lnTo>
                  <a:lnTo>
                    <a:pt x="1077237" y="612276"/>
                  </a:lnTo>
                  <a:lnTo>
                    <a:pt x="1089074" y="612254"/>
                  </a:lnTo>
                  <a:lnTo>
                    <a:pt x="1100912" y="612235"/>
                  </a:lnTo>
                  <a:lnTo>
                    <a:pt x="1112750" y="612219"/>
                  </a:lnTo>
                  <a:lnTo>
                    <a:pt x="1124588" y="612205"/>
                  </a:lnTo>
                  <a:lnTo>
                    <a:pt x="1136426" y="612193"/>
                  </a:lnTo>
                  <a:lnTo>
                    <a:pt x="1148263" y="612183"/>
                  </a:lnTo>
                  <a:lnTo>
                    <a:pt x="1160101" y="612175"/>
                  </a:lnTo>
                  <a:lnTo>
                    <a:pt x="1171939" y="612168"/>
                  </a:lnTo>
                  <a:lnTo>
                    <a:pt x="1171939" y="611962"/>
                  </a:lnTo>
                  <a:lnTo>
                    <a:pt x="1183777" y="611934"/>
                  </a:lnTo>
                  <a:lnTo>
                    <a:pt x="1195614" y="611900"/>
                  </a:lnTo>
                  <a:lnTo>
                    <a:pt x="1207452" y="611860"/>
                  </a:lnTo>
                  <a:lnTo>
                    <a:pt x="1219290" y="611813"/>
                  </a:lnTo>
                  <a:lnTo>
                    <a:pt x="1231128" y="611758"/>
                  </a:lnTo>
                  <a:lnTo>
                    <a:pt x="1242965" y="611694"/>
                  </a:lnTo>
                  <a:lnTo>
                    <a:pt x="1254803" y="611618"/>
                  </a:lnTo>
                  <a:lnTo>
                    <a:pt x="1266641" y="611529"/>
                  </a:lnTo>
                  <a:lnTo>
                    <a:pt x="1278479" y="611424"/>
                  </a:lnTo>
                  <a:lnTo>
                    <a:pt x="1290317" y="611301"/>
                  </a:lnTo>
                  <a:lnTo>
                    <a:pt x="1302154" y="611157"/>
                  </a:lnTo>
                  <a:lnTo>
                    <a:pt x="1313992" y="610987"/>
                  </a:lnTo>
                  <a:lnTo>
                    <a:pt x="1325830" y="610787"/>
                  </a:lnTo>
                  <a:lnTo>
                    <a:pt x="1337668" y="610553"/>
                  </a:lnTo>
                  <a:lnTo>
                    <a:pt x="1349505" y="610278"/>
                  </a:lnTo>
                  <a:lnTo>
                    <a:pt x="1361343" y="609956"/>
                  </a:lnTo>
                  <a:lnTo>
                    <a:pt x="1373181" y="609577"/>
                  </a:lnTo>
                  <a:lnTo>
                    <a:pt x="1385019" y="609132"/>
                  </a:lnTo>
                  <a:lnTo>
                    <a:pt x="1396856" y="608611"/>
                  </a:lnTo>
                  <a:lnTo>
                    <a:pt x="1408694" y="607999"/>
                  </a:lnTo>
                  <a:lnTo>
                    <a:pt x="1420532" y="607282"/>
                  </a:lnTo>
                  <a:lnTo>
                    <a:pt x="1432370" y="606443"/>
                  </a:lnTo>
                  <a:lnTo>
                    <a:pt x="1444208" y="605459"/>
                  </a:lnTo>
                  <a:lnTo>
                    <a:pt x="1456045" y="604308"/>
                  </a:lnTo>
                  <a:lnTo>
                    <a:pt x="1467883" y="602962"/>
                  </a:lnTo>
                  <a:lnTo>
                    <a:pt x="1479721" y="601390"/>
                  </a:lnTo>
                  <a:lnTo>
                    <a:pt x="1491559" y="599555"/>
                  </a:lnTo>
                  <a:lnTo>
                    <a:pt x="1503396" y="597416"/>
                  </a:lnTo>
                  <a:lnTo>
                    <a:pt x="1515234" y="594927"/>
                  </a:lnTo>
                  <a:lnTo>
                    <a:pt x="1527072" y="592033"/>
                  </a:lnTo>
                  <a:lnTo>
                    <a:pt x="1538910" y="588678"/>
                  </a:lnTo>
                  <a:lnTo>
                    <a:pt x="1550748" y="584794"/>
                  </a:lnTo>
                  <a:lnTo>
                    <a:pt x="1562585" y="580311"/>
                  </a:lnTo>
                  <a:lnTo>
                    <a:pt x="1574423" y="575152"/>
                  </a:lnTo>
                  <a:lnTo>
                    <a:pt x="1586261" y="569234"/>
                  </a:lnTo>
                  <a:lnTo>
                    <a:pt x="1598099" y="562473"/>
                  </a:lnTo>
                  <a:lnTo>
                    <a:pt x="1609936" y="554784"/>
                  </a:lnTo>
                  <a:lnTo>
                    <a:pt x="1621774" y="546082"/>
                  </a:lnTo>
                  <a:lnTo>
                    <a:pt x="1633612" y="536291"/>
                  </a:lnTo>
                  <a:lnTo>
                    <a:pt x="1645450" y="525346"/>
                  </a:lnTo>
                  <a:lnTo>
                    <a:pt x="1657287" y="513199"/>
                  </a:lnTo>
                  <a:lnTo>
                    <a:pt x="1669125" y="499825"/>
                  </a:lnTo>
                  <a:lnTo>
                    <a:pt x="1680963" y="485231"/>
                  </a:lnTo>
                  <a:lnTo>
                    <a:pt x="1692801" y="469457"/>
                  </a:lnTo>
                  <a:lnTo>
                    <a:pt x="1704639" y="452585"/>
                  </a:lnTo>
                  <a:lnTo>
                    <a:pt x="1716476" y="434737"/>
                  </a:lnTo>
                  <a:lnTo>
                    <a:pt x="1728314" y="416078"/>
                  </a:lnTo>
                  <a:lnTo>
                    <a:pt x="1740152" y="396810"/>
                  </a:lnTo>
                  <a:lnTo>
                    <a:pt x="1751990" y="377163"/>
                  </a:lnTo>
                  <a:lnTo>
                    <a:pt x="1763827" y="357388"/>
                  </a:lnTo>
                  <a:lnTo>
                    <a:pt x="1775665" y="337741"/>
                  </a:lnTo>
                  <a:lnTo>
                    <a:pt x="1787503" y="318473"/>
                  </a:lnTo>
                  <a:lnTo>
                    <a:pt x="1799341" y="299814"/>
                  </a:lnTo>
                  <a:lnTo>
                    <a:pt x="1811178" y="281967"/>
                  </a:lnTo>
                  <a:lnTo>
                    <a:pt x="1823016" y="265094"/>
                  </a:lnTo>
                  <a:lnTo>
                    <a:pt x="1834854" y="249320"/>
                  </a:lnTo>
                  <a:lnTo>
                    <a:pt x="1846692" y="234726"/>
                  </a:lnTo>
                  <a:lnTo>
                    <a:pt x="1858530" y="221353"/>
                  </a:lnTo>
                  <a:lnTo>
                    <a:pt x="1870367" y="209206"/>
                  </a:lnTo>
                  <a:lnTo>
                    <a:pt x="1882205" y="198261"/>
                  </a:lnTo>
                  <a:lnTo>
                    <a:pt x="1894043" y="188470"/>
                  </a:lnTo>
                  <a:lnTo>
                    <a:pt x="1905881" y="179768"/>
                  </a:lnTo>
                  <a:lnTo>
                    <a:pt x="1917718" y="172078"/>
                  </a:lnTo>
                  <a:lnTo>
                    <a:pt x="1929556" y="165317"/>
                  </a:lnTo>
                  <a:lnTo>
                    <a:pt x="1941394" y="159400"/>
                  </a:lnTo>
                  <a:lnTo>
                    <a:pt x="1953232" y="154240"/>
                  </a:lnTo>
                  <a:lnTo>
                    <a:pt x="1965069" y="149758"/>
                  </a:lnTo>
                  <a:lnTo>
                    <a:pt x="1976907" y="145874"/>
                  </a:lnTo>
                  <a:lnTo>
                    <a:pt x="1988745" y="142518"/>
                  </a:lnTo>
                  <a:lnTo>
                    <a:pt x="2000583" y="139625"/>
                  </a:lnTo>
                  <a:lnTo>
                    <a:pt x="2012421" y="137135"/>
                  </a:lnTo>
                  <a:lnTo>
                    <a:pt x="2024258" y="134996"/>
                  </a:lnTo>
                  <a:lnTo>
                    <a:pt x="2036096" y="133161"/>
                  </a:lnTo>
                  <a:lnTo>
                    <a:pt x="2047934" y="131589"/>
                  </a:lnTo>
                  <a:lnTo>
                    <a:pt x="2059772" y="130243"/>
                  </a:lnTo>
                  <a:lnTo>
                    <a:pt x="2071609" y="129093"/>
                  </a:lnTo>
                  <a:lnTo>
                    <a:pt x="2083447" y="128109"/>
                  </a:lnTo>
                  <a:lnTo>
                    <a:pt x="2095285" y="127269"/>
                  </a:lnTo>
                  <a:lnTo>
                    <a:pt x="2107123" y="126552"/>
                  </a:lnTo>
                  <a:lnTo>
                    <a:pt x="2118961" y="125941"/>
                  </a:lnTo>
                  <a:lnTo>
                    <a:pt x="2130798" y="125419"/>
                  </a:lnTo>
                  <a:lnTo>
                    <a:pt x="2142636" y="124975"/>
                  </a:lnTo>
                  <a:lnTo>
                    <a:pt x="2154474" y="124596"/>
                  </a:lnTo>
                  <a:lnTo>
                    <a:pt x="2166312" y="124273"/>
                  </a:lnTo>
                  <a:lnTo>
                    <a:pt x="2178149" y="123998"/>
                  </a:lnTo>
                  <a:lnTo>
                    <a:pt x="2189987" y="123764"/>
                  </a:lnTo>
                  <a:lnTo>
                    <a:pt x="2201825" y="123565"/>
                  </a:lnTo>
                  <a:lnTo>
                    <a:pt x="2213663" y="123395"/>
                  </a:lnTo>
                  <a:lnTo>
                    <a:pt x="2225500" y="123250"/>
                  </a:lnTo>
                  <a:lnTo>
                    <a:pt x="2237338" y="123127"/>
                  </a:lnTo>
                  <a:lnTo>
                    <a:pt x="2249176" y="123023"/>
                  </a:lnTo>
                  <a:lnTo>
                    <a:pt x="2261014" y="122934"/>
                  </a:lnTo>
                  <a:lnTo>
                    <a:pt x="2272852" y="122858"/>
                  </a:lnTo>
                  <a:lnTo>
                    <a:pt x="2284689" y="122793"/>
                  </a:lnTo>
                  <a:lnTo>
                    <a:pt x="2296527" y="122738"/>
                  </a:lnTo>
                  <a:lnTo>
                    <a:pt x="2308365" y="122692"/>
                  </a:lnTo>
                  <a:lnTo>
                    <a:pt x="2320203" y="122652"/>
                  </a:lnTo>
                  <a:lnTo>
                    <a:pt x="2332040" y="122618"/>
                  </a:lnTo>
                  <a:lnTo>
                    <a:pt x="2343878" y="122589"/>
                  </a:lnTo>
                  <a:lnTo>
                    <a:pt x="2343878" y="122384"/>
                  </a:lnTo>
                  <a:lnTo>
                    <a:pt x="2355716" y="122377"/>
                  </a:lnTo>
                  <a:lnTo>
                    <a:pt x="2367554" y="122368"/>
                  </a:lnTo>
                  <a:lnTo>
                    <a:pt x="2379391" y="122358"/>
                  </a:lnTo>
                  <a:lnTo>
                    <a:pt x="2391229" y="122347"/>
                  </a:lnTo>
                  <a:lnTo>
                    <a:pt x="2403067" y="122333"/>
                  </a:lnTo>
                  <a:lnTo>
                    <a:pt x="2414905" y="122317"/>
                  </a:lnTo>
                  <a:lnTo>
                    <a:pt x="2426743" y="122298"/>
                  </a:lnTo>
                  <a:lnTo>
                    <a:pt x="2438580" y="122275"/>
                  </a:lnTo>
                  <a:lnTo>
                    <a:pt x="2450418" y="122249"/>
                  </a:lnTo>
                  <a:lnTo>
                    <a:pt x="2462256" y="122219"/>
                  </a:lnTo>
                  <a:lnTo>
                    <a:pt x="2474094" y="122182"/>
                  </a:lnTo>
                  <a:lnTo>
                    <a:pt x="2485931" y="122140"/>
                  </a:lnTo>
                  <a:lnTo>
                    <a:pt x="2497769" y="122090"/>
                  </a:lnTo>
                  <a:lnTo>
                    <a:pt x="2509607" y="122032"/>
                  </a:lnTo>
                  <a:lnTo>
                    <a:pt x="2521445" y="121963"/>
                  </a:lnTo>
                  <a:lnTo>
                    <a:pt x="2533283" y="121882"/>
                  </a:lnTo>
                  <a:lnTo>
                    <a:pt x="2545120" y="121787"/>
                  </a:lnTo>
                  <a:lnTo>
                    <a:pt x="2556958" y="121676"/>
                  </a:lnTo>
                  <a:lnTo>
                    <a:pt x="2568796" y="121546"/>
                  </a:lnTo>
                  <a:lnTo>
                    <a:pt x="2580634" y="121393"/>
                  </a:lnTo>
                  <a:lnTo>
                    <a:pt x="2592471" y="121214"/>
                  </a:lnTo>
                  <a:lnTo>
                    <a:pt x="2604309" y="121004"/>
                  </a:lnTo>
                  <a:lnTo>
                    <a:pt x="2616147" y="120758"/>
                  </a:lnTo>
                  <a:lnTo>
                    <a:pt x="2627985" y="120470"/>
                  </a:lnTo>
                  <a:lnTo>
                    <a:pt x="2639822" y="120134"/>
                  </a:lnTo>
                  <a:lnTo>
                    <a:pt x="2651660" y="119741"/>
                  </a:lnTo>
                  <a:lnTo>
                    <a:pt x="2663498" y="119282"/>
                  </a:lnTo>
                  <a:lnTo>
                    <a:pt x="2675336" y="118747"/>
                  </a:lnTo>
                  <a:lnTo>
                    <a:pt x="2687174" y="118125"/>
                  </a:lnTo>
                  <a:lnTo>
                    <a:pt x="2699011" y="117402"/>
                  </a:lnTo>
                  <a:lnTo>
                    <a:pt x="2710849" y="116563"/>
                  </a:lnTo>
                  <a:lnTo>
                    <a:pt x="2722687" y="115592"/>
                  </a:lnTo>
                  <a:lnTo>
                    <a:pt x="2734525" y="114471"/>
                  </a:lnTo>
                  <a:lnTo>
                    <a:pt x="2746362" y="113181"/>
                  </a:lnTo>
                  <a:lnTo>
                    <a:pt x="2758200" y="111702"/>
                  </a:lnTo>
                  <a:lnTo>
                    <a:pt x="2770038" y="110012"/>
                  </a:lnTo>
                  <a:lnTo>
                    <a:pt x="2781876" y="108089"/>
                  </a:lnTo>
                  <a:lnTo>
                    <a:pt x="2793713" y="105914"/>
                  </a:lnTo>
                  <a:lnTo>
                    <a:pt x="2805551" y="103466"/>
                  </a:lnTo>
                  <a:lnTo>
                    <a:pt x="2817389" y="100730"/>
                  </a:lnTo>
                  <a:lnTo>
                    <a:pt x="2829227" y="97693"/>
                  </a:lnTo>
                  <a:lnTo>
                    <a:pt x="2841065" y="94350"/>
                  </a:lnTo>
                  <a:lnTo>
                    <a:pt x="2852902" y="90701"/>
                  </a:lnTo>
                  <a:lnTo>
                    <a:pt x="2864740" y="86758"/>
                  </a:lnTo>
                  <a:lnTo>
                    <a:pt x="2876578" y="82540"/>
                  </a:lnTo>
                  <a:lnTo>
                    <a:pt x="2888416" y="78078"/>
                  </a:lnTo>
                  <a:lnTo>
                    <a:pt x="2900253" y="73413"/>
                  </a:lnTo>
                  <a:lnTo>
                    <a:pt x="2912091" y="68596"/>
                  </a:lnTo>
                  <a:lnTo>
                    <a:pt x="2923929" y="63684"/>
                  </a:lnTo>
                  <a:lnTo>
                    <a:pt x="2935767" y="58740"/>
                  </a:lnTo>
                  <a:lnTo>
                    <a:pt x="2947604" y="53829"/>
                  </a:lnTo>
                  <a:lnTo>
                    <a:pt x="2959442" y="49012"/>
                  </a:lnTo>
                  <a:lnTo>
                    <a:pt x="2971280" y="44347"/>
                  </a:lnTo>
                  <a:lnTo>
                    <a:pt x="2983118" y="39885"/>
                  </a:lnTo>
                  <a:lnTo>
                    <a:pt x="2994956" y="35667"/>
                  </a:lnTo>
                  <a:lnTo>
                    <a:pt x="3006793" y="31723"/>
                  </a:lnTo>
                  <a:lnTo>
                    <a:pt x="3018631" y="28075"/>
                  </a:lnTo>
                  <a:lnTo>
                    <a:pt x="3030469" y="24731"/>
                  </a:lnTo>
                  <a:lnTo>
                    <a:pt x="3042307" y="21695"/>
                  </a:lnTo>
                  <a:lnTo>
                    <a:pt x="3054144" y="18958"/>
                  </a:lnTo>
                  <a:lnTo>
                    <a:pt x="3065982" y="16511"/>
                  </a:lnTo>
                  <a:lnTo>
                    <a:pt x="3077820" y="14335"/>
                  </a:lnTo>
                  <a:lnTo>
                    <a:pt x="3089658" y="12413"/>
                  </a:lnTo>
                  <a:lnTo>
                    <a:pt x="3101496" y="10723"/>
                  </a:lnTo>
                  <a:lnTo>
                    <a:pt x="3113333" y="9243"/>
                  </a:lnTo>
                  <a:lnTo>
                    <a:pt x="3125171" y="7953"/>
                  </a:lnTo>
                  <a:lnTo>
                    <a:pt x="3137009" y="6833"/>
                  </a:lnTo>
                  <a:lnTo>
                    <a:pt x="3148847" y="5862"/>
                  </a:lnTo>
                  <a:lnTo>
                    <a:pt x="3160684" y="5023"/>
                  </a:lnTo>
                  <a:lnTo>
                    <a:pt x="3172522" y="4300"/>
                  </a:lnTo>
                  <a:lnTo>
                    <a:pt x="3184360" y="3677"/>
                  </a:lnTo>
                  <a:lnTo>
                    <a:pt x="3196198" y="3142"/>
                  </a:lnTo>
                  <a:lnTo>
                    <a:pt x="3208035" y="2684"/>
                  </a:lnTo>
                  <a:lnTo>
                    <a:pt x="3219873" y="2291"/>
                  </a:lnTo>
                  <a:lnTo>
                    <a:pt x="3231711" y="1954"/>
                  </a:lnTo>
                  <a:lnTo>
                    <a:pt x="3243549" y="1666"/>
                  </a:lnTo>
                  <a:lnTo>
                    <a:pt x="3255387" y="1421"/>
                  </a:lnTo>
                  <a:lnTo>
                    <a:pt x="3267224" y="1211"/>
                  </a:lnTo>
                  <a:lnTo>
                    <a:pt x="3279062" y="1031"/>
                  </a:lnTo>
                  <a:lnTo>
                    <a:pt x="3290900" y="878"/>
                  </a:lnTo>
                  <a:lnTo>
                    <a:pt x="3302738" y="748"/>
                  </a:lnTo>
                  <a:lnTo>
                    <a:pt x="3314575" y="637"/>
                  </a:lnTo>
                  <a:lnTo>
                    <a:pt x="3326413" y="542"/>
                  </a:lnTo>
                  <a:lnTo>
                    <a:pt x="3338251" y="462"/>
                  </a:lnTo>
                  <a:lnTo>
                    <a:pt x="3350089" y="393"/>
                  </a:lnTo>
                  <a:lnTo>
                    <a:pt x="3361926" y="334"/>
                  </a:lnTo>
                  <a:lnTo>
                    <a:pt x="3373764" y="284"/>
                  </a:lnTo>
                  <a:lnTo>
                    <a:pt x="3385602" y="242"/>
                  </a:lnTo>
                  <a:lnTo>
                    <a:pt x="3397440" y="206"/>
                  </a:lnTo>
                  <a:lnTo>
                    <a:pt x="3409278" y="175"/>
                  </a:lnTo>
                  <a:lnTo>
                    <a:pt x="3421115" y="149"/>
                  </a:lnTo>
                  <a:lnTo>
                    <a:pt x="3432953" y="127"/>
                  </a:lnTo>
                  <a:lnTo>
                    <a:pt x="3444791" y="108"/>
                  </a:lnTo>
                  <a:lnTo>
                    <a:pt x="3456629" y="92"/>
                  </a:lnTo>
                  <a:lnTo>
                    <a:pt x="3468466" y="78"/>
                  </a:lnTo>
                  <a:lnTo>
                    <a:pt x="3480304" y="66"/>
                  </a:lnTo>
                  <a:lnTo>
                    <a:pt x="3492142" y="56"/>
                  </a:lnTo>
                  <a:lnTo>
                    <a:pt x="3503980" y="48"/>
                  </a:lnTo>
                  <a:lnTo>
                    <a:pt x="3515818" y="4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9" name="pl79"/>
            <p:cNvSpPr/>
            <p:nvPr/>
          </p:nvSpPr>
          <p:spPr>
            <a:xfrm>
              <a:off x="2482252" y="3231151"/>
              <a:ext cx="4687757" cy="244809"/>
            </a:xfrm>
            <a:custGeom>
              <a:avLst/>
              <a:pathLst>
                <a:path w="4687757" h="244809">
                  <a:moveTo>
                    <a:pt x="0" y="122466"/>
                  </a:moveTo>
                  <a:lnTo>
                    <a:pt x="11837" y="122473"/>
                  </a:lnTo>
                  <a:lnTo>
                    <a:pt x="23675" y="122482"/>
                  </a:lnTo>
                  <a:lnTo>
                    <a:pt x="35513" y="122492"/>
                  </a:lnTo>
                  <a:lnTo>
                    <a:pt x="47351" y="122503"/>
                  </a:lnTo>
                  <a:lnTo>
                    <a:pt x="59188" y="122517"/>
                  </a:lnTo>
                  <a:lnTo>
                    <a:pt x="71026" y="122533"/>
                  </a:lnTo>
                  <a:lnTo>
                    <a:pt x="82864" y="122552"/>
                  </a:lnTo>
                  <a:lnTo>
                    <a:pt x="94702" y="122574"/>
                  </a:lnTo>
                  <a:lnTo>
                    <a:pt x="106539" y="122601"/>
                  </a:lnTo>
                  <a:lnTo>
                    <a:pt x="118377" y="122631"/>
                  </a:lnTo>
                  <a:lnTo>
                    <a:pt x="130215" y="122667"/>
                  </a:lnTo>
                  <a:lnTo>
                    <a:pt x="142053" y="122710"/>
                  </a:lnTo>
                  <a:lnTo>
                    <a:pt x="153891" y="122760"/>
                  </a:lnTo>
                  <a:lnTo>
                    <a:pt x="165728" y="122818"/>
                  </a:lnTo>
                  <a:lnTo>
                    <a:pt x="177566" y="122887"/>
                  </a:lnTo>
                  <a:lnTo>
                    <a:pt x="189404" y="122968"/>
                  </a:lnTo>
                  <a:lnTo>
                    <a:pt x="201242" y="123062"/>
                  </a:lnTo>
                  <a:lnTo>
                    <a:pt x="213079" y="123174"/>
                  </a:lnTo>
                  <a:lnTo>
                    <a:pt x="224917" y="123304"/>
                  </a:lnTo>
                  <a:lnTo>
                    <a:pt x="236755" y="123457"/>
                  </a:lnTo>
                  <a:lnTo>
                    <a:pt x="248593" y="123636"/>
                  </a:lnTo>
                  <a:lnTo>
                    <a:pt x="260430" y="123846"/>
                  </a:lnTo>
                  <a:lnTo>
                    <a:pt x="272268" y="124092"/>
                  </a:lnTo>
                  <a:lnTo>
                    <a:pt x="284106" y="124380"/>
                  </a:lnTo>
                  <a:lnTo>
                    <a:pt x="295944" y="124716"/>
                  </a:lnTo>
                  <a:lnTo>
                    <a:pt x="307782" y="125109"/>
                  </a:lnTo>
                  <a:lnTo>
                    <a:pt x="319619" y="125568"/>
                  </a:lnTo>
                  <a:lnTo>
                    <a:pt x="331457" y="126103"/>
                  </a:lnTo>
                  <a:lnTo>
                    <a:pt x="343295" y="126725"/>
                  </a:lnTo>
                  <a:lnTo>
                    <a:pt x="355133" y="127448"/>
                  </a:lnTo>
                  <a:lnTo>
                    <a:pt x="366970" y="128287"/>
                  </a:lnTo>
                  <a:lnTo>
                    <a:pt x="378808" y="129258"/>
                  </a:lnTo>
                  <a:lnTo>
                    <a:pt x="390646" y="130379"/>
                  </a:lnTo>
                  <a:lnTo>
                    <a:pt x="402484" y="131669"/>
                  </a:lnTo>
                  <a:lnTo>
                    <a:pt x="414321" y="133148"/>
                  </a:lnTo>
                  <a:lnTo>
                    <a:pt x="426159" y="134838"/>
                  </a:lnTo>
                  <a:lnTo>
                    <a:pt x="437997" y="136761"/>
                  </a:lnTo>
                  <a:lnTo>
                    <a:pt x="449835" y="138936"/>
                  </a:lnTo>
                  <a:lnTo>
                    <a:pt x="461673" y="141384"/>
                  </a:lnTo>
                  <a:lnTo>
                    <a:pt x="473510" y="144120"/>
                  </a:lnTo>
                  <a:lnTo>
                    <a:pt x="485348" y="147157"/>
                  </a:lnTo>
                  <a:lnTo>
                    <a:pt x="497186" y="150500"/>
                  </a:lnTo>
                  <a:lnTo>
                    <a:pt x="509024" y="154149"/>
                  </a:lnTo>
                  <a:lnTo>
                    <a:pt x="520861" y="158092"/>
                  </a:lnTo>
                  <a:lnTo>
                    <a:pt x="532699" y="162310"/>
                  </a:lnTo>
                  <a:lnTo>
                    <a:pt x="544537" y="166772"/>
                  </a:lnTo>
                  <a:lnTo>
                    <a:pt x="556375" y="171437"/>
                  </a:lnTo>
                  <a:lnTo>
                    <a:pt x="568213" y="176254"/>
                  </a:lnTo>
                  <a:lnTo>
                    <a:pt x="580050" y="181166"/>
                  </a:lnTo>
                  <a:lnTo>
                    <a:pt x="591888" y="186110"/>
                  </a:lnTo>
                  <a:lnTo>
                    <a:pt x="603726" y="191021"/>
                  </a:lnTo>
                  <a:lnTo>
                    <a:pt x="615564" y="195838"/>
                  </a:lnTo>
                  <a:lnTo>
                    <a:pt x="627401" y="200503"/>
                  </a:lnTo>
                  <a:lnTo>
                    <a:pt x="639239" y="204965"/>
                  </a:lnTo>
                  <a:lnTo>
                    <a:pt x="651077" y="209183"/>
                  </a:lnTo>
                  <a:lnTo>
                    <a:pt x="662915" y="213126"/>
                  </a:lnTo>
                  <a:lnTo>
                    <a:pt x="674752" y="216775"/>
                  </a:lnTo>
                  <a:lnTo>
                    <a:pt x="686590" y="220118"/>
                  </a:lnTo>
                  <a:lnTo>
                    <a:pt x="698428" y="223155"/>
                  </a:lnTo>
                  <a:lnTo>
                    <a:pt x="710266" y="225891"/>
                  </a:lnTo>
                  <a:lnTo>
                    <a:pt x="722104" y="228339"/>
                  </a:lnTo>
                  <a:lnTo>
                    <a:pt x="733941" y="230515"/>
                  </a:lnTo>
                  <a:lnTo>
                    <a:pt x="745779" y="232437"/>
                  </a:lnTo>
                  <a:lnTo>
                    <a:pt x="757617" y="234127"/>
                  </a:lnTo>
                  <a:lnTo>
                    <a:pt x="769455" y="235607"/>
                  </a:lnTo>
                  <a:lnTo>
                    <a:pt x="781292" y="236896"/>
                  </a:lnTo>
                  <a:lnTo>
                    <a:pt x="793130" y="238017"/>
                  </a:lnTo>
                  <a:lnTo>
                    <a:pt x="804968" y="238988"/>
                  </a:lnTo>
                  <a:lnTo>
                    <a:pt x="816806" y="239827"/>
                  </a:lnTo>
                  <a:lnTo>
                    <a:pt x="828643" y="240550"/>
                  </a:lnTo>
                  <a:lnTo>
                    <a:pt x="840481" y="241173"/>
                  </a:lnTo>
                  <a:lnTo>
                    <a:pt x="852319" y="241708"/>
                  </a:lnTo>
                  <a:lnTo>
                    <a:pt x="864157" y="242166"/>
                  </a:lnTo>
                  <a:lnTo>
                    <a:pt x="875995" y="242559"/>
                  </a:lnTo>
                  <a:lnTo>
                    <a:pt x="887832" y="242896"/>
                  </a:lnTo>
                  <a:lnTo>
                    <a:pt x="899670" y="243183"/>
                  </a:lnTo>
                  <a:lnTo>
                    <a:pt x="911508" y="243429"/>
                  </a:lnTo>
                  <a:lnTo>
                    <a:pt x="923346" y="243639"/>
                  </a:lnTo>
                  <a:lnTo>
                    <a:pt x="935183" y="243819"/>
                  </a:lnTo>
                  <a:lnTo>
                    <a:pt x="947021" y="243971"/>
                  </a:lnTo>
                  <a:lnTo>
                    <a:pt x="958859" y="244102"/>
                  </a:lnTo>
                  <a:lnTo>
                    <a:pt x="970697" y="244213"/>
                  </a:lnTo>
                  <a:lnTo>
                    <a:pt x="982534" y="244308"/>
                  </a:lnTo>
                  <a:lnTo>
                    <a:pt x="994372" y="244388"/>
                  </a:lnTo>
                  <a:lnTo>
                    <a:pt x="1006210" y="244457"/>
                  </a:lnTo>
                  <a:lnTo>
                    <a:pt x="1018048" y="244516"/>
                  </a:lnTo>
                  <a:lnTo>
                    <a:pt x="1029886" y="244565"/>
                  </a:lnTo>
                  <a:lnTo>
                    <a:pt x="1041723" y="244608"/>
                  </a:lnTo>
                  <a:lnTo>
                    <a:pt x="1053561" y="244644"/>
                  </a:lnTo>
                  <a:lnTo>
                    <a:pt x="1065399" y="244675"/>
                  </a:lnTo>
                  <a:lnTo>
                    <a:pt x="1077237" y="244701"/>
                  </a:lnTo>
                  <a:lnTo>
                    <a:pt x="1089074" y="244723"/>
                  </a:lnTo>
                  <a:lnTo>
                    <a:pt x="1100912" y="244742"/>
                  </a:lnTo>
                  <a:lnTo>
                    <a:pt x="1112750" y="244758"/>
                  </a:lnTo>
                  <a:lnTo>
                    <a:pt x="1124588" y="244772"/>
                  </a:lnTo>
                  <a:lnTo>
                    <a:pt x="1136426" y="244784"/>
                  </a:lnTo>
                  <a:lnTo>
                    <a:pt x="1148263" y="244794"/>
                  </a:lnTo>
                  <a:lnTo>
                    <a:pt x="1160101" y="244802"/>
                  </a:lnTo>
                  <a:lnTo>
                    <a:pt x="1171939" y="244809"/>
                  </a:lnTo>
                  <a:lnTo>
                    <a:pt x="1171939" y="244768"/>
                  </a:lnTo>
                  <a:lnTo>
                    <a:pt x="1183777" y="244754"/>
                  </a:lnTo>
                  <a:lnTo>
                    <a:pt x="1195614" y="244737"/>
                  </a:lnTo>
                  <a:lnTo>
                    <a:pt x="1207452" y="244717"/>
                  </a:lnTo>
                  <a:lnTo>
                    <a:pt x="1219290" y="244694"/>
                  </a:lnTo>
                  <a:lnTo>
                    <a:pt x="1231128" y="244666"/>
                  </a:lnTo>
                  <a:lnTo>
                    <a:pt x="1242965" y="244634"/>
                  </a:lnTo>
                  <a:lnTo>
                    <a:pt x="1254803" y="244596"/>
                  </a:lnTo>
                  <a:lnTo>
                    <a:pt x="1266641" y="244551"/>
                  </a:lnTo>
                  <a:lnTo>
                    <a:pt x="1278479" y="244499"/>
                  </a:lnTo>
                  <a:lnTo>
                    <a:pt x="1290317" y="244438"/>
                  </a:lnTo>
                  <a:lnTo>
                    <a:pt x="1302154" y="244365"/>
                  </a:lnTo>
                  <a:lnTo>
                    <a:pt x="1313992" y="244280"/>
                  </a:lnTo>
                  <a:lnTo>
                    <a:pt x="1325830" y="244181"/>
                  </a:lnTo>
                  <a:lnTo>
                    <a:pt x="1337668" y="244064"/>
                  </a:lnTo>
                  <a:lnTo>
                    <a:pt x="1349505" y="243926"/>
                  </a:lnTo>
                  <a:lnTo>
                    <a:pt x="1361343" y="243765"/>
                  </a:lnTo>
                  <a:lnTo>
                    <a:pt x="1373181" y="243575"/>
                  </a:lnTo>
                  <a:lnTo>
                    <a:pt x="1385019" y="243353"/>
                  </a:lnTo>
                  <a:lnTo>
                    <a:pt x="1396856" y="243092"/>
                  </a:lnTo>
                  <a:lnTo>
                    <a:pt x="1408694" y="242787"/>
                  </a:lnTo>
                  <a:lnTo>
                    <a:pt x="1420532" y="242428"/>
                  </a:lnTo>
                  <a:lnTo>
                    <a:pt x="1432370" y="242008"/>
                  </a:lnTo>
                  <a:lnTo>
                    <a:pt x="1444208" y="241517"/>
                  </a:lnTo>
                  <a:lnTo>
                    <a:pt x="1456045" y="240941"/>
                  </a:lnTo>
                  <a:lnTo>
                    <a:pt x="1467883" y="240268"/>
                  </a:lnTo>
                  <a:lnTo>
                    <a:pt x="1479721" y="239482"/>
                  </a:lnTo>
                  <a:lnTo>
                    <a:pt x="1491559" y="238565"/>
                  </a:lnTo>
                  <a:lnTo>
                    <a:pt x="1503396" y="237495"/>
                  </a:lnTo>
                  <a:lnTo>
                    <a:pt x="1515234" y="236250"/>
                  </a:lnTo>
                  <a:lnTo>
                    <a:pt x="1527072" y="234804"/>
                  </a:lnTo>
                  <a:lnTo>
                    <a:pt x="1538910" y="233126"/>
                  </a:lnTo>
                  <a:lnTo>
                    <a:pt x="1550748" y="231184"/>
                  </a:lnTo>
                  <a:lnTo>
                    <a:pt x="1562585" y="228943"/>
                  </a:lnTo>
                  <a:lnTo>
                    <a:pt x="1574423" y="226363"/>
                  </a:lnTo>
                  <a:lnTo>
                    <a:pt x="1586261" y="223404"/>
                  </a:lnTo>
                  <a:lnTo>
                    <a:pt x="1598099" y="220024"/>
                  </a:lnTo>
                  <a:lnTo>
                    <a:pt x="1609936" y="216179"/>
                  </a:lnTo>
                  <a:lnTo>
                    <a:pt x="1621774" y="211828"/>
                  </a:lnTo>
                  <a:lnTo>
                    <a:pt x="1633612" y="206932"/>
                  </a:lnTo>
                  <a:lnTo>
                    <a:pt x="1645450" y="201460"/>
                  </a:lnTo>
                  <a:lnTo>
                    <a:pt x="1657287" y="195386"/>
                  </a:lnTo>
                  <a:lnTo>
                    <a:pt x="1669125" y="188700"/>
                  </a:lnTo>
                  <a:lnTo>
                    <a:pt x="1680963" y="181403"/>
                  </a:lnTo>
                  <a:lnTo>
                    <a:pt x="1692801" y="173516"/>
                  </a:lnTo>
                  <a:lnTo>
                    <a:pt x="1704639" y="165080"/>
                  </a:lnTo>
                  <a:lnTo>
                    <a:pt x="1716476" y="156156"/>
                  </a:lnTo>
                  <a:lnTo>
                    <a:pt x="1728314" y="146826"/>
                  </a:lnTo>
                  <a:lnTo>
                    <a:pt x="1740152" y="137192"/>
                  </a:lnTo>
                  <a:lnTo>
                    <a:pt x="1751990" y="127369"/>
                  </a:lnTo>
                  <a:lnTo>
                    <a:pt x="1763827" y="117481"/>
                  </a:lnTo>
                  <a:lnTo>
                    <a:pt x="1775665" y="107658"/>
                  </a:lnTo>
                  <a:lnTo>
                    <a:pt x="1787503" y="98024"/>
                  </a:lnTo>
                  <a:lnTo>
                    <a:pt x="1799341" y="88694"/>
                  </a:lnTo>
                  <a:lnTo>
                    <a:pt x="1811178" y="79770"/>
                  </a:lnTo>
                  <a:lnTo>
                    <a:pt x="1823016" y="71334"/>
                  </a:lnTo>
                  <a:lnTo>
                    <a:pt x="1834854" y="63447"/>
                  </a:lnTo>
                  <a:lnTo>
                    <a:pt x="1846692" y="56150"/>
                  </a:lnTo>
                  <a:lnTo>
                    <a:pt x="1858530" y="49463"/>
                  </a:lnTo>
                  <a:lnTo>
                    <a:pt x="1870367" y="43390"/>
                  </a:lnTo>
                  <a:lnTo>
                    <a:pt x="1882205" y="37917"/>
                  </a:lnTo>
                  <a:lnTo>
                    <a:pt x="1894043" y="33022"/>
                  </a:lnTo>
                  <a:lnTo>
                    <a:pt x="1905881" y="28671"/>
                  </a:lnTo>
                  <a:lnTo>
                    <a:pt x="1917718" y="24826"/>
                  </a:lnTo>
                  <a:lnTo>
                    <a:pt x="1929556" y="21446"/>
                  </a:lnTo>
                  <a:lnTo>
                    <a:pt x="1941394" y="18487"/>
                  </a:lnTo>
                  <a:lnTo>
                    <a:pt x="1953232" y="15907"/>
                  </a:lnTo>
                  <a:lnTo>
                    <a:pt x="1965069" y="13666"/>
                  </a:lnTo>
                  <a:lnTo>
                    <a:pt x="1976907" y="11724"/>
                  </a:lnTo>
                  <a:lnTo>
                    <a:pt x="1988745" y="10046"/>
                  </a:lnTo>
                  <a:lnTo>
                    <a:pt x="2000583" y="8600"/>
                  </a:lnTo>
                  <a:lnTo>
                    <a:pt x="2012421" y="7355"/>
                  </a:lnTo>
                  <a:lnTo>
                    <a:pt x="2024258" y="6285"/>
                  </a:lnTo>
                  <a:lnTo>
                    <a:pt x="2036096" y="5368"/>
                  </a:lnTo>
                  <a:lnTo>
                    <a:pt x="2047934" y="4582"/>
                  </a:lnTo>
                  <a:lnTo>
                    <a:pt x="2059772" y="3909"/>
                  </a:lnTo>
                  <a:lnTo>
                    <a:pt x="2071609" y="3333"/>
                  </a:lnTo>
                  <a:lnTo>
                    <a:pt x="2083447" y="2842"/>
                  </a:lnTo>
                  <a:lnTo>
                    <a:pt x="2095285" y="2422"/>
                  </a:lnTo>
                  <a:lnTo>
                    <a:pt x="2107123" y="2063"/>
                  </a:lnTo>
                  <a:lnTo>
                    <a:pt x="2118961" y="1757"/>
                  </a:lnTo>
                  <a:lnTo>
                    <a:pt x="2130798" y="1497"/>
                  </a:lnTo>
                  <a:lnTo>
                    <a:pt x="2142636" y="1274"/>
                  </a:lnTo>
                  <a:lnTo>
                    <a:pt x="2154474" y="1085"/>
                  </a:lnTo>
                  <a:lnTo>
                    <a:pt x="2166312" y="924"/>
                  </a:lnTo>
                  <a:lnTo>
                    <a:pt x="2178149" y="786"/>
                  </a:lnTo>
                  <a:lnTo>
                    <a:pt x="2189987" y="669"/>
                  </a:lnTo>
                  <a:lnTo>
                    <a:pt x="2201825" y="569"/>
                  </a:lnTo>
                  <a:lnTo>
                    <a:pt x="2213663" y="485"/>
                  </a:lnTo>
                  <a:lnTo>
                    <a:pt x="2225500" y="412"/>
                  </a:lnTo>
                  <a:lnTo>
                    <a:pt x="2237338" y="351"/>
                  </a:lnTo>
                  <a:lnTo>
                    <a:pt x="2249176" y="298"/>
                  </a:lnTo>
                  <a:lnTo>
                    <a:pt x="2261014" y="254"/>
                  </a:lnTo>
                  <a:lnTo>
                    <a:pt x="2272852" y="216"/>
                  </a:lnTo>
                  <a:lnTo>
                    <a:pt x="2284689" y="184"/>
                  </a:lnTo>
                  <a:lnTo>
                    <a:pt x="2296527" y="156"/>
                  </a:lnTo>
                  <a:lnTo>
                    <a:pt x="2308365" y="133"/>
                  </a:lnTo>
                  <a:lnTo>
                    <a:pt x="2320203" y="113"/>
                  </a:lnTo>
                  <a:lnTo>
                    <a:pt x="2332040" y="96"/>
                  </a:lnTo>
                  <a:lnTo>
                    <a:pt x="2343878" y="82"/>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80" name="pl80"/>
            <p:cNvSpPr/>
            <p:nvPr/>
          </p:nvSpPr>
          <p:spPr>
            <a:xfrm>
              <a:off x="2482252" y="3231234"/>
              <a:ext cx="4687757" cy="612003"/>
            </a:xfrm>
            <a:custGeom>
              <a:avLst/>
              <a:pathLst>
                <a:path w="4687757" h="612003">
                  <a:moveTo>
                    <a:pt x="0" y="367071"/>
                  </a:moveTo>
                  <a:lnTo>
                    <a:pt x="11837" y="367049"/>
                  </a:lnTo>
                  <a:lnTo>
                    <a:pt x="23675" y="367024"/>
                  </a:lnTo>
                  <a:lnTo>
                    <a:pt x="35513" y="366994"/>
                  </a:lnTo>
                  <a:lnTo>
                    <a:pt x="47351" y="366959"/>
                  </a:lnTo>
                  <a:lnTo>
                    <a:pt x="59188" y="366917"/>
                  </a:lnTo>
                  <a:lnTo>
                    <a:pt x="71026" y="366869"/>
                  </a:lnTo>
                  <a:lnTo>
                    <a:pt x="82864" y="366812"/>
                  </a:lnTo>
                  <a:lnTo>
                    <a:pt x="94702" y="366745"/>
                  </a:lnTo>
                  <a:lnTo>
                    <a:pt x="106539" y="366667"/>
                  </a:lnTo>
                  <a:lnTo>
                    <a:pt x="118377" y="366575"/>
                  </a:lnTo>
                  <a:lnTo>
                    <a:pt x="130215" y="366466"/>
                  </a:lnTo>
                  <a:lnTo>
                    <a:pt x="142053" y="366339"/>
                  </a:lnTo>
                  <a:lnTo>
                    <a:pt x="153891" y="366189"/>
                  </a:lnTo>
                  <a:lnTo>
                    <a:pt x="165728" y="366014"/>
                  </a:lnTo>
                  <a:lnTo>
                    <a:pt x="177566" y="365807"/>
                  </a:lnTo>
                  <a:lnTo>
                    <a:pt x="189404" y="365565"/>
                  </a:lnTo>
                  <a:lnTo>
                    <a:pt x="201242" y="365281"/>
                  </a:lnTo>
                  <a:lnTo>
                    <a:pt x="213079" y="364948"/>
                  </a:lnTo>
                  <a:lnTo>
                    <a:pt x="224917" y="364557"/>
                  </a:lnTo>
                  <a:lnTo>
                    <a:pt x="236755" y="364098"/>
                  </a:lnTo>
                  <a:lnTo>
                    <a:pt x="248593" y="363560"/>
                  </a:lnTo>
                  <a:lnTo>
                    <a:pt x="260430" y="362931"/>
                  </a:lnTo>
                  <a:lnTo>
                    <a:pt x="272268" y="362193"/>
                  </a:lnTo>
                  <a:lnTo>
                    <a:pt x="284106" y="361330"/>
                  </a:lnTo>
                  <a:lnTo>
                    <a:pt x="295944" y="360321"/>
                  </a:lnTo>
                  <a:lnTo>
                    <a:pt x="307782" y="359141"/>
                  </a:lnTo>
                  <a:lnTo>
                    <a:pt x="319619" y="357765"/>
                  </a:lnTo>
                  <a:lnTo>
                    <a:pt x="331457" y="356161"/>
                  </a:lnTo>
                  <a:lnTo>
                    <a:pt x="343295" y="354294"/>
                  </a:lnTo>
                  <a:lnTo>
                    <a:pt x="355133" y="352124"/>
                  </a:lnTo>
                  <a:lnTo>
                    <a:pt x="366970" y="349607"/>
                  </a:lnTo>
                  <a:lnTo>
                    <a:pt x="378808" y="346694"/>
                  </a:lnTo>
                  <a:lnTo>
                    <a:pt x="390646" y="343332"/>
                  </a:lnTo>
                  <a:lnTo>
                    <a:pt x="402484" y="339463"/>
                  </a:lnTo>
                  <a:lnTo>
                    <a:pt x="414321" y="335024"/>
                  </a:lnTo>
                  <a:lnTo>
                    <a:pt x="426159" y="329954"/>
                  </a:lnTo>
                  <a:lnTo>
                    <a:pt x="437997" y="324186"/>
                  </a:lnTo>
                  <a:lnTo>
                    <a:pt x="449835" y="317660"/>
                  </a:lnTo>
                  <a:lnTo>
                    <a:pt x="461673" y="310317"/>
                  </a:lnTo>
                  <a:lnTo>
                    <a:pt x="473510" y="302108"/>
                  </a:lnTo>
                  <a:lnTo>
                    <a:pt x="485348" y="292998"/>
                  </a:lnTo>
                  <a:lnTo>
                    <a:pt x="497186" y="282968"/>
                  </a:lnTo>
                  <a:lnTo>
                    <a:pt x="509024" y="272022"/>
                  </a:lnTo>
                  <a:lnTo>
                    <a:pt x="520861" y="260192"/>
                  </a:lnTo>
                  <a:lnTo>
                    <a:pt x="532699" y="247537"/>
                  </a:lnTo>
                  <a:lnTo>
                    <a:pt x="544537" y="234152"/>
                  </a:lnTo>
                  <a:lnTo>
                    <a:pt x="556375" y="220158"/>
                  </a:lnTo>
                  <a:lnTo>
                    <a:pt x="568213" y="205706"/>
                  </a:lnTo>
                  <a:lnTo>
                    <a:pt x="580050" y="190971"/>
                  </a:lnTo>
                  <a:lnTo>
                    <a:pt x="591888" y="176140"/>
                  </a:lnTo>
                  <a:lnTo>
                    <a:pt x="603726" y="161405"/>
                  </a:lnTo>
                  <a:lnTo>
                    <a:pt x="615564" y="146954"/>
                  </a:lnTo>
                  <a:lnTo>
                    <a:pt x="627401" y="132959"/>
                  </a:lnTo>
                  <a:lnTo>
                    <a:pt x="639239" y="119574"/>
                  </a:lnTo>
                  <a:lnTo>
                    <a:pt x="651077" y="106919"/>
                  </a:lnTo>
                  <a:lnTo>
                    <a:pt x="662915" y="95089"/>
                  </a:lnTo>
                  <a:lnTo>
                    <a:pt x="674752" y="84143"/>
                  </a:lnTo>
                  <a:lnTo>
                    <a:pt x="686590" y="74113"/>
                  </a:lnTo>
                  <a:lnTo>
                    <a:pt x="698428" y="65003"/>
                  </a:lnTo>
                  <a:lnTo>
                    <a:pt x="710266" y="56794"/>
                  </a:lnTo>
                  <a:lnTo>
                    <a:pt x="722104" y="49451"/>
                  </a:lnTo>
                  <a:lnTo>
                    <a:pt x="733941" y="42925"/>
                  </a:lnTo>
                  <a:lnTo>
                    <a:pt x="745779" y="37157"/>
                  </a:lnTo>
                  <a:lnTo>
                    <a:pt x="757617" y="32087"/>
                  </a:lnTo>
                  <a:lnTo>
                    <a:pt x="769455" y="27649"/>
                  </a:lnTo>
                  <a:lnTo>
                    <a:pt x="781292" y="23779"/>
                  </a:lnTo>
                  <a:lnTo>
                    <a:pt x="793130" y="20417"/>
                  </a:lnTo>
                  <a:lnTo>
                    <a:pt x="804968" y="17504"/>
                  </a:lnTo>
                  <a:lnTo>
                    <a:pt x="816806" y="14987"/>
                  </a:lnTo>
                  <a:lnTo>
                    <a:pt x="828643" y="12817"/>
                  </a:lnTo>
                  <a:lnTo>
                    <a:pt x="840481" y="10950"/>
                  </a:lnTo>
                  <a:lnTo>
                    <a:pt x="852319" y="9346"/>
                  </a:lnTo>
                  <a:lnTo>
                    <a:pt x="864157" y="7970"/>
                  </a:lnTo>
                  <a:lnTo>
                    <a:pt x="875995" y="6791"/>
                  </a:lnTo>
                  <a:lnTo>
                    <a:pt x="887832" y="5781"/>
                  </a:lnTo>
                  <a:lnTo>
                    <a:pt x="899670" y="4918"/>
                  </a:lnTo>
                  <a:lnTo>
                    <a:pt x="911508" y="4180"/>
                  </a:lnTo>
                  <a:lnTo>
                    <a:pt x="923346" y="3551"/>
                  </a:lnTo>
                  <a:lnTo>
                    <a:pt x="935183" y="3013"/>
                  </a:lnTo>
                  <a:lnTo>
                    <a:pt x="947021" y="2554"/>
                  </a:lnTo>
                  <a:lnTo>
                    <a:pt x="958859" y="2163"/>
                  </a:lnTo>
                  <a:lnTo>
                    <a:pt x="970697" y="1830"/>
                  </a:lnTo>
                  <a:lnTo>
                    <a:pt x="982534" y="1546"/>
                  </a:lnTo>
                  <a:lnTo>
                    <a:pt x="994372" y="1304"/>
                  </a:lnTo>
                  <a:lnTo>
                    <a:pt x="1006210" y="1097"/>
                  </a:lnTo>
                  <a:lnTo>
                    <a:pt x="1018048" y="922"/>
                  </a:lnTo>
                  <a:lnTo>
                    <a:pt x="1029886" y="772"/>
                  </a:lnTo>
                  <a:lnTo>
                    <a:pt x="1041723" y="645"/>
                  </a:lnTo>
                  <a:lnTo>
                    <a:pt x="1053561" y="537"/>
                  </a:lnTo>
                  <a:lnTo>
                    <a:pt x="1065399" y="444"/>
                  </a:lnTo>
                  <a:lnTo>
                    <a:pt x="1077237" y="366"/>
                  </a:lnTo>
                  <a:lnTo>
                    <a:pt x="1089074" y="299"/>
                  </a:lnTo>
                  <a:lnTo>
                    <a:pt x="1100912" y="242"/>
                  </a:lnTo>
                  <a:lnTo>
                    <a:pt x="1112750" y="194"/>
                  </a:lnTo>
                  <a:lnTo>
                    <a:pt x="1124588" y="152"/>
                  </a:lnTo>
                  <a:lnTo>
                    <a:pt x="1136426" y="117"/>
                  </a:lnTo>
                  <a:lnTo>
                    <a:pt x="1148263" y="88"/>
                  </a:lnTo>
                  <a:lnTo>
                    <a:pt x="1160101" y="62"/>
                  </a:lnTo>
                  <a:lnTo>
                    <a:pt x="1171939" y="41"/>
                  </a:lnTo>
                  <a:lnTo>
                    <a:pt x="1171939" y="0"/>
                  </a:lnTo>
                  <a:lnTo>
                    <a:pt x="1183777" y="14"/>
                  </a:lnTo>
                  <a:lnTo>
                    <a:pt x="1195614" y="31"/>
                  </a:lnTo>
                  <a:lnTo>
                    <a:pt x="1207452" y="51"/>
                  </a:lnTo>
                  <a:lnTo>
                    <a:pt x="1219290" y="74"/>
                  </a:lnTo>
                  <a:lnTo>
                    <a:pt x="1231128" y="102"/>
                  </a:lnTo>
                  <a:lnTo>
                    <a:pt x="1242965" y="134"/>
                  </a:lnTo>
                  <a:lnTo>
                    <a:pt x="1254803" y="172"/>
                  </a:lnTo>
                  <a:lnTo>
                    <a:pt x="1266641" y="216"/>
                  </a:lnTo>
                  <a:lnTo>
                    <a:pt x="1278479" y="269"/>
                  </a:lnTo>
                  <a:lnTo>
                    <a:pt x="1290317" y="330"/>
                  </a:lnTo>
                  <a:lnTo>
                    <a:pt x="1302154" y="402"/>
                  </a:lnTo>
                  <a:lnTo>
                    <a:pt x="1313992" y="487"/>
                  </a:lnTo>
                  <a:lnTo>
                    <a:pt x="1325830" y="587"/>
                  </a:lnTo>
                  <a:lnTo>
                    <a:pt x="1337668" y="704"/>
                  </a:lnTo>
                  <a:lnTo>
                    <a:pt x="1349505" y="842"/>
                  </a:lnTo>
                  <a:lnTo>
                    <a:pt x="1361343" y="1003"/>
                  </a:lnTo>
                  <a:lnTo>
                    <a:pt x="1373181" y="1192"/>
                  </a:lnTo>
                  <a:lnTo>
                    <a:pt x="1385019" y="1415"/>
                  </a:lnTo>
                  <a:lnTo>
                    <a:pt x="1396856" y="1675"/>
                  </a:lnTo>
                  <a:lnTo>
                    <a:pt x="1408694" y="1981"/>
                  </a:lnTo>
                  <a:lnTo>
                    <a:pt x="1420532" y="2340"/>
                  </a:lnTo>
                  <a:lnTo>
                    <a:pt x="1432370" y="2759"/>
                  </a:lnTo>
                  <a:lnTo>
                    <a:pt x="1444208" y="3251"/>
                  </a:lnTo>
                  <a:lnTo>
                    <a:pt x="1456045" y="3827"/>
                  </a:lnTo>
                  <a:lnTo>
                    <a:pt x="1467883" y="4500"/>
                  </a:lnTo>
                  <a:lnTo>
                    <a:pt x="1479721" y="5286"/>
                  </a:lnTo>
                  <a:lnTo>
                    <a:pt x="1491559" y="6203"/>
                  </a:lnTo>
                  <a:lnTo>
                    <a:pt x="1503396" y="7273"/>
                  </a:lnTo>
                  <a:lnTo>
                    <a:pt x="1515234" y="8517"/>
                  </a:lnTo>
                  <a:lnTo>
                    <a:pt x="1527072" y="9964"/>
                  </a:lnTo>
                  <a:lnTo>
                    <a:pt x="1538910" y="11642"/>
                  </a:lnTo>
                  <a:lnTo>
                    <a:pt x="1550748" y="13584"/>
                  </a:lnTo>
                  <a:lnTo>
                    <a:pt x="1562585" y="15825"/>
                  </a:lnTo>
                  <a:lnTo>
                    <a:pt x="1574423" y="18405"/>
                  </a:lnTo>
                  <a:lnTo>
                    <a:pt x="1586261" y="21364"/>
                  </a:lnTo>
                  <a:lnTo>
                    <a:pt x="1598099" y="24744"/>
                  </a:lnTo>
                  <a:lnTo>
                    <a:pt x="1609936" y="28589"/>
                  </a:lnTo>
                  <a:lnTo>
                    <a:pt x="1621774" y="32940"/>
                  </a:lnTo>
                  <a:lnTo>
                    <a:pt x="1633612" y="37835"/>
                  </a:lnTo>
                  <a:lnTo>
                    <a:pt x="1645450" y="43308"/>
                  </a:lnTo>
                  <a:lnTo>
                    <a:pt x="1657287" y="49381"/>
                  </a:lnTo>
                  <a:lnTo>
                    <a:pt x="1669125" y="56068"/>
                  </a:lnTo>
                  <a:lnTo>
                    <a:pt x="1680963" y="63365"/>
                  </a:lnTo>
                  <a:lnTo>
                    <a:pt x="1692801" y="71252"/>
                  </a:lnTo>
                  <a:lnTo>
                    <a:pt x="1704639" y="79688"/>
                  </a:lnTo>
                  <a:lnTo>
                    <a:pt x="1716476" y="88612"/>
                  </a:lnTo>
                  <a:lnTo>
                    <a:pt x="1728314" y="97941"/>
                  </a:lnTo>
                  <a:lnTo>
                    <a:pt x="1740152" y="107576"/>
                  </a:lnTo>
                  <a:lnTo>
                    <a:pt x="1751990" y="117399"/>
                  </a:lnTo>
                  <a:lnTo>
                    <a:pt x="1763827" y="127287"/>
                  </a:lnTo>
                  <a:lnTo>
                    <a:pt x="1775665" y="137110"/>
                  </a:lnTo>
                  <a:lnTo>
                    <a:pt x="1787503" y="146744"/>
                  </a:lnTo>
                  <a:lnTo>
                    <a:pt x="1799341" y="156074"/>
                  </a:lnTo>
                  <a:lnTo>
                    <a:pt x="1811178" y="164997"/>
                  </a:lnTo>
                  <a:lnTo>
                    <a:pt x="1823016" y="173434"/>
                  </a:lnTo>
                  <a:lnTo>
                    <a:pt x="1834854" y="181321"/>
                  </a:lnTo>
                  <a:lnTo>
                    <a:pt x="1846692" y="188618"/>
                  </a:lnTo>
                  <a:lnTo>
                    <a:pt x="1858530" y="195304"/>
                  </a:lnTo>
                  <a:lnTo>
                    <a:pt x="1870367" y="201378"/>
                  </a:lnTo>
                  <a:lnTo>
                    <a:pt x="1882205" y="206850"/>
                  </a:lnTo>
                  <a:lnTo>
                    <a:pt x="1894043" y="211746"/>
                  </a:lnTo>
                  <a:lnTo>
                    <a:pt x="1905881" y="216097"/>
                  </a:lnTo>
                  <a:lnTo>
                    <a:pt x="1917718" y="219942"/>
                  </a:lnTo>
                  <a:lnTo>
                    <a:pt x="1929556" y="223322"/>
                  </a:lnTo>
                  <a:lnTo>
                    <a:pt x="1941394" y="226281"/>
                  </a:lnTo>
                  <a:lnTo>
                    <a:pt x="1953232" y="228860"/>
                  </a:lnTo>
                  <a:lnTo>
                    <a:pt x="1965069" y="231102"/>
                  </a:lnTo>
                  <a:lnTo>
                    <a:pt x="1976907" y="233044"/>
                  </a:lnTo>
                  <a:lnTo>
                    <a:pt x="1988745" y="234722"/>
                  </a:lnTo>
                  <a:lnTo>
                    <a:pt x="2000583" y="236168"/>
                  </a:lnTo>
                  <a:lnTo>
                    <a:pt x="2012421" y="237413"/>
                  </a:lnTo>
                  <a:lnTo>
                    <a:pt x="2024258" y="238483"/>
                  </a:lnTo>
                  <a:lnTo>
                    <a:pt x="2036096" y="239400"/>
                  </a:lnTo>
                  <a:lnTo>
                    <a:pt x="2047934" y="240186"/>
                  </a:lnTo>
                  <a:lnTo>
                    <a:pt x="2059772" y="240859"/>
                  </a:lnTo>
                  <a:lnTo>
                    <a:pt x="2071609" y="241434"/>
                  </a:lnTo>
                  <a:lnTo>
                    <a:pt x="2083447" y="241926"/>
                  </a:lnTo>
                  <a:lnTo>
                    <a:pt x="2095285" y="242346"/>
                  </a:lnTo>
                  <a:lnTo>
                    <a:pt x="2107123" y="242705"/>
                  </a:lnTo>
                  <a:lnTo>
                    <a:pt x="2118961" y="243010"/>
                  </a:lnTo>
                  <a:lnTo>
                    <a:pt x="2130798" y="243271"/>
                  </a:lnTo>
                  <a:lnTo>
                    <a:pt x="2142636" y="243493"/>
                  </a:lnTo>
                  <a:lnTo>
                    <a:pt x="2154474" y="243683"/>
                  </a:lnTo>
                  <a:lnTo>
                    <a:pt x="2166312" y="243844"/>
                  </a:lnTo>
                  <a:lnTo>
                    <a:pt x="2178149" y="243982"/>
                  </a:lnTo>
                  <a:lnTo>
                    <a:pt x="2189987" y="244099"/>
                  </a:lnTo>
                  <a:lnTo>
                    <a:pt x="2201825" y="244198"/>
                  </a:lnTo>
                  <a:lnTo>
                    <a:pt x="2213663" y="244283"/>
                  </a:lnTo>
                  <a:lnTo>
                    <a:pt x="2225500" y="244355"/>
                  </a:lnTo>
                  <a:lnTo>
                    <a:pt x="2237338" y="244417"/>
                  </a:lnTo>
                  <a:lnTo>
                    <a:pt x="2249176" y="244469"/>
                  </a:lnTo>
                  <a:lnTo>
                    <a:pt x="2261014" y="244514"/>
                  </a:lnTo>
                  <a:lnTo>
                    <a:pt x="2272852" y="244552"/>
                  </a:lnTo>
                  <a:lnTo>
                    <a:pt x="2284689" y="244584"/>
                  </a:lnTo>
                  <a:lnTo>
                    <a:pt x="2296527" y="244612"/>
                  </a:lnTo>
                  <a:lnTo>
                    <a:pt x="2308365" y="244635"/>
                  </a:lnTo>
                  <a:lnTo>
                    <a:pt x="2320203" y="244655"/>
                  </a:lnTo>
                  <a:lnTo>
                    <a:pt x="2332040" y="244672"/>
                  </a:lnTo>
                  <a:lnTo>
                    <a:pt x="2343878" y="244686"/>
                  </a:lnTo>
                  <a:lnTo>
                    <a:pt x="2343878" y="244891"/>
                  </a:lnTo>
                  <a:lnTo>
                    <a:pt x="2355716" y="244913"/>
                  </a:lnTo>
                  <a:lnTo>
                    <a:pt x="2367554" y="244938"/>
                  </a:lnTo>
                  <a:lnTo>
                    <a:pt x="2379391" y="244968"/>
                  </a:lnTo>
                  <a:lnTo>
                    <a:pt x="2391229" y="245003"/>
                  </a:lnTo>
                  <a:lnTo>
                    <a:pt x="2403067" y="245044"/>
                  </a:lnTo>
                  <a:lnTo>
                    <a:pt x="2414905" y="245093"/>
                  </a:lnTo>
                  <a:lnTo>
                    <a:pt x="2426743" y="245150"/>
                  </a:lnTo>
                  <a:lnTo>
                    <a:pt x="2438580" y="245217"/>
                  </a:lnTo>
                  <a:lnTo>
                    <a:pt x="2450418" y="245295"/>
                  </a:lnTo>
                  <a:lnTo>
                    <a:pt x="2462256" y="245387"/>
                  </a:lnTo>
                  <a:lnTo>
                    <a:pt x="2474094" y="245496"/>
                  </a:lnTo>
                  <a:lnTo>
                    <a:pt x="2485931" y="245623"/>
                  </a:lnTo>
                  <a:lnTo>
                    <a:pt x="2497769" y="245773"/>
                  </a:lnTo>
                  <a:lnTo>
                    <a:pt x="2509607" y="245948"/>
                  </a:lnTo>
                  <a:lnTo>
                    <a:pt x="2521445" y="246154"/>
                  </a:lnTo>
                  <a:lnTo>
                    <a:pt x="2533283" y="246397"/>
                  </a:lnTo>
                  <a:lnTo>
                    <a:pt x="2545120" y="246681"/>
                  </a:lnTo>
                  <a:lnTo>
                    <a:pt x="2556958" y="247014"/>
                  </a:lnTo>
                  <a:lnTo>
                    <a:pt x="2568796" y="247405"/>
                  </a:lnTo>
                  <a:lnTo>
                    <a:pt x="2580634" y="247864"/>
                  </a:lnTo>
                  <a:lnTo>
                    <a:pt x="2592471" y="248401"/>
                  </a:lnTo>
                  <a:lnTo>
                    <a:pt x="2604309" y="249031"/>
                  </a:lnTo>
                  <a:lnTo>
                    <a:pt x="2616147" y="249769"/>
                  </a:lnTo>
                  <a:lnTo>
                    <a:pt x="2627985" y="250632"/>
                  </a:lnTo>
                  <a:lnTo>
                    <a:pt x="2639822" y="251641"/>
                  </a:lnTo>
                  <a:lnTo>
                    <a:pt x="2651660" y="252821"/>
                  </a:lnTo>
                  <a:lnTo>
                    <a:pt x="2663498" y="254197"/>
                  </a:lnTo>
                  <a:lnTo>
                    <a:pt x="2675336" y="255801"/>
                  </a:lnTo>
                  <a:lnTo>
                    <a:pt x="2687174" y="257668"/>
                  </a:lnTo>
                  <a:lnTo>
                    <a:pt x="2699011" y="259838"/>
                  </a:lnTo>
                  <a:lnTo>
                    <a:pt x="2710849" y="262355"/>
                  </a:lnTo>
                  <a:lnTo>
                    <a:pt x="2722687" y="265268"/>
                  </a:lnTo>
                  <a:lnTo>
                    <a:pt x="2734525" y="268630"/>
                  </a:lnTo>
                  <a:lnTo>
                    <a:pt x="2746362" y="272499"/>
                  </a:lnTo>
                  <a:lnTo>
                    <a:pt x="2758200" y="276938"/>
                  </a:lnTo>
                  <a:lnTo>
                    <a:pt x="2770038" y="282008"/>
                  </a:lnTo>
                  <a:lnTo>
                    <a:pt x="2781876" y="287776"/>
                  </a:lnTo>
                  <a:lnTo>
                    <a:pt x="2793713" y="294302"/>
                  </a:lnTo>
                  <a:lnTo>
                    <a:pt x="2805551" y="301645"/>
                  </a:lnTo>
                  <a:lnTo>
                    <a:pt x="2817389" y="309854"/>
                  </a:lnTo>
                  <a:lnTo>
                    <a:pt x="2829227" y="318964"/>
                  </a:lnTo>
                  <a:lnTo>
                    <a:pt x="2841065" y="328994"/>
                  </a:lnTo>
                  <a:lnTo>
                    <a:pt x="2852902" y="339940"/>
                  </a:lnTo>
                  <a:lnTo>
                    <a:pt x="2864740" y="351770"/>
                  </a:lnTo>
                  <a:lnTo>
                    <a:pt x="2876578" y="364424"/>
                  </a:lnTo>
                  <a:lnTo>
                    <a:pt x="2888416" y="377810"/>
                  </a:lnTo>
                  <a:lnTo>
                    <a:pt x="2900253" y="391804"/>
                  </a:lnTo>
                  <a:lnTo>
                    <a:pt x="2912091" y="406256"/>
                  </a:lnTo>
                  <a:lnTo>
                    <a:pt x="2923929" y="420991"/>
                  </a:lnTo>
                  <a:lnTo>
                    <a:pt x="2935767" y="435822"/>
                  </a:lnTo>
                  <a:lnTo>
                    <a:pt x="2947604" y="450557"/>
                  </a:lnTo>
                  <a:lnTo>
                    <a:pt x="2959442" y="465008"/>
                  </a:lnTo>
                  <a:lnTo>
                    <a:pt x="2971280" y="479003"/>
                  </a:lnTo>
                  <a:lnTo>
                    <a:pt x="2983118" y="492388"/>
                  </a:lnTo>
                  <a:lnTo>
                    <a:pt x="2994956" y="505043"/>
                  </a:lnTo>
                  <a:lnTo>
                    <a:pt x="3006793" y="516873"/>
                  </a:lnTo>
                  <a:lnTo>
                    <a:pt x="3018631" y="527819"/>
                  </a:lnTo>
                  <a:lnTo>
                    <a:pt x="3030469" y="537849"/>
                  </a:lnTo>
                  <a:lnTo>
                    <a:pt x="3042307" y="546959"/>
                  </a:lnTo>
                  <a:lnTo>
                    <a:pt x="3054144" y="555168"/>
                  </a:lnTo>
                  <a:lnTo>
                    <a:pt x="3065982" y="562511"/>
                  </a:lnTo>
                  <a:lnTo>
                    <a:pt x="3077820" y="569037"/>
                  </a:lnTo>
                  <a:lnTo>
                    <a:pt x="3089658" y="574805"/>
                  </a:lnTo>
                  <a:lnTo>
                    <a:pt x="3101496" y="579875"/>
                  </a:lnTo>
                  <a:lnTo>
                    <a:pt x="3113333" y="584313"/>
                  </a:lnTo>
                  <a:lnTo>
                    <a:pt x="3125171" y="588183"/>
                  </a:lnTo>
                  <a:lnTo>
                    <a:pt x="3137009" y="591545"/>
                  </a:lnTo>
                  <a:lnTo>
                    <a:pt x="3148847" y="594458"/>
                  </a:lnTo>
                  <a:lnTo>
                    <a:pt x="3160684" y="596975"/>
                  </a:lnTo>
                  <a:lnTo>
                    <a:pt x="3172522" y="599145"/>
                  </a:lnTo>
                  <a:lnTo>
                    <a:pt x="3184360" y="601012"/>
                  </a:lnTo>
                  <a:lnTo>
                    <a:pt x="3196198" y="602616"/>
                  </a:lnTo>
                  <a:lnTo>
                    <a:pt x="3208035" y="603992"/>
                  </a:lnTo>
                  <a:lnTo>
                    <a:pt x="3219873" y="605171"/>
                  </a:lnTo>
                  <a:lnTo>
                    <a:pt x="3231711" y="606181"/>
                  </a:lnTo>
                  <a:lnTo>
                    <a:pt x="3243549" y="607044"/>
                  </a:lnTo>
                  <a:lnTo>
                    <a:pt x="3255387" y="607781"/>
                  </a:lnTo>
                  <a:lnTo>
                    <a:pt x="3267224" y="608411"/>
                  </a:lnTo>
                  <a:lnTo>
                    <a:pt x="3279062" y="608949"/>
                  </a:lnTo>
                  <a:lnTo>
                    <a:pt x="3290900" y="609408"/>
                  </a:lnTo>
                  <a:lnTo>
                    <a:pt x="3302738" y="609799"/>
                  </a:lnTo>
                  <a:lnTo>
                    <a:pt x="3314575" y="610132"/>
                  </a:lnTo>
                  <a:lnTo>
                    <a:pt x="3326413" y="610416"/>
                  </a:lnTo>
                  <a:lnTo>
                    <a:pt x="3338251" y="610658"/>
                  </a:lnTo>
                  <a:lnTo>
                    <a:pt x="3350089" y="610865"/>
                  </a:lnTo>
                  <a:lnTo>
                    <a:pt x="3361926" y="611040"/>
                  </a:lnTo>
                  <a:lnTo>
                    <a:pt x="3373764" y="611190"/>
                  </a:lnTo>
                  <a:lnTo>
                    <a:pt x="3385602" y="611317"/>
                  </a:lnTo>
                  <a:lnTo>
                    <a:pt x="3397440" y="611425"/>
                  </a:lnTo>
                  <a:lnTo>
                    <a:pt x="3409278" y="611518"/>
                  </a:lnTo>
                  <a:lnTo>
                    <a:pt x="3421115" y="611596"/>
                  </a:lnTo>
                  <a:lnTo>
                    <a:pt x="3432953" y="611663"/>
                  </a:lnTo>
                  <a:lnTo>
                    <a:pt x="3444791" y="611720"/>
                  </a:lnTo>
                  <a:lnTo>
                    <a:pt x="3456629" y="611768"/>
                  </a:lnTo>
                  <a:lnTo>
                    <a:pt x="3468466" y="611810"/>
                  </a:lnTo>
                  <a:lnTo>
                    <a:pt x="3480304" y="611845"/>
                  </a:lnTo>
                  <a:lnTo>
                    <a:pt x="3492142" y="611874"/>
                  </a:lnTo>
                  <a:lnTo>
                    <a:pt x="3503980" y="611900"/>
                  </a:lnTo>
                  <a:lnTo>
                    <a:pt x="3515818" y="611921"/>
                  </a:lnTo>
                  <a:lnTo>
                    <a:pt x="3515818" y="612003"/>
                  </a:lnTo>
                  <a:lnTo>
                    <a:pt x="3527655" y="611996"/>
                  </a:lnTo>
                  <a:lnTo>
                    <a:pt x="3539493" y="611988"/>
                  </a:lnTo>
                  <a:lnTo>
                    <a:pt x="3551331" y="611978"/>
                  </a:lnTo>
                  <a:lnTo>
                    <a:pt x="3563169" y="611966"/>
                  </a:lnTo>
                  <a:lnTo>
                    <a:pt x="3575006" y="611952"/>
                  </a:lnTo>
                  <a:lnTo>
                    <a:pt x="3586844" y="611936"/>
                  </a:lnTo>
                  <a:lnTo>
                    <a:pt x="3598682" y="611917"/>
                  </a:lnTo>
                  <a:lnTo>
                    <a:pt x="3610520" y="611895"/>
                  </a:lnTo>
                  <a:lnTo>
                    <a:pt x="3622357" y="611869"/>
                  </a:lnTo>
                  <a:lnTo>
                    <a:pt x="3634195" y="611838"/>
                  </a:lnTo>
                  <a:lnTo>
                    <a:pt x="3646033" y="611802"/>
                  </a:lnTo>
                  <a:lnTo>
                    <a:pt x="3657871" y="611760"/>
                  </a:lnTo>
                  <a:lnTo>
                    <a:pt x="3669709" y="611710"/>
                  </a:lnTo>
                  <a:lnTo>
                    <a:pt x="3681546" y="611651"/>
                  </a:lnTo>
                  <a:lnTo>
                    <a:pt x="3693384" y="611582"/>
                  </a:lnTo>
                  <a:lnTo>
                    <a:pt x="3705222" y="611502"/>
                  </a:lnTo>
                  <a:lnTo>
                    <a:pt x="3717060" y="611407"/>
                  </a:lnTo>
                  <a:lnTo>
                    <a:pt x="3728897" y="611296"/>
                  </a:lnTo>
                  <a:lnTo>
                    <a:pt x="3740735" y="611166"/>
                  </a:lnTo>
                  <a:lnTo>
                    <a:pt x="3752573" y="611013"/>
                  </a:lnTo>
                  <a:lnTo>
                    <a:pt x="3764411" y="610833"/>
                  </a:lnTo>
                  <a:lnTo>
                    <a:pt x="3776248" y="610624"/>
                  </a:lnTo>
                  <a:lnTo>
                    <a:pt x="3788086" y="610378"/>
                  </a:lnTo>
                  <a:lnTo>
                    <a:pt x="3799924" y="610090"/>
                  </a:lnTo>
                  <a:lnTo>
                    <a:pt x="3811762" y="609753"/>
                  </a:lnTo>
                  <a:lnTo>
                    <a:pt x="3823600" y="609360"/>
                  </a:lnTo>
                  <a:lnTo>
                    <a:pt x="3835437" y="608902"/>
                  </a:lnTo>
                  <a:lnTo>
                    <a:pt x="3847275" y="608367"/>
                  </a:lnTo>
                  <a:lnTo>
                    <a:pt x="3859113" y="607745"/>
                  </a:lnTo>
                  <a:lnTo>
                    <a:pt x="3870951" y="607021"/>
                  </a:lnTo>
                  <a:lnTo>
                    <a:pt x="3882788" y="606182"/>
                  </a:lnTo>
                  <a:lnTo>
                    <a:pt x="3894626" y="605211"/>
                  </a:lnTo>
                  <a:lnTo>
                    <a:pt x="3906464" y="604091"/>
                  </a:lnTo>
                  <a:lnTo>
                    <a:pt x="3918302" y="602801"/>
                  </a:lnTo>
                  <a:lnTo>
                    <a:pt x="3930139" y="601321"/>
                  </a:lnTo>
                  <a:lnTo>
                    <a:pt x="3941977" y="599631"/>
                  </a:lnTo>
                  <a:lnTo>
                    <a:pt x="3953815" y="597709"/>
                  </a:lnTo>
                  <a:lnTo>
                    <a:pt x="3965653" y="595533"/>
                  </a:lnTo>
                  <a:lnTo>
                    <a:pt x="3977491" y="593086"/>
                  </a:lnTo>
                  <a:lnTo>
                    <a:pt x="3989328" y="590349"/>
                  </a:lnTo>
                  <a:lnTo>
                    <a:pt x="4001166" y="587313"/>
                  </a:lnTo>
                  <a:lnTo>
                    <a:pt x="4013004" y="583969"/>
                  </a:lnTo>
                  <a:lnTo>
                    <a:pt x="4024842" y="580321"/>
                  </a:lnTo>
                  <a:lnTo>
                    <a:pt x="4036679" y="576377"/>
                  </a:lnTo>
                  <a:lnTo>
                    <a:pt x="4048517" y="572159"/>
                  </a:lnTo>
                  <a:lnTo>
                    <a:pt x="4060355" y="567697"/>
                  </a:lnTo>
                  <a:lnTo>
                    <a:pt x="4072193" y="563033"/>
                  </a:lnTo>
                  <a:lnTo>
                    <a:pt x="4084031" y="558215"/>
                  </a:lnTo>
                  <a:lnTo>
                    <a:pt x="4095868" y="553304"/>
                  </a:lnTo>
                  <a:lnTo>
                    <a:pt x="4107706" y="548360"/>
                  </a:lnTo>
                  <a:lnTo>
                    <a:pt x="4119544" y="543448"/>
                  </a:lnTo>
                  <a:lnTo>
                    <a:pt x="4131382" y="538631"/>
                  </a:lnTo>
                  <a:lnTo>
                    <a:pt x="4143219" y="533966"/>
                  </a:lnTo>
                  <a:lnTo>
                    <a:pt x="4155057" y="529505"/>
                  </a:lnTo>
                  <a:lnTo>
                    <a:pt x="4166895" y="525286"/>
                  </a:lnTo>
                  <a:lnTo>
                    <a:pt x="4178733" y="521343"/>
                  </a:lnTo>
                  <a:lnTo>
                    <a:pt x="4190570" y="517694"/>
                  </a:lnTo>
                  <a:lnTo>
                    <a:pt x="4202408" y="514351"/>
                  </a:lnTo>
                  <a:lnTo>
                    <a:pt x="4214246" y="511314"/>
                  </a:lnTo>
                  <a:lnTo>
                    <a:pt x="4226084" y="508578"/>
                  </a:lnTo>
                  <a:lnTo>
                    <a:pt x="4237922" y="506130"/>
                  </a:lnTo>
                  <a:lnTo>
                    <a:pt x="4249759" y="503955"/>
                  </a:lnTo>
                  <a:lnTo>
                    <a:pt x="4261597" y="502032"/>
                  </a:lnTo>
                  <a:lnTo>
                    <a:pt x="4273435" y="500342"/>
                  </a:lnTo>
                  <a:lnTo>
                    <a:pt x="4285273" y="498863"/>
                  </a:lnTo>
                  <a:lnTo>
                    <a:pt x="4297110" y="497573"/>
                  </a:lnTo>
                  <a:lnTo>
                    <a:pt x="4308948" y="496452"/>
                  </a:lnTo>
                  <a:lnTo>
                    <a:pt x="4320786" y="495481"/>
                  </a:lnTo>
                  <a:lnTo>
                    <a:pt x="4332624" y="494642"/>
                  </a:lnTo>
                  <a:lnTo>
                    <a:pt x="4344461" y="493919"/>
                  </a:lnTo>
                  <a:lnTo>
                    <a:pt x="4356299" y="493297"/>
                  </a:lnTo>
                  <a:lnTo>
                    <a:pt x="4368137" y="492762"/>
                  </a:lnTo>
                  <a:lnTo>
                    <a:pt x="4379975" y="492303"/>
                  </a:lnTo>
                  <a:lnTo>
                    <a:pt x="4391813" y="491910"/>
                  </a:lnTo>
                  <a:lnTo>
                    <a:pt x="4403650" y="491574"/>
                  </a:lnTo>
                  <a:lnTo>
                    <a:pt x="4415488" y="491286"/>
                  </a:lnTo>
                  <a:lnTo>
                    <a:pt x="4427326" y="491040"/>
                  </a:lnTo>
                  <a:lnTo>
                    <a:pt x="4439164" y="490830"/>
                  </a:lnTo>
                  <a:lnTo>
                    <a:pt x="4451001" y="490651"/>
                  </a:lnTo>
                  <a:lnTo>
                    <a:pt x="4462839" y="490498"/>
                  </a:lnTo>
                  <a:lnTo>
                    <a:pt x="4474677" y="490368"/>
                  </a:lnTo>
                  <a:lnTo>
                    <a:pt x="4486515" y="490257"/>
                  </a:lnTo>
                  <a:lnTo>
                    <a:pt x="4498352" y="490162"/>
                  </a:lnTo>
                  <a:lnTo>
                    <a:pt x="4510190" y="490081"/>
                  </a:lnTo>
                  <a:lnTo>
                    <a:pt x="4522028" y="490012"/>
                  </a:lnTo>
                  <a:lnTo>
                    <a:pt x="4533866" y="489954"/>
                  </a:lnTo>
                  <a:lnTo>
                    <a:pt x="4545704" y="489904"/>
                  </a:lnTo>
                  <a:lnTo>
                    <a:pt x="4557541" y="489862"/>
                  </a:lnTo>
                  <a:lnTo>
                    <a:pt x="4569379" y="489825"/>
                  </a:lnTo>
                  <a:lnTo>
                    <a:pt x="4581217" y="489795"/>
                  </a:lnTo>
                  <a:lnTo>
                    <a:pt x="4593055" y="489769"/>
                  </a:lnTo>
                  <a:lnTo>
                    <a:pt x="4604892" y="489746"/>
                  </a:lnTo>
                  <a:lnTo>
                    <a:pt x="4616730" y="489727"/>
                  </a:lnTo>
                  <a:lnTo>
                    <a:pt x="4628568" y="489711"/>
                  </a:lnTo>
                  <a:lnTo>
                    <a:pt x="4640406" y="489697"/>
                  </a:lnTo>
                  <a:lnTo>
                    <a:pt x="4652244" y="489686"/>
                  </a:lnTo>
                  <a:lnTo>
                    <a:pt x="4664081" y="489676"/>
                  </a:lnTo>
                  <a:lnTo>
                    <a:pt x="4675919" y="489667"/>
                  </a:lnTo>
                  <a:lnTo>
                    <a:pt x="4687757" y="489660"/>
                  </a:lnTo>
                </a:path>
              </a:pathLst>
            </a:custGeom>
            <a:ln w="40651" cap="flat">
              <a:solidFill>
                <a:srgbClr val="E8E8E8">
                  <a:alpha val="100000"/>
                </a:srgbClr>
              </a:solidFill>
              <a:prstDash val="solid"/>
              <a:round/>
            </a:ln>
          </p:spPr>
          <p:txBody>
            <a:bodyPr/>
            <a:lstStyle/>
            <a:p/>
          </p:txBody>
        </p:sp>
        <p:sp>
          <p:nvSpPr>
            <p:cNvPr id="81" name="pl81"/>
            <p:cNvSpPr/>
            <p:nvPr/>
          </p:nvSpPr>
          <p:spPr>
            <a:xfrm>
              <a:off x="2482252" y="1762169"/>
              <a:ext cx="4687757" cy="367112"/>
            </a:xfrm>
            <a:custGeom>
              <a:avLst/>
              <a:pathLst>
                <a:path w="4687757" h="367112">
                  <a:moveTo>
                    <a:pt x="0" y="0"/>
                  </a:moveTo>
                  <a:lnTo>
                    <a:pt x="11837" y="21"/>
                  </a:lnTo>
                  <a:lnTo>
                    <a:pt x="23675" y="46"/>
                  </a:lnTo>
                  <a:lnTo>
                    <a:pt x="35513" y="76"/>
                  </a:lnTo>
                  <a:lnTo>
                    <a:pt x="47351" y="111"/>
                  </a:lnTo>
                  <a:lnTo>
                    <a:pt x="59188" y="153"/>
                  </a:lnTo>
                  <a:lnTo>
                    <a:pt x="71026" y="201"/>
                  </a:lnTo>
                  <a:lnTo>
                    <a:pt x="82864" y="258"/>
                  </a:lnTo>
                  <a:lnTo>
                    <a:pt x="94702" y="325"/>
                  </a:lnTo>
                  <a:lnTo>
                    <a:pt x="106539" y="403"/>
                  </a:lnTo>
                  <a:lnTo>
                    <a:pt x="118377" y="495"/>
                  </a:lnTo>
                  <a:lnTo>
                    <a:pt x="130215" y="604"/>
                  </a:lnTo>
                  <a:lnTo>
                    <a:pt x="142053" y="731"/>
                  </a:lnTo>
                  <a:lnTo>
                    <a:pt x="153891" y="881"/>
                  </a:lnTo>
                  <a:lnTo>
                    <a:pt x="165728" y="1056"/>
                  </a:lnTo>
                  <a:lnTo>
                    <a:pt x="177566" y="1263"/>
                  </a:lnTo>
                  <a:lnTo>
                    <a:pt x="189404" y="1505"/>
                  </a:lnTo>
                  <a:lnTo>
                    <a:pt x="201242" y="1789"/>
                  </a:lnTo>
                  <a:lnTo>
                    <a:pt x="213079" y="2122"/>
                  </a:lnTo>
                  <a:lnTo>
                    <a:pt x="224917" y="2513"/>
                  </a:lnTo>
                  <a:lnTo>
                    <a:pt x="236755" y="2972"/>
                  </a:lnTo>
                  <a:lnTo>
                    <a:pt x="248593" y="3510"/>
                  </a:lnTo>
                  <a:lnTo>
                    <a:pt x="260430" y="4139"/>
                  </a:lnTo>
                  <a:lnTo>
                    <a:pt x="272268" y="4877"/>
                  </a:lnTo>
                  <a:lnTo>
                    <a:pt x="284106" y="5740"/>
                  </a:lnTo>
                  <a:lnTo>
                    <a:pt x="295944" y="6750"/>
                  </a:lnTo>
                  <a:lnTo>
                    <a:pt x="307782" y="7929"/>
                  </a:lnTo>
                  <a:lnTo>
                    <a:pt x="319619" y="9305"/>
                  </a:lnTo>
                  <a:lnTo>
                    <a:pt x="331457" y="10909"/>
                  </a:lnTo>
                  <a:lnTo>
                    <a:pt x="343295" y="12776"/>
                  </a:lnTo>
                  <a:lnTo>
                    <a:pt x="355133" y="14946"/>
                  </a:lnTo>
                  <a:lnTo>
                    <a:pt x="366970" y="17463"/>
                  </a:lnTo>
                  <a:lnTo>
                    <a:pt x="378808" y="20376"/>
                  </a:lnTo>
                  <a:lnTo>
                    <a:pt x="390646" y="23738"/>
                  </a:lnTo>
                  <a:lnTo>
                    <a:pt x="402484" y="27607"/>
                  </a:lnTo>
                  <a:lnTo>
                    <a:pt x="414321" y="32046"/>
                  </a:lnTo>
                  <a:lnTo>
                    <a:pt x="426159" y="37116"/>
                  </a:lnTo>
                  <a:lnTo>
                    <a:pt x="437997" y="42884"/>
                  </a:lnTo>
                  <a:lnTo>
                    <a:pt x="449835" y="49410"/>
                  </a:lnTo>
                  <a:lnTo>
                    <a:pt x="461673" y="56753"/>
                  </a:lnTo>
                  <a:lnTo>
                    <a:pt x="473510" y="64962"/>
                  </a:lnTo>
                  <a:lnTo>
                    <a:pt x="485348" y="74072"/>
                  </a:lnTo>
                  <a:lnTo>
                    <a:pt x="497186" y="84102"/>
                  </a:lnTo>
                  <a:lnTo>
                    <a:pt x="509024" y="95048"/>
                  </a:lnTo>
                  <a:lnTo>
                    <a:pt x="520861" y="106878"/>
                  </a:lnTo>
                  <a:lnTo>
                    <a:pt x="532699" y="119533"/>
                  </a:lnTo>
                  <a:lnTo>
                    <a:pt x="544537" y="132918"/>
                  </a:lnTo>
                  <a:lnTo>
                    <a:pt x="556375" y="146912"/>
                  </a:lnTo>
                  <a:lnTo>
                    <a:pt x="568213" y="161364"/>
                  </a:lnTo>
                  <a:lnTo>
                    <a:pt x="580050" y="176099"/>
                  </a:lnTo>
                  <a:lnTo>
                    <a:pt x="591888" y="190930"/>
                  </a:lnTo>
                  <a:lnTo>
                    <a:pt x="603726" y="205665"/>
                  </a:lnTo>
                  <a:lnTo>
                    <a:pt x="615564" y="220117"/>
                  </a:lnTo>
                  <a:lnTo>
                    <a:pt x="627401" y="234111"/>
                  </a:lnTo>
                  <a:lnTo>
                    <a:pt x="639239" y="247496"/>
                  </a:lnTo>
                  <a:lnTo>
                    <a:pt x="651077" y="260151"/>
                  </a:lnTo>
                  <a:lnTo>
                    <a:pt x="662915" y="271981"/>
                  </a:lnTo>
                  <a:lnTo>
                    <a:pt x="674752" y="282927"/>
                  </a:lnTo>
                  <a:lnTo>
                    <a:pt x="686590" y="292957"/>
                  </a:lnTo>
                  <a:lnTo>
                    <a:pt x="698428" y="302067"/>
                  </a:lnTo>
                  <a:lnTo>
                    <a:pt x="710266" y="310276"/>
                  </a:lnTo>
                  <a:lnTo>
                    <a:pt x="722104" y="317619"/>
                  </a:lnTo>
                  <a:lnTo>
                    <a:pt x="733941" y="324145"/>
                  </a:lnTo>
                  <a:lnTo>
                    <a:pt x="745779" y="329913"/>
                  </a:lnTo>
                  <a:lnTo>
                    <a:pt x="757617" y="334983"/>
                  </a:lnTo>
                  <a:lnTo>
                    <a:pt x="769455" y="339421"/>
                  </a:lnTo>
                  <a:lnTo>
                    <a:pt x="781292" y="343291"/>
                  </a:lnTo>
                  <a:lnTo>
                    <a:pt x="793130" y="346653"/>
                  </a:lnTo>
                  <a:lnTo>
                    <a:pt x="804968" y="349566"/>
                  </a:lnTo>
                  <a:lnTo>
                    <a:pt x="816806" y="352083"/>
                  </a:lnTo>
                  <a:lnTo>
                    <a:pt x="828643" y="354253"/>
                  </a:lnTo>
                  <a:lnTo>
                    <a:pt x="840481" y="356120"/>
                  </a:lnTo>
                  <a:lnTo>
                    <a:pt x="852319" y="357724"/>
                  </a:lnTo>
                  <a:lnTo>
                    <a:pt x="864157" y="359100"/>
                  </a:lnTo>
                  <a:lnTo>
                    <a:pt x="875995" y="360279"/>
                  </a:lnTo>
                  <a:lnTo>
                    <a:pt x="887832" y="361289"/>
                  </a:lnTo>
                  <a:lnTo>
                    <a:pt x="899670" y="362152"/>
                  </a:lnTo>
                  <a:lnTo>
                    <a:pt x="911508" y="362890"/>
                  </a:lnTo>
                  <a:lnTo>
                    <a:pt x="923346" y="363519"/>
                  </a:lnTo>
                  <a:lnTo>
                    <a:pt x="935183" y="364057"/>
                  </a:lnTo>
                  <a:lnTo>
                    <a:pt x="947021" y="364516"/>
                  </a:lnTo>
                  <a:lnTo>
                    <a:pt x="958859" y="364907"/>
                  </a:lnTo>
                  <a:lnTo>
                    <a:pt x="970697" y="365240"/>
                  </a:lnTo>
                  <a:lnTo>
                    <a:pt x="982534" y="365524"/>
                  </a:lnTo>
                  <a:lnTo>
                    <a:pt x="994372" y="365766"/>
                  </a:lnTo>
                  <a:lnTo>
                    <a:pt x="1006210" y="365973"/>
                  </a:lnTo>
                  <a:lnTo>
                    <a:pt x="1018048" y="366148"/>
                  </a:lnTo>
                  <a:lnTo>
                    <a:pt x="1029886" y="366298"/>
                  </a:lnTo>
                  <a:lnTo>
                    <a:pt x="1041723" y="366425"/>
                  </a:lnTo>
                  <a:lnTo>
                    <a:pt x="1053561" y="366533"/>
                  </a:lnTo>
                  <a:lnTo>
                    <a:pt x="1065399" y="366626"/>
                  </a:lnTo>
                  <a:lnTo>
                    <a:pt x="1077237" y="366704"/>
                  </a:lnTo>
                  <a:lnTo>
                    <a:pt x="1089074" y="366771"/>
                  </a:lnTo>
                  <a:lnTo>
                    <a:pt x="1100912" y="366828"/>
                  </a:lnTo>
                  <a:lnTo>
                    <a:pt x="1112750" y="366876"/>
                  </a:lnTo>
                  <a:lnTo>
                    <a:pt x="1124588" y="366918"/>
                  </a:lnTo>
                  <a:lnTo>
                    <a:pt x="1136426" y="366953"/>
                  </a:lnTo>
                  <a:lnTo>
                    <a:pt x="1148263" y="366982"/>
                  </a:lnTo>
                  <a:lnTo>
                    <a:pt x="1160101" y="367008"/>
                  </a:lnTo>
                  <a:lnTo>
                    <a:pt x="1171939" y="367029"/>
                  </a:lnTo>
                  <a:lnTo>
                    <a:pt x="1171939" y="367112"/>
                  </a:lnTo>
                  <a:lnTo>
                    <a:pt x="1183777" y="367104"/>
                  </a:lnTo>
                  <a:lnTo>
                    <a:pt x="1195614" y="367096"/>
                  </a:lnTo>
                  <a:lnTo>
                    <a:pt x="1207452" y="367086"/>
                  </a:lnTo>
                  <a:lnTo>
                    <a:pt x="1219290" y="367074"/>
                  </a:lnTo>
                  <a:lnTo>
                    <a:pt x="1231128" y="367061"/>
                  </a:lnTo>
                  <a:lnTo>
                    <a:pt x="1242965" y="367044"/>
                  </a:lnTo>
                  <a:lnTo>
                    <a:pt x="1254803" y="367025"/>
                  </a:lnTo>
                  <a:lnTo>
                    <a:pt x="1266641" y="367003"/>
                  </a:lnTo>
                  <a:lnTo>
                    <a:pt x="1278479" y="366977"/>
                  </a:lnTo>
                  <a:lnTo>
                    <a:pt x="1290317" y="366946"/>
                  </a:lnTo>
                  <a:lnTo>
                    <a:pt x="1302154" y="366910"/>
                  </a:lnTo>
                  <a:lnTo>
                    <a:pt x="1313992" y="366868"/>
                  </a:lnTo>
                  <a:lnTo>
                    <a:pt x="1325830" y="366818"/>
                  </a:lnTo>
                  <a:lnTo>
                    <a:pt x="1337668" y="366759"/>
                  </a:lnTo>
                  <a:lnTo>
                    <a:pt x="1349505" y="366691"/>
                  </a:lnTo>
                  <a:lnTo>
                    <a:pt x="1361343" y="366610"/>
                  </a:lnTo>
                  <a:lnTo>
                    <a:pt x="1373181" y="366515"/>
                  </a:lnTo>
                  <a:lnTo>
                    <a:pt x="1385019" y="366404"/>
                  </a:lnTo>
                  <a:lnTo>
                    <a:pt x="1396856" y="366274"/>
                  </a:lnTo>
                  <a:lnTo>
                    <a:pt x="1408694" y="366121"/>
                  </a:lnTo>
                  <a:lnTo>
                    <a:pt x="1420532" y="365942"/>
                  </a:lnTo>
                  <a:lnTo>
                    <a:pt x="1432370" y="365732"/>
                  </a:lnTo>
                  <a:lnTo>
                    <a:pt x="1444208" y="365486"/>
                  </a:lnTo>
                  <a:lnTo>
                    <a:pt x="1456045" y="365198"/>
                  </a:lnTo>
                  <a:lnTo>
                    <a:pt x="1467883" y="364862"/>
                  </a:lnTo>
                  <a:lnTo>
                    <a:pt x="1479721" y="364469"/>
                  </a:lnTo>
                  <a:lnTo>
                    <a:pt x="1491559" y="364010"/>
                  </a:lnTo>
                  <a:lnTo>
                    <a:pt x="1503396" y="363475"/>
                  </a:lnTo>
                  <a:lnTo>
                    <a:pt x="1515234" y="362853"/>
                  </a:lnTo>
                  <a:lnTo>
                    <a:pt x="1527072" y="362129"/>
                  </a:lnTo>
                  <a:lnTo>
                    <a:pt x="1538910" y="361290"/>
                  </a:lnTo>
                  <a:lnTo>
                    <a:pt x="1550748" y="360319"/>
                  </a:lnTo>
                  <a:lnTo>
                    <a:pt x="1562585" y="359199"/>
                  </a:lnTo>
                  <a:lnTo>
                    <a:pt x="1574423" y="357909"/>
                  </a:lnTo>
                  <a:lnTo>
                    <a:pt x="1586261" y="356429"/>
                  </a:lnTo>
                  <a:lnTo>
                    <a:pt x="1598099" y="354739"/>
                  </a:lnTo>
                  <a:lnTo>
                    <a:pt x="1609936" y="352817"/>
                  </a:lnTo>
                  <a:lnTo>
                    <a:pt x="1621774" y="350641"/>
                  </a:lnTo>
                  <a:lnTo>
                    <a:pt x="1633612" y="348194"/>
                  </a:lnTo>
                  <a:lnTo>
                    <a:pt x="1645450" y="345457"/>
                  </a:lnTo>
                  <a:lnTo>
                    <a:pt x="1657287" y="342421"/>
                  </a:lnTo>
                  <a:lnTo>
                    <a:pt x="1669125" y="339077"/>
                  </a:lnTo>
                  <a:lnTo>
                    <a:pt x="1680963" y="335429"/>
                  </a:lnTo>
                  <a:lnTo>
                    <a:pt x="1692801" y="331485"/>
                  </a:lnTo>
                  <a:lnTo>
                    <a:pt x="1704639" y="327267"/>
                  </a:lnTo>
                  <a:lnTo>
                    <a:pt x="1716476" y="322805"/>
                  </a:lnTo>
                  <a:lnTo>
                    <a:pt x="1728314" y="318141"/>
                  </a:lnTo>
                  <a:lnTo>
                    <a:pt x="1740152" y="313324"/>
                  </a:lnTo>
                  <a:lnTo>
                    <a:pt x="1751990" y="308412"/>
                  </a:lnTo>
                  <a:lnTo>
                    <a:pt x="1763827" y="303468"/>
                  </a:lnTo>
                  <a:lnTo>
                    <a:pt x="1775665" y="298556"/>
                  </a:lnTo>
                  <a:lnTo>
                    <a:pt x="1787503" y="293739"/>
                  </a:lnTo>
                  <a:lnTo>
                    <a:pt x="1799341" y="289075"/>
                  </a:lnTo>
                  <a:lnTo>
                    <a:pt x="1811178" y="284613"/>
                  </a:lnTo>
                  <a:lnTo>
                    <a:pt x="1823016" y="280395"/>
                  </a:lnTo>
                  <a:lnTo>
                    <a:pt x="1834854" y="276451"/>
                  </a:lnTo>
                  <a:lnTo>
                    <a:pt x="1846692" y="272803"/>
                  </a:lnTo>
                  <a:lnTo>
                    <a:pt x="1858530" y="269459"/>
                  </a:lnTo>
                  <a:lnTo>
                    <a:pt x="1870367" y="266422"/>
                  </a:lnTo>
                  <a:lnTo>
                    <a:pt x="1882205" y="263686"/>
                  </a:lnTo>
                  <a:lnTo>
                    <a:pt x="1894043" y="261238"/>
                  </a:lnTo>
                  <a:lnTo>
                    <a:pt x="1905881" y="259063"/>
                  </a:lnTo>
                  <a:lnTo>
                    <a:pt x="1917718" y="257141"/>
                  </a:lnTo>
                  <a:lnTo>
                    <a:pt x="1929556" y="255450"/>
                  </a:lnTo>
                  <a:lnTo>
                    <a:pt x="1941394" y="253971"/>
                  </a:lnTo>
                  <a:lnTo>
                    <a:pt x="1953232" y="252681"/>
                  </a:lnTo>
                  <a:lnTo>
                    <a:pt x="1965069" y="251560"/>
                  </a:lnTo>
                  <a:lnTo>
                    <a:pt x="1976907" y="250589"/>
                  </a:lnTo>
                  <a:lnTo>
                    <a:pt x="1988745" y="249751"/>
                  </a:lnTo>
                  <a:lnTo>
                    <a:pt x="2000583" y="249027"/>
                  </a:lnTo>
                  <a:lnTo>
                    <a:pt x="2012421" y="248405"/>
                  </a:lnTo>
                  <a:lnTo>
                    <a:pt x="2024258" y="247870"/>
                  </a:lnTo>
                  <a:lnTo>
                    <a:pt x="2036096" y="247411"/>
                  </a:lnTo>
                  <a:lnTo>
                    <a:pt x="2047934" y="247018"/>
                  </a:lnTo>
                  <a:lnTo>
                    <a:pt x="2059772" y="246682"/>
                  </a:lnTo>
                  <a:lnTo>
                    <a:pt x="2071609" y="246394"/>
                  </a:lnTo>
                  <a:lnTo>
                    <a:pt x="2083447" y="246148"/>
                  </a:lnTo>
                  <a:lnTo>
                    <a:pt x="2095285" y="245938"/>
                  </a:lnTo>
                  <a:lnTo>
                    <a:pt x="2107123" y="245759"/>
                  </a:lnTo>
                  <a:lnTo>
                    <a:pt x="2118961" y="245606"/>
                  </a:lnTo>
                  <a:lnTo>
                    <a:pt x="2130798" y="245476"/>
                  </a:lnTo>
                  <a:lnTo>
                    <a:pt x="2142636" y="245365"/>
                  </a:lnTo>
                  <a:lnTo>
                    <a:pt x="2154474" y="245270"/>
                  </a:lnTo>
                  <a:lnTo>
                    <a:pt x="2166312" y="245189"/>
                  </a:lnTo>
                  <a:lnTo>
                    <a:pt x="2178149" y="245121"/>
                  </a:lnTo>
                  <a:lnTo>
                    <a:pt x="2189987" y="245062"/>
                  </a:lnTo>
                  <a:lnTo>
                    <a:pt x="2201825" y="245012"/>
                  </a:lnTo>
                  <a:lnTo>
                    <a:pt x="2213663" y="244970"/>
                  </a:lnTo>
                  <a:lnTo>
                    <a:pt x="2225500" y="244934"/>
                  </a:lnTo>
                  <a:lnTo>
                    <a:pt x="2237338" y="244903"/>
                  </a:lnTo>
                  <a:lnTo>
                    <a:pt x="2249176" y="244877"/>
                  </a:lnTo>
                  <a:lnTo>
                    <a:pt x="2261014" y="244854"/>
                  </a:lnTo>
                  <a:lnTo>
                    <a:pt x="2272852" y="244835"/>
                  </a:lnTo>
                  <a:lnTo>
                    <a:pt x="2284689" y="244819"/>
                  </a:lnTo>
                  <a:lnTo>
                    <a:pt x="2296527" y="244806"/>
                  </a:lnTo>
                  <a:lnTo>
                    <a:pt x="2308365" y="244794"/>
                  </a:lnTo>
                  <a:lnTo>
                    <a:pt x="2320203" y="244784"/>
                  </a:lnTo>
                  <a:lnTo>
                    <a:pt x="2332040" y="244775"/>
                  </a:lnTo>
                  <a:lnTo>
                    <a:pt x="2343878" y="244768"/>
                  </a:lnTo>
                  <a:lnTo>
                    <a:pt x="2343878" y="244727"/>
                  </a:lnTo>
                  <a:lnTo>
                    <a:pt x="2355716" y="244727"/>
                  </a:lnTo>
                  <a:lnTo>
                    <a:pt x="2367554" y="244727"/>
                  </a:lnTo>
                  <a:lnTo>
                    <a:pt x="2379391" y="244727"/>
                  </a:lnTo>
                  <a:lnTo>
                    <a:pt x="2391229" y="244727"/>
                  </a:lnTo>
                  <a:lnTo>
                    <a:pt x="2403067" y="244727"/>
                  </a:lnTo>
                  <a:lnTo>
                    <a:pt x="2414905" y="244727"/>
                  </a:lnTo>
                  <a:lnTo>
                    <a:pt x="2426743" y="244727"/>
                  </a:lnTo>
                  <a:lnTo>
                    <a:pt x="2438580" y="244727"/>
                  </a:lnTo>
                  <a:lnTo>
                    <a:pt x="2450418" y="244727"/>
                  </a:lnTo>
                  <a:lnTo>
                    <a:pt x="2462256" y="244727"/>
                  </a:lnTo>
                  <a:lnTo>
                    <a:pt x="2474094" y="244727"/>
                  </a:lnTo>
                  <a:lnTo>
                    <a:pt x="2485931" y="244727"/>
                  </a:lnTo>
                  <a:lnTo>
                    <a:pt x="2497769" y="244727"/>
                  </a:lnTo>
                  <a:lnTo>
                    <a:pt x="2509607" y="244727"/>
                  </a:lnTo>
                  <a:lnTo>
                    <a:pt x="2521445" y="244727"/>
                  </a:lnTo>
                  <a:lnTo>
                    <a:pt x="2533283" y="244727"/>
                  </a:lnTo>
                  <a:lnTo>
                    <a:pt x="2545120" y="244727"/>
                  </a:lnTo>
                  <a:lnTo>
                    <a:pt x="2556958" y="244727"/>
                  </a:lnTo>
                  <a:lnTo>
                    <a:pt x="2568796" y="244727"/>
                  </a:lnTo>
                  <a:lnTo>
                    <a:pt x="2580634" y="244727"/>
                  </a:lnTo>
                  <a:lnTo>
                    <a:pt x="2592471" y="244727"/>
                  </a:lnTo>
                  <a:lnTo>
                    <a:pt x="2604309" y="244727"/>
                  </a:lnTo>
                  <a:lnTo>
                    <a:pt x="2616147" y="244727"/>
                  </a:lnTo>
                  <a:lnTo>
                    <a:pt x="2627985" y="244727"/>
                  </a:lnTo>
                  <a:lnTo>
                    <a:pt x="2639822" y="244727"/>
                  </a:lnTo>
                  <a:lnTo>
                    <a:pt x="2651660" y="244727"/>
                  </a:lnTo>
                  <a:lnTo>
                    <a:pt x="2663498" y="244727"/>
                  </a:lnTo>
                  <a:lnTo>
                    <a:pt x="2675336" y="244727"/>
                  </a:lnTo>
                  <a:lnTo>
                    <a:pt x="2687174" y="244727"/>
                  </a:lnTo>
                  <a:lnTo>
                    <a:pt x="2699011" y="244727"/>
                  </a:lnTo>
                  <a:lnTo>
                    <a:pt x="2710849" y="244727"/>
                  </a:lnTo>
                  <a:lnTo>
                    <a:pt x="2722687" y="244727"/>
                  </a:lnTo>
                  <a:lnTo>
                    <a:pt x="2734525" y="244727"/>
                  </a:lnTo>
                  <a:lnTo>
                    <a:pt x="2746362" y="244727"/>
                  </a:lnTo>
                  <a:lnTo>
                    <a:pt x="2758200" y="244727"/>
                  </a:lnTo>
                  <a:lnTo>
                    <a:pt x="2770038" y="244727"/>
                  </a:lnTo>
                  <a:lnTo>
                    <a:pt x="2781876" y="244727"/>
                  </a:lnTo>
                  <a:lnTo>
                    <a:pt x="2793713" y="244727"/>
                  </a:lnTo>
                  <a:lnTo>
                    <a:pt x="2805551" y="244727"/>
                  </a:lnTo>
                  <a:lnTo>
                    <a:pt x="2817389" y="244727"/>
                  </a:lnTo>
                  <a:lnTo>
                    <a:pt x="2829227" y="244727"/>
                  </a:lnTo>
                  <a:lnTo>
                    <a:pt x="2841065" y="244727"/>
                  </a:lnTo>
                  <a:lnTo>
                    <a:pt x="2852902" y="244727"/>
                  </a:lnTo>
                  <a:lnTo>
                    <a:pt x="2864740" y="244727"/>
                  </a:lnTo>
                  <a:lnTo>
                    <a:pt x="2876578" y="244727"/>
                  </a:lnTo>
                  <a:lnTo>
                    <a:pt x="2888416" y="244727"/>
                  </a:lnTo>
                  <a:lnTo>
                    <a:pt x="2900253" y="244727"/>
                  </a:lnTo>
                  <a:lnTo>
                    <a:pt x="2912091" y="244727"/>
                  </a:lnTo>
                  <a:lnTo>
                    <a:pt x="2923929" y="244727"/>
                  </a:lnTo>
                  <a:lnTo>
                    <a:pt x="2935767" y="244727"/>
                  </a:lnTo>
                  <a:lnTo>
                    <a:pt x="2947604" y="244727"/>
                  </a:lnTo>
                  <a:lnTo>
                    <a:pt x="2959442" y="244727"/>
                  </a:lnTo>
                  <a:lnTo>
                    <a:pt x="2971280" y="244727"/>
                  </a:lnTo>
                  <a:lnTo>
                    <a:pt x="2983118" y="244727"/>
                  </a:lnTo>
                  <a:lnTo>
                    <a:pt x="2994956" y="244727"/>
                  </a:lnTo>
                  <a:lnTo>
                    <a:pt x="3006793" y="244727"/>
                  </a:lnTo>
                  <a:lnTo>
                    <a:pt x="3018631" y="244727"/>
                  </a:lnTo>
                  <a:lnTo>
                    <a:pt x="3030469" y="244727"/>
                  </a:lnTo>
                  <a:lnTo>
                    <a:pt x="3042307" y="244727"/>
                  </a:lnTo>
                  <a:lnTo>
                    <a:pt x="3054144" y="244727"/>
                  </a:lnTo>
                  <a:lnTo>
                    <a:pt x="3065982" y="244727"/>
                  </a:lnTo>
                  <a:lnTo>
                    <a:pt x="3077820" y="244727"/>
                  </a:lnTo>
                  <a:lnTo>
                    <a:pt x="3089658" y="244727"/>
                  </a:lnTo>
                  <a:lnTo>
                    <a:pt x="3101496" y="244727"/>
                  </a:lnTo>
                  <a:lnTo>
                    <a:pt x="3113333" y="244727"/>
                  </a:lnTo>
                  <a:lnTo>
                    <a:pt x="3125171" y="244727"/>
                  </a:lnTo>
                  <a:lnTo>
                    <a:pt x="3137009" y="244727"/>
                  </a:lnTo>
                  <a:lnTo>
                    <a:pt x="3148847" y="244727"/>
                  </a:lnTo>
                  <a:lnTo>
                    <a:pt x="3160684" y="244727"/>
                  </a:lnTo>
                  <a:lnTo>
                    <a:pt x="3172522" y="244727"/>
                  </a:lnTo>
                  <a:lnTo>
                    <a:pt x="3184360" y="244727"/>
                  </a:lnTo>
                  <a:lnTo>
                    <a:pt x="3196198" y="244727"/>
                  </a:lnTo>
                  <a:lnTo>
                    <a:pt x="3208035" y="244727"/>
                  </a:lnTo>
                  <a:lnTo>
                    <a:pt x="3219873" y="244727"/>
                  </a:lnTo>
                  <a:lnTo>
                    <a:pt x="3231711" y="244727"/>
                  </a:lnTo>
                  <a:lnTo>
                    <a:pt x="3243549" y="244727"/>
                  </a:lnTo>
                  <a:lnTo>
                    <a:pt x="3255387" y="244727"/>
                  </a:lnTo>
                  <a:lnTo>
                    <a:pt x="3267224" y="244727"/>
                  </a:lnTo>
                  <a:lnTo>
                    <a:pt x="3279062" y="244727"/>
                  </a:lnTo>
                  <a:lnTo>
                    <a:pt x="3290900" y="244727"/>
                  </a:lnTo>
                  <a:lnTo>
                    <a:pt x="3302738" y="244727"/>
                  </a:lnTo>
                  <a:lnTo>
                    <a:pt x="3314575" y="244727"/>
                  </a:lnTo>
                  <a:lnTo>
                    <a:pt x="3326413" y="244727"/>
                  </a:lnTo>
                  <a:lnTo>
                    <a:pt x="3338251" y="244727"/>
                  </a:lnTo>
                  <a:lnTo>
                    <a:pt x="3350089" y="244727"/>
                  </a:lnTo>
                  <a:lnTo>
                    <a:pt x="3361926" y="244727"/>
                  </a:lnTo>
                  <a:lnTo>
                    <a:pt x="3373764" y="244727"/>
                  </a:lnTo>
                  <a:lnTo>
                    <a:pt x="3385602" y="244727"/>
                  </a:lnTo>
                  <a:lnTo>
                    <a:pt x="3397440" y="244727"/>
                  </a:lnTo>
                  <a:lnTo>
                    <a:pt x="3409278" y="244727"/>
                  </a:lnTo>
                  <a:lnTo>
                    <a:pt x="3421115" y="244727"/>
                  </a:lnTo>
                  <a:lnTo>
                    <a:pt x="3432953" y="244727"/>
                  </a:lnTo>
                  <a:lnTo>
                    <a:pt x="3444791" y="244727"/>
                  </a:lnTo>
                  <a:lnTo>
                    <a:pt x="3456629" y="244727"/>
                  </a:lnTo>
                  <a:lnTo>
                    <a:pt x="3468466" y="244727"/>
                  </a:lnTo>
                  <a:lnTo>
                    <a:pt x="3480304" y="244727"/>
                  </a:lnTo>
                  <a:lnTo>
                    <a:pt x="3492142" y="244727"/>
                  </a:lnTo>
                  <a:lnTo>
                    <a:pt x="3503980" y="244727"/>
                  </a:lnTo>
                  <a:lnTo>
                    <a:pt x="3515818" y="244727"/>
                  </a:lnTo>
                  <a:lnTo>
                    <a:pt x="3515818" y="244727"/>
                  </a:lnTo>
                  <a:lnTo>
                    <a:pt x="3527655" y="244727"/>
                  </a:lnTo>
                  <a:lnTo>
                    <a:pt x="3539493" y="244727"/>
                  </a:lnTo>
                  <a:lnTo>
                    <a:pt x="3551331" y="244727"/>
                  </a:lnTo>
                  <a:lnTo>
                    <a:pt x="3563169" y="244727"/>
                  </a:lnTo>
                  <a:lnTo>
                    <a:pt x="3575006" y="244727"/>
                  </a:lnTo>
                  <a:lnTo>
                    <a:pt x="3586844" y="244727"/>
                  </a:lnTo>
                  <a:lnTo>
                    <a:pt x="3598682" y="244727"/>
                  </a:lnTo>
                  <a:lnTo>
                    <a:pt x="3610520" y="244727"/>
                  </a:lnTo>
                  <a:lnTo>
                    <a:pt x="3622357" y="244727"/>
                  </a:lnTo>
                  <a:lnTo>
                    <a:pt x="3634195" y="244727"/>
                  </a:lnTo>
                  <a:lnTo>
                    <a:pt x="3646033" y="244727"/>
                  </a:lnTo>
                  <a:lnTo>
                    <a:pt x="3657871" y="244727"/>
                  </a:lnTo>
                  <a:lnTo>
                    <a:pt x="3669709" y="244727"/>
                  </a:lnTo>
                  <a:lnTo>
                    <a:pt x="3681546" y="244727"/>
                  </a:lnTo>
                  <a:lnTo>
                    <a:pt x="3693384" y="244727"/>
                  </a:lnTo>
                  <a:lnTo>
                    <a:pt x="3705222" y="244727"/>
                  </a:lnTo>
                  <a:lnTo>
                    <a:pt x="3717060" y="244727"/>
                  </a:lnTo>
                  <a:lnTo>
                    <a:pt x="3728897" y="244727"/>
                  </a:lnTo>
                  <a:lnTo>
                    <a:pt x="3740735" y="244727"/>
                  </a:lnTo>
                  <a:lnTo>
                    <a:pt x="3752573" y="244727"/>
                  </a:lnTo>
                  <a:lnTo>
                    <a:pt x="3764411" y="244727"/>
                  </a:lnTo>
                  <a:lnTo>
                    <a:pt x="3776248" y="244727"/>
                  </a:lnTo>
                  <a:lnTo>
                    <a:pt x="3788086" y="244727"/>
                  </a:lnTo>
                  <a:lnTo>
                    <a:pt x="3799924" y="244727"/>
                  </a:lnTo>
                  <a:lnTo>
                    <a:pt x="3811762" y="244727"/>
                  </a:lnTo>
                  <a:lnTo>
                    <a:pt x="3823600" y="244727"/>
                  </a:lnTo>
                  <a:lnTo>
                    <a:pt x="3835437" y="244727"/>
                  </a:lnTo>
                  <a:lnTo>
                    <a:pt x="3847275" y="244727"/>
                  </a:lnTo>
                  <a:lnTo>
                    <a:pt x="3859113" y="244727"/>
                  </a:lnTo>
                  <a:lnTo>
                    <a:pt x="3870951" y="244727"/>
                  </a:lnTo>
                  <a:lnTo>
                    <a:pt x="3882788" y="244727"/>
                  </a:lnTo>
                  <a:lnTo>
                    <a:pt x="3894626" y="244727"/>
                  </a:lnTo>
                  <a:lnTo>
                    <a:pt x="3906464" y="244727"/>
                  </a:lnTo>
                  <a:lnTo>
                    <a:pt x="3918302" y="244727"/>
                  </a:lnTo>
                  <a:lnTo>
                    <a:pt x="3930139" y="244727"/>
                  </a:lnTo>
                  <a:lnTo>
                    <a:pt x="3941977" y="244727"/>
                  </a:lnTo>
                  <a:lnTo>
                    <a:pt x="3953815" y="244727"/>
                  </a:lnTo>
                  <a:lnTo>
                    <a:pt x="3965653" y="244727"/>
                  </a:lnTo>
                  <a:lnTo>
                    <a:pt x="3977491" y="244727"/>
                  </a:lnTo>
                  <a:lnTo>
                    <a:pt x="3989328" y="244727"/>
                  </a:lnTo>
                  <a:lnTo>
                    <a:pt x="4001166" y="244727"/>
                  </a:lnTo>
                  <a:lnTo>
                    <a:pt x="4013004" y="244727"/>
                  </a:lnTo>
                  <a:lnTo>
                    <a:pt x="4024842" y="244727"/>
                  </a:lnTo>
                  <a:lnTo>
                    <a:pt x="4036679" y="244727"/>
                  </a:lnTo>
                  <a:lnTo>
                    <a:pt x="4048517" y="244727"/>
                  </a:lnTo>
                  <a:lnTo>
                    <a:pt x="4060355" y="244727"/>
                  </a:lnTo>
                  <a:lnTo>
                    <a:pt x="4072193" y="244727"/>
                  </a:lnTo>
                  <a:lnTo>
                    <a:pt x="4084031" y="244727"/>
                  </a:lnTo>
                  <a:lnTo>
                    <a:pt x="4095868" y="244727"/>
                  </a:lnTo>
                  <a:lnTo>
                    <a:pt x="4107706" y="244727"/>
                  </a:lnTo>
                  <a:lnTo>
                    <a:pt x="4119544" y="244727"/>
                  </a:lnTo>
                  <a:lnTo>
                    <a:pt x="4131382" y="244727"/>
                  </a:lnTo>
                  <a:lnTo>
                    <a:pt x="4143219" y="244727"/>
                  </a:lnTo>
                  <a:lnTo>
                    <a:pt x="4155057" y="244727"/>
                  </a:lnTo>
                  <a:lnTo>
                    <a:pt x="4166895" y="244727"/>
                  </a:lnTo>
                  <a:lnTo>
                    <a:pt x="4178733" y="244727"/>
                  </a:lnTo>
                  <a:lnTo>
                    <a:pt x="4190570" y="244727"/>
                  </a:lnTo>
                  <a:lnTo>
                    <a:pt x="4202408" y="244727"/>
                  </a:lnTo>
                  <a:lnTo>
                    <a:pt x="4214246" y="244727"/>
                  </a:lnTo>
                  <a:lnTo>
                    <a:pt x="4226084" y="244727"/>
                  </a:lnTo>
                  <a:lnTo>
                    <a:pt x="4237922" y="244727"/>
                  </a:lnTo>
                  <a:lnTo>
                    <a:pt x="4249759" y="244727"/>
                  </a:lnTo>
                  <a:lnTo>
                    <a:pt x="4261597" y="244727"/>
                  </a:lnTo>
                  <a:lnTo>
                    <a:pt x="4273435" y="244727"/>
                  </a:lnTo>
                  <a:lnTo>
                    <a:pt x="4285273" y="244727"/>
                  </a:lnTo>
                  <a:lnTo>
                    <a:pt x="4297110" y="244727"/>
                  </a:lnTo>
                  <a:lnTo>
                    <a:pt x="4308948" y="244727"/>
                  </a:lnTo>
                  <a:lnTo>
                    <a:pt x="4320786" y="244727"/>
                  </a:lnTo>
                  <a:lnTo>
                    <a:pt x="4332624" y="244727"/>
                  </a:lnTo>
                  <a:lnTo>
                    <a:pt x="4344461" y="244727"/>
                  </a:lnTo>
                  <a:lnTo>
                    <a:pt x="4356299" y="244727"/>
                  </a:lnTo>
                  <a:lnTo>
                    <a:pt x="4368137" y="244727"/>
                  </a:lnTo>
                  <a:lnTo>
                    <a:pt x="4379975" y="244727"/>
                  </a:lnTo>
                  <a:lnTo>
                    <a:pt x="4391813" y="244727"/>
                  </a:lnTo>
                  <a:lnTo>
                    <a:pt x="4403650" y="244727"/>
                  </a:lnTo>
                  <a:lnTo>
                    <a:pt x="4415488" y="244727"/>
                  </a:lnTo>
                  <a:lnTo>
                    <a:pt x="4427326" y="244727"/>
                  </a:lnTo>
                  <a:lnTo>
                    <a:pt x="4439164" y="244727"/>
                  </a:lnTo>
                  <a:lnTo>
                    <a:pt x="4451001" y="244727"/>
                  </a:lnTo>
                  <a:lnTo>
                    <a:pt x="4462839" y="244727"/>
                  </a:lnTo>
                  <a:lnTo>
                    <a:pt x="4474677" y="244727"/>
                  </a:lnTo>
                  <a:lnTo>
                    <a:pt x="4486515" y="244727"/>
                  </a:lnTo>
                  <a:lnTo>
                    <a:pt x="4498352" y="244727"/>
                  </a:lnTo>
                  <a:lnTo>
                    <a:pt x="4510190" y="244727"/>
                  </a:lnTo>
                  <a:lnTo>
                    <a:pt x="4522028" y="244727"/>
                  </a:lnTo>
                  <a:lnTo>
                    <a:pt x="4533866" y="244727"/>
                  </a:lnTo>
                  <a:lnTo>
                    <a:pt x="4545704" y="244727"/>
                  </a:lnTo>
                  <a:lnTo>
                    <a:pt x="4557541" y="244727"/>
                  </a:lnTo>
                  <a:lnTo>
                    <a:pt x="4569379" y="244727"/>
                  </a:lnTo>
                  <a:lnTo>
                    <a:pt x="4581217" y="244727"/>
                  </a:lnTo>
                  <a:lnTo>
                    <a:pt x="4593055" y="244727"/>
                  </a:lnTo>
                  <a:lnTo>
                    <a:pt x="4604892" y="244727"/>
                  </a:lnTo>
                  <a:lnTo>
                    <a:pt x="4616730" y="244727"/>
                  </a:lnTo>
                  <a:lnTo>
                    <a:pt x="4628568" y="244727"/>
                  </a:lnTo>
                  <a:lnTo>
                    <a:pt x="4640406" y="244727"/>
                  </a:lnTo>
                  <a:lnTo>
                    <a:pt x="4652244" y="244727"/>
                  </a:lnTo>
                  <a:lnTo>
                    <a:pt x="4664081" y="244727"/>
                  </a:lnTo>
                  <a:lnTo>
                    <a:pt x="4675919" y="244727"/>
                  </a:lnTo>
                  <a:lnTo>
                    <a:pt x="4687757" y="244727"/>
                  </a:lnTo>
                </a:path>
              </a:pathLst>
            </a:custGeom>
            <a:ln w="40651" cap="flat">
              <a:solidFill>
                <a:srgbClr val="E8E8E8">
                  <a:alpha val="100000"/>
                </a:srgbClr>
              </a:solidFill>
              <a:prstDash val="solid"/>
              <a:round/>
            </a:ln>
          </p:spPr>
          <p:txBody>
            <a:bodyPr/>
            <a:lstStyle/>
            <a:p/>
          </p:txBody>
        </p:sp>
        <p:sp>
          <p:nvSpPr>
            <p:cNvPr id="82" name="pl82"/>
            <p:cNvSpPr/>
            <p:nvPr/>
          </p:nvSpPr>
          <p:spPr>
            <a:xfrm>
              <a:off x="2482252" y="2496681"/>
              <a:ext cx="4687757" cy="611921"/>
            </a:xfrm>
            <a:custGeom>
              <a:avLst/>
              <a:pathLst>
                <a:path w="4687757" h="611921">
                  <a:moveTo>
                    <a:pt x="0" y="611921"/>
                  </a:moveTo>
                  <a:lnTo>
                    <a:pt x="11837" y="611900"/>
                  </a:lnTo>
                  <a:lnTo>
                    <a:pt x="23675" y="611874"/>
                  </a:lnTo>
                  <a:lnTo>
                    <a:pt x="35513" y="611845"/>
                  </a:lnTo>
                  <a:lnTo>
                    <a:pt x="47351" y="611810"/>
                  </a:lnTo>
                  <a:lnTo>
                    <a:pt x="59188" y="611768"/>
                  </a:lnTo>
                  <a:lnTo>
                    <a:pt x="71026" y="611720"/>
                  </a:lnTo>
                  <a:lnTo>
                    <a:pt x="82864" y="611663"/>
                  </a:lnTo>
                  <a:lnTo>
                    <a:pt x="94702" y="611596"/>
                  </a:lnTo>
                  <a:lnTo>
                    <a:pt x="106539" y="611518"/>
                  </a:lnTo>
                  <a:lnTo>
                    <a:pt x="118377" y="611425"/>
                  </a:lnTo>
                  <a:lnTo>
                    <a:pt x="130215" y="611317"/>
                  </a:lnTo>
                  <a:lnTo>
                    <a:pt x="142053" y="611190"/>
                  </a:lnTo>
                  <a:lnTo>
                    <a:pt x="153891" y="611040"/>
                  </a:lnTo>
                  <a:lnTo>
                    <a:pt x="165728" y="610865"/>
                  </a:lnTo>
                  <a:lnTo>
                    <a:pt x="177566" y="610658"/>
                  </a:lnTo>
                  <a:lnTo>
                    <a:pt x="189404" y="610416"/>
                  </a:lnTo>
                  <a:lnTo>
                    <a:pt x="201242" y="610132"/>
                  </a:lnTo>
                  <a:lnTo>
                    <a:pt x="213079" y="609799"/>
                  </a:lnTo>
                  <a:lnTo>
                    <a:pt x="224917" y="609408"/>
                  </a:lnTo>
                  <a:lnTo>
                    <a:pt x="236755" y="608949"/>
                  </a:lnTo>
                  <a:lnTo>
                    <a:pt x="248593" y="608411"/>
                  </a:lnTo>
                  <a:lnTo>
                    <a:pt x="260430" y="607781"/>
                  </a:lnTo>
                  <a:lnTo>
                    <a:pt x="272268" y="607044"/>
                  </a:lnTo>
                  <a:lnTo>
                    <a:pt x="284106" y="606181"/>
                  </a:lnTo>
                  <a:lnTo>
                    <a:pt x="295944" y="605171"/>
                  </a:lnTo>
                  <a:lnTo>
                    <a:pt x="307782" y="603992"/>
                  </a:lnTo>
                  <a:lnTo>
                    <a:pt x="319619" y="602616"/>
                  </a:lnTo>
                  <a:lnTo>
                    <a:pt x="331457" y="601012"/>
                  </a:lnTo>
                  <a:lnTo>
                    <a:pt x="343295" y="599145"/>
                  </a:lnTo>
                  <a:lnTo>
                    <a:pt x="355133" y="596975"/>
                  </a:lnTo>
                  <a:lnTo>
                    <a:pt x="366970" y="594458"/>
                  </a:lnTo>
                  <a:lnTo>
                    <a:pt x="378808" y="591545"/>
                  </a:lnTo>
                  <a:lnTo>
                    <a:pt x="390646" y="588183"/>
                  </a:lnTo>
                  <a:lnTo>
                    <a:pt x="402484" y="584313"/>
                  </a:lnTo>
                  <a:lnTo>
                    <a:pt x="414321" y="579875"/>
                  </a:lnTo>
                  <a:lnTo>
                    <a:pt x="426159" y="574805"/>
                  </a:lnTo>
                  <a:lnTo>
                    <a:pt x="437997" y="569037"/>
                  </a:lnTo>
                  <a:lnTo>
                    <a:pt x="449835" y="562511"/>
                  </a:lnTo>
                  <a:lnTo>
                    <a:pt x="461673" y="555168"/>
                  </a:lnTo>
                  <a:lnTo>
                    <a:pt x="473510" y="546959"/>
                  </a:lnTo>
                  <a:lnTo>
                    <a:pt x="485348" y="537849"/>
                  </a:lnTo>
                  <a:lnTo>
                    <a:pt x="497186" y="527819"/>
                  </a:lnTo>
                  <a:lnTo>
                    <a:pt x="509024" y="516873"/>
                  </a:lnTo>
                  <a:lnTo>
                    <a:pt x="520861" y="505043"/>
                  </a:lnTo>
                  <a:lnTo>
                    <a:pt x="532699" y="492388"/>
                  </a:lnTo>
                  <a:lnTo>
                    <a:pt x="544537" y="479003"/>
                  </a:lnTo>
                  <a:lnTo>
                    <a:pt x="556375" y="465008"/>
                  </a:lnTo>
                  <a:lnTo>
                    <a:pt x="568213" y="450557"/>
                  </a:lnTo>
                  <a:lnTo>
                    <a:pt x="580050" y="435822"/>
                  </a:lnTo>
                  <a:lnTo>
                    <a:pt x="591888" y="420991"/>
                  </a:lnTo>
                  <a:lnTo>
                    <a:pt x="603726" y="406256"/>
                  </a:lnTo>
                  <a:lnTo>
                    <a:pt x="615564" y="391804"/>
                  </a:lnTo>
                  <a:lnTo>
                    <a:pt x="627401" y="377810"/>
                  </a:lnTo>
                  <a:lnTo>
                    <a:pt x="639239" y="364424"/>
                  </a:lnTo>
                  <a:lnTo>
                    <a:pt x="651077" y="351770"/>
                  </a:lnTo>
                  <a:lnTo>
                    <a:pt x="662915" y="339940"/>
                  </a:lnTo>
                  <a:lnTo>
                    <a:pt x="674752" y="328994"/>
                  </a:lnTo>
                  <a:lnTo>
                    <a:pt x="686590" y="318964"/>
                  </a:lnTo>
                  <a:lnTo>
                    <a:pt x="698428" y="309854"/>
                  </a:lnTo>
                  <a:lnTo>
                    <a:pt x="710266" y="301645"/>
                  </a:lnTo>
                  <a:lnTo>
                    <a:pt x="722104" y="294302"/>
                  </a:lnTo>
                  <a:lnTo>
                    <a:pt x="733941" y="287776"/>
                  </a:lnTo>
                  <a:lnTo>
                    <a:pt x="745779" y="282008"/>
                  </a:lnTo>
                  <a:lnTo>
                    <a:pt x="757617" y="276938"/>
                  </a:lnTo>
                  <a:lnTo>
                    <a:pt x="769455" y="272499"/>
                  </a:lnTo>
                  <a:lnTo>
                    <a:pt x="781292" y="268630"/>
                  </a:lnTo>
                  <a:lnTo>
                    <a:pt x="793130" y="265268"/>
                  </a:lnTo>
                  <a:lnTo>
                    <a:pt x="804968" y="262355"/>
                  </a:lnTo>
                  <a:lnTo>
                    <a:pt x="816806" y="259838"/>
                  </a:lnTo>
                  <a:lnTo>
                    <a:pt x="828643" y="257668"/>
                  </a:lnTo>
                  <a:lnTo>
                    <a:pt x="840481" y="255801"/>
                  </a:lnTo>
                  <a:lnTo>
                    <a:pt x="852319" y="254197"/>
                  </a:lnTo>
                  <a:lnTo>
                    <a:pt x="864157" y="252821"/>
                  </a:lnTo>
                  <a:lnTo>
                    <a:pt x="875995" y="251641"/>
                  </a:lnTo>
                  <a:lnTo>
                    <a:pt x="887832" y="250632"/>
                  </a:lnTo>
                  <a:lnTo>
                    <a:pt x="899670" y="249769"/>
                  </a:lnTo>
                  <a:lnTo>
                    <a:pt x="911508" y="249031"/>
                  </a:lnTo>
                  <a:lnTo>
                    <a:pt x="923346" y="248401"/>
                  </a:lnTo>
                  <a:lnTo>
                    <a:pt x="935183" y="247864"/>
                  </a:lnTo>
                  <a:lnTo>
                    <a:pt x="947021" y="247405"/>
                  </a:lnTo>
                  <a:lnTo>
                    <a:pt x="958859" y="247014"/>
                  </a:lnTo>
                  <a:lnTo>
                    <a:pt x="970697" y="246681"/>
                  </a:lnTo>
                  <a:lnTo>
                    <a:pt x="982534" y="246397"/>
                  </a:lnTo>
                  <a:lnTo>
                    <a:pt x="994372" y="246154"/>
                  </a:lnTo>
                  <a:lnTo>
                    <a:pt x="1006210" y="245948"/>
                  </a:lnTo>
                  <a:lnTo>
                    <a:pt x="1018048" y="245773"/>
                  </a:lnTo>
                  <a:lnTo>
                    <a:pt x="1029886" y="245623"/>
                  </a:lnTo>
                  <a:lnTo>
                    <a:pt x="1041723" y="245496"/>
                  </a:lnTo>
                  <a:lnTo>
                    <a:pt x="1053561" y="245387"/>
                  </a:lnTo>
                  <a:lnTo>
                    <a:pt x="1065399" y="245295"/>
                  </a:lnTo>
                  <a:lnTo>
                    <a:pt x="1077237" y="245217"/>
                  </a:lnTo>
                  <a:lnTo>
                    <a:pt x="1089074" y="245150"/>
                  </a:lnTo>
                  <a:lnTo>
                    <a:pt x="1100912" y="245093"/>
                  </a:lnTo>
                  <a:lnTo>
                    <a:pt x="1112750" y="245044"/>
                  </a:lnTo>
                  <a:lnTo>
                    <a:pt x="1124588" y="245003"/>
                  </a:lnTo>
                  <a:lnTo>
                    <a:pt x="1136426" y="244968"/>
                  </a:lnTo>
                  <a:lnTo>
                    <a:pt x="1148263" y="244938"/>
                  </a:lnTo>
                  <a:lnTo>
                    <a:pt x="1160101" y="244913"/>
                  </a:lnTo>
                  <a:lnTo>
                    <a:pt x="1171939" y="244891"/>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41"/>
                  </a:lnTo>
                  <a:lnTo>
                    <a:pt x="2355716" y="62"/>
                  </a:lnTo>
                  <a:lnTo>
                    <a:pt x="2367554" y="88"/>
                  </a:lnTo>
                  <a:lnTo>
                    <a:pt x="2379391" y="117"/>
                  </a:lnTo>
                  <a:lnTo>
                    <a:pt x="2391229" y="152"/>
                  </a:lnTo>
                  <a:lnTo>
                    <a:pt x="2403067" y="194"/>
                  </a:lnTo>
                  <a:lnTo>
                    <a:pt x="2414905" y="242"/>
                  </a:lnTo>
                  <a:lnTo>
                    <a:pt x="2426743" y="299"/>
                  </a:lnTo>
                  <a:lnTo>
                    <a:pt x="2438580" y="366"/>
                  </a:lnTo>
                  <a:lnTo>
                    <a:pt x="2450418" y="444"/>
                  </a:lnTo>
                  <a:lnTo>
                    <a:pt x="2462256" y="537"/>
                  </a:lnTo>
                  <a:lnTo>
                    <a:pt x="2474094" y="645"/>
                  </a:lnTo>
                  <a:lnTo>
                    <a:pt x="2485931" y="772"/>
                  </a:lnTo>
                  <a:lnTo>
                    <a:pt x="2497769" y="922"/>
                  </a:lnTo>
                  <a:lnTo>
                    <a:pt x="2509607" y="1097"/>
                  </a:lnTo>
                  <a:lnTo>
                    <a:pt x="2521445" y="1304"/>
                  </a:lnTo>
                  <a:lnTo>
                    <a:pt x="2533283" y="1546"/>
                  </a:lnTo>
                  <a:lnTo>
                    <a:pt x="2545120" y="1830"/>
                  </a:lnTo>
                  <a:lnTo>
                    <a:pt x="2556958" y="2163"/>
                  </a:lnTo>
                  <a:lnTo>
                    <a:pt x="2568796" y="2554"/>
                  </a:lnTo>
                  <a:lnTo>
                    <a:pt x="2580634" y="3013"/>
                  </a:lnTo>
                  <a:lnTo>
                    <a:pt x="2592471" y="3551"/>
                  </a:lnTo>
                  <a:lnTo>
                    <a:pt x="2604309" y="4180"/>
                  </a:lnTo>
                  <a:lnTo>
                    <a:pt x="2616147" y="4918"/>
                  </a:lnTo>
                  <a:lnTo>
                    <a:pt x="2627985" y="5781"/>
                  </a:lnTo>
                  <a:lnTo>
                    <a:pt x="2639822" y="6791"/>
                  </a:lnTo>
                  <a:lnTo>
                    <a:pt x="2651660" y="7970"/>
                  </a:lnTo>
                  <a:lnTo>
                    <a:pt x="2663498" y="9346"/>
                  </a:lnTo>
                  <a:lnTo>
                    <a:pt x="2675336" y="10950"/>
                  </a:lnTo>
                  <a:lnTo>
                    <a:pt x="2687174" y="12817"/>
                  </a:lnTo>
                  <a:lnTo>
                    <a:pt x="2699011" y="14987"/>
                  </a:lnTo>
                  <a:lnTo>
                    <a:pt x="2710849" y="17504"/>
                  </a:lnTo>
                  <a:lnTo>
                    <a:pt x="2722687" y="20417"/>
                  </a:lnTo>
                  <a:lnTo>
                    <a:pt x="2734525" y="23779"/>
                  </a:lnTo>
                  <a:lnTo>
                    <a:pt x="2746362" y="27649"/>
                  </a:lnTo>
                  <a:lnTo>
                    <a:pt x="2758200" y="32087"/>
                  </a:lnTo>
                  <a:lnTo>
                    <a:pt x="2770038" y="37157"/>
                  </a:lnTo>
                  <a:lnTo>
                    <a:pt x="2781876" y="42925"/>
                  </a:lnTo>
                  <a:lnTo>
                    <a:pt x="2793713" y="49451"/>
                  </a:lnTo>
                  <a:lnTo>
                    <a:pt x="2805551" y="56794"/>
                  </a:lnTo>
                  <a:lnTo>
                    <a:pt x="2817389" y="65003"/>
                  </a:lnTo>
                  <a:lnTo>
                    <a:pt x="2829227" y="74113"/>
                  </a:lnTo>
                  <a:lnTo>
                    <a:pt x="2841065" y="84143"/>
                  </a:lnTo>
                  <a:lnTo>
                    <a:pt x="2852902" y="95089"/>
                  </a:lnTo>
                  <a:lnTo>
                    <a:pt x="2864740" y="106919"/>
                  </a:lnTo>
                  <a:lnTo>
                    <a:pt x="2876578" y="119574"/>
                  </a:lnTo>
                  <a:lnTo>
                    <a:pt x="2888416" y="132959"/>
                  </a:lnTo>
                  <a:lnTo>
                    <a:pt x="2900253" y="146954"/>
                  </a:lnTo>
                  <a:lnTo>
                    <a:pt x="2912091" y="161405"/>
                  </a:lnTo>
                  <a:lnTo>
                    <a:pt x="2923929" y="176140"/>
                  </a:lnTo>
                  <a:lnTo>
                    <a:pt x="2935767" y="190971"/>
                  </a:lnTo>
                  <a:lnTo>
                    <a:pt x="2947604" y="205706"/>
                  </a:lnTo>
                  <a:lnTo>
                    <a:pt x="2959442" y="220158"/>
                  </a:lnTo>
                  <a:lnTo>
                    <a:pt x="2971280" y="234152"/>
                  </a:lnTo>
                  <a:lnTo>
                    <a:pt x="2983118" y="247537"/>
                  </a:lnTo>
                  <a:lnTo>
                    <a:pt x="2994956" y="260192"/>
                  </a:lnTo>
                  <a:lnTo>
                    <a:pt x="3006793" y="272022"/>
                  </a:lnTo>
                  <a:lnTo>
                    <a:pt x="3018631" y="282968"/>
                  </a:lnTo>
                  <a:lnTo>
                    <a:pt x="3030469" y="292998"/>
                  </a:lnTo>
                  <a:lnTo>
                    <a:pt x="3042307" y="302108"/>
                  </a:lnTo>
                  <a:lnTo>
                    <a:pt x="3054144" y="310317"/>
                  </a:lnTo>
                  <a:lnTo>
                    <a:pt x="3065982" y="317660"/>
                  </a:lnTo>
                  <a:lnTo>
                    <a:pt x="3077820" y="324186"/>
                  </a:lnTo>
                  <a:lnTo>
                    <a:pt x="3089658" y="329954"/>
                  </a:lnTo>
                  <a:lnTo>
                    <a:pt x="3101496" y="335024"/>
                  </a:lnTo>
                  <a:lnTo>
                    <a:pt x="3113333" y="339463"/>
                  </a:lnTo>
                  <a:lnTo>
                    <a:pt x="3125171" y="343332"/>
                  </a:lnTo>
                  <a:lnTo>
                    <a:pt x="3137009" y="346694"/>
                  </a:lnTo>
                  <a:lnTo>
                    <a:pt x="3148847" y="349607"/>
                  </a:lnTo>
                  <a:lnTo>
                    <a:pt x="3160684" y="352124"/>
                  </a:lnTo>
                  <a:lnTo>
                    <a:pt x="3172522" y="354294"/>
                  </a:lnTo>
                  <a:lnTo>
                    <a:pt x="3184360" y="356161"/>
                  </a:lnTo>
                  <a:lnTo>
                    <a:pt x="3196198" y="357765"/>
                  </a:lnTo>
                  <a:lnTo>
                    <a:pt x="3208035" y="359141"/>
                  </a:lnTo>
                  <a:lnTo>
                    <a:pt x="3219873" y="360321"/>
                  </a:lnTo>
                  <a:lnTo>
                    <a:pt x="3231711" y="361330"/>
                  </a:lnTo>
                  <a:lnTo>
                    <a:pt x="3243549" y="362193"/>
                  </a:lnTo>
                  <a:lnTo>
                    <a:pt x="3255387" y="362931"/>
                  </a:lnTo>
                  <a:lnTo>
                    <a:pt x="3267224" y="363560"/>
                  </a:lnTo>
                  <a:lnTo>
                    <a:pt x="3279062" y="364098"/>
                  </a:lnTo>
                  <a:lnTo>
                    <a:pt x="3290900" y="364557"/>
                  </a:lnTo>
                  <a:lnTo>
                    <a:pt x="3302738" y="364948"/>
                  </a:lnTo>
                  <a:lnTo>
                    <a:pt x="3314575" y="365281"/>
                  </a:lnTo>
                  <a:lnTo>
                    <a:pt x="3326413" y="365565"/>
                  </a:lnTo>
                  <a:lnTo>
                    <a:pt x="3338251" y="365807"/>
                  </a:lnTo>
                  <a:lnTo>
                    <a:pt x="3350089" y="366014"/>
                  </a:lnTo>
                  <a:lnTo>
                    <a:pt x="3361926" y="366189"/>
                  </a:lnTo>
                  <a:lnTo>
                    <a:pt x="3373764" y="366339"/>
                  </a:lnTo>
                  <a:lnTo>
                    <a:pt x="3385602" y="366466"/>
                  </a:lnTo>
                  <a:lnTo>
                    <a:pt x="3397440" y="366575"/>
                  </a:lnTo>
                  <a:lnTo>
                    <a:pt x="3409278" y="366667"/>
                  </a:lnTo>
                  <a:lnTo>
                    <a:pt x="3421115" y="366745"/>
                  </a:lnTo>
                  <a:lnTo>
                    <a:pt x="3432953" y="366812"/>
                  </a:lnTo>
                  <a:lnTo>
                    <a:pt x="3444791" y="366869"/>
                  </a:lnTo>
                  <a:lnTo>
                    <a:pt x="3456629" y="366917"/>
                  </a:lnTo>
                  <a:lnTo>
                    <a:pt x="3468466" y="366959"/>
                  </a:lnTo>
                  <a:lnTo>
                    <a:pt x="3480304" y="366994"/>
                  </a:lnTo>
                  <a:lnTo>
                    <a:pt x="3492142" y="367024"/>
                  </a:lnTo>
                  <a:lnTo>
                    <a:pt x="3503980" y="367049"/>
                  </a:lnTo>
                  <a:lnTo>
                    <a:pt x="3515818" y="367071"/>
                  </a:lnTo>
                  <a:lnTo>
                    <a:pt x="3515818" y="367194"/>
                  </a:lnTo>
                  <a:lnTo>
                    <a:pt x="3527655" y="367194"/>
                  </a:lnTo>
                  <a:lnTo>
                    <a:pt x="3539493" y="367194"/>
                  </a:lnTo>
                  <a:lnTo>
                    <a:pt x="3551331" y="367194"/>
                  </a:lnTo>
                  <a:lnTo>
                    <a:pt x="3563169" y="367194"/>
                  </a:lnTo>
                  <a:lnTo>
                    <a:pt x="3575006" y="367194"/>
                  </a:lnTo>
                  <a:lnTo>
                    <a:pt x="3586844" y="367194"/>
                  </a:lnTo>
                  <a:lnTo>
                    <a:pt x="3598682" y="367194"/>
                  </a:lnTo>
                  <a:lnTo>
                    <a:pt x="3610520" y="367194"/>
                  </a:lnTo>
                  <a:lnTo>
                    <a:pt x="3622357" y="367194"/>
                  </a:lnTo>
                  <a:lnTo>
                    <a:pt x="3634195" y="367194"/>
                  </a:lnTo>
                  <a:lnTo>
                    <a:pt x="3646033" y="367194"/>
                  </a:lnTo>
                  <a:lnTo>
                    <a:pt x="3657871" y="367194"/>
                  </a:lnTo>
                  <a:lnTo>
                    <a:pt x="3669709" y="367194"/>
                  </a:lnTo>
                  <a:lnTo>
                    <a:pt x="3681546" y="367194"/>
                  </a:lnTo>
                  <a:lnTo>
                    <a:pt x="3693384" y="367194"/>
                  </a:lnTo>
                  <a:lnTo>
                    <a:pt x="3705222" y="367194"/>
                  </a:lnTo>
                  <a:lnTo>
                    <a:pt x="3717060" y="367194"/>
                  </a:lnTo>
                  <a:lnTo>
                    <a:pt x="3728897" y="367194"/>
                  </a:lnTo>
                  <a:lnTo>
                    <a:pt x="3740735" y="367194"/>
                  </a:lnTo>
                  <a:lnTo>
                    <a:pt x="3752573" y="367194"/>
                  </a:lnTo>
                  <a:lnTo>
                    <a:pt x="3764411" y="367194"/>
                  </a:lnTo>
                  <a:lnTo>
                    <a:pt x="3776248" y="367194"/>
                  </a:lnTo>
                  <a:lnTo>
                    <a:pt x="3788086" y="367194"/>
                  </a:lnTo>
                  <a:lnTo>
                    <a:pt x="3799924" y="367194"/>
                  </a:lnTo>
                  <a:lnTo>
                    <a:pt x="3811762" y="367194"/>
                  </a:lnTo>
                  <a:lnTo>
                    <a:pt x="3823600" y="367194"/>
                  </a:lnTo>
                  <a:lnTo>
                    <a:pt x="3835437" y="367194"/>
                  </a:lnTo>
                  <a:lnTo>
                    <a:pt x="3847275" y="367194"/>
                  </a:lnTo>
                  <a:lnTo>
                    <a:pt x="3859113" y="367194"/>
                  </a:lnTo>
                  <a:lnTo>
                    <a:pt x="3870951" y="367194"/>
                  </a:lnTo>
                  <a:lnTo>
                    <a:pt x="3882788" y="367194"/>
                  </a:lnTo>
                  <a:lnTo>
                    <a:pt x="3894626" y="367194"/>
                  </a:lnTo>
                  <a:lnTo>
                    <a:pt x="3906464" y="367194"/>
                  </a:lnTo>
                  <a:lnTo>
                    <a:pt x="3918302" y="367194"/>
                  </a:lnTo>
                  <a:lnTo>
                    <a:pt x="3930139" y="367194"/>
                  </a:lnTo>
                  <a:lnTo>
                    <a:pt x="3941977" y="367194"/>
                  </a:lnTo>
                  <a:lnTo>
                    <a:pt x="3953815" y="367194"/>
                  </a:lnTo>
                  <a:lnTo>
                    <a:pt x="3965653" y="367194"/>
                  </a:lnTo>
                  <a:lnTo>
                    <a:pt x="3977491" y="367194"/>
                  </a:lnTo>
                  <a:lnTo>
                    <a:pt x="3989328" y="367194"/>
                  </a:lnTo>
                  <a:lnTo>
                    <a:pt x="4001166" y="367194"/>
                  </a:lnTo>
                  <a:lnTo>
                    <a:pt x="4013004" y="367194"/>
                  </a:lnTo>
                  <a:lnTo>
                    <a:pt x="4024842" y="367194"/>
                  </a:lnTo>
                  <a:lnTo>
                    <a:pt x="4036679" y="367194"/>
                  </a:lnTo>
                  <a:lnTo>
                    <a:pt x="4048517" y="367194"/>
                  </a:lnTo>
                  <a:lnTo>
                    <a:pt x="4060355" y="367194"/>
                  </a:lnTo>
                  <a:lnTo>
                    <a:pt x="4072193" y="367194"/>
                  </a:lnTo>
                  <a:lnTo>
                    <a:pt x="4084031" y="367194"/>
                  </a:lnTo>
                  <a:lnTo>
                    <a:pt x="4095868" y="367194"/>
                  </a:lnTo>
                  <a:lnTo>
                    <a:pt x="4107706" y="367194"/>
                  </a:lnTo>
                  <a:lnTo>
                    <a:pt x="4119544" y="367194"/>
                  </a:lnTo>
                  <a:lnTo>
                    <a:pt x="4131382" y="367194"/>
                  </a:lnTo>
                  <a:lnTo>
                    <a:pt x="4143219" y="367194"/>
                  </a:lnTo>
                  <a:lnTo>
                    <a:pt x="4155057" y="367194"/>
                  </a:lnTo>
                  <a:lnTo>
                    <a:pt x="4166895" y="367194"/>
                  </a:lnTo>
                  <a:lnTo>
                    <a:pt x="4178733" y="367194"/>
                  </a:lnTo>
                  <a:lnTo>
                    <a:pt x="4190570" y="367194"/>
                  </a:lnTo>
                  <a:lnTo>
                    <a:pt x="4202408" y="367194"/>
                  </a:lnTo>
                  <a:lnTo>
                    <a:pt x="4214246" y="367194"/>
                  </a:lnTo>
                  <a:lnTo>
                    <a:pt x="4226084" y="367194"/>
                  </a:lnTo>
                  <a:lnTo>
                    <a:pt x="4237922" y="367194"/>
                  </a:lnTo>
                  <a:lnTo>
                    <a:pt x="4249759" y="367194"/>
                  </a:lnTo>
                  <a:lnTo>
                    <a:pt x="4261597" y="367194"/>
                  </a:lnTo>
                  <a:lnTo>
                    <a:pt x="4273435" y="367194"/>
                  </a:lnTo>
                  <a:lnTo>
                    <a:pt x="4285273" y="367194"/>
                  </a:lnTo>
                  <a:lnTo>
                    <a:pt x="4297110" y="367194"/>
                  </a:lnTo>
                  <a:lnTo>
                    <a:pt x="4308948" y="367194"/>
                  </a:lnTo>
                  <a:lnTo>
                    <a:pt x="4320786" y="367194"/>
                  </a:lnTo>
                  <a:lnTo>
                    <a:pt x="4332624" y="367194"/>
                  </a:lnTo>
                  <a:lnTo>
                    <a:pt x="4344461" y="367194"/>
                  </a:lnTo>
                  <a:lnTo>
                    <a:pt x="4356299" y="367194"/>
                  </a:lnTo>
                  <a:lnTo>
                    <a:pt x="4368137" y="367194"/>
                  </a:lnTo>
                  <a:lnTo>
                    <a:pt x="4379975" y="367194"/>
                  </a:lnTo>
                  <a:lnTo>
                    <a:pt x="4391813" y="367194"/>
                  </a:lnTo>
                  <a:lnTo>
                    <a:pt x="4403650" y="367194"/>
                  </a:lnTo>
                  <a:lnTo>
                    <a:pt x="4415488" y="367194"/>
                  </a:lnTo>
                  <a:lnTo>
                    <a:pt x="4427326" y="367194"/>
                  </a:lnTo>
                  <a:lnTo>
                    <a:pt x="4439164" y="367194"/>
                  </a:lnTo>
                  <a:lnTo>
                    <a:pt x="4451001" y="367194"/>
                  </a:lnTo>
                  <a:lnTo>
                    <a:pt x="4462839" y="367194"/>
                  </a:lnTo>
                  <a:lnTo>
                    <a:pt x="4474677" y="367194"/>
                  </a:lnTo>
                  <a:lnTo>
                    <a:pt x="4486515" y="367194"/>
                  </a:lnTo>
                  <a:lnTo>
                    <a:pt x="4498352" y="367194"/>
                  </a:lnTo>
                  <a:lnTo>
                    <a:pt x="4510190" y="367194"/>
                  </a:lnTo>
                  <a:lnTo>
                    <a:pt x="4522028" y="367194"/>
                  </a:lnTo>
                  <a:lnTo>
                    <a:pt x="4533866" y="367194"/>
                  </a:lnTo>
                  <a:lnTo>
                    <a:pt x="4545704" y="367194"/>
                  </a:lnTo>
                  <a:lnTo>
                    <a:pt x="4557541" y="367194"/>
                  </a:lnTo>
                  <a:lnTo>
                    <a:pt x="4569379" y="367194"/>
                  </a:lnTo>
                  <a:lnTo>
                    <a:pt x="4581217" y="367194"/>
                  </a:lnTo>
                  <a:lnTo>
                    <a:pt x="4593055" y="367194"/>
                  </a:lnTo>
                  <a:lnTo>
                    <a:pt x="4604892" y="367194"/>
                  </a:lnTo>
                  <a:lnTo>
                    <a:pt x="4616730" y="367194"/>
                  </a:lnTo>
                  <a:lnTo>
                    <a:pt x="4628568" y="367194"/>
                  </a:lnTo>
                  <a:lnTo>
                    <a:pt x="4640406" y="367194"/>
                  </a:lnTo>
                  <a:lnTo>
                    <a:pt x="4652244" y="367194"/>
                  </a:lnTo>
                  <a:lnTo>
                    <a:pt x="4664081" y="367194"/>
                  </a:lnTo>
                  <a:lnTo>
                    <a:pt x="4675919" y="367194"/>
                  </a:lnTo>
                  <a:lnTo>
                    <a:pt x="4687757" y="367194"/>
                  </a:lnTo>
                </a:path>
              </a:pathLst>
            </a:custGeom>
            <a:ln w="40651" cap="flat">
              <a:solidFill>
                <a:srgbClr val="F26A21">
                  <a:alpha val="100000"/>
                </a:srgbClr>
              </a:solidFill>
              <a:prstDash val="solid"/>
              <a:round/>
            </a:ln>
          </p:spPr>
          <p:txBody>
            <a:bodyPr/>
            <a:lstStyle/>
            <a:p/>
          </p:txBody>
        </p:sp>
        <p:sp>
          <p:nvSpPr>
            <p:cNvPr id="83" name="pl83"/>
            <p:cNvSpPr/>
            <p:nvPr/>
          </p:nvSpPr>
          <p:spPr>
            <a:xfrm>
              <a:off x="2482252" y="2863916"/>
              <a:ext cx="4687757" cy="244809"/>
            </a:xfrm>
            <a:custGeom>
              <a:avLst/>
              <a:pathLst>
                <a:path w="4687757" h="244809">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25"/>
                  </a:lnTo>
                  <a:lnTo>
                    <a:pt x="1183777" y="122432"/>
                  </a:lnTo>
                  <a:lnTo>
                    <a:pt x="1195614" y="122441"/>
                  </a:lnTo>
                  <a:lnTo>
                    <a:pt x="1207452" y="122451"/>
                  </a:lnTo>
                  <a:lnTo>
                    <a:pt x="1219290" y="122462"/>
                  </a:lnTo>
                  <a:lnTo>
                    <a:pt x="1231128" y="122476"/>
                  </a:lnTo>
                  <a:lnTo>
                    <a:pt x="1242965" y="122492"/>
                  </a:lnTo>
                  <a:lnTo>
                    <a:pt x="1254803" y="122511"/>
                  </a:lnTo>
                  <a:lnTo>
                    <a:pt x="1266641" y="122533"/>
                  </a:lnTo>
                  <a:lnTo>
                    <a:pt x="1278479" y="122560"/>
                  </a:lnTo>
                  <a:lnTo>
                    <a:pt x="1290317" y="122590"/>
                  </a:lnTo>
                  <a:lnTo>
                    <a:pt x="1302154" y="122626"/>
                  </a:lnTo>
                  <a:lnTo>
                    <a:pt x="1313992" y="122669"/>
                  </a:lnTo>
                  <a:lnTo>
                    <a:pt x="1325830" y="122719"/>
                  </a:lnTo>
                  <a:lnTo>
                    <a:pt x="1337668" y="122777"/>
                  </a:lnTo>
                  <a:lnTo>
                    <a:pt x="1349505" y="122846"/>
                  </a:lnTo>
                  <a:lnTo>
                    <a:pt x="1361343" y="122927"/>
                  </a:lnTo>
                  <a:lnTo>
                    <a:pt x="1373181" y="123021"/>
                  </a:lnTo>
                  <a:lnTo>
                    <a:pt x="1385019" y="123132"/>
                  </a:lnTo>
                  <a:lnTo>
                    <a:pt x="1396856" y="123263"/>
                  </a:lnTo>
                  <a:lnTo>
                    <a:pt x="1408694" y="123416"/>
                  </a:lnTo>
                  <a:lnTo>
                    <a:pt x="1420532" y="123595"/>
                  </a:lnTo>
                  <a:lnTo>
                    <a:pt x="1432370" y="123805"/>
                  </a:lnTo>
                  <a:lnTo>
                    <a:pt x="1444208" y="124051"/>
                  </a:lnTo>
                  <a:lnTo>
                    <a:pt x="1456045" y="124338"/>
                  </a:lnTo>
                  <a:lnTo>
                    <a:pt x="1467883" y="124675"/>
                  </a:lnTo>
                  <a:lnTo>
                    <a:pt x="1479721" y="125068"/>
                  </a:lnTo>
                  <a:lnTo>
                    <a:pt x="1491559" y="125527"/>
                  </a:lnTo>
                  <a:lnTo>
                    <a:pt x="1503396" y="126061"/>
                  </a:lnTo>
                  <a:lnTo>
                    <a:pt x="1515234" y="126684"/>
                  </a:lnTo>
                  <a:lnTo>
                    <a:pt x="1527072" y="127407"/>
                  </a:lnTo>
                  <a:lnTo>
                    <a:pt x="1538910" y="128246"/>
                  </a:lnTo>
                  <a:lnTo>
                    <a:pt x="1550748" y="129217"/>
                  </a:lnTo>
                  <a:lnTo>
                    <a:pt x="1562585" y="130338"/>
                  </a:lnTo>
                  <a:lnTo>
                    <a:pt x="1574423" y="131628"/>
                  </a:lnTo>
                  <a:lnTo>
                    <a:pt x="1586261" y="133107"/>
                  </a:lnTo>
                  <a:lnTo>
                    <a:pt x="1598099" y="134797"/>
                  </a:lnTo>
                  <a:lnTo>
                    <a:pt x="1609936" y="136720"/>
                  </a:lnTo>
                  <a:lnTo>
                    <a:pt x="1621774" y="138895"/>
                  </a:lnTo>
                  <a:lnTo>
                    <a:pt x="1633612" y="141343"/>
                  </a:lnTo>
                  <a:lnTo>
                    <a:pt x="1645450" y="144079"/>
                  </a:lnTo>
                  <a:lnTo>
                    <a:pt x="1657287" y="147116"/>
                  </a:lnTo>
                  <a:lnTo>
                    <a:pt x="1669125" y="150459"/>
                  </a:lnTo>
                  <a:lnTo>
                    <a:pt x="1680963" y="154108"/>
                  </a:lnTo>
                  <a:lnTo>
                    <a:pt x="1692801" y="158051"/>
                  </a:lnTo>
                  <a:lnTo>
                    <a:pt x="1704639" y="162269"/>
                  </a:lnTo>
                  <a:lnTo>
                    <a:pt x="1716476" y="166731"/>
                  </a:lnTo>
                  <a:lnTo>
                    <a:pt x="1728314" y="171396"/>
                  </a:lnTo>
                  <a:lnTo>
                    <a:pt x="1740152" y="176213"/>
                  </a:lnTo>
                  <a:lnTo>
                    <a:pt x="1751990" y="181125"/>
                  </a:lnTo>
                  <a:lnTo>
                    <a:pt x="1763827" y="186068"/>
                  </a:lnTo>
                  <a:lnTo>
                    <a:pt x="1775665" y="190980"/>
                  </a:lnTo>
                  <a:lnTo>
                    <a:pt x="1787503" y="195797"/>
                  </a:lnTo>
                  <a:lnTo>
                    <a:pt x="1799341" y="200462"/>
                  </a:lnTo>
                  <a:lnTo>
                    <a:pt x="1811178" y="204924"/>
                  </a:lnTo>
                  <a:lnTo>
                    <a:pt x="1823016" y="209142"/>
                  </a:lnTo>
                  <a:lnTo>
                    <a:pt x="1834854" y="213085"/>
                  </a:lnTo>
                  <a:lnTo>
                    <a:pt x="1846692" y="216734"/>
                  </a:lnTo>
                  <a:lnTo>
                    <a:pt x="1858530" y="220077"/>
                  </a:lnTo>
                  <a:lnTo>
                    <a:pt x="1870367" y="223114"/>
                  </a:lnTo>
                  <a:lnTo>
                    <a:pt x="1882205" y="225850"/>
                  </a:lnTo>
                  <a:lnTo>
                    <a:pt x="1894043" y="228298"/>
                  </a:lnTo>
                  <a:lnTo>
                    <a:pt x="1905881" y="230474"/>
                  </a:lnTo>
                  <a:lnTo>
                    <a:pt x="1917718" y="232396"/>
                  </a:lnTo>
                  <a:lnTo>
                    <a:pt x="1929556" y="234086"/>
                  </a:lnTo>
                  <a:lnTo>
                    <a:pt x="1941394" y="235566"/>
                  </a:lnTo>
                  <a:lnTo>
                    <a:pt x="1953232" y="236855"/>
                  </a:lnTo>
                  <a:lnTo>
                    <a:pt x="1965069" y="237976"/>
                  </a:lnTo>
                  <a:lnTo>
                    <a:pt x="1976907" y="238947"/>
                  </a:lnTo>
                  <a:lnTo>
                    <a:pt x="1988745" y="239786"/>
                  </a:lnTo>
                  <a:lnTo>
                    <a:pt x="2000583" y="240509"/>
                  </a:lnTo>
                  <a:lnTo>
                    <a:pt x="2012421" y="241132"/>
                  </a:lnTo>
                  <a:lnTo>
                    <a:pt x="2024258" y="241666"/>
                  </a:lnTo>
                  <a:lnTo>
                    <a:pt x="2036096" y="242125"/>
                  </a:lnTo>
                  <a:lnTo>
                    <a:pt x="2047934" y="242518"/>
                  </a:lnTo>
                  <a:lnTo>
                    <a:pt x="2059772" y="242855"/>
                  </a:lnTo>
                  <a:lnTo>
                    <a:pt x="2071609" y="243142"/>
                  </a:lnTo>
                  <a:lnTo>
                    <a:pt x="2083447" y="243388"/>
                  </a:lnTo>
                  <a:lnTo>
                    <a:pt x="2095285" y="243598"/>
                  </a:lnTo>
                  <a:lnTo>
                    <a:pt x="2107123" y="243777"/>
                  </a:lnTo>
                  <a:lnTo>
                    <a:pt x="2118961" y="243930"/>
                  </a:lnTo>
                  <a:lnTo>
                    <a:pt x="2130798" y="244061"/>
                  </a:lnTo>
                  <a:lnTo>
                    <a:pt x="2142636" y="244172"/>
                  </a:lnTo>
                  <a:lnTo>
                    <a:pt x="2154474" y="244267"/>
                  </a:lnTo>
                  <a:lnTo>
                    <a:pt x="2166312" y="244347"/>
                  </a:lnTo>
                  <a:lnTo>
                    <a:pt x="2178149" y="244416"/>
                  </a:lnTo>
                  <a:lnTo>
                    <a:pt x="2189987" y="244475"/>
                  </a:lnTo>
                  <a:lnTo>
                    <a:pt x="2201825" y="244524"/>
                  </a:lnTo>
                  <a:lnTo>
                    <a:pt x="2213663" y="244567"/>
                  </a:lnTo>
                  <a:lnTo>
                    <a:pt x="2225500" y="244603"/>
                  </a:lnTo>
                  <a:lnTo>
                    <a:pt x="2237338" y="244634"/>
                  </a:lnTo>
                  <a:lnTo>
                    <a:pt x="2249176" y="244660"/>
                  </a:lnTo>
                  <a:lnTo>
                    <a:pt x="2261014" y="244682"/>
                  </a:lnTo>
                  <a:lnTo>
                    <a:pt x="2272852" y="244701"/>
                  </a:lnTo>
                  <a:lnTo>
                    <a:pt x="2284689" y="244717"/>
                  </a:lnTo>
                  <a:lnTo>
                    <a:pt x="2296527" y="244731"/>
                  </a:lnTo>
                  <a:lnTo>
                    <a:pt x="2308365" y="244743"/>
                  </a:lnTo>
                  <a:lnTo>
                    <a:pt x="2320203" y="244753"/>
                  </a:lnTo>
                  <a:lnTo>
                    <a:pt x="2332040" y="244761"/>
                  </a:lnTo>
                  <a:lnTo>
                    <a:pt x="2343878" y="244768"/>
                  </a:lnTo>
                  <a:lnTo>
                    <a:pt x="2343878" y="244809"/>
                  </a:lnTo>
                  <a:lnTo>
                    <a:pt x="2355716" y="244809"/>
                  </a:lnTo>
                  <a:lnTo>
                    <a:pt x="2367554" y="244809"/>
                  </a:lnTo>
                  <a:lnTo>
                    <a:pt x="2379391" y="244809"/>
                  </a:lnTo>
                  <a:lnTo>
                    <a:pt x="2391229" y="244809"/>
                  </a:lnTo>
                  <a:lnTo>
                    <a:pt x="2403067" y="244809"/>
                  </a:lnTo>
                  <a:lnTo>
                    <a:pt x="2414905" y="244809"/>
                  </a:lnTo>
                  <a:lnTo>
                    <a:pt x="2426743" y="244809"/>
                  </a:lnTo>
                  <a:lnTo>
                    <a:pt x="2438580" y="244809"/>
                  </a:lnTo>
                  <a:lnTo>
                    <a:pt x="2450418" y="244809"/>
                  </a:lnTo>
                  <a:lnTo>
                    <a:pt x="2462256" y="244809"/>
                  </a:lnTo>
                  <a:lnTo>
                    <a:pt x="2474094" y="244809"/>
                  </a:lnTo>
                  <a:lnTo>
                    <a:pt x="2485931" y="244809"/>
                  </a:lnTo>
                  <a:lnTo>
                    <a:pt x="2497769" y="244809"/>
                  </a:lnTo>
                  <a:lnTo>
                    <a:pt x="2509607" y="244809"/>
                  </a:lnTo>
                  <a:lnTo>
                    <a:pt x="2521445" y="244809"/>
                  </a:lnTo>
                  <a:lnTo>
                    <a:pt x="2533283" y="244809"/>
                  </a:lnTo>
                  <a:lnTo>
                    <a:pt x="2545120" y="244809"/>
                  </a:lnTo>
                  <a:lnTo>
                    <a:pt x="2556958" y="244809"/>
                  </a:lnTo>
                  <a:lnTo>
                    <a:pt x="2568796" y="244809"/>
                  </a:lnTo>
                  <a:lnTo>
                    <a:pt x="2580634" y="244809"/>
                  </a:lnTo>
                  <a:lnTo>
                    <a:pt x="2592471" y="244809"/>
                  </a:lnTo>
                  <a:lnTo>
                    <a:pt x="2604309" y="244809"/>
                  </a:lnTo>
                  <a:lnTo>
                    <a:pt x="2616147" y="244809"/>
                  </a:lnTo>
                  <a:lnTo>
                    <a:pt x="2627985" y="244809"/>
                  </a:lnTo>
                  <a:lnTo>
                    <a:pt x="2639822" y="244809"/>
                  </a:lnTo>
                  <a:lnTo>
                    <a:pt x="2651660" y="244809"/>
                  </a:lnTo>
                  <a:lnTo>
                    <a:pt x="2663498" y="244809"/>
                  </a:lnTo>
                  <a:lnTo>
                    <a:pt x="2675336" y="244809"/>
                  </a:lnTo>
                  <a:lnTo>
                    <a:pt x="2687174" y="244809"/>
                  </a:lnTo>
                  <a:lnTo>
                    <a:pt x="2699011" y="244809"/>
                  </a:lnTo>
                  <a:lnTo>
                    <a:pt x="2710849" y="244809"/>
                  </a:lnTo>
                  <a:lnTo>
                    <a:pt x="2722687" y="244809"/>
                  </a:lnTo>
                  <a:lnTo>
                    <a:pt x="2734525" y="244809"/>
                  </a:lnTo>
                  <a:lnTo>
                    <a:pt x="2746362" y="244809"/>
                  </a:lnTo>
                  <a:lnTo>
                    <a:pt x="2758200" y="244809"/>
                  </a:lnTo>
                  <a:lnTo>
                    <a:pt x="2770038" y="244809"/>
                  </a:lnTo>
                  <a:lnTo>
                    <a:pt x="2781876" y="244809"/>
                  </a:lnTo>
                  <a:lnTo>
                    <a:pt x="2793713" y="244809"/>
                  </a:lnTo>
                  <a:lnTo>
                    <a:pt x="2805551" y="244809"/>
                  </a:lnTo>
                  <a:lnTo>
                    <a:pt x="2817389" y="244809"/>
                  </a:lnTo>
                  <a:lnTo>
                    <a:pt x="2829227" y="244809"/>
                  </a:lnTo>
                  <a:lnTo>
                    <a:pt x="2841065" y="244809"/>
                  </a:lnTo>
                  <a:lnTo>
                    <a:pt x="2852902" y="244809"/>
                  </a:lnTo>
                  <a:lnTo>
                    <a:pt x="2864740" y="244809"/>
                  </a:lnTo>
                  <a:lnTo>
                    <a:pt x="2876578" y="244809"/>
                  </a:lnTo>
                  <a:lnTo>
                    <a:pt x="2888416" y="244809"/>
                  </a:lnTo>
                  <a:lnTo>
                    <a:pt x="2900253" y="244809"/>
                  </a:lnTo>
                  <a:lnTo>
                    <a:pt x="2912091" y="244809"/>
                  </a:lnTo>
                  <a:lnTo>
                    <a:pt x="2923929" y="244809"/>
                  </a:lnTo>
                  <a:lnTo>
                    <a:pt x="2935767" y="244809"/>
                  </a:lnTo>
                  <a:lnTo>
                    <a:pt x="2947604" y="244809"/>
                  </a:lnTo>
                  <a:lnTo>
                    <a:pt x="2959442" y="244809"/>
                  </a:lnTo>
                  <a:lnTo>
                    <a:pt x="2971280" y="244809"/>
                  </a:lnTo>
                  <a:lnTo>
                    <a:pt x="2983118" y="244809"/>
                  </a:lnTo>
                  <a:lnTo>
                    <a:pt x="2994956" y="244809"/>
                  </a:lnTo>
                  <a:lnTo>
                    <a:pt x="3006793" y="244809"/>
                  </a:lnTo>
                  <a:lnTo>
                    <a:pt x="3018631" y="244809"/>
                  </a:lnTo>
                  <a:lnTo>
                    <a:pt x="3030469" y="244809"/>
                  </a:lnTo>
                  <a:lnTo>
                    <a:pt x="3042307" y="244809"/>
                  </a:lnTo>
                  <a:lnTo>
                    <a:pt x="3054144" y="244809"/>
                  </a:lnTo>
                  <a:lnTo>
                    <a:pt x="3065982" y="244809"/>
                  </a:lnTo>
                  <a:lnTo>
                    <a:pt x="3077820" y="244809"/>
                  </a:lnTo>
                  <a:lnTo>
                    <a:pt x="3089658" y="244809"/>
                  </a:lnTo>
                  <a:lnTo>
                    <a:pt x="3101496" y="244809"/>
                  </a:lnTo>
                  <a:lnTo>
                    <a:pt x="3113333" y="244809"/>
                  </a:lnTo>
                  <a:lnTo>
                    <a:pt x="3125171" y="244809"/>
                  </a:lnTo>
                  <a:lnTo>
                    <a:pt x="3137009" y="244809"/>
                  </a:lnTo>
                  <a:lnTo>
                    <a:pt x="3148847" y="244809"/>
                  </a:lnTo>
                  <a:lnTo>
                    <a:pt x="3160684" y="244809"/>
                  </a:lnTo>
                  <a:lnTo>
                    <a:pt x="3172522" y="244809"/>
                  </a:lnTo>
                  <a:lnTo>
                    <a:pt x="3184360" y="244809"/>
                  </a:lnTo>
                  <a:lnTo>
                    <a:pt x="3196198" y="244809"/>
                  </a:lnTo>
                  <a:lnTo>
                    <a:pt x="3208035" y="244809"/>
                  </a:lnTo>
                  <a:lnTo>
                    <a:pt x="3219873" y="244809"/>
                  </a:lnTo>
                  <a:lnTo>
                    <a:pt x="3231711" y="244809"/>
                  </a:lnTo>
                  <a:lnTo>
                    <a:pt x="3243549" y="244809"/>
                  </a:lnTo>
                  <a:lnTo>
                    <a:pt x="3255387" y="244809"/>
                  </a:lnTo>
                  <a:lnTo>
                    <a:pt x="3267224" y="244809"/>
                  </a:lnTo>
                  <a:lnTo>
                    <a:pt x="3279062" y="244809"/>
                  </a:lnTo>
                  <a:lnTo>
                    <a:pt x="3290900" y="244809"/>
                  </a:lnTo>
                  <a:lnTo>
                    <a:pt x="3302738" y="244809"/>
                  </a:lnTo>
                  <a:lnTo>
                    <a:pt x="3314575" y="244809"/>
                  </a:lnTo>
                  <a:lnTo>
                    <a:pt x="3326413" y="244809"/>
                  </a:lnTo>
                  <a:lnTo>
                    <a:pt x="3338251" y="244809"/>
                  </a:lnTo>
                  <a:lnTo>
                    <a:pt x="3350089" y="244809"/>
                  </a:lnTo>
                  <a:lnTo>
                    <a:pt x="3361926" y="244809"/>
                  </a:lnTo>
                  <a:lnTo>
                    <a:pt x="3373764" y="244809"/>
                  </a:lnTo>
                  <a:lnTo>
                    <a:pt x="3385602" y="244809"/>
                  </a:lnTo>
                  <a:lnTo>
                    <a:pt x="3397440" y="244809"/>
                  </a:lnTo>
                  <a:lnTo>
                    <a:pt x="3409278" y="244809"/>
                  </a:lnTo>
                  <a:lnTo>
                    <a:pt x="3421115" y="244809"/>
                  </a:lnTo>
                  <a:lnTo>
                    <a:pt x="3432953" y="244809"/>
                  </a:lnTo>
                  <a:lnTo>
                    <a:pt x="3444791" y="244809"/>
                  </a:lnTo>
                  <a:lnTo>
                    <a:pt x="3456629" y="244809"/>
                  </a:lnTo>
                  <a:lnTo>
                    <a:pt x="3468466" y="244809"/>
                  </a:lnTo>
                  <a:lnTo>
                    <a:pt x="3480304" y="244809"/>
                  </a:lnTo>
                  <a:lnTo>
                    <a:pt x="3492142" y="244809"/>
                  </a:lnTo>
                  <a:lnTo>
                    <a:pt x="3503980" y="244809"/>
                  </a:lnTo>
                  <a:lnTo>
                    <a:pt x="3515818" y="244809"/>
                  </a:lnTo>
                  <a:lnTo>
                    <a:pt x="3515818" y="244809"/>
                  </a:lnTo>
                  <a:lnTo>
                    <a:pt x="3527655" y="244809"/>
                  </a:lnTo>
                  <a:lnTo>
                    <a:pt x="3539493" y="244809"/>
                  </a:lnTo>
                  <a:lnTo>
                    <a:pt x="3551331" y="244809"/>
                  </a:lnTo>
                  <a:lnTo>
                    <a:pt x="3563169" y="244809"/>
                  </a:lnTo>
                  <a:lnTo>
                    <a:pt x="3575006" y="244809"/>
                  </a:lnTo>
                  <a:lnTo>
                    <a:pt x="3586844" y="244809"/>
                  </a:lnTo>
                  <a:lnTo>
                    <a:pt x="3598682" y="244809"/>
                  </a:lnTo>
                  <a:lnTo>
                    <a:pt x="3610520" y="244809"/>
                  </a:lnTo>
                  <a:lnTo>
                    <a:pt x="3622357" y="244809"/>
                  </a:lnTo>
                  <a:lnTo>
                    <a:pt x="3634195" y="244809"/>
                  </a:lnTo>
                  <a:lnTo>
                    <a:pt x="3646033" y="244809"/>
                  </a:lnTo>
                  <a:lnTo>
                    <a:pt x="3657871" y="244809"/>
                  </a:lnTo>
                  <a:lnTo>
                    <a:pt x="3669709" y="244809"/>
                  </a:lnTo>
                  <a:lnTo>
                    <a:pt x="3681546" y="244809"/>
                  </a:lnTo>
                  <a:lnTo>
                    <a:pt x="3693384" y="244809"/>
                  </a:lnTo>
                  <a:lnTo>
                    <a:pt x="3705222" y="244809"/>
                  </a:lnTo>
                  <a:lnTo>
                    <a:pt x="3717060" y="244809"/>
                  </a:lnTo>
                  <a:lnTo>
                    <a:pt x="3728897" y="244809"/>
                  </a:lnTo>
                  <a:lnTo>
                    <a:pt x="3740735" y="244809"/>
                  </a:lnTo>
                  <a:lnTo>
                    <a:pt x="3752573" y="244809"/>
                  </a:lnTo>
                  <a:lnTo>
                    <a:pt x="3764411" y="244809"/>
                  </a:lnTo>
                  <a:lnTo>
                    <a:pt x="3776248" y="244809"/>
                  </a:lnTo>
                  <a:lnTo>
                    <a:pt x="3788086" y="244809"/>
                  </a:lnTo>
                  <a:lnTo>
                    <a:pt x="3799924" y="244809"/>
                  </a:lnTo>
                  <a:lnTo>
                    <a:pt x="3811762" y="244809"/>
                  </a:lnTo>
                  <a:lnTo>
                    <a:pt x="3823600" y="244809"/>
                  </a:lnTo>
                  <a:lnTo>
                    <a:pt x="3835437" y="244809"/>
                  </a:lnTo>
                  <a:lnTo>
                    <a:pt x="3847275" y="244809"/>
                  </a:lnTo>
                  <a:lnTo>
                    <a:pt x="3859113" y="244809"/>
                  </a:lnTo>
                  <a:lnTo>
                    <a:pt x="3870951" y="244809"/>
                  </a:lnTo>
                  <a:lnTo>
                    <a:pt x="3882788" y="244809"/>
                  </a:lnTo>
                  <a:lnTo>
                    <a:pt x="3894626" y="244809"/>
                  </a:lnTo>
                  <a:lnTo>
                    <a:pt x="3906464" y="244809"/>
                  </a:lnTo>
                  <a:lnTo>
                    <a:pt x="3918302" y="244809"/>
                  </a:lnTo>
                  <a:lnTo>
                    <a:pt x="3930139" y="244809"/>
                  </a:lnTo>
                  <a:lnTo>
                    <a:pt x="3941977" y="244809"/>
                  </a:lnTo>
                  <a:lnTo>
                    <a:pt x="3953815" y="244809"/>
                  </a:lnTo>
                  <a:lnTo>
                    <a:pt x="3965653" y="244809"/>
                  </a:lnTo>
                  <a:lnTo>
                    <a:pt x="3977491" y="244809"/>
                  </a:lnTo>
                  <a:lnTo>
                    <a:pt x="3989328" y="244809"/>
                  </a:lnTo>
                  <a:lnTo>
                    <a:pt x="4001166" y="244809"/>
                  </a:lnTo>
                  <a:lnTo>
                    <a:pt x="4013004" y="244809"/>
                  </a:lnTo>
                  <a:lnTo>
                    <a:pt x="4024842" y="244809"/>
                  </a:lnTo>
                  <a:lnTo>
                    <a:pt x="4036679" y="244809"/>
                  </a:lnTo>
                  <a:lnTo>
                    <a:pt x="4048517" y="244809"/>
                  </a:lnTo>
                  <a:lnTo>
                    <a:pt x="4060355" y="244809"/>
                  </a:lnTo>
                  <a:lnTo>
                    <a:pt x="4072193" y="244809"/>
                  </a:lnTo>
                  <a:lnTo>
                    <a:pt x="4084031" y="244809"/>
                  </a:lnTo>
                  <a:lnTo>
                    <a:pt x="4095868" y="244809"/>
                  </a:lnTo>
                  <a:lnTo>
                    <a:pt x="4107706" y="244809"/>
                  </a:lnTo>
                  <a:lnTo>
                    <a:pt x="4119544" y="244809"/>
                  </a:lnTo>
                  <a:lnTo>
                    <a:pt x="4131382" y="244809"/>
                  </a:lnTo>
                  <a:lnTo>
                    <a:pt x="4143219" y="244809"/>
                  </a:lnTo>
                  <a:lnTo>
                    <a:pt x="4155057" y="244809"/>
                  </a:lnTo>
                  <a:lnTo>
                    <a:pt x="4166895" y="244809"/>
                  </a:lnTo>
                  <a:lnTo>
                    <a:pt x="4178733" y="244809"/>
                  </a:lnTo>
                  <a:lnTo>
                    <a:pt x="4190570" y="244809"/>
                  </a:lnTo>
                  <a:lnTo>
                    <a:pt x="4202408" y="244809"/>
                  </a:lnTo>
                  <a:lnTo>
                    <a:pt x="4214246" y="244809"/>
                  </a:lnTo>
                  <a:lnTo>
                    <a:pt x="4226084" y="244809"/>
                  </a:lnTo>
                  <a:lnTo>
                    <a:pt x="4237922" y="244809"/>
                  </a:lnTo>
                  <a:lnTo>
                    <a:pt x="4249759" y="244809"/>
                  </a:lnTo>
                  <a:lnTo>
                    <a:pt x="4261597" y="244809"/>
                  </a:lnTo>
                  <a:lnTo>
                    <a:pt x="4273435" y="244809"/>
                  </a:lnTo>
                  <a:lnTo>
                    <a:pt x="4285273" y="244809"/>
                  </a:lnTo>
                  <a:lnTo>
                    <a:pt x="4297110" y="244809"/>
                  </a:lnTo>
                  <a:lnTo>
                    <a:pt x="4308948" y="244809"/>
                  </a:lnTo>
                  <a:lnTo>
                    <a:pt x="4320786" y="244809"/>
                  </a:lnTo>
                  <a:lnTo>
                    <a:pt x="4332624" y="244809"/>
                  </a:lnTo>
                  <a:lnTo>
                    <a:pt x="4344461" y="244809"/>
                  </a:lnTo>
                  <a:lnTo>
                    <a:pt x="4356299" y="244809"/>
                  </a:lnTo>
                  <a:lnTo>
                    <a:pt x="4368137" y="244809"/>
                  </a:lnTo>
                  <a:lnTo>
                    <a:pt x="4379975" y="244809"/>
                  </a:lnTo>
                  <a:lnTo>
                    <a:pt x="4391813" y="244809"/>
                  </a:lnTo>
                  <a:lnTo>
                    <a:pt x="4403650" y="244809"/>
                  </a:lnTo>
                  <a:lnTo>
                    <a:pt x="4415488" y="244809"/>
                  </a:lnTo>
                  <a:lnTo>
                    <a:pt x="4427326" y="244809"/>
                  </a:lnTo>
                  <a:lnTo>
                    <a:pt x="4439164" y="244809"/>
                  </a:lnTo>
                  <a:lnTo>
                    <a:pt x="4451001" y="244809"/>
                  </a:lnTo>
                  <a:lnTo>
                    <a:pt x="4462839" y="244809"/>
                  </a:lnTo>
                  <a:lnTo>
                    <a:pt x="4474677" y="244809"/>
                  </a:lnTo>
                  <a:lnTo>
                    <a:pt x="4486515" y="244809"/>
                  </a:lnTo>
                  <a:lnTo>
                    <a:pt x="4498352" y="244809"/>
                  </a:lnTo>
                  <a:lnTo>
                    <a:pt x="4510190" y="244809"/>
                  </a:lnTo>
                  <a:lnTo>
                    <a:pt x="4522028" y="244809"/>
                  </a:lnTo>
                  <a:lnTo>
                    <a:pt x="4533866" y="244809"/>
                  </a:lnTo>
                  <a:lnTo>
                    <a:pt x="4545704" y="244809"/>
                  </a:lnTo>
                  <a:lnTo>
                    <a:pt x="4557541" y="244809"/>
                  </a:lnTo>
                  <a:lnTo>
                    <a:pt x="4569379" y="244809"/>
                  </a:lnTo>
                  <a:lnTo>
                    <a:pt x="4581217" y="244809"/>
                  </a:lnTo>
                  <a:lnTo>
                    <a:pt x="4593055" y="244809"/>
                  </a:lnTo>
                  <a:lnTo>
                    <a:pt x="4604892" y="244809"/>
                  </a:lnTo>
                  <a:lnTo>
                    <a:pt x="4616730" y="244809"/>
                  </a:lnTo>
                  <a:lnTo>
                    <a:pt x="4628568" y="244809"/>
                  </a:lnTo>
                  <a:lnTo>
                    <a:pt x="4640406" y="244809"/>
                  </a:lnTo>
                  <a:lnTo>
                    <a:pt x="4652244" y="244809"/>
                  </a:lnTo>
                  <a:lnTo>
                    <a:pt x="4664081" y="244809"/>
                  </a:lnTo>
                  <a:lnTo>
                    <a:pt x="4675919" y="244809"/>
                  </a:lnTo>
                  <a:lnTo>
                    <a:pt x="4687757" y="244809"/>
                  </a:lnTo>
                </a:path>
              </a:pathLst>
            </a:custGeom>
            <a:ln w="40651" cap="flat">
              <a:solidFill>
                <a:srgbClr val="E8E8E8">
                  <a:alpha val="100000"/>
                </a:srgbClr>
              </a:solidFill>
              <a:prstDash val="solid"/>
              <a:round/>
            </a:ln>
          </p:spPr>
          <p:txBody>
            <a:bodyPr/>
            <a:lstStyle/>
            <a:p/>
          </p:txBody>
        </p:sp>
        <p:sp>
          <p:nvSpPr>
            <p:cNvPr id="84" name="pl84"/>
            <p:cNvSpPr/>
            <p:nvPr/>
          </p:nvSpPr>
          <p:spPr>
            <a:xfrm>
              <a:off x="2482252" y="1027494"/>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85" name="pl85"/>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86" name="pt86"/>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111307"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3595489"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39367"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242354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111307"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939367"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767428"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3595489"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11130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593936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359548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593936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593936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11130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359548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4767428"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111307"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359548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11130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242354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5939367"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242354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4767428"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2423549"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4767428"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3595489"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4767428"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242354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2423549"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359548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3936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3595489"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5939367"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7111307"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7111307"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2423549"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3595489"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5939367"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4767428"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593936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4767428"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2423549"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4767428" y="243789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4" name="pt154"/>
            <p:cNvSpPr/>
            <p:nvPr/>
          </p:nvSpPr>
          <p:spPr>
            <a:xfrm>
              <a:off x="4767428"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4767428"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3595489"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4767428"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593936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242354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4767428"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268274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6" name="pt166"/>
            <p:cNvSpPr/>
            <p:nvPr/>
          </p:nvSpPr>
          <p:spPr>
            <a:xfrm>
              <a:off x="359548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593936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11130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5939367" y="280517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0" name="pt170"/>
            <p:cNvSpPr/>
            <p:nvPr/>
          </p:nvSpPr>
          <p:spPr>
            <a:xfrm>
              <a:off x="7111307" y="280517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1" name="pt171"/>
            <p:cNvSpPr/>
            <p:nvPr/>
          </p:nvSpPr>
          <p:spPr>
            <a:xfrm>
              <a:off x="5939367"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242354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7111307"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4767428"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593936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3595489"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11130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2423549"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359548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2423549" y="305002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1" name="pt181"/>
            <p:cNvSpPr/>
            <p:nvPr/>
          </p:nvSpPr>
          <p:spPr>
            <a:xfrm>
              <a:off x="4767428"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5939367"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7111307"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3595489"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4767428"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5939367"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7111307"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2423549"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593936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711130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5939367"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593936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4767428"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7111307"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593936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711130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4767428"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2423549"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3595489"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242354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359548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4767428"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711130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3595489"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359548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4767428"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2423549"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242354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359548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4767428"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242354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242354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359548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711130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2423549"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593936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3595489"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4767428"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242354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359548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7111307"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5939367"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4767428"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593936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711130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4767428"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5939367"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7111307"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3595489"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pt235"/>
            <p:cNvSpPr/>
            <p:nvPr/>
          </p:nvSpPr>
          <p:spPr>
            <a:xfrm>
              <a:off x="2423549"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6" name="pt236"/>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7" name="pt237"/>
            <p:cNvSpPr/>
            <p:nvPr/>
          </p:nvSpPr>
          <p:spPr>
            <a:xfrm>
              <a:off x="2423549"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8" name="pt238"/>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9" name="pt239"/>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0" name="pt240"/>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1" name="pt241"/>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2" name="pt242"/>
            <p:cNvSpPr/>
            <p:nvPr/>
          </p:nvSpPr>
          <p:spPr>
            <a:xfrm>
              <a:off x="242354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3" name="pt243"/>
            <p:cNvSpPr/>
            <p:nvPr/>
          </p:nvSpPr>
          <p:spPr>
            <a:xfrm>
              <a:off x="3595489"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4" name="pt244"/>
            <p:cNvSpPr/>
            <p:nvPr/>
          </p:nvSpPr>
          <p:spPr>
            <a:xfrm>
              <a:off x="4767428"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5" name="pt245"/>
            <p:cNvSpPr/>
            <p:nvPr/>
          </p:nvSpPr>
          <p:spPr>
            <a:xfrm>
              <a:off x="5939367"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6" name="pt246"/>
            <p:cNvSpPr/>
            <p:nvPr/>
          </p:nvSpPr>
          <p:spPr>
            <a:xfrm>
              <a:off x="7111307"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7" name="pt247"/>
            <p:cNvSpPr/>
            <p:nvPr/>
          </p:nvSpPr>
          <p:spPr>
            <a:xfrm>
              <a:off x="4767428"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8" name="pt248"/>
            <p:cNvSpPr/>
            <p:nvPr/>
          </p:nvSpPr>
          <p:spPr>
            <a:xfrm>
              <a:off x="4767428"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9" name="pt249"/>
            <p:cNvSpPr/>
            <p:nvPr/>
          </p:nvSpPr>
          <p:spPr>
            <a:xfrm>
              <a:off x="359548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0" name="pt250"/>
            <p:cNvSpPr/>
            <p:nvPr/>
          </p:nvSpPr>
          <p:spPr>
            <a:xfrm>
              <a:off x="3595489"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1" name="pt251"/>
            <p:cNvSpPr/>
            <p:nvPr/>
          </p:nvSpPr>
          <p:spPr>
            <a:xfrm>
              <a:off x="2423549"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2" name="pt252"/>
            <p:cNvSpPr/>
            <p:nvPr/>
          </p:nvSpPr>
          <p:spPr>
            <a:xfrm>
              <a:off x="359548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3" name="pt253"/>
            <p:cNvSpPr/>
            <p:nvPr/>
          </p:nvSpPr>
          <p:spPr>
            <a:xfrm>
              <a:off x="4767428"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4" name="pt254"/>
            <p:cNvSpPr/>
            <p:nvPr/>
          </p:nvSpPr>
          <p:spPr>
            <a:xfrm>
              <a:off x="242354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5" name="pt255"/>
            <p:cNvSpPr/>
            <p:nvPr/>
          </p:nvSpPr>
          <p:spPr>
            <a:xfrm>
              <a:off x="593936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6" name="pt256"/>
            <p:cNvSpPr/>
            <p:nvPr/>
          </p:nvSpPr>
          <p:spPr>
            <a:xfrm>
              <a:off x="5939367"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7" name="pt257"/>
            <p:cNvSpPr/>
            <p:nvPr/>
          </p:nvSpPr>
          <p:spPr>
            <a:xfrm>
              <a:off x="711130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8" name="pt258"/>
            <p:cNvSpPr/>
            <p:nvPr/>
          </p:nvSpPr>
          <p:spPr>
            <a:xfrm>
              <a:off x="7111307"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9" name="pt259"/>
            <p:cNvSpPr/>
            <p:nvPr/>
          </p:nvSpPr>
          <p:spPr>
            <a:xfrm>
              <a:off x="593936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0" name="pt260"/>
            <p:cNvSpPr/>
            <p:nvPr/>
          </p:nvSpPr>
          <p:spPr>
            <a:xfrm>
              <a:off x="711130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1" name="pt261"/>
            <p:cNvSpPr/>
            <p:nvPr/>
          </p:nvSpPr>
          <p:spPr>
            <a:xfrm>
              <a:off x="4767428"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2" name="pt262"/>
            <p:cNvSpPr/>
            <p:nvPr/>
          </p:nvSpPr>
          <p:spPr>
            <a:xfrm>
              <a:off x="593936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3" name="pt263"/>
            <p:cNvSpPr/>
            <p:nvPr/>
          </p:nvSpPr>
          <p:spPr>
            <a:xfrm>
              <a:off x="711130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4" name="pt264"/>
            <p:cNvSpPr/>
            <p:nvPr/>
          </p:nvSpPr>
          <p:spPr>
            <a:xfrm>
              <a:off x="359548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5" name="pt265"/>
            <p:cNvSpPr/>
            <p:nvPr/>
          </p:nvSpPr>
          <p:spPr>
            <a:xfrm>
              <a:off x="242354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6" name="pt266"/>
            <p:cNvSpPr/>
            <p:nvPr/>
          </p:nvSpPr>
          <p:spPr>
            <a:xfrm>
              <a:off x="242354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7" name="pt267"/>
            <p:cNvSpPr/>
            <p:nvPr/>
          </p:nvSpPr>
          <p:spPr>
            <a:xfrm>
              <a:off x="359548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8" name="pt268"/>
            <p:cNvSpPr/>
            <p:nvPr/>
          </p:nvSpPr>
          <p:spPr>
            <a:xfrm>
              <a:off x="4767428"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9" name="pt269"/>
            <p:cNvSpPr/>
            <p:nvPr/>
          </p:nvSpPr>
          <p:spPr>
            <a:xfrm>
              <a:off x="593936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0" name="pt270"/>
            <p:cNvSpPr/>
            <p:nvPr/>
          </p:nvSpPr>
          <p:spPr>
            <a:xfrm>
              <a:off x="711130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1" name="pt271"/>
            <p:cNvSpPr/>
            <p:nvPr/>
          </p:nvSpPr>
          <p:spPr>
            <a:xfrm>
              <a:off x="4767428"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2" name="pt272"/>
            <p:cNvSpPr/>
            <p:nvPr/>
          </p:nvSpPr>
          <p:spPr>
            <a:xfrm>
              <a:off x="5939367"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3" name="pt273"/>
            <p:cNvSpPr/>
            <p:nvPr/>
          </p:nvSpPr>
          <p:spPr>
            <a:xfrm>
              <a:off x="593936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4" name="pt274"/>
            <p:cNvSpPr/>
            <p:nvPr/>
          </p:nvSpPr>
          <p:spPr>
            <a:xfrm>
              <a:off x="7111307"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5" name="pt275"/>
            <p:cNvSpPr/>
            <p:nvPr/>
          </p:nvSpPr>
          <p:spPr>
            <a:xfrm>
              <a:off x="2423549"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6" name="pt276"/>
            <p:cNvSpPr/>
            <p:nvPr/>
          </p:nvSpPr>
          <p:spPr>
            <a:xfrm>
              <a:off x="711130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7" name="pt277"/>
            <p:cNvSpPr/>
            <p:nvPr/>
          </p:nvSpPr>
          <p:spPr>
            <a:xfrm>
              <a:off x="242354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8" name="pt278"/>
            <p:cNvSpPr/>
            <p:nvPr/>
          </p:nvSpPr>
          <p:spPr>
            <a:xfrm>
              <a:off x="3595489"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9" name="pt279"/>
            <p:cNvSpPr/>
            <p:nvPr/>
          </p:nvSpPr>
          <p:spPr>
            <a:xfrm>
              <a:off x="359548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0" name="pt280"/>
            <p:cNvSpPr/>
            <p:nvPr/>
          </p:nvSpPr>
          <p:spPr>
            <a:xfrm>
              <a:off x="4767428"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1" name="pt281"/>
            <p:cNvSpPr/>
            <p:nvPr/>
          </p:nvSpPr>
          <p:spPr>
            <a:xfrm>
              <a:off x="3595489"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2" name="pt282"/>
            <p:cNvSpPr/>
            <p:nvPr/>
          </p:nvSpPr>
          <p:spPr>
            <a:xfrm>
              <a:off x="4767428"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3" name="pt283"/>
            <p:cNvSpPr/>
            <p:nvPr/>
          </p:nvSpPr>
          <p:spPr>
            <a:xfrm>
              <a:off x="5939367"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4" name="pt284"/>
            <p:cNvSpPr/>
            <p:nvPr/>
          </p:nvSpPr>
          <p:spPr>
            <a:xfrm>
              <a:off x="7111307"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5" name="pt285"/>
            <p:cNvSpPr/>
            <p:nvPr/>
          </p:nvSpPr>
          <p:spPr>
            <a:xfrm>
              <a:off x="2423549"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6" name="pt286"/>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7" name="pt287"/>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8" name="pt288"/>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9" name="pt289"/>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0" name="pt290"/>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1" name="tx291"/>
            <p:cNvSpPr/>
            <p:nvPr/>
          </p:nvSpPr>
          <p:spPr>
            <a:xfrm>
              <a:off x="1258249" y="844230"/>
              <a:ext cx="1106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(110,000)</a:t>
              </a:r>
            </a:p>
          </p:txBody>
        </p:sp>
        <p:sp>
          <p:nvSpPr>
            <p:cNvPr id="292" name="tx292"/>
            <p:cNvSpPr/>
            <p:nvPr/>
          </p:nvSpPr>
          <p:spPr>
            <a:xfrm>
              <a:off x="1200020"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(48,000)</a:t>
              </a:r>
            </a:p>
          </p:txBody>
        </p:sp>
        <p:sp>
          <p:nvSpPr>
            <p:cNvPr id="293" name="tx293"/>
            <p:cNvSpPr/>
            <p:nvPr/>
          </p:nvSpPr>
          <p:spPr>
            <a:xfrm>
              <a:off x="1036948"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(42,000)</a:t>
              </a:r>
            </a:p>
          </p:txBody>
        </p:sp>
        <p:sp>
          <p:nvSpPr>
            <p:cNvPr id="294" name="tx294"/>
            <p:cNvSpPr/>
            <p:nvPr/>
          </p:nvSpPr>
          <p:spPr>
            <a:xfrm>
              <a:off x="1578559"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95" name="tx295"/>
            <p:cNvSpPr/>
            <p:nvPr/>
          </p:nvSpPr>
          <p:spPr>
            <a:xfrm>
              <a:off x="1753450"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(24,000)</a:t>
              </a:r>
            </a:p>
          </p:txBody>
        </p:sp>
        <p:sp>
          <p:nvSpPr>
            <p:cNvPr id="296" name="tx296"/>
            <p:cNvSpPr/>
            <p:nvPr/>
          </p:nvSpPr>
          <p:spPr>
            <a:xfrm>
              <a:off x="1514701"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(16,000)</a:t>
              </a:r>
            </a:p>
          </p:txBody>
        </p:sp>
        <p:sp>
          <p:nvSpPr>
            <p:cNvPr id="297" name="tx297"/>
            <p:cNvSpPr/>
            <p:nvPr/>
          </p:nvSpPr>
          <p:spPr>
            <a:xfrm>
              <a:off x="1537932"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(15,000)</a:t>
              </a:r>
            </a:p>
          </p:txBody>
        </p:sp>
        <p:sp>
          <p:nvSpPr>
            <p:cNvPr id="298" name="tx298"/>
            <p:cNvSpPr/>
            <p:nvPr/>
          </p:nvSpPr>
          <p:spPr>
            <a:xfrm>
              <a:off x="1677619" y="1701208"/>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(14,000)</a:t>
              </a:r>
            </a:p>
          </p:txBody>
        </p:sp>
        <p:sp>
          <p:nvSpPr>
            <p:cNvPr id="299" name="tx299"/>
            <p:cNvSpPr/>
            <p:nvPr/>
          </p:nvSpPr>
          <p:spPr>
            <a:xfrm>
              <a:off x="635077" y="1823633"/>
              <a:ext cx="172998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(9,000)</a:t>
              </a:r>
            </a:p>
          </p:txBody>
        </p:sp>
        <p:sp>
          <p:nvSpPr>
            <p:cNvPr id="300" name="tx300"/>
            <p:cNvSpPr/>
            <p:nvPr/>
          </p:nvSpPr>
          <p:spPr>
            <a:xfrm>
              <a:off x="1718400" y="1946059"/>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(8,000)</a:t>
              </a:r>
            </a:p>
          </p:txBody>
        </p:sp>
        <p:sp>
          <p:nvSpPr>
            <p:cNvPr id="301" name="tx301"/>
            <p:cNvSpPr/>
            <p:nvPr/>
          </p:nvSpPr>
          <p:spPr>
            <a:xfrm>
              <a:off x="1677773"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(7,000)</a:t>
              </a:r>
            </a:p>
          </p:txBody>
        </p:sp>
        <p:sp>
          <p:nvSpPr>
            <p:cNvPr id="302" name="tx302"/>
            <p:cNvSpPr/>
            <p:nvPr/>
          </p:nvSpPr>
          <p:spPr>
            <a:xfrm>
              <a:off x="1170905"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03" name="tx303"/>
            <p:cNvSpPr/>
            <p:nvPr/>
          </p:nvSpPr>
          <p:spPr>
            <a:xfrm>
              <a:off x="1677773" y="2313335"/>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04" name="tx304"/>
            <p:cNvSpPr/>
            <p:nvPr/>
          </p:nvSpPr>
          <p:spPr>
            <a:xfrm>
              <a:off x="1386475" y="2435760"/>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305" name="tx305"/>
            <p:cNvSpPr/>
            <p:nvPr/>
          </p:nvSpPr>
          <p:spPr>
            <a:xfrm>
              <a:off x="1683504" y="2558186"/>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306" name="tx306"/>
            <p:cNvSpPr/>
            <p:nvPr/>
          </p:nvSpPr>
          <p:spPr>
            <a:xfrm>
              <a:off x="1677619"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07" name="tx307"/>
            <p:cNvSpPr/>
            <p:nvPr/>
          </p:nvSpPr>
          <p:spPr>
            <a:xfrm>
              <a:off x="1462254" y="2803037"/>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(3,000)</a:t>
              </a:r>
            </a:p>
          </p:txBody>
        </p:sp>
        <p:sp>
          <p:nvSpPr>
            <p:cNvPr id="308" name="tx308"/>
            <p:cNvSpPr/>
            <p:nvPr/>
          </p:nvSpPr>
          <p:spPr>
            <a:xfrm>
              <a:off x="1625326"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09" name="tx309"/>
            <p:cNvSpPr/>
            <p:nvPr/>
          </p:nvSpPr>
          <p:spPr>
            <a:xfrm>
              <a:off x="1625224" y="3047888"/>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(2,000)</a:t>
              </a:r>
            </a:p>
          </p:txBody>
        </p:sp>
        <p:sp>
          <p:nvSpPr>
            <p:cNvPr id="310" name="tx310"/>
            <p:cNvSpPr/>
            <p:nvPr/>
          </p:nvSpPr>
          <p:spPr>
            <a:xfrm>
              <a:off x="1747668" y="3170313"/>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11" name="tx311"/>
            <p:cNvSpPr/>
            <p:nvPr/>
          </p:nvSpPr>
          <p:spPr>
            <a:xfrm>
              <a:off x="1607827"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12" name="tx312"/>
            <p:cNvSpPr/>
            <p:nvPr/>
          </p:nvSpPr>
          <p:spPr>
            <a:xfrm>
              <a:off x="1578559" y="3415164"/>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13" name="tx313"/>
            <p:cNvSpPr/>
            <p:nvPr/>
          </p:nvSpPr>
          <p:spPr>
            <a:xfrm>
              <a:off x="1601942" y="3537589"/>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14" name="tx314"/>
            <p:cNvSpPr/>
            <p:nvPr/>
          </p:nvSpPr>
          <p:spPr>
            <a:xfrm>
              <a:off x="1578815"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(1,000)</a:t>
              </a:r>
            </a:p>
          </p:txBody>
        </p:sp>
        <p:sp>
          <p:nvSpPr>
            <p:cNvPr id="315" name="tx315"/>
            <p:cNvSpPr/>
            <p:nvPr/>
          </p:nvSpPr>
          <p:spPr>
            <a:xfrm>
              <a:off x="1654389" y="3782440"/>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316" name="tx316"/>
            <p:cNvSpPr/>
            <p:nvPr/>
          </p:nvSpPr>
          <p:spPr>
            <a:xfrm>
              <a:off x="1648710" y="3904866"/>
              <a:ext cx="7163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(1,000)</a:t>
              </a:r>
            </a:p>
          </p:txBody>
        </p:sp>
        <p:sp>
          <p:nvSpPr>
            <p:cNvPr id="317" name="tx317"/>
            <p:cNvSpPr/>
            <p:nvPr/>
          </p:nvSpPr>
          <p:spPr>
            <a:xfrm>
              <a:off x="1625326" y="4027291"/>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(1,000)</a:t>
              </a:r>
            </a:p>
          </p:txBody>
        </p:sp>
        <p:sp>
          <p:nvSpPr>
            <p:cNvPr id="318" name="tx318"/>
            <p:cNvSpPr/>
            <p:nvPr/>
          </p:nvSpPr>
          <p:spPr>
            <a:xfrm>
              <a:off x="1599026"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319" name="tx319"/>
            <p:cNvSpPr/>
            <p:nvPr/>
          </p:nvSpPr>
          <p:spPr>
            <a:xfrm>
              <a:off x="1546630" y="427214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20" name="tx320"/>
            <p:cNvSpPr/>
            <p:nvPr/>
          </p:nvSpPr>
          <p:spPr>
            <a:xfrm>
              <a:off x="1552412" y="4394567"/>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21" name="tx321"/>
            <p:cNvSpPr/>
            <p:nvPr/>
          </p:nvSpPr>
          <p:spPr>
            <a:xfrm>
              <a:off x="1663088" y="4516993"/>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(&lt;1,000)</a:t>
              </a:r>
            </a:p>
          </p:txBody>
        </p:sp>
        <p:sp>
          <p:nvSpPr>
            <p:cNvPr id="322" name="tx322"/>
            <p:cNvSpPr/>
            <p:nvPr/>
          </p:nvSpPr>
          <p:spPr>
            <a:xfrm>
              <a:off x="1517618" y="4639418"/>
              <a:ext cx="84743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(&lt;1,000)</a:t>
              </a:r>
            </a:p>
          </p:txBody>
        </p:sp>
        <p:sp>
          <p:nvSpPr>
            <p:cNvPr id="323" name="tx323"/>
            <p:cNvSpPr/>
            <p:nvPr/>
          </p:nvSpPr>
          <p:spPr>
            <a:xfrm>
              <a:off x="1552361" y="4761844"/>
              <a:ext cx="81269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(&lt;500)</a:t>
              </a:r>
            </a:p>
          </p:txBody>
        </p:sp>
        <p:sp>
          <p:nvSpPr>
            <p:cNvPr id="324" name="tx324"/>
            <p:cNvSpPr/>
            <p:nvPr/>
          </p:nvSpPr>
          <p:spPr>
            <a:xfrm>
              <a:off x="1698189" y="4884269"/>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(&lt;200)</a:t>
              </a:r>
            </a:p>
          </p:txBody>
        </p:sp>
        <p:sp>
          <p:nvSpPr>
            <p:cNvPr id="325" name="tx325"/>
            <p:cNvSpPr/>
            <p:nvPr/>
          </p:nvSpPr>
          <p:spPr>
            <a:xfrm>
              <a:off x="1692202"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(&lt;200)</a:t>
              </a:r>
            </a:p>
          </p:txBody>
        </p:sp>
        <p:sp>
          <p:nvSpPr>
            <p:cNvPr id="326" name="tx326"/>
            <p:cNvSpPr/>
            <p:nvPr/>
          </p:nvSpPr>
          <p:spPr>
            <a:xfrm>
              <a:off x="1447569"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27" name="tx327"/>
            <p:cNvSpPr/>
            <p:nvPr/>
          </p:nvSpPr>
          <p:spPr>
            <a:xfrm>
              <a:off x="1773866"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28" name="tx328"/>
            <p:cNvSpPr/>
            <p:nvPr/>
          </p:nvSpPr>
          <p:spPr>
            <a:xfrm>
              <a:off x="1494234"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29" name="tx329"/>
            <p:cNvSpPr/>
            <p:nvPr/>
          </p:nvSpPr>
          <p:spPr>
            <a:xfrm>
              <a:off x="1523349"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30" name="tx330"/>
            <p:cNvSpPr/>
            <p:nvPr/>
          </p:nvSpPr>
          <p:spPr>
            <a:xfrm>
              <a:off x="1657306"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31" name="tx331"/>
            <p:cNvSpPr/>
            <p:nvPr/>
          </p:nvSpPr>
          <p:spPr>
            <a:xfrm>
              <a:off x="1657306"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32" name="tx332"/>
            <p:cNvSpPr/>
            <p:nvPr/>
          </p:nvSpPr>
          <p:spPr>
            <a:xfrm>
              <a:off x="7287203" y="844230"/>
              <a:ext cx="10485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(73,000)</a:t>
              </a:r>
            </a:p>
          </p:txBody>
        </p:sp>
        <p:sp>
          <p:nvSpPr>
            <p:cNvPr id="333" name="tx333"/>
            <p:cNvSpPr/>
            <p:nvPr/>
          </p:nvSpPr>
          <p:spPr>
            <a:xfrm>
              <a:off x="7287203" y="966655"/>
              <a:ext cx="7049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(67,000)</a:t>
              </a:r>
            </a:p>
          </p:txBody>
        </p:sp>
        <p:sp>
          <p:nvSpPr>
            <p:cNvPr id="334" name="tx334"/>
            <p:cNvSpPr/>
            <p:nvPr/>
          </p:nvSpPr>
          <p:spPr>
            <a:xfrm>
              <a:off x="7287203" y="1089081"/>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(54,000)</a:t>
              </a:r>
            </a:p>
          </p:txBody>
        </p:sp>
        <p:sp>
          <p:nvSpPr>
            <p:cNvPr id="335" name="tx335"/>
            <p:cNvSpPr/>
            <p:nvPr/>
          </p:nvSpPr>
          <p:spPr>
            <a:xfrm>
              <a:off x="7287203" y="1211506"/>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(37,000)</a:t>
              </a:r>
            </a:p>
          </p:txBody>
        </p:sp>
        <p:sp>
          <p:nvSpPr>
            <p:cNvPr id="336" name="tx336"/>
            <p:cNvSpPr/>
            <p:nvPr/>
          </p:nvSpPr>
          <p:spPr>
            <a:xfrm>
              <a:off x="7287203" y="1333932"/>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337" name="tx337"/>
            <p:cNvSpPr/>
            <p:nvPr/>
          </p:nvSpPr>
          <p:spPr>
            <a:xfrm>
              <a:off x="7287203" y="1456357"/>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(24,000)</a:t>
              </a:r>
            </a:p>
          </p:txBody>
        </p:sp>
        <p:sp>
          <p:nvSpPr>
            <p:cNvPr id="338" name="tx338"/>
            <p:cNvSpPr/>
            <p:nvPr/>
          </p:nvSpPr>
          <p:spPr>
            <a:xfrm>
              <a:off x="7287203" y="1578782"/>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(21,000)</a:t>
              </a:r>
            </a:p>
          </p:txBody>
        </p:sp>
        <p:sp>
          <p:nvSpPr>
            <p:cNvPr id="339" name="tx339"/>
            <p:cNvSpPr/>
            <p:nvPr/>
          </p:nvSpPr>
          <p:spPr>
            <a:xfrm>
              <a:off x="7287203" y="1701208"/>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(19,000)</a:t>
              </a:r>
            </a:p>
          </p:txBody>
        </p:sp>
        <p:sp>
          <p:nvSpPr>
            <p:cNvPr id="340" name="tx340"/>
            <p:cNvSpPr/>
            <p:nvPr/>
          </p:nvSpPr>
          <p:spPr>
            <a:xfrm>
              <a:off x="7287203" y="1823633"/>
              <a:ext cx="178826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(17,000)</a:t>
              </a:r>
            </a:p>
          </p:txBody>
        </p:sp>
        <p:sp>
          <p:nvSpPr>
            <p:cNvPr id="341" name="tx341"/>
            <p:cNvSpPr/>
            <p:nvPr/>
          </p:nvSpPr>
          <p:spPr>
            <a:xfrm>
              <a:off x="7287203" y="1946059"/>
              <a:ext cx="6291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(7,000)</a:t>
              </a:r>
            </a:p>
          </p:txBody>
        </p:sp>
        <p:sp>
          <p:nvSpPr>
            <p:cNvPr id="342" name="tx342"/>
            <p:cNvSpPr/>
            <p:nvPr/>
          </p:nvSpPr>
          <p:spPr>
            <a:xfrm>
              <a:off x="7287203"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(6,000)</a:t>
              </a:r>
            </a:p>
          </p:txBody>
        </p:sp>
        <p:sp>
          <p:nvSpPr>
            <p:cNvPr id="343" name="tx343"/>
            <p:cNvSpPr/>
            <p:nvPr/>
          </p:nvSpPr>
          <p:spPr>
            <a:xfrm>
              <a:off x="7287203" y="219091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(5,000)</a:t>
              </a:r>
            </a:p>
          </p:txBody>
        </p:sp>
        <p:sp>
          <p:nvSpPr>
            <p:cNvPr id="344" name="tx344"/>
            <p:cNvSpPr/>
            <p:nvPr/>
          </p:nvSpPr>
          <p:spPr>
            <a:xfrm>
              <a:off x="7287203" y="2313335"/>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45" name="tx345"/>
            <p:cNvSpPr/>
            <p:nvPr/>
          </p:nvSpPr>
          <p:spPr>
            <a:xfrm>
              <a:off x="7287203" y="2435760"/>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(5,000)</a:t>
              </a:r>
            </a:p>
          </p:txBody>
        </p:sp>
        <p:sp>
          <p:nvSpPr>
            <p:cNvPr id="346" name="tx346"/>
            <p:cNvSpPr/>
            <p:nvPr/>
          </p:nvSpPr>
          <p:spPr>
            <a:xfrm>
              <a:off x="7287203" y="2558186"/>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47" name="tx347"/>
            <p:cNvSpPr/>
            <p:nvPr/>
          </p:nvSpPr>
          <p:spPr>
            <a:xfrm>
              <a:off x="7287203"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48" name="tx348"/>
            <p:cNvSpPr/>
            <p:nvPr/>
          </p:nvSpPr>
          <p:spPr>
            <a:xfrm>
              <a:off x="7287203" y="2803037"/>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(3,000)</a:t>
              </a:r>
            </a:p>
          </p:txBody>
        </p:sp>
        <p:sp>
          <p:nvSpPr>
            <p:cNvPr id="349" name="tx349"/>
            <p:cNvSpPr/>
            <p:nvPr/>
          </p:nvSpPr>
          <p:spPr>
            <a:xfrm>
              <a:off x="7287203"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(3,000)</a:t>
              </a:r>
            </a:p>
          </p:txBody>
        </p:sp>
        <p:sp>
          <p:nvSpPr>
            <p:cNvPr id="350" name="tx350"/>
            <p:cNvSpPr/>
            <p:nvPr/>
          </p:nvSpPr>
          <p:spPr>
            <a:xfrm>
              <a:off x="7287203" y="3047888"/>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(2,000)</a:t>
              </a:r>
            </a:p>
          </p:txBody>
        </p:sp>
        <p:sp>
          <p:nvSpPr>
            <p:cNvPr id="351" name="tx351"/>
            <p:cNvSpPr/>
            <p:nvPr/>
          </p:nvSpPr>
          <p:spPr>
            <a:xfrm>
              <a:off x="7287203" y="3170313"/>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52" name="tx352"/>
            <p:cNvSpPr/>
            <p:nvPr/>
          </p:nvSpPr>
          <p:spPr>
            <a:xfrm>
              <a:off x="7287203"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53" name="tx353"/>
            <p:cNvSpPr/>
            <p:nvPr/>
          </p:nvSpPr>
          <p:spPr>
            <a:xfrm>
              <a:off x="7287203" y="3415164"/>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(2,000)</a:t>
              </a:r>
            </a:p>
          </p:txBody>
        </p:sp>
        <p:sp>
          <p:nvSpPr>
            <p:cNvPr id="354" name="tx354"/>
            <p:cNvSpPr/>
            <p:nvPr/>
          </p:nvSpPr>
          <p:spPr>
            <a:xfrm>
              <a:off x="7287203" y="3537589"/>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55" name="tx355"/>
            <p:cNvSpPr/>
            <p:nvPr/>
          </p:nvSpPr>
          <p:spPr>
            <a:xfrm>
              <a:off x="7287203" y="3660015"/>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56" name="tx356"/>
            <p:cNvSpPr/>
            <p:nvPr/>
          </p:nvSpPr>
          <p:spPr>
            <a:xfrm>
              <a:off x="7287203" y="3782440"/>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57" name="tx357"/>
            <p:cNvSpPr/>
            <p:nvPr/>
          </p:nvSpPr>
          <p:spPr>
            <a:xfrm>
              <a:off x="7287203" y="3904866"/>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358" name="tx358"/>
            <p:cNvSpPr/>
            <p:nvPr/>
          </p:nvSpPr>
          <p:spPr>
            <a:xfrm>
              <a:off x="7287203" y="4027291"/>
              <a:ext cx="9000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(&lt;1,000)</a:t>
              </a:r>
            </a:p>
          </p:txBody>
        </p:sp>
        <p:sp>
          <p:nvSpPr>
            <p:cNvPr id="359" name="tx359"/>
            <p:cNvSpPr/>
            <p:nvPr/>
          </p:nvSpPr>
          <p:spPr>
            <a:xfrm>
              <a:off x="7287203"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360" name="tx360"/>
            <p:cNvSpPr/>
            <p:nvPr/>
          </p:nvSpPr>
          <p:spPr>
            <a:xfrm>
              <a:off x="7287203" y="4272142"/>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61" name="tx361"/>
            <p:cNvSpPr/>
            <p:nvPr/>
          </p:nvSpPr>
          <p:spPr>
            <a:xfrm>
              <a:off x="7287203" y="4394567"/>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62" name="tx362"/>
            <p:cNvSpPr/>
            <p:nvPr/>
          </p:nvSpPr>
          <p:spPr>
            <a:xfrm>
              <a:off x="7287203" y="4516993"/>
              <a:ext cx="77754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(&lt;1,000)</a:t>
              </a:r>
            </a:p>
          </p:txBody>
        </p:sp>
        <p:sp>
          <p:nvSpPr>
            <p:cNvPr id="363" name="tx363"/>
            <p:cNvSpPr/>
            <p:nvPr/>
          </p:nvSpPr>
          <p:spPr>
            <a:xfrm>
              <a:off x="7287203" y="4639418"/>
              <a:ext cx="7600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(&lt;500)</a:t>
              </a:r>
            </a:p>
          </p:txBody>
        </p:sp>
        <p:sp>
          <p:nvSpPr>
            <p:cNvPr id="364" name="tx364"/>
            <p:cNvSpPr/>
            <p:nvPr/>
          </p:nvSpPr>
          <p:spPr>
            <a:xfrm>
              <a:off x="7287203" y="4761844"/>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(&lt;200)</a:t>
              </a:r>
            </a:p>
          </p:txBody>
        </p:sp>
        <p:sp>
          <p:nvSpPr>
            <p:cNvPr id="365" name="tx365"/>
            <p:cNvSpPr/>
            <p:nvPr/>
          </p:nvSpPr>
          <p:spPr>
            <a:xfrm>
              <a:off x="7287203" y="4884269"/>
              <a:ext cx="61457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(&lt;200)</a:t>
              </a:r>
            </a:p>
          </p:txBody>
        </p:sp>
        <p:sp>
          <p:nvSpPr>
            <p:cNvPr id="366" name="tx366"/>
            <p:cNvSpPr/>
            <p:nvPr/>
          </p:nvSpPr>
          <p:spPr>
            <a:xfrm>
              <a:off x="7287203"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(&lt;100)</a:t>
              </a:r>
            </a:p>
          </p:txBody>
        </p:sp>
        <p:sp>
          <p:nvSpPr>
            <p:cNvPr id="367" name="tx367"/>
            <p:cNvSpPr/>
            <p:nvPr/>
          </p:nvSpPr>
          <p:spPr>
            <a:xfrm>
              <a:off x="7287203"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68" name="tx368"/>
            <p:cNvSpPr/>
            <p:nvPr/>
          </p:nvSpPr>
          <p:spPr>
            <a:xfrm>
              <a:off x="7287203"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69" name="tx369"/>
            <p:cNvSpPr/>
            <p:nvPr/>
          </p:nvSpPr>
          <p:spPr>
            <a:xfrm>
              <a:off x="7287203"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70" name="tx370"/>
            <p:cNvSpPr/>
            <p:nvPr/>
          </p:nvSpPr>
          <p:spPr>
            <a:xfrm>
              <a:off x="7287203"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71" name="tx371"/>
            <p:cNvSpPr/>
            <p:nvPr/>
          </p:nvSpPr>
          <p:spPr>
            <a:xfrm>
              <a:off x="7287203"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72" name="tx372"/>
            <p:cNvSpPr/>
            <p:nvPr/>
          </p:nvSpPr>
          <p:spPr>
            <a:xfrm>
              <a:off x="7287203"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73" name="tx373"/>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74" name="tx374"/>
            <p:cNvSpPr/>
            <p:nvPr/>
          </p:nvSpPr>
          <p:spPr>
            <a:xfrm>
              <a:off x="570259" y="987166"/>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75" name="tx375"/>
            <p:cNvSpPr/>
            <p:nvPr/>
          </p:nvSpPr>
          <p:spPr>
            <a:xfrm>
              <a:off x="570259" y="1108173"/>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76" name="tx376"/>
            <p:cNvSpPr/>
            <p:nvPr/>
          </p:nvSpPr>
          <p:spPr>
            <a:xfrm>
              <a:off x="570259" y="1232345"/>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77" name="tx377"/>
            <p:cNvSpPr/>
            <p:nvPr/>
          </p:nvSpPr>
          <p:spPr>
            <a:xfrm>
              <a:off x="570259" y="1354497"/>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78" name="tx378"/>
            <p:cNvSpPr/>
            <p:nvPr/>
          </p:nvSpPr>
          <p:spPr>
            <a:xfrm>
              <a:off x="570259" y="14755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79" name="tx379"/>
            <p:cNvSpPr/>
            <p:nvPr/>
          </p:nvSpPr>
          <p:spPr>
            <a:xfrm>
              <a:off x="570259" y="160065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80" name="tx380"/>
            <p:cNvSpPr/>
            <p:nvPr/>
          </p:nvSpPr>
          <p:spPr>
            <a:xfrm>
              <a:off x="570259" y="17203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81" name="tx381"/>
            <p:cNvSpPr/>
            <p:nvPr/>
          </p:nvSpPr>
          <p:spPr>
            <a:xfrm>
              <a:off x="570259" y="184278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82" name="tx382"/>
            <p:cNvSpPr/>
            <p:nvPr/>
          </p:nvSpPr>
          <p:spPr>
            <a:xfrm>
              <a:off x="508103" y="19652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83" name="tx383"/>
            <p:cNvSpPr/>
            <p:nvPr/>
          </p:nvSpPr>
          <p:spPr>
            <a:xfrm>
              <a:off x="508103" y="20889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84" name="tx384"/>
            <p:cNvSpPr/>
            <p:nvPr/>
          </p:nvSpPr>
          <p:spPr>
            <a:xfrm>
              <a:off x="508103" y="221142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85" name="tx385"/>
            <p:cNvSpPr/>
            <p:nvPr/>
          </p:nvSpPr>
          <p:spPr>
            <a:xfrm>
              <a:off x="508103" y="233242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86" name="tx386"/>
            <p:cNvSpPr/>
            <p:nvPr/>
          </p:nvSpPr>
          <p:spPr>
            <a:xfrm>
              <a:off x="508103" y="245627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87" name="tx387"/>
            <p:cNvSpPr/>
            <p:nvPr/>
          </p:nvSpPr>
          <p:spPr>
            <a:xfrm>
              <a:off x="508103" y="25773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88" name="tx388"/>
            <p:cNvSpPr/>
            <p:nvPr/>
          </p:nvSpPr>
          <p:spPr>
            <a:xfrm>
              <a:off x="508103" y="269975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89" name="tx389"/>
            <p:cNvSpPr/>
            <p:nvPr/>
          </p:nvSpPr>
          <p:spPr>
            <a:xfrm>
              <a:off x="508103" y="282354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90" name="tx390"/>
            <p:cNvSpPr/>
            <p:nvPr/>
          </p:nvSpPr>
          <p:spPr>
            <a:xfrm>
              <a:off x="508103" y="294460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91" name="tx391"/>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92" name="tx392"/>
            <p:cNvSpPr/>
            <p:nvPr/>
          </p:nvSpPr>
          <p:spPr>
            <a:xfrm>
              <a:off x="508103" y="3189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93" name="tx39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94" name="tx394"/>
            <p:cNvSpPr/>
            <p:nvPr/>
          </p:nvSpPr>
          <p:spPr>
            <a:xfrm>
              <a:off x="508103" y="34356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95" name="tx395"/>
            <p:cNvSpPr/>
            <p:nvPr/>
          </p:nvSpPr>
          <p:spPr>
            <a:xfrm>
              <a:off x="508103" y="355668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96" name="tx396"/>
            <p:cNvSpPr/>
            <p:nvPr/>
          </p:nvSpPr>
          <p:spPr>
            <a:xfrm>
              <a:off x="508103" y="368052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97" name="tx397"/>
            <p:cNvSpPr/>
            <p:nvPr/>
          </p:nvSpPr>
          <p:spPr>
            <a:xfrm>
              <a:off x="508103" y="3801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98" name="tx398"/>
            <p:cNvSpPr/>
            <p:nvPr/>
          </p:nvSpPr>
          <p:spPr>
            <a:xfrm>
              <a:off x="508103" y="392401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99" name="tx399"/>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400" name="tx400"/>
            <p:cNvSpPr/>
            <p:nvPr/>
          </p:nvSpPr>
          <p:spPr>
            <a:xfrm>
              <a:off x="508103" y="41688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401" name="tx401"/>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402" name="tx402"/>
            <p:cNvSpPr/>
            <p:nvPr/>
          </p:nvSpPr>
          <p:spPr>
            <a:xfrm>
              <a:off x="508103" y="441365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03" name="tx403"/>
            <p:cNvSpPr/>
            <p:nvPr/>
          </p:nvSpPr>
          <p:spPr>
            <a:xfrm>
              <a:off x="508103" y="453608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404" name="tx404"/>
            <p:cNvSpPr/>
            <p:nvPr/>
          </p:nvSpPr>
          <p:spPr>
            <a:xfrm>
              <a:off x="508103" y="465851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405" name="tx405"/>
            <p:cNvSpPr/>
            <p:nvPr/>
          </p:nvSpPr>
          <p:spPr>
            <a:xfrm>
              <a:off x="508103" y="478093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406" name="tx406"/>
            <p:cNvSpPr/>
            <p:nvPr/>
          </p:nvSpPr>
          <p:spPr>
            <a:xfrm>
              <a:off x="508103" y="490336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34</a:t>
              </a:r>
            </a:p>
          </p:txBody>
        </p:sp>
        <p:sp>
          <p:nvSpPr>
            <p:cNvPr id="407" name="tx407"/>
            <p:cNvSpPr/>
            <p:nvPr/>
          </p:nvSpPr>
          <p:spPr>
            <a:xfrm>
              <a:off x="508103" y="50257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08" name="tx408"/>
            <p:cNvSpPr/>
            <p:nvPr/>
          </p:nvSpPr>
          <p:spPr>
            <a:xfrm>
              <a:off x="508103" y="514821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36</a:t>
              </a:r>
            </a:p>
          </p:txBody>
        </p:sp>
        <p:sp>
          <p:nvSpPr>
            <p:cNvPr id="409" name="tx409"/>
            <p:cNvSpPr/>
            <p:nvPr/>
          </p:nvSpPr>
          <p:spPr>
            <a:xfrm>
              <a:off x="508103" y="527063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37</a:t>
              </a:r>
            </a:p>
          </p:txBody>
        </p:sp>
        <p:sp>
          <p:nvSpPr>
            <p:cNvPr id="410" name="tx410"/>
            <p:cNvSpPr/>
            <p:nvPr/>
          </p:nvSpPr>
          <p:spPr>
            <a:xfrm>
              <a:off x="508103" y="53930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38</a:t>
              </a:r>
            </a:p>
          </p:txBody>
        </p:sp>
        <p:sp>
          <p:nvSpPr>
            <p:cNvPr id="411" name="tx411"/>
            <p:cNvSpPr/>
            <p:nvPr/>
          </p:nvSpPr>
          <p:spPr>
            <a:xfrm>
              <a:off x="508103" y="5515488"/>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39</a:t>
              </a:r>
            </a:p>
          </p:txBody>
        </p:sp>
        <p:sp>
          <p:nvSpPr>
            <p:cNvPr id="412" name="tx412"/>
            <p:cNvSpPr/>
            <p:nvPr/>
          </p:nvSpPr>
          <p:spPr>
            <a:xfrm>
              <a:off x="508103" y="56379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13" name="tx41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41</a:t>
              </a:r>
            </a:p>
          </p:txBody>
        </p:sp>
        <p:sp>
          <p:nvSpPr>
            <p:cNvPr id="414" name="tx41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415" name="tx41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416" name="tx41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417" name="tx41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418" name="tx41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419" name="tx419"/>
            <p:cNvSpPr/>
            <p:nvPr/>
          </p:nvSpPr>
          <p:spPr>
            <a:xfrm>
              <a:off x="695044" y="398022"/>
              <a:ext cx="59357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Non-programme, 2021-2025</a:t>
              </a:r>
            </a:p>
          </p:txBody>
        </p:sp>
        <p:sp>
          <p:nvSpPr>
            <p:cNvPr id="420" name="tx4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21" name="tx42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4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Sweden ranked number 19 out of 41 countries with 2,000 zero-dose children.
In 2025, Sweden ranked number 17 out of 41 countries with 3,000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393812"/>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810664"/>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3227515"/>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2644367"/>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2061219"/>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9" name="pl9"/>
            <p:cNvSpPr/>
            <p:nvPr/>
          </p:nvSpPr>
          <p:spPr>
            <a:xfrm>
              <a:off x="983899" y="468538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4102238"/>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3519090"/>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2935941"/>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3" name="pl13"/>
            <p:cNvSpPr/>
            <p:nvPr/>
          </p:nvSpPr>
          <p:spPr>
            <a:xfrm>
              <a:off x="983899" y="2352793"/>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4" name="pl14"/>
            <p:cNvSpPr/>
            <p:nvPr/>
          </p:nvSpPr>
          <p:spPr>
            <a:xfrm>
              <a:off x="14342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6296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69167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82039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20652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72335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17484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40058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62632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85207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8" name="rc28"/>
            <p:cNvSpPr/>
            <p:nvPr/>
          </p:nvSpPr>
          <p:spPr>
            <a:xfrm>
              <a:off x="1332670" y="3648969"/>
              <a:ext cx="203168" cy="1036418"/>
            </a:xfrm>
            <a:prstGeom prst="rect">
              <a:avLst/>
            </a:prstGeom>
            <a:solidFill>
              <a:srgbClr val="80BD41">
                <a:alpha val="100000"/>
              </a:srgbClr>
            </a:solidFill>
          </p:spPr>
          <p:txBody>
            <a:bodyPr/>
            <a:lstStyle/>
            <a:p/>
          </p:txBody>
        </p:sp>
        <p:sp>
          <p:nvSpPr>
            <p:cNvPr id="29" name="rc29"/>
            <p:cNvSpPr/>
            <p:nvPr/>
          </p:nvSpPr>
          <p:spPr>
            <a:xfrm>
              <a:off x="1332670" y="3638495"/>
              <a:ext cx="203168" cy="10473"/>
            </a:xfrm>
            <a:prstGeom prst="rect">
              <a:avLst/>
            </a:prstGeom>
            <a:solidFill>
              <a:srgbClr val="0058AB">
                <a:alpha val="100000"/>
              </a:srgbClr>
            </a:solidFill>
          </p:spPr>
          <p:txBody>
            <a:bodyPr/>
            <a:lstStyle/>
            <a:p/>
          </p:txBody>
        </p:sp>
        <p:sp>
          <p:nvSpPr>
            <p:cNvPr id="30" name="rc30"/>
            <p:cNvSpPr/>
            <p:nvPr/>
          </p:nvSpPr>
          <p:spPr>
            <a:xfrm>
              <a:off x="1332670" y="3648969"/>
              <a:ext cx="203168" cy="0"/>
            </a:xfrm>
            <a:prstGeom prst="rect">
              <a:avLst/>
            </a:prstGeom>
            <a:solidFill>
              <a:srgbClr val="1CABE2">
                <a:alpha val="100000"/>
              </a:srgbClr>
            </a:solidFill>
          </p:spPr>
          <p:txBody>
            <a:bodyPr/>
            <a:lstStyle/>
            <a:p/>
          </p:txBody>
        </p:sp>
        <p:sp>
          <p:nvSpPr>
            <p:cNvPr id="31" name="rc31"/>
            <p:cNvSpPr/>
            <p:nvPr/>
          </p:nvSpPr>
          <p:spPr>
            <a:xfrm>
              <a:off x="1558413" y="3634716"/>
              <a:ext cx="203168" cy="1050670"/>
            </a:xfrm>
            <a:prstGeom prst="rect">
              <a:avLst/>
            </a:prstGeom>
            <a:solidFill>
              <a:srgbClr val="80BD41">
                <a:alpha val="100000"/>
              </a:srgbClr>
            </a:solidFill>
          </p:spPr>
          <p:txBody>
            <a:bodyPr/>
            <a:lstStyle/>
            <a:p/>
          </p:txBody>
        </p:sp>
        <p:sp>
          <p:nvSpPr>
            <p:cNvPr id="32" name="rc32"/>
            <p:cNvSpPr/>
            <p:nvPr/>
          </p:nvSpPr>
          <p:spPr>
            <a:xfrm>
              <a:off x="1558413" y="3624103"/>
              <a:ext cx="203168" cy="10613"/>
            </a:xfrm>
            <a:prstGeom prst="rect">
              <a:avLst/>
            </a:prstGeom>
            <a:solidFill>
              <a:srgbClr val="0058AB">
                <a:alpha val="100000"/>
              </a:srgbClr>
            </a:solidFill>
          </p:spPr>
          <p:txBody>
            <a:bodyPr/>
            <a:lstStyle/>
            <a:p/>
          </p:txBody>
        </p:sp>
        <p:sp>
          <p:nvSpPr>
            <p:cNvPr id="33" name="rc33"/>
            <p:cNvSpPr/>
            <p:nvPr/>
          </p:nvSpPr>
          <p:spPr>
            <a:xfrm>
              <a:off x="1558413" y="3634716"/>
              <a:ext cx="203168" cy="0"/>
            </a:xfrm>
            <a:prstGeom prst="rect">
              <a:avLst/>
            </a:prstGeom>
            <a:solidFill>
              <a:srgbClr val="1CABE2">
                <a:alpha val="100000"/>
              </a:srgbClr>
            </a:solidFill>
          </p:spPr>
          <p:txBody>
            <a:bodyPr/>
            <a:lstStyle/>
            <a:p/>
          </p:txBody>
        </p:sp>
        <p:sp>
          <p:nvSpPr>
            <p:cNvPr id="34" name="rc34"/>
            <p:cNvSpPr/>
            <p:nvPr/>
          </p:nvSpPr>
          <p:spPr>
            <a:xfrm>
              <a:off x="1784155" y="3586688"/>
              <a:ext cx="203168" cy="1098698"/>
            </a:xfrm>
            <a:prstGeom prst="rect">
              <a:avLst/>
            </a:prstGeom>
            <a:solidFill>
              <a:srgbClr val="80BD41">
                <a:alpha val="100000"/>
              </a:srgbClr>
            </a:solidFill>
          </p:spPr>
          <p:txBody>
            <a:bodyPr/>
            <a:lstStyle/>
            <a:p/>
          </p:txBody>
        </p:sp>
        <p:sp>
          <p:nvSpPr>
            <p:cNvPr id="35" name="rc35"/>
            <p:cNvSpPr/>
            <p:nvPr/>
          </p:nvSpPr>
          <p:spPr>
            <a:xfrm>
              <a:off x="1784155" y="3575585"/>
              <a:ext cx="203168" cy="11103"/>
            </a:xfrm>
            <a:prstGeom prst="rect">
              <a:avLst/>
            </a:prstGeom>
            <a:solidFill>
              <a:srgbClr val="0058AB">
                <a:alpha val="100000"/>
              </a:srgbClr>
            </a:solidFill>
          </p:spPr>
          <p:txBody>
            <a:bodyPr/>
            <a:lstStyle/>
            <a:p/>
          </p:txBody>
        </p:sp>
        <p:sp>
          <p:nvSpPr>
            <p:cNvPr id="36" name="rc36"/>
            <p:cNvSpPr/>
            <p:nvPr/>
          </p:nvSpPr>
          <p:spPr>
            <a:xfrm>
              <a:off x="1784155" y="3586688"/>
              <a:ext cx="203168" cy="0"/>
            </a:xfrm>
            <a:prstGeom prst="rect">
              <a:avLst/>
            </a:prstGeom>
            <a:solidFill>
              <a:srgbClr val="1CABE2">
                <a:alpha val="100000"/>
              </a:srgbClr>
            </a:solidFill>
          </p:spPr>
          <p:txBody>
            <a:bodyPr/>
            <a:lstStyle/>
            <a:p/>
          </p:txBody>
        </p:sp>
        <p:sp>
          <p:nvSpPr>
            <p:cNvPr id="37" name="rc37"/>
            <p:cNvSpPr/>
            <p:nvPr/>
          </p:nvSpPr>
          <p:spPr>
            <a:xfrm>
              <a:off x="2009898" y="3548259"/>
              <a:ext cx="203168" cy="1137127"/>
            </a:xfrm>
            <a:prstGeom prst="rect">
              <a:avLst/>
            </a:prstGeom>
            <a:solidFill>
              <a:srgbClr val="80BD41">
                <a:alpha val="100000"/>
              </a:srgbClr>
            </a:solidFill>
          </p:spPr>
          <p:txBody>
            <a:bodyPr/>
            <a:lstStyle/>
            <a:p/>
          </p:txBody>
        </p:sp>
        <p:sp>
          <p:nvSpPr>
            <p:cNvPr id="38" name="rc38"/>
            <p:cNvSpPr/>
            <p:nvPr/>
          </p:nvSpPr>
          <p:spPr>
            <a:xfrm>
              <a:off x="2009898" y="3536771"/>
              <a:ext cx="203168" cy="11488"/>
            </a:xfrm>
            <a:prstGeom prst="rect">
              <a:avLst/>
            </a:prstGeom>
            <a:solidFill>
              <a:srgbClr val="0058AB">
                <a:alpha val="100000"/>
              </a:srgbClr>
            </a:solidFill>
          </p:spPr>
          <p:txBody>
            <a:bodyPr/>
            <a:lstStyle/>
            <a:p/>
          </p:txBody>
        </p:sp>
        <p:sp>
          <p:nvSpPr>
            <p:cNvPr id="39" name="rc39"/>
            <p:cNvSpPr/>
            <p:nvPr/>
          </p:nvSpPr>
          <p:spPr>
            <a:xfrm>
              <a:off x="2009898" y="3548259"/>
              <a:ext cx="203168" cy="0"/>
            </a:xfrm>
            <a:prstGeom prst="rect">
              <a:avLst/>
            </a:prstGeom>
            <a:solidFill>
              <a:srgbClr val="1CABE2">
                <a:alpha val="100000"/>
              </a:srgbClr>
            </a:solidFill>
          </p:spPr>
          <p:txBody>
            <a:bodyPr/>
            <a:lstStyle/>
            <a:p/>
          </p:txBody>
        </p:sp>
        <p:sp>
          <p:nvSpPr>
            <p:cNvPr id="40" name="rc40"/>
            <p:cNvSpPr/>
            <p:nvPr/>
          </p:nvSpPr>
          <p:spPr>
            <a:xfrm>
              <a:off x="2235640" y="3528222"/>
              <a:ext cx="203168" cy="1157164"/>
            </a:xfrm>
            <a:prstGeom prst="rect">
              <a:avLst/>
            </a:prstGeom>
            <a:solidFill>
              <a:srgbClr val="80BD41">
                <a:alpha val="100000"/>
              </a:srgbClr>
            </a:solidFill>
          </p:spPr>
          <p:txBody>
            <a:bodyPr/>
            <a:lstStyle/>
            <a:p/>
          </p:txBody>
        </p:sp>
        <p:sp>
          <p:nvSpPr>
            <p:cNvPr id="41" name="rc41"/>
            <p:cNvSpPr/>
            <p:nvPr/>
          </p:nvSpPr>
          <p:spPr>
            <a:xfrm>
              <a:off x="2235640" y="3516536"/>
              <a:ext cx="203168" cy="11686"/>
            </a:xfrm>
            <a:prstGeom prst="rect">
              <a:avLst/>
            </a:prstGeom>
            <a:solidFill>
              <a:srgbClr val="0058AB">
                <a:alpha val="100000"/>
              </a:srgbClr>
            </a:solidFill>
          </p:spPr>
          <p:txBody>
            <a:bodyPr/>
            <a:lstStyle/>
            <a:p/>
          </p:txBody>
        </p:sp>
        <p:sp>
          <p:nvSpPr>
            <p:cNvPr id="42" name="rc42"/>
            <p:cNvSpPr/>
            <p:nvPr/>
          </p:nvSpPr>
          <p:spPr>
            <a:xfrm>
              <a:off x="2235640" y="3528222"/>
              <a:ext cx="203168" cy="0"/>
            </a:xfrm>
            <a:prstGeom prst="rect">
              <a:avLst/>
            </a:prstGeom>
            <a:solidFill>
              <a:srgbClr val="1CABE2">
                <a:alpha val="100000"/>
              </a:srgbClr>
            </a:solidFill>
          </p:spPr>
          <p:txBody>
            <a:bodyPr/>
            <a:lstStyle/>
            <a:p/>
          </p:txBody>
        </p:sp>
        <p:sp>
          <p:nvSpPr>
            <p:cNvPr id="43" name="rc43"/>
            <p:cNvSpPr/>
            <p:nvPr/>
          </p:nvSpPr>
          <p:spPr>
            <a:xfrm>
              <a:off x="2461382" y="3531907"/>
              <a:ext cx="203168" cy="1153479"/>
            </a:xfrm>
            <a:prstGeom prst="rect">
              <a:avLst/>
            </a:prstGeom>
            <a:solidFill>
              <a:srgbClr val="80BD41">
                <a:alpha val="100000"/>
              </a:srgbClr>
            </a:solidFill>
          </p:spPr>
          <p:txBody>
            <a:bodyPr/>
            <a:lstStyle/>
            <a:p/>
          </p:txBody>
        </p:sp>
        <p:sp>
          <p:nvSpPr>
            <p:cNvPr id="44" name="rc44"/>
            <p:cNvSpPr/>
            <p:nvPr/>
          </p:nvSpPr>
          <p:spPr>
            <a:xfrm>
              <a:off x="2461382" y="3508371"/>
              <a:ext cx="203168" cy="11767"/>
            </a:xfrm>
            <a:prstGeom prst="rect">
              <a:avLst/>
            </a:prstGeom>
            <a:solidFill>
              <a:srgbClr val="0058AB">
                <a:alpha val="100000"/>
              </a:srgbClr>
            </a:solidFill>
          </p:spPr>
          <p:txBody>
            <a:bodyPr/>
            <a:lstStyle/>
            <a:p/>
          </p:txBody>
        </p:sp>
        <p:sp>
          <p:nvSpPr>
            <p:cNvPr id="45" name="rc45"/>
            <p:cNvSpPr/>
            <p:nvPr/>
          </p:nvSpPr>
          <p:spPr>
            <a:xfrm>
              <a:off x="2461382" y="3520139"/>
              <a:ext cx="203168" cy="11767"/>
            </a:xfrm>
            <a:prstGeom prst="rect">
              <a:avLst/>
            </a:prstGeom>
            <a:solidFill>
              <a:srgbClr val="1CABE2">
                <a:alpha val="100000"/>
              </a:srgbClr>
            </a:solidFill>
          </p:spPr>
          <p:txBody>
            <a:bodyPr/>
            <a:lstStyle/>
            <a:p/>
          </p:txBody>
        </p:sp>
        <p:sp>
          <p:nvSpPr>
            <p:cNvPr id="46" name="rc46"/>
            <p:cNvSpPr/>
            <p:nvPr/>
          </p:nvSpPr>
          <p:spPr>
            <a:xfrm>
              <a:off x="2687125" y="3487985"/>
              <a:ext cx="203168" cy="1197402"/>
            </a:xfrm>
            <a:prstGeom prst="rect">
              <a:avLst/>
            </a:prstGeom>
            <a:solidFill>
              <a:srgbClr val="80BD41">
                <a:alpha val="100000"/>
              </a:srgbClr>
            </a:solidFill>
          </p:spPr>
          <p:txBody>
            <a:bodyPr/>
            <a:lstStyle/>
            <a:p/>
          </p:txBody>
        </p:sp>
        <p:sp>
          <p:nvSpPr>
            <p:cNvPr id="47" name="rc47"/>
            <p:cNvSpPr/>
            <p:nvPr/>
          </p:nvSpPr>
          <p:spPr>
            <a:xfrm>
              <a:off x="2687125" y="3463551"/>
              <a:ext cx="203168" cy="12222"/>
            </a:xfrm>
            <a:prstGeom prst="rect">
              <a:avLst/>
            </a:prstGeom>
            <a:solidFill>
              <a:srgbClr val="0058AB">
                <a:alpha val="100000"/>
              </a:srgbClr>
            </a:solidFill>
          </p:spPr>
          <p:txBody>
            <a:bodyPr/>
            <a:lstStyle/>
            <a:p/>
          </p:txBody>
        </p:sp>
        <p:sp>
          <p:nvSpPr>
            <p:cNvPr id="48" name="rc48"/>
            <p:cNvSpPr/>
            <p:nvPr/>
          </p:nvSpPr>
          <p:spPr>
            <a:xfrm>
              <a:off x="2687125" y="3475773"/>
              <a:ext cx="203168" cy="12211"/>
            </a:xfrm>
            <a:prstGeom prst="rect">
              <a:avLst/>
            </a:prstGeom>
            <a:solidFill>
              <a:srgbClr val="1CABE2">
                <a:alpha val="100000"/>
              </a:srgbClr>
            </a:solidFill>
          </p:spPr>
          <p:txBody>
            <a:bodyPr/>
            <a:lstStyle/>
            <a:p/>
          </p:txBody>
        </p:sp>
        <p:sp>
          <p:nvSpPr>
            <p:cNvPr id="49" name="rc49"/>
            <p:cNvSpPr/>
            <p:nvPr/>
          </p:nvSpPr>
          <p:spPr>
            <a:xfrm>
              <a:off x="2912867" y="3468986"/>
              <a:ext cx="203168" cy="1216401"/>
            </a:xfrm>
            <a:prstGeom prst="rect">
              <a:avLst/>
            </a:prstGeom>
            <a:solidFill>
              <a:srgbClr val="80BD41">
                <a:alpha val="100000"/>
              </a:srgbClr>
            </a:solidFill>
          </p:spPr>
          <p:txBody>
            <a:bodyPr/>
            <a:lstStyle/>
            <a:p/>
          </p:txBody>
        </p:sp>
        <p:sp>
          <p:nvSpPr>
            <p:cNvPr id="50" name="rc50"/>
            <p:cNvSpPr/>
            <p:nvPr/>
          </p:nvSpPr>
          <p:spPr>
            <a:xfrm>
              <a:off x="2912867" y="3444167"/>
              <a:ext cx="203168" cy="12409"/>
            </a:xfrm>
            <a:prstGeom prst="rect">
              <a:avLst/>
            </a:prstGeom>
            <a:solidFill>
              <a:srgbClr val="0058AB">
                <a:alpha val="100000"/>
              </a:srgbClr>
            </a:solidFill>
          </p:spPr>
          <p:txBody>
            <a:bodyPr/>
            <a:lstStyle/>
            <a:p/>
          </p:txBody>
        </p:sp>
        <p:sp>
          <p:nvSpPr>
            <p:cNvPr id="51" name="rc51"/>
            <p:cNvSpPr/>
            <p:nvPr/>
          </p:nvSpPr>
          <p:spPr>
            <a:xfrm>
              <a:off x="2912867" y="3456576"/>
              <a:ext cx="203168" cy="12409"/>
            </a:xfrm>
            <a:prstGeom prst="rect">
              <a:avLst/>
            </a:prstGeom>
            <a:solidFill>
              <a:srgbClr val="1CABE2">
                <a:alpha val="100000"/>
              </a:srgbClr>
            </a:solidFill>
          </p:spPr>
          <p:txBody>
            <a:bodyPr/>
            <a:lstStyle/>
            <a:p/>
          </p:txBody>
        </p:sp>
        <p:sp>
          <p:nvSpPr>
            <p:cNvPr id="52" name="rc52"/>
            <p:cNvSpPr/>
            <p:nvPr/>
          </p:nvSpPr>
          <p:spPr>
            <a:xfrm>
              <a:off x="3138609" y="3448529"/>
              <a:ext cx="203168" cy="1236857"/>
            </a:xfrm>
            <a:prstGeom prst="rect">
              <a:avLst/>
            </a:prstGeom>
            <a:solidFill>
              <a:srgbClr val="80BD41">
                <a:alpha val="100000"/>
              </a:srgbClr>
            </a:solidFill>
          </p:spPr>
          <p:txBody>
            <a:bodyPr/>
            <a:lstStyle/>
            <a:p/>
          </p:txBody>
        </p:sp>
        <p:sp>
          <p:nvSpPr>
            <p:cNvPr id="53" name="rc53"/>
            <p:cNvSpPr/>
            <p:nvPr/>
          </p:nvSpPr>
          <p:spPr>
            <a:xfrm>
              <a:off x="3138609" y="3423290"/>
              <a:ext cx="203168" cy="12619"/>
            </a:xfrm>
            <a:prstGeom prst="rect">
              <a:avLst/>
            </a:prstGeom>
            <a:solidFill>
              <a:srgbClr val="0058AB">
                <a:alpha val="100000"/>
              </a:srgbClr>
            </a:solidFill>
          </p:spPr>
          <p:txBody>
            <a:bodyPr/>
            <a:lstStyle/>
            <a:p/>
          </p:txBody>
        </p:sp>
        <p:sp>
          <p:nvSpPr>
            <p:cNvPr id="54" name="rc54"/>
            <p:cNvSpPr/>
            <p:nvPr/>
          </p:nvSpPr>
          <p:spPr>
            <a:xfrm>
              <a:off x="3138609" y="3435909"/>
              <a:ext cx="203168" cy="12619"/>
            </a:xfrm>
            <a:prstGeom prst="rect">
              <a:avLst/>
            </a:prstGeom>
            <a:solidFill>
              <a:srgbClr val="1CABE2">
                <a:alpha val="100000"/>
              </a:srgbClr>
            </a:solidFill>
          </p:spPr>
          <p:txBody>
            <a:bodyPr/>
            <a:lstStyle/>
            <a:p/>
          </p:txBody>
        </p:sp>
        <p:sp>
          <p:nvSpPr>
            <p:cNvPr id="55" name="rc55"/>
            <p:cNvSpPr/>
            <p:nvPr/>
          </p:nvSpPr>
          <p:spPr>
            <a:xfrm>
              <a:off x="3364352" y="3421949"/>
              <a:ext cx="203168" cy="1263437"/>
            </a:xfrm>
            <a:prstGeom prst="rect">
              <a:avLst/>
            </a:prstGeom>
            <a:solidFill>
              <a:srgbClr val="80BD41">
                <a:alpha val="100000"/>
              </a:srgbClr>
            </a:solidFill>
          </p:spPr>
          <p:txBody>
            <a:bodyPr/>
            <a:lstStyle/>
            <a:p/>
          </p:txBody>
        </p:sp>
        <p:sp>
          <p:nvSpPr>
            <p:cNvPr id="56" name="rc56"/>
            <p:cNvSpPr/>
            <p:nvPr/>
          </p:nvSpPr>
          <p:spPr>
            <a:xfrm>
              <a:off x="3364352" y="3396162"/>
              <a:ext cx="203168" cy="12887"/>
            </a:xfrm>
            <a:prstGeom prst="rect">
              <a:avLst/>
            </a:prstGeom>
            <a:solidFill>
              <a:srgbClr val="0058AB">
                <a:alpha val="100000"/>
              </a:srgbClr>
            </a:solidFill>
          </p:spPr>
          <p:txBody>
            <a:bodyPr/>
            <a:lstStyle/>
            <a:p/>
          </p:txBody>
        </p:sp>
        <p:sp>
          <p:nvSpPr>
            <p:cNvPr id="57" name="rc57"/>
            <p:cNvSpPr/>
            <p:nvPr/>
          </p:nvSpPr>
          <p:spPr>
            <a:xfrm>
              <a:off x="3364352" y="3409050"/>
              <a:ext cx="203168" cy="12899"/>
            </a:xfrm>
            <a:prstGeom prst="rect">
              <a:avLst/>
            </a:prstGeom>
            <a:solidFill>
              <a:srgbClr val="1CABE2">
                <a:alpha val="100000"/>
              </a:srgbClr>
            </a:solidFill>
          </p:spPr>
          <p:txBody>
            <a:bodyPr/>
            <a:lstStyle/>
            <a:p/>
          </p:txBody>
        </p:sp>
        <p:sp>
          <p:nvSpPr>
            <p:cNvPr id="58" name="rc58"/>
            <p:cNvSpPr/>
            <p:nvPr/>
          </p:nvSpPr>
          <p:spPr>
            <a:xfrm>
              <a:off x="3590094" y="3382271"/>
              <a:ext cx="203168" cy="1303115"/>
            </a:xfrm>
            <a:prstGeom prst="rect">
              <a:avLst/>
            </a:prstGeom>
            <a:solidFill>
              <a:srgbClr val="80BD41">
                <a:alpha val="100000"/>
              </a:srgbClr>
            </a:solidFill>
          </p:spPr>
          <p:txBody>
            <a:bodyPr/>
            <a:lstStyle/>
            <a:p/>
          </p:txBody>
        </p:sp>
        <p:sp>
          <p:nvSpPr>
            <p:cNvPr id="59" name="rc59"/>
            <p:cNvSpPr/>
            <p:nvPr/>
          </p:nvSpPr>
          <p:spPr>
            <a:xfrm>
              <a:off x="3590094" y="3355680"/>
              <a:ext cx="203168" cy="13295"/>
            </a:xfrm>
            <a:prstGeom prst="rect">
              <a:avLst/>
            </a:prstGeom>
            <a:solidFill>
              <a:srgbClr val="0058AB">
                <a:alpha val="100000"/>
              </a:srgbClr>
            </a:solidFill>
          </p:spPr>
          <p:txBody>
            <a:bodyPr/>
            <a:lstStyle/>
            <a:p/>
          </p:txBody>
        </p:sp>
        <p:sp>
          <p:nvSpPr>
            <p:cNvPr id="60" name="rc60"/>
            <p:cNvSpPr/>
            <p:nvPr/>
          </p:nvSpPr>
          <p:spPr>
            <a:xfrm>
              <a:off x="3590094" y="3368976"/>
              <a:ext cx="203168" cy="13295"/>
            </a:xfrm>
            <a:prstGeom prst="rect">
              <a:avLst/>
            </a:prstGeom>
            <a:solidFill>
              <a:srgbClr val="1CABE2">
                <a:alpha val="100000"/>
              </a:srgbClr>
            </a:solidFill>
          </p:spPr>
          <p:txBody>
            <a:bodyPr/>
            <a:lstStyle/>
            <a:p/>
          </p:txBody>
        </p:sp>
        <p:sp>
          <p:nvSpPr>
            <p:cNvPr id="61" name="rc61"/>
            <p:cNvSpPr/>
            <p:nvPr/>
          </p:nvSpPr>
          <p:spPr>
            <a:xfrm>
              <a:off x="3815836" y="3416782"/>
              <a:ext cx="203168" cy="1268604"/>
            </a:xfrm>
            <a:prstGeom prst="rect">
              <a:avLst/>
            </a:prstGeom>
            <a:solidFill>
              <a:srgbClr val="80BD41">
                <a:alpha val="100000"/>
              </a:srgbClr>
            </a:solidFill>
          </p:spPr>
          <p:txBody>
            <a:bodyPr/>
            <a:lstStyle/>
            <a:p/>
          </p:txBody>
        </p:sp>
        <p:sp>
          <p:nvSpPr>
            <p:cNvPr id="62" name="rc62"/>
            <p:cNvSpPr/>
            <p:nvPr/>
          </p:nvSpPr>
          <p:spPr>
            <a:xfrm>
              <a:off x="3815836" y="3390890"/>
              <a:ext cx="203168" cy="12945"/>
            </a:xfrm>
            <a:prstGeom prst="rect">
              <a:avLst/>
            </a:prstGeom>
            <a:solidFill>
              <a:srgbClr val="0058AB">
                <a:alpha val="100000"/>
              </a:srgbClr>
            </a:solidFill>
          </p:spPr>
          <p:txBody>
            <a:bodyPr/>
            <a:lstStyle/>
            <a:p/>
          </p:txBody>
        </p:sp>
        <p:sp>
          <p:nvSpPr>
            <p:cNvPr id="63" name="rc63"/>
            <p:cNvSpPr/>
            <p:nvPr/>
          </p:nvSpPr>
          <p:spPr>
            <a:xfrm>
              <a:off x="3815836" y="3403836"/>
              <a:ext cx="203168" cy="12945"/>
            </a:xfrm>
            <a:prstGeom prst="rect">
              <a:avLst/>
            </a:prstGeom>
            <a:solidFill>
              <a:srgbClr val="1CABE2">
                <a:alpha val="100000"/>
              </a:srgbClr>
            </a:solidFill>
          </p:spPr>
          <p:txBody>
            <a:bodyPr/>
            <a:lstStyle/>
            <a:p/>
          </p:txBody>
        </p:sp>
        <p:sp>
          <p:nvSpPr>
            <p:cNvPr id="64" name="rc64"/>
            <p:cNvSpPr/>
            <p:nvPr/>
          </p:nvSpPr>
          <p:spPr>
            <a:xfrm>
              <a:off x="4041579" y="3406297"/>
              <a:ext cx="203168" cy="1279089"/>
            </a:xfrm>
            <a:prstGeom prst="rect">
              <a:avLst/>
            </a:prstGeom>
            <a:solidFill>
              <a:srgbClr val="80BD41">
                <a:alpha val="100000"/>
              </a:srgbClr>
            </a:solidFill>
          </p:spPr>
          <p:txBody>
            <a:bodyPr/>
            <a:lstStyle/>
            <a:p/>
          </p:txBody>
        </p:sp>
        <p:sp>
          <p:nvSpPr>
            <p:cNvPr id="65" name="rc65"/>
            <p:cNvSpPr/>
            <p:nvPr/>
          </p:nvSpPr>
          <p:spPr>
            <a:xfrm>
              <a:off x="4041579" y="3380195"/>
              <a:ext cx="203168" cy="13050"/>
            </a:xfrm>
            <a:prstGeom prst="rect">
              <a:avLst/>
            </a:prstGeom>
            <a:solidFill>
              <a:srgbClr val="0058AB">
                <a:alpha val="100000"/>
              </a:srgbClr>
            </a:solidFill>
          </p:spPr>
          <p:txBody>
            <a:bodyPr/>
            <a:lstStyle/>
            <a:p/>
          </p:txBody>
        </p:sp>
        <p:sp>
          <p:nvSpPr>
            <p:cNvPr id="66" name="rc66"/>
            <p:cNvSpPr/>
            <p:nvPr/>
          </p:nvSpPr>
          <p:spPr>
            <a:xfrm>
              <a:off x="4041579" y="3393246"/>
              <a:ext cx="203168" cy="13050"/>
            </a:xfrm>
            <a:prstGeom prst="rect">
              <a:avLst/>
            </a:prstGeom>
            <a:solidFill>
              <a:srgbClr val="1CABE2">
                <a:alpha val="100000"/>
              </a:srgbClr>
            </a:solidFill>
          </p:spPr>
          <p:txBody>
            <a:bodyPr/>
            <a:lstStyle/>
            <a:p/>
          </p:txBody>
        </p:sp>
        <p:sp>
          <p:nvSpPr>
            <p:cNvPr id="67" name="rc67"/>
            <p:cNvSpPr/>
            <p:nvPr/>
          </p:nvSpPr>
          <p:spPr>
            <a:xfrm>
              <a:off x="4267321" y="3400326"/>
              <a:ext cx="203168" cy="1285060"/>
            </a:xfrm>
            <a:prstGeom prst="rect">
              <a:avLst/>
            </a:prstGeom>
            <a:solidFill>
              <a:srgbClr val="80BD41">
                <a:alpha val="100000"/>
              </a:srgbClr>
            </a:solidFill>
          </p:spPr>
          <p:txBody>
            <a:bodyPr/>
            <a:lstStyle/>
            <a:p/>
          </p:txBody>
        </p:sp>
        <p:sp>
          <p:nvSpPr>
            <p:cNvPr id="68" name="rc68"/>
            <p:cNvSpPr/>
            <p:nvPr/>
          </p:nvSpPr>
          <p:spPr>
            <a:xfrm>
              <a:off x="4267321" y="3374096"/>
              <a:ext cx="203168" cy="13109"/>
            </a:xfrm>
            <a:prstGeom prst="rect">
              <a:avLst/>
            </a:prstGeom>
            <a:solidFill>
              <a:srgbClr val="0058AB">
                <a:alpha val="100000"/>
              </a:srgbClr>
            </a:solidFill>
          </p:spPr>
          <p:txBody>
            <a:bodyPr/>
            <a:lstStyle/>
            <a:p/>
          </p:txBody>
        </p:sp>
        <p:sp>
          <p:nvSpPr>
            <p:cNvPr id="69" name="rc69"/>
            <p:cNvSpPr/>
            <p:nvPr/>
          </p:nvSpPr>
          <p:spPr>
            <a:xfrm>
              <a:off x="4267321" y="3387205"/>
              <a:ext cx="203168" cy="13120"/>
            </a:xfrm>
            <a:prstGeom prst="rect">
              <a:avLst/>
            </a:prstGeom>
            <a:solidFill>
              <a:srgbClr val="1CABE2">
                <a:alpha val="100000"/>
              </a:srgbClr>
            </a:solidFill>
          </p:spPr>
          <p:txBody>
            <a:bodyPr/>
            <a:lstStyle/>
            <a:p/>
          </p:txBody>
        </p:sp>
        <p:sp>
          <p:nvSpPr>
            <p:cNvPr id="70" name="rc70"/>
            <p:cNvSpPr/>
            <p:nvPr/>
          </p:nvSpPr>
          <p:spPr>
            <a:xfrm>
              <a:off x="4493063" y="3386995"/>
              <a:ext cx="203168" cy="1298391"/>
            </a:xfrm>
            <a:prstGeom prst="rect">
              <a:avLst/>
            </a:prstGeom>
            <a:solidFill>
              <a:srgbClr val="80BD41">
                <a:alpha val="100000"/>
              </a:srgbClr>
            </a:solidFill>
          </p:spPr>
          <p:txBody>
            <a:bodyPr/>
            <a:lstStyle/>
            <a:p/>
          </p:txBody>
        </p:sp>
        <p:sp>
          <p:nvSpPr>
            <p:cNvPr id="71" name="rc71"/>
            <p:cNvSpPr/>
            <p:nvPr/>
          </p:nvSpPr>
          <p:spPr>
            <a:xfrm>
              <a:off x="4493063" y="3360497"/>
              <a:ext cx="203168" cy="13249"/>
            </a:xfrm>
            <a:prstGeom prst="rect">
              <a:avLst/>
            </a:prstGeom>
            <a:solidFill>
              <a:srgbClr val="0058AB">
                <a:alpha val="100000"/>
              </a:srgbClr>
            </a:solidFill>
          </p:spPr>
          <p:txBody>
            <a:bodyPr/>
            <a:lstStyle/>
            <a:p/>
          </p:txBody>
        </p:sp>
        <p:sp>
          <p:nvSpPr>
            <p:cNvPr id="72" name="rc72"/>
            <p:cNvSpPr/>
            <p:nvPr/>
          </p:nvSpPr>
          <p:spPr>
            <a:xfrm>
              <a:off x="4493063" y="3373746"/>
              <a:ext cx="203168" cy="13249"/>
            </a:xfrm>
            <a:prstGeom prst="rect">
              <a:avLst/>
            </a:prstGeom>
            <a:solidFill>
              <a:srgbClr val="1CABE2">
                <a:alpha val="100000"/>
              </a:srgbClr>
            </a:solidFill>
          </p:spPr>
          <p:txBody>
            <a:bodyPr/>
            <a:lstStyle/>
            <a:p/>
          </p:txBody>
        </p:sp>
        <p:sp>
          <p:nvSpPr>
            <p:cNvPr id="73" name="rc73"/>
            <p:cNvSpPr/>
            <p:nvPr/>
          </p:nvSpPr>
          <p:spPr>
            <a:xfrm>
              <a:off x="4718806" y="3384954"/>
              <a:ext cx="203168" cy="1300432"/>
            </a:xfrm>
            <a:prstGeom prst="rect">
              <a:avLst/>
            </a:prstGeom>
            <a:solidFill>
              <a:srgbClr val="80BD41">
                <a:alpha val="100000"/>
              </a:srgbClr>
            </a:solidFill>
          </p:spPr>
          <p:txBody>
            <a:bodyPr/>
            <a:lstStyle/>
            <a:p/>
          </p:txBody>
        </p:sp>
        <p:sp>
          <p:nvSpPr>
            <p:cNvPr id="74" name="rc74"/>
            <p:cNvSpPr/>
            <p:nvPr/>
          </p:nvSpPr>
          <p:spPr>
            <a:xfrm>
              <a:off x="4718806" y="3358409"/>
              <a:ext cx="203168" cy="13272"/>
            </a:xfrm>
            <a:prstGeom prst="rect">
              <a:avLst/>
            </a:prstGeom>
            <a:solidFill>
              <a:srgbClr val="0058AB">
                <a:alpha val="100000"/>
              </a:srgbClr>
            </a:solidFill>
          </p:spPr>
          <p:txBody>
            <a:bodyPr/>
            <a:lstStyle/>
            <a:p/>
          </p:txBody>
        </p:sp>
        <p:sp>
          <p:nvSpPr>
            <p:cNvPr id="75" name="rc75"/>
            <p:cNvSpPr/>
            <p:nvPr/>
          </p:nvSpPr>
          <p:spPr>
            <a:xfrm>
              <a:off x="4718806" y="3371681"/>
              <a:ext cx="203168" cy="13272"/>
            </a:xfrm>
            <a:prstGeom prst="rect">
              <a:avLst/>
            </a:prstGeom>
            <a:solidFill>
              <a:srgbClr val="1CABE2">
                <a:alpha val="100000"/>
              </a:srgbClr>
            </a:solidFill>
          </p:spPr>
          <p:txBody>
            <a:bodyPr/>
            <a:lstStyle/>
            <a:p/>
          </p:txBody>
        </p:sp>
        <p:sp>
          <p:nvSpPr>
            <p:cNvPr id="76" name="rc76"/>
            <p:cNvSpPr/>
            <p:nvPr/>
          </p:nvSpPr>
          <p:spPr>
            <a:xfrm>
              <a:off x="4944548" y="3365010"/>
              <a:ext cx="203168" cy="1320376"/>
            </a:xfrm>
            <a:prstGeom prst="rect">
              <a:avLst/>
            </a:prstGeom>
            <a:solidFill>
              <a:srgbClr val="80BD41">
                <a:alpha val="100000"/>
              </a:srgbClr>
            </a:solidFill>
          </p:spPr>
          <p:txBody>
            <a:bodyPr/>
            <a:lstStyle/>
            <a:p/>
          </p:txBody>
        </p:sp>
        <p:sp>
          <p:nvSpPr>
            <p:cNvPr id="77" name="rc77"/>
            <p:cNvSpPr/>
            <p:nvPr/>
          </p:nvSpPr>
          <p:spPr>
            <a:xfrm>
              <a:off x="4944548" y="3338069"/>
              <a:ext cx="203168" cy="13470"/>
            </a:xfrm>
            <a:prstGeom prst="rect">
              <a:avLst/>
            </a:prstGeom>
            <a:solidFill>
              <a:srgbClr val="0058AB">
                <a:alpha val="100000"/>
              </a:srgbClr>
            </a:solidFill>
          </p:spPr>
          <p:txBody>
            <a:bodyPr/>
            <a:lstStyle/>
            <a:p/>
          </p:txBody>
        </p:sp>
        <p:sp>
          <p:nvSpPr>
            <p:cNvPr id="78" name="rc78"/>
            <p:cNvSpPr/>
            <p:nvPr/>
          </p:nvSpPr>
          <p:spPr>
            <a:xfrm>
              <a:off x="4944548" y="3351540"/>
              <a:ext cx="203168" cy="13470"/>
            </a:xfrm>
            <a:prstGeom prst="rect">
              <a:avLst/>
            </a:prstGeom>
            <a:solidFill>
              <a:srgbClr val="1CABE2">
                <a:alpha val="100000"/>
              </a:srgbClr>
            </a:solidFill>
          </p:spPr>
          <p:txBody>
            <a:bodyPr/>
            <a:lstStyle/>
            <a:p/>
          </p:txBody>
        </p:sp>
        <p:sp>
          <p:nvSpPr>
            <p:cNvPr id="79" name="rc79"/>
            <p:cNvSpPr/>
            <p:nvPr/>
          </p:nvSpPr>
          <p:spPr>
            <a:xfrm>
              <a:off x="5170291" y="3393806"/>
              <a:ext cx="203168" cy="1291580"/>
            </a:xfrm>
            <a:prstGeom prst="rect">
              <a:avLst/>
            </a:prstGeom>
            <a:solidFill>
              <a:srgbClr val="80BD41">
                <a:alpha val="100000"/>
              </a:srgbClr>
            </a:solidFill>
          </p:spPr>
          <p:txBody>
            <a:bodyPr/>
            <a:lstStyle/>
            <a:p/>
          </p:txBody>
        </p:sp>
        <p:sp>
          <p:nvSpPr>
            <p:cNvPr id="80" name="rc80"/>
            <p:cNvSpPr/>
            <p:nvPr/>
          </p:nvSpPr>
          <p:spPr>
            <a:xfrm>
              <a:off x="5170291" y="3353860"/>
              <a:ext cx="203168" cy="13319"/>
            </a:xfrm>
            <a:prstGeom prst="rect">
              <a:avLst/>
            </a:prstGeom>
            <a:solidFill>
              <a:srgbClr val="0058AB">
                <a:alpha val="100000"/>
              </a:srgbClr>
            </a:solidFill>
          </p:spPr>
          <p:txBody>
            <a:bodyPr/>
            <a:lstStyle/>
            <a:p/>
          </p:txBody>
        </p:sp>
        <p:sp>
          <p:nvSpPr>
            <p:cNvPr id="81" name="rc81"/>
            <p:cNvSpPr/>
            <p:nvPr/>
          </p:nvSpPr>
          <p:spPr>
            <a:xfrm>
              <a:off x="5170291" y="3367180"/>
              <a:ext cx="203168" cy="26626"/>
            </a:xfrm>
            <a:prstGeom prst="rect">
              <a:avLst/>
            </a:prstGeom>
            <a:solidFill>
              <a:srgbClr val="1CABE2">
                <a:alpha val="100000"/>
              </a:srgbClr>
            </a:solidFill>
          </p:spPr>
          <p:txBody>
            <a:bodyPr/>
            <a:lstStyle/>
            <a:p/>
          </p:txBody>
        </p:sp>
        <p:sp>
          <p:nvSpPr>
            <p:cNvPr id="82" name="rc82"/>
            <p:cNvSpPr/>
            <p:nvPr/>
          </p:nvSpPr>
          <p:spPr>
            <a:xfrm>
              <a:off x="5396033" y="3390202"/>
              <a:ext cx="203168" cy="1295184"/>
            </a:xfrm>
            <a:prstGeom prst="rect">
              <a:avLst/>
            </a:prstGeom>
            <a:solidFill>
              <a:srgbClr val="80BD41">
                <a:alpha val="100000"/>
              </a:srgbClr>
            </a:solidFill>
          </p:spPr>
          <p:txBody>
            <a:bodyPr/>
            <a:lstStyle/>
            <a:p/>
          </p:txBody>
        </p:sp>
        <p:sp>
          <p:nvSpPr>
            <p:cNvPr id="83" name="rc83"/>
            <p:cNvSpPr/>
            <p:nvPr/>
          </p:nvSpPr>
          <p:spPr>
            <a:xfrm>
              <a:off x="5396033" y="3350140"/>
              <a:ext cx="203168" cy="13354"/>
            </a:xfrm>
            <a:prstGeom prst="rect">
              <a:avLst/>
            </a:prstGeom>
            <a:solidFill>
              <a:srgbClr val="0058AB">
                <a:alpha val="100000"/>
              </a:srgbClr>
            </a:solidFill>
          </p:spPr>
          <p:txBody>
            <a:bodyPr/>
            <a:lstStyle/>
            <a:p/>
          </p:txBody>
        </p:sp>
        <p:sp>
          <p:nvSpPr>
            <p:cNvPr id="84" name="rc84"/>
            <p:cNvSpPr/>
            <p:nvPr/>
          </p:nvSpPr>
          <p:spPr>
            <a:xfrm>
              <a:off x="5396033" y="3363494"/>
              <a:ext cx="203168" cy="26708"/>
            </a:xfrm>
            <a:prstGeom prst="rect">
              <a:avLst/>
            </a:prstGeom>
            <a:solidFill>
              <a:srgbClr val="1CABE2">
                <a:alpha val="100000"/>
              </a:srgbClr>
            </a:solidFill>
          </p:spPr>
          <p:txBody>
            <a:bodyPr/>
            <a:lstStyle/>
            <a:p/>
          </p:txBody>
        </p:sp>
        <p:sp>
          <p:nvSpPr>
            <p:cNvPr id="85" name="rc85"/>
            <p:cNvSpPr/>
            <p:nvPr/>
          </p:nvSpPr>
          <p:spPr>
            <a:xfrm>
              <a:off x="5621775" y="3388476"/>
              <a:ext cx="203168" cy="1296910"/>
            </a:xfrm>
            <a:prstGeom prst="rect">
              <a:avLst/>
            </a:prstGeom>
            <a:solidFill>
              <a:srgbClr val="80BD41">
                <a:alpha val="100000"/>
              </a:srgbClr>
            </a:solidFill>
          </p:spPr>
          <p:txBody>
            <a:bodyPr/>
            <a:lstStyle/>
            <a:p/>
          </p:txBody>
        </p:sp>
        <p:sp>
          <p:nvSpPr>
            <p:cNvPr id="86" name="rc86"/>
            <p:cNvSpPr/>
            <p:nvPr/>
          </p:nvSpPr>
          <p:spPr>
            <a:xfrm>
              <a:off x="5621775" y="3362013"/>
              <a:ext cx="203168" cy="26463"/>
            </a:xfrm>
            <a:prstGeom prst="rect">
              <a:avLst/>
            </a:prstGeom>
            <a:solidFill>
              <a:srgbClr val="0058AB">
                <a:alpha val="100000"/>
              </a:srgbClr>
            </a:solidFill>
          </p:spPr>
          <p:txBody>
            <a:bodyPr/>
            <a:lstStyle/>
            <a:p/>
          </p:txBody>
        </p:sp>
        <p:sp>
          <p:nvSpPr>
            <p:cNvPr id="87" name="rc87"/>
            <p:cNvSpPr/>
            <p:nvPr/>
          </p:nvSpPr>
          <p:spPr>
            <a:xfrm>
              <a:off x="5621775" y="3388476"/>
              <a:ext cx="203168" cy="0"/>
            </a:xfrm>
            <a:prstGeom prst="rect">
              <a:avLst/>
            </a:prstGeom>
            <a:solidFill>
              <a:srgbClr val="1CABE2">
                <a:alpha val="100000"/>
              </a:srgbClr>
            </a:solidFill>
          </p:spPr>
          <p:txBody>
            <a:bodyPr/>
            <a:lstStyle/>
            <a:p/>
          </p:txBody>
        </p:sp>
        <p:sp>
          <p:nvSpPr>
            <p:cNvPr id="88" name="rc88"/>
            <p:cNvSpPr/>
            <p:nvPr/>
          </p:nvSpPr>
          <p:spPr>
            <a:xfrm>
              <a:off x="5847518" y="3412980"/>
              <a:ext cx="203168" cy="1272406"/>
            </a:xfrm>
            <a:prstGeom prst="rect">
              <a:avLst/>
            </a:prstGeom>
            <a:solidFill>
              <a:srgbClr val="80BD41">
                <a:alpha val="100000"/>
              </a:srgbClr>
            </a:solidFill>
          </p:spPr>
          <p:txBody>
            <a:bodyPr/>
            <a:lstStyle/>
            <a:p/>
          </p:txBody>
        </p:sp>
        <p:sp>
          <p:nvSpPr>
            <p:cNvPr id="89" name="rc89"/>
            <p:cNvSpPr/>
            <p:nvPr/>
          </p:nvSpPr>
          <p:spPr>
            <a:xfrm>
              <a:off x="5847518" y="3373629"/>
              <a:ext cx="203168" cy="26230"/>
            </a:xfrm>
            <a:prstGeom prst="rect">
              <a:avLst/>
            </a:prstGeom>
            <a:solidFill>
              <a:srgbClr val="0058AB">
                <a:alpha val="100000"/>
              </a:srgbClr>
            </a:solidFill>
          </p:spPr>
          <p:txBody>
            <a:bodyPr/>
            <a:lstStyle/>
            <a:p/>
          </p:txBody>
        </p:sp>
        <p:sp>
          <p:nvSpPr>
            <p:cNvPr id="90" name="rc90"/>
            <p:cNvSpPr/>
            <p:nvPr/>
          </p:nvSpPr>
          <p:spPr>
            <a:xfrm>
              <a:off x="5847518" y="3399859"/>
              <a:ext cx="203168" cy="13120"/>
            </a:xfrm>
            <a:prstGeom prst="rect">
              <a:avLst/>
            </a:prstGeom>
            <a:solidFill>
              <a:srgbClr val="1CABE2">
                <a:alpha val="100000"/>
              </a:srgbClr>
            </a:solidFill>
          </p:spPr>
          <p:txBody>
            <a:bodyPr/>
            <a:lstStyle/>
            <a:p/>
          </p:txBody>
        </p:sp>
        <p:sp>
          <p:nvSpPr>
            <p:cNvPr id="91" name="rc91"/>
            <p:cNvSpPr/>
            <p:nvPr/>
          </p:nvSpPr>
          <p:spPr>
            <a:xfrm>
              <a:off x="6073260" y="3393176"/>
              <a:ext cx="203168" cy="1292210"/>
            </a:xfrm>
            <a:prstGeom prst="rect">
              <a:avLst/>
            </a:prstGeom>
            <a:solidFill>
              <a:srgbClr val="80BD41">
                <a:alpha val="100000"/>
              </a:srgbClr>
            </a:solidFill>
          </p:spPr>
          <p:txBody>
            <a:bodyPr/>
            <a:lstStyle/>
            <a:p/>
          </p:txBody>
        </p:sp>
        <p:sp>
          <p:nvSpPr>
            <p:cNvPr id="92" name="rc92"/>
            <p:cNvSpPr/>
            <p:nvPr/>
          </p:nvSpPr>
          <p:spPr>
            <a:xfrm>
              <a:off x="6073260" y="3366806"/>
              <a:ext cx="203168" cy="26369"/>
            </a:xfrm>
            <a:prstGeom prst="rect">
              <a:avLst/>
            </a:prstGeom>
            <a:solidFill>
              <a:srgbClr val="0058AB">
                <a:alpha val="100000"/>
              </a:srgbClr>
            </a:solidFill>
          </p:spPr>
          <p:txBody>
            <a:bodyPr/>
            <a:lstStyle/>
            <a:p/>
          </p:txBody>
        </p:sp>
        <p:sp>
          <p:nvSpPr>
            <p:cNvPr id="93" name="rc93"/>
            <p:cNvSpPr/>
            <p:nvPr/>
          </p:nvSpPr>
          <p:spPr>
            <a:xfrm>
              <a:off x="6073260" y="3393176"/>
              <a:ext cx="203168" cy="0"/>
            </a:xfrm>
            <a:prstGeom prst="rect">
              <a:avLst/>
            </a:prstGeom>
            <a:solidFill>
              <a:srgbClr val="1CABE2">
                <a:alpha val="100000"/>
              </a:srgbClr>
            </a:solidFill>
          </p:spPr>
          <p:txBody>
            <a:bodyPr/>
            <a:lstStyle/>
            <a:p/>
          </p:txBody>
        </p:sp>
        <p:sp>
          <p:nvSpPr>
            <p:cNvPr id="94" name="rc94"/>
            <p:cNvSpPr/>
            <p:nvPr/>
          </p:nvSpPr>
          <p:spPr>
            <a:xfrm>
              <a:off x="6299002" y="3537867"/>
              <a:ext cx="203168" cy="1147519"/>
            </a:xfrm>
            <a:prstGeom prst="rect">
              <a:avLst/>
            </a:prstGeom>
            <a:solidFill>
              <a:srgbClr val="80BD41">
                <a:alpha val="100000"/>
              </a:srgbClr>
            </a:solidFill>
          </p:spPr>
          <p:txBody>
            <a:bodyPr/>
            <a:lstStyle/>
            <a:p/>
          </p:txBody>
        </p:sp>
        <p:sp>
          <p:nvSpPr>
            <p:cNvPr id="95" name="rc95"/>
            <p:cNvSpPr/>
            <p:nvPr/>
          </p:nvSpPr>
          <p:spPr>
            <a:xfrm>
              <a:off x="6299002" y="3464624"/>
              <a:ext cx="203168" cy="36621"/>
            </a:xfrm>
            <a:prstGeom prst="rect">
              <a:avLst/>
            </a:prstGeom>
            <a:solidFill>
              <a:srgbClr val="0058AB">
                <a:alpha val="100000"/>
              </a:srgbClr>
            </a:solidFill>
          </p:spPr>
          <p:txBody>
            <a:bodyPr/>
            <a:lstStyle/>
            <a:p/>
          </p:txBody>
        </p:sp>
        <p:sp>
          <p:nvSpPr>
            <p:cNvPr id="96" name="rc96"/>
            <p:cNvSpPr/>
            <p:nvPr/>
          </p:nvSpPr>
          <p:spPr>
            <a:xfrm>
              <a:off x="6299002" y="3501245"/>
              <a:ext cx="203168" cy="36621"/>
            </a:xfrm>
            <a:prstGeom prst="rect">
              <a:avLst/>
            </a:prstGeom>
            <a:solidFill>
              <a:srgbClr val="1CABE2">
                <a:alpha val="100000"/>
              </a:srgbClr>
            </a:solidFill>
          </p:spPr>
          <p:txBody>
            <a:bodyPr/>
            <a:lstStyle/>
            <a:p/>
          </p:txBody>
        </p:sp>
        <p:sp>
          <p:nvSpPr>
            <p:cNvPr id="97" name="rc97"/>
            <p:cNvSpPr/>
            <p:nvPr/>
          </p:nvSpPr>
          <p:spPr>
            <a:xfrm>
              <a:off x="6524745" y="3613641"/>
              <a:ext cx="203168" cy="1071745"/>
            </a:xfrm>
            <a:prstGeom prst="rect">
              <a:avLst/>
            </a:prstGeom>
            <a:solidFill>
              <a:srgbClr val="80BD41">
                <a:alpha val="100000"/>
              </a:srgbClr>
            </a:solidFill>
          </p:spPr>
          <p:txBody>
            <a:bodyPr/>
            <a:lstStyle/>
            <a:p/>
          </p:txBody>
        </p:sp>
        <p:sp>
          <p:nvSpPr>
            <p:cNvPr id="98" name="rc98"/>
            <p:cNvSpPr/>
            <p:nvPr/>
          </p:nvSpPr>
          <p:spPr>
            <a:xfrm>
              <a:off x="6524745" y="3545226"/>
              <a:ext cx="203168" cy="45602"/>
            </a:xfrm>
            <a:prstGeom prst="rect">
              <a:avLst/>
            </a:prstGeom>
            <a:solidFill>
              <a:srgbClr val="0058AB">
                <a:alpha val="100000"/>
              </a:srgbClr>
            </a:solidFill>
          </p:spPr>
          <p:txBody>
            <a:bodyPr/>
            <a:lstStyle/>
            <a:p/>
          </p:txBody>
        </p:sp>
        <p:sp>
          <p:nvSpPr>
            <p:cNvPr id="99" name="rc99"/>
            <p:cNvSpPr/>
            <p:nvPr/>
          </p:nvSpPr>
          <p:spPr>
            <a:xfrm>
              <a:off x="6524745" y="3590829"/>
              <a:ext cx="203168" cy="22812"/>
            </a:xfrm>
            <a:prstGeom prst="rect">
              <a:avLst/>
            </a:prstGeom>
            <a:solidFill>
              <a:srgbClr val="1CABE2">
                <a:alpha val="100000"/>
              </a:srgbClr>
            </a:solidFill>
          </p:spPr>
          <p:txBody>
            <a:bodyPr/>
            <a:lstStyle/>
            <a:p/>
          </p:txBody>
        </p:sp>
        <p:sp>
          <p:nvSpPr>
            <p:cNvPr id="100" name="rc100"/>
            <p:cNvSpPr/>
            <p:nvPr/>
          </p:nvSpPr>
          <p:spPr>
            <a:xfrm>
              <a:off x="6750487" y="3595575"/>
              <a:ext cx="203168" cy="1089811"/>
            </a:xfrm>
            <a:prstGeom prst="rect">
              <a:avLst/>
            </a:prstGeom>
            <a:solidFill>
              <a:srgbClr val="80BD41">
                <a:alpha val="100000"/>
              </a:srgbClr>
            </a:solidFill>
          </p:spPr>
          <p:txBody>
            <a:bodyPr/>
            <a:lstStyle/>
            <a:p/>
          </p:txBody>
        </p:sp>
        <p:sp>
          <p:nvSpPr>
            <p:cNvPr id="101" name="rc101"/>
            <p:cNvSpPr/>
            <p:nvPr/>
          </p:nvSpPr>
          <p:spPr>
            <a:xfrm>
              <a:off x="6750487" y="3550172"/>
              <a:ext cx="203168" cy="34055"/>
            </a:xfrm>
            <a:prstGeom prst="rect">
              <a:avLst/>
            </a:prstGeom>
            <a:solidFill>
              <a:srgbClr val="0058AB">
                <a:alpha val="100000"/>
              </a:srgbClr>
            </a:solidFill>
          </p:spPr>
          <p:txBody>
            <a:bodyPr/>
            <a:lstStyle/>
            <a:p/>
          </p:txBody>
        </p:sp>
        <p:sp>
          <p:nvSpPr>
            <p:cNvPr id="102" name="rc102"/>
            <p:cNvSpPr/>
            <p:nvPr/>
          </p:nvSpPr>
          <p:spPr>
            <a:xfrm>
              <a:off x="6750487" y="3584227"/>
              <a:ext cx="203168" cy="11348"/>
            </a:xfrm>
            <a:prstGeom prst="rect">
              <a:avLst/>
            </a:prstGeom>
            <a:solidFill>
              <a:srgbClr val="1CABE2">
                <a:alpha val="100000"/>
              </a:srgbClr>
            </a:solidFill>
          </p:spPr>
          <p:txBody>
            <a:bodyPr/>
            <a:lstStyle/>
            <a:p/>
          </p:txBody>
        </p:sp>
        <p:sp>
          <p:nvSpPr>
            <p:cNvPr id="103" name="rc103"/>
            <p:cNvSpPr/>
            <p:nvPr/>
          </p:nvSpPr>
          <p:spPr>
            <a:xfrm>
              <a:off x="6976229" y="3612265"/>
              <a:ext cx="203168" cy="1073121"/>
            </a:xfrm>
            <a:prstGeom prst="rect">
              <a:avLst/>
            </a:prstGeom>
            <a:solidFill>
              <a:srgbClr val="80BD41">
                <a:alpha val="100000"/>
              </a:srgbClr>
            </a:solidFill>
          </p:spPr>
          <p:txBody>
            <a:bodyPr/>
            <a:lstStyle/>
            <a:p/>
          </p:txBody>
        </p:sp>
        <p:sp>
          <p:nvSpPr>
            <p:cNvPr id="104" name="rc104"/>
            <p:cNvSpPr/>
            <p:nvPr/>
          </p:nvSpPr>
          <p:spPr>
            <a:xfrm>
              <a:off x="6976229" y="3555781"/>
              <a:ext cx="203168" cy="33892"/>
            </a:xfrm>
            <a:prstGeom prst="rect">
              <a:avLst/>
            </a:prstGeom>
            <a:solidFill>
              <a:srgbClr val="0058AB">
                <a:alpha val="100000"/>
              </a:srgbClr>
            </a:solidFill>
          </p:spPr>
          <p:txBody>
            <a:bodyPr/>
            <a:lstStyle/>
            <a:p/>
          </p:txBody>
        </p:sp>
        <p:sp>
          <p:nvSpPr>
            <p:cNvPr id="105" name="rc105"/>
            <p:cNvSpPr/>
            <p:nvPr/>
          </p:nvSpPr>
          <p:spPr>
            <a:xfrm>
              <a:off x="6976229" y="3589674"/>
              <a:ext cx="203168" cy="22591"/>
            </a:xfrm>
            <a:prstGeom prst="rect">
              <a:avLst/>
            </a:prstGeom>
            <a:solidFill>
              <a:srgbClr val="1CABE2">
                <a:alpha val="100000"/>
              </a:srgbClr>
            </a:solidFill>
          </p:spPr>
          <p:txBody>
            <a:bodyPr/>
            <a:lstStyle/>
            <a:p/>
          </p:txBody>
        </p:sp>
        <p:sp>
          <p:nvSpPr>
            <p:cNvPr id="106" name="rc106"/>
            <p:cNvSpPr/>
            <p:nvPr/>
          </p:nvSpPr>
          <p:spPr>
            <a:xfrm>
              <a:off x="7201972" y="3563899"/>
              <a:ext cx="203168" cy="28080"/>
            </a:xfrm>
            <a:prstGeom prst="rect">
              <a:avLst/>
            </a:prstGeom>
            <a:solidFill>
              <a:srgbClr val="F26A21">
                <a:alpha val="100000"/>
              </a:srgbClr>
            </a:solidFill>
          </p:spPr>
          <p:txBody>
            <a:bodyPr/>
            <a:lstStyle/>
            <a:p/>
          </p:txBody>
        </p:sp>
        <p:sp>
          <p:nvSpPr>
            <p:cNvPr id="107" name="rc107"/>
            <p:cNvSpPr/>
            <p:nvPr/>
          </p:nvSpPr>
          <p:spPr>
            <a:xfrm>
              <a:off x="7201972" y="3591979"/>
              <a:ext cx="203168" cy="1093407"/>
            </a:xfrm>
            <a:prstGeom prst="rect">
              <a:avLst/>
            </a:prstGeom>
            <a:solidFill>
              <a:srgbClr val="FFC20E">
                <a:alpha val="100000"/>
              </a:srgbClr>
            </a:solidFill>
          </p:spPr>
          <p:txBody>
            <a:bodyPr/>
            <a:lstStyle/>
            <a:p/>
          </p:txBody>
        </p:sp>
        <p:sp>
          <p:nvSpPr>
            <p:cNvPr id="108" name="rc108"/>
            <p:cNvSpPr/>
            <p:nvPr/>
          </p:nvSpPr>
          <p:spPr>
            <a:xfrm>
              <a:off x="7427714" y="3572296"/>
              <a:ext cx="203168" cy="23265"/>
            </a:xfrm>
            <a:prstGeom prst="rect">
              <a:avLst/>
            </a:prstGeom>
            <a:solidFill>
              <a:srgbClr val="F26A21">
                <a:alpha val="100000"/>
              </a:srgbClr>
            </a:solidFill>
          </p:spPr>
          <p:txBody>
            <a:bodyPr/>
            <a:lstStyle/>
            <a:p/>
          </p:txBody>
        </p:sp>
        <p:sp>
          <p:nvSpPr>
            <p:cNvPr id="109" name="rc109"/>
            <p:cNvSpPr/>
            <p:nvPr/>
          </p:nvSpPr>
          <p:spPr>
            <a:xfrm>
              <a:off x="7427714" y="3595561"/>
              <a:ext cx="203168" cy="1089825"/>
            </a:xfrm>
            <a:prstGeom prst="rect">
              <a:avLst/>
            </a:prstGeom>
            <a:solidFill>
              <a:srgbClr val="FFC20E">
                <a:alpha val="100000"/>
              </a:srgbClr>
            </a:solidFill>
          </p:spPr>
          <p:txBody>
            <a:bodyPr/>
            <a:lstStyle/>
            <a:p/>
          </p:txBody>
        </p:sp>
        <p:sp>
          <p:nvSpPr>
            <p:cNvPr id="110" name="rc110"/>
            <p:cNvSpPr/>
            <p:nvPr/>
          </p:nvSpPr>
          <p:spPr>
            <a:xfrm>
              <a:off x="7653457" y="3580262"/>
              <a:ext cx="203168" cy="19275"/>
            </a:xfrm>
            <a:prstGeom prst="rect">
              <a:avLst/>
            </a:prstGeom>
            <a:solidFill>
              <a:srgbClr val="F26A21">
                <a:alpha val="100000"/>
              </a:srgbClr>
            </a:solidFill>
          </p:spPr>
          <p:txBody>
            <a:bodyPr/>
            <a:lstStyle/>
            <a:p/>
          </p:txBody>
        </p:sp>
        <p:sp>
          <p:nvSpPr>
            <p:cNvPr id="111" name="rc111"/>
            <p:cNvSpPr/>
            <p:nvPr/>
          </p:nvSpPr>
          <p:spPr>
            <a:xfrm>
              <a:off x="7653457" y="3599538"/>
              <a:ext cx="203168" cy="1085848"/>
            </a:xfrm>
            <a:prstGeom prst="rect">
              <a:avLst/>
            </a:prstGeom>
            <a:solidFill>
              <a:srgbClr val="FFC20E">
                <a:alpha val="100000"/>
              </a:srgbClr>
            </a:solidFill>
          </p:spPr>
          <p:txBody>
            <a:bodyPr/>
            <a:lstStyle/>
            <a:p/>
          </p:txBody>
        </p:sp>
        <p:sp>
          <p:nvSpPr>
            <p:cNvPr id="112" name="rc112"/>
            <p:cNvSpPr/>
            <p:nvPr/>
          </p:nvSpPr>
          <p:spPr>
            <a:xfrm>
              <a:off x="7879199" y="3586887"/>
              <a:ext cx="203168" cy="15970"/>
            </a:xfrm>
            <a:prstGeom prst="rect">
              <a:avLst/>
            </a:prstGeom>
            <a:solidFill>
              <a:srgbClr val="F26A21">
                <a:alpha val="100000"/>
              </a:srgbClr>
            </a:solidFill>
          </p:spPr>
          <p:txBody>
            <a:bodyPr/>
            <a:lstStyle/>
            <a:p/>
          </p:txBody>
        </p:sp>
        <p:sp>
          <p:nvSpPr>
            <p:cNvPr id="113" name="rc113"/>
            <p:cNvSpPr/>
            <p:nvPr/>
          </p:nvSpPr>
          <p:spPr>
            <a:xfrm>
              <a:off x="7879199" y="3602857"/>
              <a:ext cx="203168" cy="1082529"/>
            </a:xfrm>
            <a:prstGeom prst="rect">
              <a:avLst/>
            </a:prstGeom>
            <a:solidFill>
              <a:srgbClr val="FFC20E">
                <a:alpha val="100000"/>
              </a:srgbClr>
            </a:solidFill>
          </p:spPr>
          <p:txBody>
            <a:bodyPr/>
            <a:lstStyle/>
            <a:p/>
          </p:txBody>
        </p:sp>
        <p:sp>
          <p:nvSpPr>
            <p:cNvPr id="114" name="rc114"/>
            <p:cNvSpPr/>
            <p:nvPr/>
          </p:nvSpPr>
          <p:spPr>
            <a:xfrm>
              <a:off x="8104941" y="3589126"/>
              <a:ext cx="203168" cy="13231"/>
            </a:xfrm>
            <a:prstGeom prst="rect">
              <a:avLst/>
            </a:prstGeom>
            <a:solidFill>
              <a:srgbClr val="F26A21">
                <a:alpha val="100000"/>
              </a:srgbClr>
            </a:solidFill>
          </p:spPr>
          <p:txBody>
            <a:bodyPr/>
            <a:lstStyle/>
            <a:p/>
          </p:txBody>
        </p:sp>
        <p:sp>
          <p:nvSpPr>
            <p:cNvPr id="115" name="rc115"/>
            <p:cNvSpPr/>
            <p:nvPr/>
          </p:nvSpPr>
          <p:spPr>
            <a:xfrm>
              <a:off x="8104941" y="3602358"/>
              <a:ext cx="203168" cy="1083029"/>
            </a:xfrm>
            <a:prstGeom prst="rect">
              <a:avLst/>
            </a:prstGeom>
            <a:solidFill>
              <a:srgbClr val="FFC20E">
                <a:alpha val="100000"/>
              </a:srgbClr>
            </a:solidFill>
          </p:spPr>
          <p:txBody>
            <a:bodyPr/>
            <a:lstStyle/>
            <a:p/>
          </p:txBody>
        </p:sp>
        <p:sp>
          <p:nvSpPr>
            <p:cNvPr id="116" name="pl116"/>
            <p:cNvSpPr/>
            <p:nvPr/>
          </p:nvSpPr>
          <p:spPr>
            <a:xfrm>
              <a:off x="1434255" y="2071041"/>
              <a:ext cx="5643558" cy="79222"/>
            </a:xfrm>
            <a:custGeom>
              <a:avLst/>
              <a:pathLst>
                <a:path w="5643558" h="79222">
                  <a:moveTo>
                    <a:pt x="0" y="0"/>
                  </a:moveTo>
                  <a:lnTo>
                    <a:pt x="225742" y="0"/>
                  </a:lnTo>
                  <a:lnTo>
                    <a:pt x="451484" y="0"/>
                  </a:lnTo>
                  <a:lnTo>
                    <a:pt x="677227" y="0"/>
                  </a:lnTo>
                  <a:lnTo>
                    <a:pt x="902969" y="0"/>
                  </a:lnTo>
                  <a:lnTo>
                    <a:pt x="1128711" y="0"/>
                  </a:lnTo>
                  <a:lnTo>
                    <a:pt x="1354454" y="0"/>
                  </a:lnTo>
                  <a:lnTo>
                    <a:pt x="1580196" y="0"/>
                  </a:lnTo>
                  <a:lnTo>
                    <a:pt x="1805938" y="0"/>
                  </a:lnTo>
                  <a:lnTo>
                    <a:pt x="2031681" y="0"/>
                  </a:lnTo>
                  <a:lnTo>
                    <a:pt x="2257423" y="0"/>
                  </a:lnTo>
                  <a:lnTo>
                    <a:pt x="2483165" y="0"/>
                  </a:lnTo>
                  <a:lnTo>
                    <a:pt x="2708908" y="0"/>
                  </a:lnTo>
                  <a:lnTo>
                    <a:pt x="2934650" y="0"/>
                  </a:lnTo>
                  <a:lnTo>
                    <a:pt x="3160393" y="0"/>
                  </a:lnTo>
                  <a:lnTo>
                    <a:pt x="3386135" y="0"/>
                  </a:lnTo>
                  <a:lnTo>
                    <a:pt x="3611877" y="0"/>
                  </a:lnTo>
                  <a:lnTo>
                    <a:pt x="3837620" y="0"/>
                  </a:lnTo>
                  <a:lnTo>
                    <a:pt x="4063362" y="0"/>
                  </a:lnTo>
                  <a:lnTo>
                    <a:pt x="4289104" y="26407"/>
                  </a:lnTo>
                  <a:lnTo>
                    <a:pt x="4514847" y="26407"/>
                  </a:lnTo>
                  <a:lnTo>
                    <a:pt x="4740589" y="26407"/>
                  </a:lnTo>
                  <a:lnTo>
                    <a:pt x="4966331" y="52815"/>
                  </a:lnTo>
                  <a:lnTo>
                    <a:pt x="5192074" y="79222"/>
                  </a:lnTo>
                  <a:lnTo>
                    <a:pt x="5417816" y="52815"/>
                  </a:lnTo>
                  <a:lnTo>
                    <a:pt x="5643558" y="52815"/>
                  </a:lnTo>
                </a:path>
              </a:pathLst>
            </a:custGeom>
            <a:ln w="27101" cap="flat">
              <a:solidFill>
                <a:srgbClr val="0058AB">
                  <a:alpha val="100000"/>
                </a:srgbClr>
              </a:solidFill>
              <a:prstDash val="solid"/>
              <a:round/>
            </a:ln>
          </p:spPr>
          <p:txBody>
            <a:bodyPr/>
            <a:lstStyle/>
            <a:p/>
          </p:txBody>
        </p:sp>
        <p:sp>
          <p:nvSpPr>
            <p:cNvPr id="117" name="pl117"/>
            <p:cNvSpPr/>
            <p:nvPr/>
          </p:nvSpPr>
          <p:spPr>
            <a:xfrm>
              <a:off x="1434255" y="2071041"/>
              <a:ext cx="5643558" cy="132037"/>
            </a:xfrm>
            <a:custGeom>
              <a:avLst/>
              <a:pathLst>
                <a:path w="5643558" h="132037">
                  <a:moveTo>
                    <a:pt x="0" y="0"/>
                  </a:moveTo>
                  <a:lnTo>
                    <a:pt x="225742" y="0"/>
                  </a:lnTo>
                  <a:lnTo>
                    <a:pt x="451484" y="0"/>
                  </a:lnTo>
                  <a:lnTo>
                    <a:pt x="677227" y="0"/>
                  </a:lnTo>
                  <a:lnTo>
                    <a:pt x="902969" y="0"/>
                  </a:lnTo>
                  <a:lnTo>
                    <a:pt x="1128711" y="26407"/>
                  </a:lnTo>
                  <a:lnTo>
                    <a:pt x="1354454" y="26407"/>
                  </a:lnTo>
                  <a:lnTo>
                    <a:pt x="1580196" y="26407"/>
                  </a:lnTo>
                  <a:lnTo>
                    <a:pt x="1805938" y="26407"/>
                  </a:lnTo>
                  <a:lnTo>
                    <a:pt x="2031681" y="26407"/>
                  </a:lnTo>
                  <a:lnTo>
                    <a:pt x="2257423" y="26407"/>
                  </a:lnTo>
                  <a:lnTo>
                    <a:pt x="2483165" y="26407"/>
                  </a:lnTo>
                  <a:lnTo>
                    <a:pt x="2708908" y="26407"/>
                  </a:lnTo>
                  <a:lnTo>
                    <a:pt x="2934650" y="26407"/>
                  </a:lnTo>
                  <a:lnTo>
                    <a:pt x="3160393" y="26407"/>
                  </a:lnTo>
                  <a:lnTo>
                    <a:pt x="3386135" y="26407"/>
                  </a:lnTo>
                  <a:lnTo>
                    <a:pt x="3611877" y="26407"/>
                  </a:lnTo>
                  <a:lnTo>
                    <a:pt x="3837620" y="52815"/>
                  </a:lnTo>
                  <a:lnTo>
                    <a:pt x="4063362" y="52815"/>
                  </a:lnTo>
                  <a:lnTo>
                    <a:pt x="4289104" y="26407"/>
                  </a:lnTo>
                  <a:lnTo>
                    <a:pt x="4514847" y="52815"/>
                  </a:lnTo>
                  <a:lnTo>
                    <a:pt x="4740589" y="26407"/>
                  </a:lnTo>
                  <a:lnTo>
                    <a:pt x="4966331" y="132037"/>
                  </a:lnTo>
                  <a:lnTo>
                    <a:pt x="5192074" y="132037"/>
                  </a:lnTo>
                  <a:lnTo>
                    <a:pt x="5417816" y="79222"/>
                  </a:lnTo>
                  <a:lnTo>
                    <a:pt x="5643558" y="105630"/>
                  </a:lnTo>
                </a:path>
              </a:pathLst>
            </a:custGeom>
            <a:ln w="27101" cap="flat">
              <a:solidFill>
                <a:srgbClr val="80BD41">
                  <a:alpha val="100000"/>
                </a:srgbClr>
              </a:solidFill>
              <a:prstDash val="solid"/>
              <a:round/>
            </a:ln>
          </p:spPr>
          <p:txBody>
            <a:bodyPr/>
            <a:lstStyle/>
            <a:p/>
          </p:txBody>
        </p:sp>
        <p:sp>
          <p:nvSpPr>
            <p:cNvPr id="118" name="tx118"/>
            <p:cNvSpPr/>
            <p:nvPr/>
          </p:nvSpPr>
          <p:spPr>
            <a:xfrm>
              <a:off x="1365926"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2494638"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3623350"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4752062"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2" name="tx122"/>
            <p:cNvSpPr/>
            <p:nvPr/>
          </p:nvSpPr>
          <p:spPr>
            <a:xfrm>
              <a:off x="5655031"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3" name="tx123"/>
            <p:cNvSpPr/>
            <p:nvPr/>
          </p:nvSpPr>
          <p:spPr>
            <a:xfrm>
              <a:off x="5880773"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4" name="tx124"/>
            <p:cNvSpPr/>
            <p:nvPr/>
          </p:nvSpPr>
          <p:spPr>
            <a:xfrm>
              <a:off x="6106516"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5" name="tx125"/>
            <p:cNvSpPr/>
            <p:nvPr/>
          </p:nvSpPr>
          <p:spPr>
            <a:xfrm>
              <a:off x="6332258"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6" name="tx126"/>
            <p:cNvSpPr/>
            <p:nvPr/>
          </p:nvSpPr>
          <p:spPr>
            <a:xfrm>
              <a:off x="6558000"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7" name="tx127"/>
            <p:cNvSpPr/>
            <p:nvPr/>
          </p:nvSpPr>
          <p:spPr>
            <a:xfrm>
              <a:off x="6783743"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8" name="tx128"/>
            <p:cNvSpPr/>
            <p:nvPr/>
          </p:nvSpPr>
          <p:spPr>
            <a:xfrm>
              <a:off x="7009485"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9" name="tx129"/>
            <p:cNvSpPr/>
            <p:nvPr/>
          </p:nvSpPr>
          <p:spPr>
            <a:xfrm>
              <a:off x="1365926"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0" name="tx130"/>
            <p:cNvSpPr/>
            <p:nvPr/>
          </p:nvSpPr>
          <p:spPr>
            <a:xfrm>
              <a:off x="2494638"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1" name="tx131"/>
            <p:cNvSpPr/>
            <p:nvPr/>
          </p:nvSpPr>
          <p:spPr>
            <a:xfrm>
              <a:off x="3623350"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2" name="tx132"/>
            <p:cNvSpPr/>
            <p:nvPr/>
          </p:nvSpPr>
          <p:spPr>
            <a:xfrm>
              <a:off x="4752062"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3" name="tx133"/>
            <p:cNvSpPr/>
            <p:nvPr/>
          </p:nvSpPr>
          <p:spPr>
            <a:xfrm>
              <a:off x="5655031"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4" name="tx134"/>
            <p:cNvSpPr/>
            <p:nvPr/>
          </p:nvSpPr>
          <p:spPr>
            <a:xfrm>
              <a:off x="5880773"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5" name="tx135"/>
            <p:cNvSpPr/>
            <p:nvPr/>
          </p:nvSpPr>
          <p:spPr>
            <a:xfrm>
              <a:off x="6106516"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6" name="tx136"/>
            <p:cNvSpPr/>
            <p:nvPr/>
          </p:nvSpPr>
          <p:spPr>
            <a:xfrm>
              <a:off x="6332258"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7" name="tx137"/>
            <p:cNvSpPr/>
            <p:nvPr/>
          </p:nvSpPr>
          <p:spPr>
            <a:xfrm>
              <a:off x="6558000"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8" name="tx138"/>
            <p:cNvSpPr/>
            <p:nvPr/>
          </p:nvSpPr>
          <p:spPr>
            <a:xfrm>
              <a:off x="6783743"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9" name="tx139"/>
            <p:cNvSpPr/>
            <p:nvPr/>
          </p:nvSpPr>
          <p:spPr>
            <a:xfrm>
              <a:off x="7009485"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40" name="tx140"/>
            <p:cNvSpPr/>
            <p:nvPr/>
          </p:nvSpPr>
          <p:spPr>
            <a:xfrm>
              <a:off x="857700"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1" name="tx141"/>
            <p:cNvSpPr/>
            <p:nvPr/>
          </p:nvSpPr>
          <p:spPr>
            <a:xfrm>
              <a:off x="571671" y="4044809"/>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142" name="tx142"/>
            <p:cNvSpPr/>
            <p:nvPr/>
          </p:nvSpPr>
          <p:spPr>
            <a:xfrm>
              <a:off x="508103" y="346166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43" name="tx143"/>
            <p:cNvSpPr/>
            <p:nvPr/>
          </p:nvSpPr>
          <p:spPr>
            <a:xfrm>
              <a:off x="508103" y="287851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a:t>
              </a:r>
            </a:p>
          </p:txBody>
        </p:sp>
        <p:sp>
          <p:nvSpPr>
            <p:cNvPr id="144" name="tx144"/>
            <p:cNvSpPr/>
            <p:nvPr/>
          </p:nvSpPr>
          <p:spPr>
            <a:xfrm>
              <a:off x="508103" y="229536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45" name="tx145"/>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6" name="tx146"/>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7" name="tx147"/>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8" name="tx148"/>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9" name="tx149"/>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50" name="tx150"/>
            <p:cNvSpPr/>
            <p:nvPr/>
          </p:nvSpPr>
          <p:spPr>
            <a:xfrm rot="-5400000">
              <a:off x="130625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51" name="tx151"/>
            <p:cNvSpPr/>
            <p:nvPr/>
          </p:nvSpPr>
          <p:spPr>
            <a:xfrm rot="-5400000">
              <a:off x="24349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2" name="tx152"/>
            <p:cNvSpPr/>
            <p:nvPr/>
          </p:nvSpPr>
          <p:spPr>
            <a:xfrm rot="-5400000">
              <a:off x="356367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3" name="tx153"/>
            <p:cNvSpPr/>
            <p:nvPr/>
          </p:nvSpPr>
          <p:spPr>
            <a:xfrm rot="-5400000">
              <a:off x="469238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4" name="tx154"/>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6" name="tx156"/>
            <p:cNvSpPr/>
            <p:nvPr/>
          </p:nvSpPr>
          <p:spPr>
            <a:xfrm rot="-5400000">
              <a:off x="807849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7" name="tx157"/>
            <p:cNvSpPr/>
            <p:nvPr/>
          </p:nvSpPr>
          <p:spPr>
            <a:xfrm rot="-5400000">
              <a:off x="559535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8" name="tx158"/>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9" name="tx159"/>
            <p:cNvSpPr/>
            <p:nvPr/>
          </p:nvSpPr>
          <p:spPr>
            <a:xfrm rot="-5400000">
              <a:off x="604684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60" name="tx160"/>
            <p:cNvSpPr/>
            <p:nvPr/>
          </p:nvSpPr>
          <p:spPr>
            <a:xfrm rot="-5400000">
              <a:off x="627258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1" name="tx161"/>
            <p:cNvSpPr/>
            <p:nvPr/>
          </p:nvSpPr>
          <p:spPr>
            <a:xfrm rot="-5400000">
              <a:off x="6498299"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2" name="tx162"/>
            <p:cNvSpPr/>
            <p:nvPr/>
          </p:nvSpPr>
          <p:spPr>
            <a:xfrm rot="-5400000">
              <a:off x="672407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3" name="tx163"/>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4" name="tx164"/>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5" name="tx165"/>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6" name="rc166"/>
            <p:cNvSpPr/>
            <p:nvPr/>
          </p:nvSpPr>
          <p:spPr>
            <a:xfrm>
              <a:off x="1715824" y="5522891"/>
              <a:ext cx="201455" cy="201456"/>
            </a:xfrm>
            <a:prstGeom prst="rect">
              <a:avLst/>
            </a:prstGeom>
            <a:solidFill>
              <a:srgbClr val="80BD41">
                <a:alpha val="100000"/>
              </a:srgbClr>
            </a:solidFill>
          </p:spPr>
          <p:txBody>
            <a:bodyPr/>
            <a:lstStyle/>
            <a:p/>
          </p:txBody>
        </p:sp>
        <p:sp>
          <p:nvSpPr>
            <p:cNvPr id="167" name="rc167"/>
            <p:cNvSpPr/>
            <p:nvPr/>
          </p:nvSpPr>
          <p:spPr>
            <a:xfrm>
              <a:off x="2617773" y="5522891"/>
              <a:ext cx="201456" cy="201456"/>
            </a:xfrm>
            <a:prstGeom prst="rect">
              <a:avLst/>
            </a:prstGeom>
            <a:solidFill>
              <a:srgbClr val="1CABE2">
                <a:alpha val="100000"/>
              </a:srgbClr>
            </a:solidFill>
          </p:spPr>
          <p:txBody>
            <a:bodyPr/>
            <a:lstStyle/>
            <a:p/>
          </p:txBody>
        </p:sp>
        <p:sp>
          <p:nvSpPr>
            <p:cNvPr id="168" name="rc168"/>
            <p:cNvSpPr/>
            <p:nvPr/>
          </p:nvSpPr>
          <p:spPr>
            <a:xfrm>
              <a:off x="3690596" y="5522891"/>
              <a:ext cx="201456" cy="201456"/>
            </a:xfrm>
            <a:prstGeom prst="rect">
              <a:avLst/>
            </a:prstGeom>
            <a:solidFill>
              <a:srgbClr val="0058AB">
                <a:alpha val="100000"/>
              </a:srgbClr>
            </a:solidFill>
          </p:spPr>
          <p:txBody>
            <a:bodyPr/>
            <a:lstStyle/>
            <a:p/>
          </p:txBody>
        </p:sp>
        <p:sp>
          <p:nvSpPr>
            <p:cNvPr id="169" name="rc169"/>
            <p:cNvSpPr/>
            <p:nvPr/>
          </p:nvSpPr>
          <p:spPr>
            <a:xfrm>
              <a:off x="4685930" y="5522891"/>
              <a:ext cx="201456" cy="201456"/>
            </a:xfrm>
            <a:prstGeom prst="rect">
              <a:avLst/>
            </a:prstGeom>
            <a:solidFill>
              <a:srgbClr val="FFC20E">
                <a:alpha val="100000"/>
              </a:srgbClr>
            </a:solidFill>
          </p:spPr>
          <p:txBody>
            <a:bodyPr/>
            <a:lstStyle/>
            <a:p/>
          </p:txBody>
        </p:sp>
        <p:sp>
          <p:nvSpPr>
            <p:cNvPr id="170" name="rc170"/>
            <p:cNvSpPr/>
            <p:nvPr/>
          </p:nvSpPr>
          <p:spPr>
            <a:xfrm>
              <a:off x="6590063" y="5522891"/>
              <a:ext cx="201456" cy="201456"/>
            </a:xfrm>
            <a:prstGeom prst="rect">
              <a:avLst/>
            </a:prstGeom>
            <a:solidFill>
              <a:srgbClr val="F26A21">
                <a:alpha val="100000"/>
              </a:srgbClr>
            </a:solidFill>
          </p:spPr>
          <p:txBody>
            <a:bodyPr/>
            <a:lstStyle/>
            <a:p/>
          </p:txBody>
        </p:sp>
        <p:sp>
          <p:nvSpPr>
            <p:cNvPr id="171" name="tx171"/>
            <p:cNvSpPr/>
            <p:nvPr/>
          </p:nvSpPr>
          <p:spPr>
            <a:xfrm>
              <a:off x="1995869"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72" name="tx172"/>
            <p:cNvSpPr/>
            <p:nvPr/>
          </p:nvSpPr>
          <p:spPr>
            <a:xfrm>
              <a:off x="2897818"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3" name="tx173"/>
            <p:cNvSpPr/>
            <p:nvPr/>
          </p:nvSpPr>
          <p:spPr>
            <a:xfrm>
              <a:off x="3970641"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4" name="tx174"/>
            <p:cNvSpPr/>
            <p:nvPr/>
          </p:nvSpPr>
          <p:spPr>
            <a:xfrm>
              <a:off x="4965975"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5" name="tx175"/>
            <p:cNvSpPr/>
            <p:nvPr/>
          </p:nvSpPr>
          <p:spPr>
            <a:xfrm>
              <a:off x="6870108"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6" name="pl176"/>
            <p:cNvSpPr/>
            <p:nvPr/>
          </p:nvSpPr>
          <p:spPr>
            <a:xfrm>
              <a:off x="3547895"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7" name="pl177"/>
            <p:cNvSpPr/>
            <p:nvPr/>
          </p:nvSpPr>
          <p:spPr>
            <a:xfrm>
              <a:off x="4877130"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8" name="tx178"/>
            <p:cNvSpPr/>
            <p:nvPr/>
          </p:nvSpPr>
          <p:spPr>
            <a:xfrm>
              <a:off x="3814994"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9" name="tx179"/>
            <p:cNvSpPr/>
            <p:nvPr/>
          </p:nvSpPr>
          <p:spPr>
            <a:xfrm>
              <a:off x="5144229"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80" name="tx180"/>
            <p:cNvSpPr/>
            <p:nvPr/>
          </p:nvSpPr>
          <p:spPr>
            <a:xfrm>
              <a:off x="983899"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81" name="tx181"/>
            <p:cNvSpPr/>
            <p:nvPr/>
          </p:nvSpPr>
          <p:spPr>
            <a:xfrm>
              <a:off x="983899" y="1511762"/>
              <a:ext cx="427793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Sweden</a:t>
              </a:r>
            </a:p>
          </p:txBody>
        </p:sp>
        <p:sp>
          <p:nvSpPr>
            <p:cNvPr id="182" name="tx182"/>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3" name="tx183"/>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4" name="tx184"/>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Sweden is projected to have a  decline in the number of surviving infants by 2030. To achieve the IA2030 ZD target, current efforts would be sufficient, however, countries must strengthen beyond the targets.</a:t>
            </a:r>
          </a:p>
        </p:txBody>
      </p:sp>
      <p:sp>
        <p:nvSpPr>
          <p:cNvPr id="18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Sweden is on track to halve zero-dose children by 2030, but sustaining progress will require continued strengthening of immunization systems.</a:t>
            </a:r>
          </a:p>
        </p:txBody>
      </p:sp>
      <p:grpSp xmlns:pic="http://schemas.openxmlformats.org/drawingml/2006/picture">
        <p:nvGrpSpPr>
          <p:cNvPr id="187" name=""/>
          <p:cNvGrpSpPr/>
          <p:nvPr/>
        </p:nvGrpSpPr>
        <p:grpSpPr>
          <a:xfrm>
            <a:off x="292608" y="1051560"/>
            <a:ext cx="8595360" cy="28575"/>
            <a:chOff x="292608" y="1051560"/>
            <a:chExt cx="8595360" cy="28575"/>
          </a:xfrm>
        </p:grpSpPr>
        <p:sp>
          <p:nvSpPr>
            <p:cNvPr id="188"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9"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629505"/>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3787292"/>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2945079"/>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2102865"/>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8" name="pl8"/>
            <p:cNvSpPr/>
            <p:nvPr/>
          </p:nvSpPr>
          <p:spPr>
            <a:xfrm>
              <a:off x="856762" y="5050611"/>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9" name="pl9"/>
            <p:cNvSpPr/>
            <p:nvPr/>
          </p:nvSpPr>
          <p:spPr>
            <a:xfrm>
              <a:off x="856762" y="4208398"/>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3366185"/>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856762" y="2523972"/>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2" name="pl12"/>
            <p:cNvSpPr/>
            <p:nvPr/>
          </p:nvSpPr>
          <p:spPr>
            <a:xfrm>
              <a:off x="856762" y="1681759"/>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3" name="pl13"/>
            <p:cNvSpPr/>
            <p:nvPr/>
          </p:nvSpPr>
          <p:spPr>
            <a:xfrm>
              <a:off x="13390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580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26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0643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061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5479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7896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314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2732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5149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7567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9985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2402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4820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723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9655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2073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4491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6908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9326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1744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4161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6579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89971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1414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832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3832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85920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1" name="rc41"/>
            <p:cNvSpPr/>
            <p:nvPr/>
          </p:nvSpPr>
          <p:spPr>
            <a:xfrm>
              <a:off x="1230292" y="4294304"/>
              <a:ext cx="217589" cy="756307"/>
            </a:xfrm>
            <a:prstGeom prst="rect">
              <a:avLst/>
            </a:prstGeom>
            <a:solidFill>
              <a:srgbClr val="0058AB">
                <a:alpha val="100000"/>
              </a:srgbClr>
            </a:solidFill>
          </p:spPr>
          <p:txBody>
            <a:bodyPr/>
            <a:lstStyle/>
            <a:p/>
          </p:txBody>
        </p:sp>
        <p:sp>
          <p:nvSpPr>
            <p:cNvPr id="42" name="rc42"/>
            <p:cNvSpPr/>
            <p:nvPr/>
          </p:nvSpPr>
          <p:spPr>
            <a:xfrm>
              <a:off x="1472058" y="4284197"/>
              <a:ext cx="217589" cy="766413"/>
            </a:xfrm>
            <a:prstGeom prst="rect">
              <a:avLst/>
            </a:prstGeom>
            <a:solidFill>
              <a:srgbClr val="0058AB">
                <a:alpha val="100000"/>
              </a:srgbClr>
            </a:solidFill>
          </p:spPr>
          <p:txBody>
            <a:bodyPr/>
            <a:lstStyle/>
            <a:p/>
          </p:txBody>
        </p:sp>
        <p:sp>
          <p:nvSpPr>
            <p:cNvPr id="43" name="rc43"/>
            <p:cNvSpPr/>
            <p:nvPr/>
          </p:nvSpPr>
          <p:spPr>
            <a:xfrm>
              <a:off x="1713825" y="4248824"/>
              <a:ext cx="217589" cy="801786"/>
            </a:xfrm>
            <a:prstGeom prst="rect">
              <a:avLst/>
            </a:prstGeom>
            <a:solidFill>
              <a:srgbClr val="0058AB">
                <a:alpha val="100000"/>
              </a:srgbClr>
            </a:solidFill>
          </p:spPr>
          <p:txBody>
            <a:bodyPr/>
            <a:lstStyle/>
            <a:p/>
          </p:txBody>
        </p:sp>
        <p:sp>
          <p:nvSpPr>
            <p:cNvPr id="44" name="rc44"/>
            <p:cNvSpPr/>
            <p:nvPr/>
          </p:nvSpPr>
          <p:spPr>
            <a:xfrm>
              <a:off x="1955592" y="4221031"/>
              <a:ext cx="217589" cy="829579"/>
            </a:xfrm>
            <a:prstGeom prst="rect">
              <a:avLst/>
            </a:prstGeom>
            <a:solidFill>
              <a:srgbClr val="0058AB">
                <a:alpha val="100000"/>
              </a:srgbClr>
            </a:solidFill>
          </p:spPr>
          <p:txBody>
            <a:bodyPr/>
            <a:lstStyle/>
            <a:p/>
          </p:txBody>
        </p:sp>
        <p:sp>
          <p:nvSpPr>
            <p:cNvPr id="45" name="rc45"/>
            <p:cNvSpPr/>
            <p:nvPr/>
          </p:nvSpPr>
          <p:spPr>
            <a:xfrm>
              <a:off x="2197358" y="4206714"/>
              <a:ext cx="217589" cy="843897"/>
            </a:xfrm>
            <a:prstGeom prst="rect">
              <a:avLst/>
            </a:prstGeom>
            <a:solidFill>
              <a:srgbClr val="0058AB">
                <a:alpha val="100000"/>
              </a:srgbClr>
            </a:solidFill>
          </p:spPr>
          <p:txBody>
            <a:bodyPr/>
            <a:lstStyle/>
            <a:p/>
          </p:txBody>
        </p:sp>
        <p:sp>
          <p:nvSpPr>
            <p:cNvPr id="46" name="rc46"/>
            <p:cNvSpPr/>
            <p:nvPr/>
          </p:nvSpPr>
          <p:spPr>
            <a:xfrm>
              <a:off x="2439125" y="4200818"/>
              <a:ext cx="217589" cy="849793"/>
            </a:xfrm>
            <a:prstGeom prst="rect">
              <a:avLst/>
            </a:prstGeom>
            <a:solidFill>
              <a:srgbClr val="0058AB">
                <a:alpha val="100000"/>
              </a:srgbClr>
            </a:solidFill>
          </p:spPr>
          <p:txBody>
            <a:bodyPr/>
            <a:lstStyle/>
            <a:p/>
          </p:txBody>
        </p:sp>
        <p:sp>
          <p:nvSpPr>
            <p:cNvPr id="47" name="rc47"/>
            <p:cNvSpPr/>
            <p:nvPr/>
          </p:nvSpPr>
          <p:spPr>
            <a:xfrm>
              <a:off x="2680891" y="4167972"/>
              <a:ext cx="217589" cy="882639"/>
            </a:xfrm>
            <a:prstGeom prst="rect">
              <a:avLst/>
            </a:prstGeom>
            <a:solidFill>
              <a:srgbClr val="0058AB">
                <a:alpha val="100000"/>
              </a:srgbClr>
            </a:solidFill>
          </p:spPr>
          <p:txBody>
            <a:bodyPr/>
            <a:lstStyle/>
            <a:p/>
          </p:txBody>
        </p:sp>
        <p:sp>
          <p:nvSpPr>
            <p:cNvPr id="48" name="rc48"/>
            <p:cNvSpPr/>
            <p:nvPr/>
          </p:nvSpPr>
          <p:spPr>
            <a:xfrm>
              <a:off x="2922658" y="4154496"/>
              <a:ext cx="217589" cy="896114"/>
            </a:xfrm>
            <a:prstGeom prst="rect">
              <a:avLst/>
            </a:prstGeom>
            <a:solidFill>
              <a:srgbClr val="0058AB">
                <a:alpha val="100000"/>
              </a:srgbClr>
            </a:solidFill>
          </p:spPr>
          <p:txBody>
            <a:bodyPr/>
            <a:lstStyle/>
            <a:p/>
          </p:txBody>
        </p:sp>
        <p:sp>
          <p:nvSpPr>
            <p:cNvPr id="49" name="rc49"/>
            <p:cNvSpPr/>
            <p:nvPr/>
          </p:nvSpPr>
          <p:spPr>
            <a:xfrm>
              <a:off x="3164425" y="4139337"/>
              <a:ext cx="217589" cy="911274"/>
            </a:xfrm>
            <a:prstGeom prst="rect">
              <a:avLst/>
            </a:prstGeom>
            <a:solidFill>
              <a:srgbClr val="0058AB">
                <a:alpha val="100000"/>
              </a:srgbClr>
            </a:solidFill>
          </p:spPr>
          <p:txBody>
            <a:bodyPr/>
            <a:lstStyle/>
            <a:p/>
          </p:txBody>
        </p:sp>
        <p:sp>
          <p:nvSpPr>
            <p:cNvPr id="50" name="rc50"/>
            <p:cNvSpPr/>
            <p:nvPr/>
          </p:nvSpPr>
          <p:spPr>
            <a:xfrm>
              <a:off x="3406191" y="4119966"/>
              <a:ext cx="217589" cy="930645"/>
            </a:xfrm>
            <a:prstGeom prst="rect">
              <a:avLst/>
            </a:prstGeom>
            <a:solidFill>
              <a:srgbClr val="0058AB">
                <a:alpha val="100000"/>
              </a:srgbClr>
            </a:solidFill>
          </p:spPr>
          <p:txBody>
            <a:bodyPr/>
            <a:lstStyle/>
            <a:p/>
          </p:txBody>
        </p:sp>
        <p:sp>
          <p:nvSpPr>
            <p:cNvPr id="51" name="rc51"/>
            <p:cNvSpPr/>
            <p:nvPr/>
          </p:nvSpPr>
          <p:spPr>
            <a:xfrm>
              <a:off x="3647958" y="4090488"/>
              <a:ext cx="217589" cy="960122"/>
            </a:xfrm>
            <a:prstGeom prst="rect">
              <a:avLst/>
            </a:prstGeom>
            <a:solidFill>
              <a:srgbClr val="0058AB">
                <a:alpha val="100000"/>
              </a:srgbClr>
            </a:solidFill>
          </p:spPr>
          <p:txBody>
            <a:bodyPr/>
            <a:lstStyle/>
            <a:p/>
          </p:txBody>
        </p:sp>
        <p:sp>
          <p:nvSpPr>
            <p:cNvPr id="52" name="rc52"/>
            <p:cNvSpPr/>
            <p:nvPr/>
          </p:nvSpPr>
          <p:spPr>
            <a:xfrm>
              <a:off x="3889725" y="4115755"/>
              <a:ext cx="217589" cy="934856"/>
            </a:xfrm>
            <a:prstGeom prst="rect">
              <a:avLst/>
            </a:prstGeom>
            <a:solidFill>
              <a:srgbClr val="0058AB">
                <a:alpha val="100000"/>
              </a:srgbClr>
            </a:solidFill>
          </p:spPr>
          <p:txBody>
            <a:bodyPr/>
            <a:lstStyle/>
            <a:p/>
          </p:txBody>
        </p:sp>
        <p:sp>
          <p:nvSpPr>
            <p:cNvPr id="53" name="rc53"/>
            <p:cNvSpPr/>
            <p:nvPr/>
          </p:nvSpPr>
          <p:spPr>
            <a:xfrm>
              <a:off x="4131491" y="4108175"/>
              <a:ext cx="217589" cy="942436"/>
            </a:xfrm>
            <a:prstGeom prst="rect">
              <a:avLst/>
            </a:prstGeom>
            <a:solidFill>
              <a:srgbClr val="0058AB">
                <a:alpha val="100000"/>
              </a:srgbClr>
            </a:solidFill>
          </p:spPr>
          <p:txBody>
            <a:bodyPr/>
            <a:lstStyle/>
            <a:p/>
          </p:txBody>
        </p:sp>
        <p:sp>
          <p:nvSpPr>
            <p:cNvPr id="54" name="rc54"/>
            <p:cNvSpPr/>
            <p:nvPr/>
          </p:nvSpPr>
          <p:spPr>
            <a:xfrm>
              <a:off x="4373258" y="4103964"/>
              <a:ext cx="217589" cy="946647"/>
            </a:xfrm>
            <a:prstGeom prst="rect">
              <a:avLst/>
            </a:prstGeom>
            <a:solidFill>
              <a:srgbClr val="0058AB">
                <a:alpha val="100000"/>
              </a:srgbClr>
            </a:solidFill>
          </p:spPr>
          <p:txBody>
            <a:bodyPr/>
            <a:lstStyle/>
            <a:p/>
          </p:txBody>
        </p:sp>
        <p:sp>
          <p:nvSpPr>
            <p:cNvPr id="55" name="rc55"/>
            <p:cNvSpPr/>
            <p:nvPr/>
          </p:nvSpPr>
          <p:spPr>
            <a:xfrm>
              <a:off x="4615025" y="4093857"/>
              <a:ext cx="217589" cy="956754"/>
            </a:xfrm>
            <a:prstGeom prst="rect">
              <a:avLst/>
            </a:prstGeom>
            <a:solidFill>
              <a:srgbClr val="0058AB">
                <a:alpha val="100000"/>
              </a:srgbClr>
            </a:solidFill>
          </p:spPr>
          <p:txBody>
            <a:bodyPr/>
            <a:lstStyle/>
            <a:p/>
          </p:txBody>
        </p:sp>
        <p:sp>
          <p:nvSpPr>
            <p:cNvPr id="56" name="rc56"/>
            <p:cNvSpPr/>
            <p:nvPr/>
          </p:nvSpPr>
          <p:spPr>
            <a:xfrm>
              <a:off x="4856791" y="4092173"/>
              <a:ext cx="217589" cy="958438"/>
            </a:xfrm>
            <a:prstGeom prst="rect">
              <a:avLst/>
            </a:prstGeom>
            <a:solidFill>
              <a:srgbClr val="0058AB">
                <a:alpha val="100000"/>
              </a:srgbClr>
            </a:solidFill>
          </p:spPr>
          <p:txBody>
            <a:bodyPr/>
            <a:lstStyle/>
            <a:p/>
          </p:txBody>
        </p:sp>
        <p:sp>
          <p:nvSpPr>
            <p:cNvPr id="57" name="rc57"/>
            <p:cNvSpPr/>
            <p:nvPr/>
          </p:nvSpPr>
          <p:spPr>
            <a:xfrm>
              <a:off x="5098558" y="4077855"/>
              <a:ext cx="217589" cy="972756"/>
            </a:xfrm>
            <a:prstGeom prst="rect">
              <a:avLst/>
            </a:prstGeom>
            <a:solidFill>
              <a:srgbClr val="0058AB">
                <a:alpha val="100000"/>
              </a:srgbClr>
            </a:solidFill>
          </p:spPr>
          <p:txBody>
            <a:bodyPr/>
            <a:lstStyle/>
            <a:p/>
          </p:txBody>
        </p:sp>
        <p:sp>
          <p:nvSpPr>
            <p:cNvPr id="58" name="rc58"/>
            <p:cNvSpPr/>
            <p:nvPr/>
          </p:nvSpPr>
          <p:spPr>
            <a:xfrm>
              <a:off x="5340325" y="4088804"/>
              <a:ext cx="217589" cy="961807"/>
            </a:xfrm>
            <a:prstGeom prst="rect">
              <a:avLst/>
            </a:prstGeom>
            <a:solidFill>
              <a:srgbClr val="0058AB">
                <a:alpha val="100000"/>
              </a:srgbClr>
            </a:solidFill>
          </p:spPr>
          <p:txBody>
            <a:bodyPr/>
            <a:lstStyle/>
            <a:p/>
          </p:txBody>
        </p:sp>
        <p:sp>
          <p:nvSpPr>
            <p:cNvPr id="59" name="rc59"/>
            <p:cNvSpPr/>
            <p:nvPr/>
          </p:nvSpPr>
          <p:spPr>
            <a:xfrm>
              <a:off x="5582091" y="4086277"/>
              <a:ext cx="217589" cy="964333"/>
            </a:xfrm>
            <a:prstGeom prst="rect">
              <a:avLst/>
            </a:prstGeom>
            <a:solidFill>
              <a:srgbClr val="0058AB">
                <a:alpha val="100000"/>
              </a:srgbClr>
            </a:solidFill>
          </p:spPr>
          <p:txBody>
            <a:bodyPr/>
            <a:lstStyle/>
            <a:p/>
          </p:txBody>
        </p:sp>
        <p:sp>
          <p:nvSpPr>
            <p:cNvPr id="60" name="rc60"/>
            <p:cNvSpPr/>
            <p:nvPr/>
          </p:nvSpPr>
          <p:spPr>
            <a:xfrm>
              <a:off x="5823858" y="3139630"/>
              <a:ext cx="217589" cy="1910981"/>
            </a:xfrm>
            <a:prstGeom prst="rect">
              <a:avLst/>
            </a:prstGeom>
            <a:solidFill>
              <a:srgbClr val="0058AB">
                <a:alpha val="100000"/>
              </a:srgbClr>
            </a:solidFill>
          </p:spPr>
          <p:txBody>
            <a:bodyPr/>
            <a:lstStyle/>
            <a:p/>
          </p:txBody>
        </p:sp>
        <p:sp>
          <p:nvSpPr>
            <p:cNvPr id="61" name="rc61"/>
            <p:cNvSpPr/>
            <p:nvPr/>
          </p:nvSpPr>
          <p:spPr>
            <a:xfrm>
              <a:off x="6065625" y="3156474"/>
              <a:ext cx="217589" cy="1894137"/>
            </a:xfrm>
            <a:prstGeom prst="rect">
              <a:avLst/>
            </a:prstGeom>
            <a:solidFill>
              <a:srgbClr val="0058AB">
                <a:alpha val="100000"/>
              </a:srgbClr>
            </a:solidFill>
          </p:spPr>
          <p:txBody>
            <a:bodyPr/>
            <a:lstStyle/>
            <a:p/>
          </p:txBody>
        </p:sp>
        <p:sp>
          <p:nvSpPr>
            <p:cNvPr id="62" name="rc62"/>
            <p:cNvSpPr/>
            <p:nvPr/>
          </p:nvSpPr>
          <p:spPr>
            <a:xfrm>
              <a:off x="6307391" y="3146367"/>
              <a:ext cx="217589" cy="1904243"/>
            </a:xfrm>
            <a:prstGeom prst="rect">
              <a:avLst/>
            </a:prstGeom>
            <a:solidFill>
              <a:srgbClr val="0058AB">
                <a:alpha val="100000"/>
              </a:srgbClr>
            </a:solidFill>
          </p:spPr>
          <p:txBody>
            <a:bodyPr/>
            <a:lstStyle/>
            <a:p/>
          </p:txBody>
        </p:sp>
        <p:sp>
          <p:nvSpPr>
            <p:cNvPr id="63" name="rc63"/>
            <p:cNvSpPr/>
            <p:nvPr/>
          </p:nvSpPr>
          <p:spPr>
            <a:xfrm>
              <a:off x="6549158" y="2406062"/>
              <a:ext cx="217589" cy="2644549"/>
            </a:xfrm>
            <a:prstGeom prst="rect">
              <a:avLst/>
            </a:prstGeom>
            <a:solidFill>
              <a:srgbClr val="0058AB">
                <a:alpha val="100000"/>
              </a:srgbClr>
            </a:solidFill>
          </p:spPr>
          <p:txBody>
            <a:bodyPr/>
            <a:lstStyle/>
            <a:p/>
          </p:txBody>
        </p:sp>
        <p:sp>
          <p:nvSpPr>
            <p:cNvPr id="64" name="rc64"/>
            <p:cNvSpPr/>
            <p:nvPr/>
          </p:nvSpPr>
          <p:spPr>
            <a:xfrm>
              <a:off x="6790924" y="1757558"/>
              <a:ext cx="217589" cy="3293053"/>
            </a:xfrm>
            <a:prstGeom prst="rect">
              <a:avLst/>
            </a:prstGeom>
            <a:solidFill>
              <a:srgbClr val="0058AB">
                <a:alpha val="100000"/>
              </a:srgbClr>
            </a:solidFill>
          </p:spPr>
          <p:txBody>
            <a:bodyPr/>
            <a:lstStyle/>
            <a:p/>
          </p:txBody>
        </p:sp>
        <p:sp>
          <p:nvSpPr>
            <p:cNvPr id="65" name="rc65"/>
            <p:cNvSpPr/>
            <p:nvPr/>
          </p:nvSpPr>
          <p:spPr>
            <a:xfrm>
              <a:off x="7032691" y="2591349"/>
              <a:ext cx="217589" cy="2459262"/>
            </a:xfrm>
            <a:prstGeom prst="rect">
              <a:avLst/>
            </a:prstGeom>
            <a:solidFill>
              <a:srgbClr val="0058AB">
                <a:alpha val="100000"/>
              </a:srgbClr>
            </a:solidFill>
          </p:spPr>
          <p:txBody>
            <a:bodyPr/>
            <a:lstStyle/>
            <a:p/>
          </p:txBody>
        </p:sp>
        <p:sp>
          <p:nvSpPr>
            <p:cNvPr id="66" name="rc66"/>
            <p:cNvSpPr/>
            <p:nvPr/>
          </p:nvSpPr>
          <p:spPr>
            <a:xfrm>
              <a:off x="7274458" y="2603140"/>
              <a:ext cx="217589" cy="2447471"/>
            </a:xfrm>
            <a:prstGeom prst="rect">
              <a:avLst/>
            </a:prstGeom>
            <a:solidFill>
              <a:srgbClr val="0058AB">
                <a:alpha val="100000"/>
              </a:srgbClr>
            </a:solidFill>
          </p:spPr>
          <p:txBody>
            <a:bodyPr/>
            <a:lstStyle/>
            <a:p/>
          </p:txBody>
        </p:sp>
        <p:sp>
          <p:nvSpPr>
            <p:cNvPr id="67" name="rc67"/>
            <p:cNvSpPr/>
            <p:nvPr/>
          </p:nvSpPr>
          <p:spPr>
            <a:xfrm>
              <a:off x="8483291" y="4095542"/>
              <a:ext cx="217589" cy="955069"/>
            </a:xfrm>
            <a:prstGeom prst="rect">
              <a:avLst/>
            </a:prstGeom>
            <a:solidFill>
              <a:srgbClr val="69DBFF">
                <a:alpha val="100000"/>
              </a:srgbClr>
            </a:solidFill>
          </p:spPr>
          <p:txBody>
            <a:bodyPr/>
            <a:lstStyle/>
            <a:p/>
          </p:txBody>
        </p:sp>
        <p:sp>
          <p:nvSpPr>
            <p:cNvPr id="68" name="pl68"/>
            <p:cNvSpPr/>
            <p:nvPr/>
          </p:nvSpPr>
          <p:spPr>
            <a:xfrm>
              <a:off x="6174420" y="3139630"/>
              <a:ext cx="2417666" cy="955490"/>
            </a:xfrm>
            <a:custGeom>
              <a:avLst/>
              <a:pathLst>
                <a:path w="2417666" h="955490">
                  <a:moveTo>
                    <a:pt x="0" y="0"/>
                  </a:moveTo>
                  <a:lnTo>
                    <a:pt x="241766" y="95549"/>
                  </a:lnTo>
                  <a:lnTo>
                    <a:pt x="483533" y="191098"/>
                  </a:lnTo>
                  <a:lnTo>
                    <a:pt x="725299" y="286647"/>
                  </a:lnTo>
                  <a:lnTo>
                    <a:pt x="967066" y="382196"/>
                  </a:lnTo>
                  <a:lnTo>
                    <a:pt x="1208833" y="477745"/>
                  </a:lnTo>
                  <a:lnTo>
                    <a:pt x="1450599" y="573294"/>
                  </a:lnTo>
                  <a:lnTo>
                    <a:pt x="1692366" y="668843"/>
                  </a:lnTo>
                  <a:lnTo>
                    <a:pt x="1934133" y="764392"/>
                  </a:lnTo>
                  <a:lnTo>
                    <a:pt x="2175899" y="859941"/>
                  </a:lnTo>
                  <a:lnTo>
                    <a:pt x="2417666" y="955490"/>
                  </a:lnTo>
                </a:path>
              </a:pathLst>
            </a:custGeom>
            <a:ln w="13550" cap="flat">
              <a:solidFill>
                <a:srgbClr val="000000">
                  <a:alpha val="100000"/>
                </a:srgbClr>
              </a:solidFill>
              <a:prstDash val="solid"/>
              <a:round/>
            </a:ln>
          </p:spPr>
          <p:txBody>
            <a:bodyPr/>
            <a:lstStyle/>
            <a:p/>
          </p:txBody>
        </p:sp>
        <p:sp>
          <p:nvSpPr>
            <p:cNvPr id="69" name="pt69"/>
            <p:cNvSpPr/>
            <p:nvPr/>
          </p:nvSpPr>
          <p:spPr>
            <a:xfrm>
              <a:off x="6149594" y="311480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391360" y="321035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633127" y="330590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874894" y="340145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116660" y="349700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358427" y="359254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600193" y="368809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841960" y="378364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083727" y="387919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325493" y="397474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567260" y="407029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tx80"/>
            <p:cNvSpPr/>
            <p:nvPr/>
          </p:nvSpPr>
          <p:spPr>
            <a:xfrm>
              <a:off x="730564"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1" name="tx81"/>
            <p:cNvSpPr/>
            <p:nvPr/>
          </p:nvSpPr>
          <p:spPr>
            <a:xfrm>
              <a:off x="508103" y="4150969"/>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a:t>
              </a:r>
            </a:p>
          </p:txBody>
        </p:sp>
        <p:sp>
          <p:nvSpPr>
            <p:cNvPr id="82" name="tx82"/>
            <p:cNvSpPr/>
            <p:nvPr/>
          </p:nvSpPr>
          <p:spPr>
            <a:xfrm>
              <a:off x="508103" y="3308756"/>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83" name="tx83"/>
            <p:cNvSpPr/>
            <p:nvPr/>
          </p:nvSpPr>
          <p:spPr>
            <a:xfrm>
              <a:off x="508103" y="2466543"/>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a:t>
              </a:r>
            </a:p>
          </p:txBody>
        </p:sp>
        <p:sp>
          <p:nvSpPr>
            <p:cNvPr id="84" name="tx84"/>
            <p:cNvSpPr/>
            <p:nvPr/>
          </p:nvSpPr>
          <p:spPr>
            <a:xfrm>
              <a:off x="508103" y="1624330"/>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a:t>
              </a:r>
            </a:p>
          </p:txBody>
        </p:sp>
        <p:sp>
          <p:nvSpPr>
            <p:cNvPr id="85" name="tx85"/>
            <p:cNvSpPr/>
            <p:nvPr/>
          </p:nvSpPr>
          <p:spPr>
            <a:xfrm rot="-5400000">
              <a:off x="12181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6" name="tx86"/>
            <p:cNvSpPr/>
            <p:nvPr/>
          </p:nvSpPr>
          <p:spPr>
            <a:xfrm rot="-5400000">
              <a:off x="14599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7" name="tx87"/>
            <p:cNvSpPr/>
            <p:nvPr/>
          </p:nvSpPr>
          <p:spPr>
            <a:xfrm rot="-5400000">
              <a:off x="17017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8" name="tx88"/>
            <p:cNvSpPr/>
            <p:nvPr/>
          </p:nvSpPr>
          <p:spPr>
            <a:xfrm rot="-5400000">
              <a:off x="194347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9" name="tx89"/>
            <p:cNvSpPr/>
            <p:nvPr/>
          </p:nvSpPr>
          <p:spPr>
            <a:xfrm rot="-5400000">
              <a:off x="21852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0" name="tx90"/>
            <p:cNvSpPr/>
            <p:nvPr/>
          </p:nvSpPr>
          <p:spPr>
            <a:xfrm rot="-5400000">
              <a:off x="24270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1" name="tx91"/>
            <p:cNvSpPr/>
            <p:nvPr/>
          </p:nvSpPr>
          <p:spPr>
            <a:xfrm rot="-5400000">
              <a:off x="26687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2" name="tx92"/>
            <p:cNvSpPr/>
            <p:nvPr/>
          </p:nvSpPr>
          <p:spPr>
            <a:xfrm rot="-5400000">
              <a:off x="29105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3" name="tx93"/>
            <p:cNvSpPr/>
            <p:nvPr/>
          </p:nvSpPr>
          <p:spPr>
            <a:xfrm rot="-5400000">
              <a:off x="31523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4" name="tx94"/>
            <p:cNvSpPr/>
            <p:nvPr/>
          </p:nvSpPr>
          <p:spPr>
            <a:xfrm rot="-5400000">
              <a:off x="33940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5" name="tx95"/>
            <p:cNvSpPr/>
            <p:nvPr/>
          </p:nvSpPr>
          <p:spPr>
            <a:xfrm rot="-5400000">
              <a:off x="36358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6" name="tx96"/>
            <p:cNvSpPr/>
            <p:nvPr/>
          </p:nvSpPr>
          <p:spPr>
            <a:xfrm rot="-5400000">
              <a:off x="38776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7" name="tx97"/>
            <p:cNvSpPr/>
            <p:nvPr/>
          </p:nvSpPr>
          <p:spPr>
            <a:xfrm rot="-5400000">
              <a:off x="41193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8" name="tx98"/>
            <p:cNvSpPr/>
            <p:nvPr/>
          </p:nvSpPr>
          <p:spPr>
            <a:xfrm rot="-5400000">
              <a:off x="436113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9" name="tx99"/>
            <p:cNvSpPr/>
            <p:nvPr/>
          </p:nvSpPr>
          <p:spPr>
            <a:xfrm rot="-5400000">
              <a:off x="46029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0" name="tx100"/>
            <p:cNvSpPr/>
            <p:nvPr/>
          </p:nvSpPr>
          <p:spPr>
            <a:xfrm rot="-5400000">
              <a:off x="48446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1" name="tx101"/>
            <p:cNvSpPr/>
            <p:nvPr/>
          </p:nvSpPr>
          <p:spPr>
            <a:xfrm rot="-5400000">
              <a:off x="50864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2" name="tx102"/>
            <p:cNvSpPr/>
            <p:nvPr/>
          </p:nvSpPr>
          <p:spPr>
            <a:xfrm rot="-5400000">
              <a:off x="53282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3" name="tx103"/>
            <p:cNvSpPr/>
            <p:nvPr/>
          </p:nvSpPr>
          <p:spPr>
            <a:xfrm rot="-5400000">
              <a:off x="55699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4" name="tx104"/>
            <p:cNvSpPr/>
            <p:nvPr/>
          </p:nvSpPr>
          <p:spPr>
            <a:xfrm rot="-5400000">
              <a:off x="58117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5" name="tx105"/>
            <p:cNvSpPr/>
            <p:nvPr/>
          </p:nvSpPr>
          <p:spPr>
            <a:xfrm rot="-5400000">
              <a:off x="60535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6" name="tx106"/>
            <p:cNvSpPr/>
            <p:nvPr/>
          </p:nvSpPr>
          <p:spPr>
            <a:xfrm rot="-5400000">
              <a:off x="62952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7" name="tx107"/>
            <p:cNvSpPr/>
            <p:nvPr/>
          </p:nvSpPr>
          <p:spPr>
            <a:xfrm rot="-5400000">
              <a:off x="65370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8" name="tx108"/>
            <p:cNvSpPr/>
            <p:nvPr/>
          </p:nvSpPr>
          <p:spPr>
            <a:xfrm rot="-5400000">
              <a:off x="6778803"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9" name="tx109"/>
            <p:cNvSpPr/>
            <p:nvPr/>
          </p:nvSpPr>
          <p:spPr>
            <a:xfrm rot="-5400000">
              <a:off x="70205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0" name="tx110"/>
            <p:cNvSpPr/>
            <p:nvPr/>
          </p:nvSpPr>
          <p:spPr>
            <a:xfrm rot="-5400000">
              <a:off x="72623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1" name="tx111"/>
            <p:cNvSpPr/>
            <p:nvPr/>
          </p:nvSpPr>
          <p:spPr>
            <a:xfrm rot="-5400000">
              <a:off x="72623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2" name="tx112"/>
            <p:cNvSpPr/>
            <p:nvPr/>
          </p:nvSpPr>
          <p:spPr>
            <a:xfrm rot="-5400000">
              <a:off x="8471169"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3" name="tx113"/>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4" name="rc114"/>
            <p:cNvSpPr/>
            <p:nvPr/>
          </p:nvSpPr>
          <p:spPr>
            <a:xfrm>
              <a:off x="3629600" y="5900002"/>
              <a:ext cx="201456" cy="201456"/>
            </a:xfrm>
            <a:prstGeom prst="rect">
              <a:avLst/>
            </a:prstGeom>
            <a:solidFill>
              <a:srgbClr val="0058AB">
                <a:alpha val="100000"/>
              </a:srgbClr>
            </a:solidFill>
          </p:spPr>
          <p:txBody>
            <a:bodyPr/>
            <a:lstStyle/>
            <a:p/>
          </p:txBody>
        </p:sp>
        <p:sp>
          <p:nvSpPr>
            <p:cNvPr id="115" name="rc115"/>
            <p:cNvSpPr/>
            <p:nvPr/>
          </p:nvSpPr>
          <p:spPr>
            <a:xfrm>
              <a:off x="4531686" y="5900002"/>
              <a:ext cx="201456" cy="201456"/>
            </a:xfrm>
            <a:prstGeom prst="rect">
              <a:avLst/>
            </a:prstGeom>
            <a:solidFill>
              <a:srgbClr val="69DBFF">
                <a:alpha val="100000"/>
              </a:srgbClr>
            </a:solidFill>
          </p:spPr>
          <p:txBody>
            <a:bodyPr/>
            <a:lstStyle/>
            <a:p/>
          </p:txBody>
        </p:sp>
        <p:sp>
          <p:nvSpPr>
            <p:cNvPr id="116" name="tx116"/>
            <p:cNvSpPr/>
            <p:nvPr/>
          </p:nvSpPr>
          <p:spPr>
            <a:xfrm>
              <a:off x="3909645"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7" name="tx117"/>
            <p:cNvSpPr/>
            <p:nvPr/>
          </p:nvSpPr>
          <p:spPr>
            <a:xfrm>
              <a:off x="4811731"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8" name="tx118"/>
            <p:cNvSpPr/>
            <p:nvPr/>
          </p:nvSpPr>
          <p:spPr>
            <a:xfrm>
              <a:off x="1960140" y="1330710"/>
              <a:ext cx="60108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Sweden</a:t>
              </a:r>
            </a:p>
          </p:txBody>
        </p:sp>
        <p:sp>
          <p:nvSpPr>
            <p:cNvPr id="119" name="tx119"/>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0" name="tx120"/>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1" name="tx121"/>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2" name="tx122"/>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71% higher than the annual number proposed to reach the target, based on a linear trajectory of decline.</a:t>
            </a:r>
          </a:p>
        </p:txBody>
      </p:sp>
      <p:sp>
        <p:nvSpPr>
          <p:cNvPr id="12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71% above the annual IA2030 goal, putting the 2030 goal at serious risk without accelerated action.</a:t>
            </a:r>
          </a:p>
        </p:txBody>
      </p:sp>
      <p:grpSp xmlns:pic="http://schemas.openxmlformats.org/drawingml/2006/picture">
        <p:nvGrpSpPr>
          <p:cNvPr id="125" name=""/>
          <p:cNvGrpSpPr/>
          <p:nvPr/>
        </p:nvGrpSpPr>
        <p:grpSpPr>
          <a:xfrm>
            <a:off x="292608" y="1051560"/>
            <a:ext cx="8595360" cy="28575"/>
            <a:chOff x="292608" y="1051560"/>
            <a:chExt cx="8595360" cy="28575"/>
          </a:xfrm>
        </p:grpSpPr>
        <p:sp>
          <p:nvSpPr>
            <p:cNvPr id="12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1776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3726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85675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27625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72751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14701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56650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98600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276347"/>
              <a:ext cx="239888" cy="1031674"/>
            </a:xfrm>
            <a:prstGeom prst="rect">
              <a:avLst/>
            </a:prstGeom>
            <a:solidFill>
              <a:srgbClr val="80BD41">
                <a:alpha val="100000"/>
              </a:srgbClr>
            </a:solidFill>
          </p:spPr>
          <p:txBody>
            <a:bodyPr/>
            <a:lstStyle/>
            <a:p/>
          </p:txBody>
        </p:sp>
        <p:sp>
          <p:nvSpPr>
            <p:cNvPr id="26" name="rc26"/>
            <p:cNvSpPr/>
            <p:nvPr/>
          </p:nvSpPr>
          <p:spPr>
            <a:xfrm>
              <a:off x="1296273" y="3265898"/>
              <a:ext cx="239888" cy="10449"/>
            </a:xfrm>
            <a:prstGeom prst="rect">
              <a:avLst/>
            </a:prstGeom>
            <a:solidFill>
              <a:srgbClr val="1CABE2">
                <a:alpha val="100000"/>
              </a:srgbClr>
            </a:solidFill>
          </p:spPr>
          <p:txBody>
            <a:bodyPr/>
            <a:lstStyle/>
            <a:p/>
          </p:txBody>
        </p:sp>
        <p:sp>
          <p:nvSpPr>
            <p:cNvPr id="27" name="rc27"/>
            <p:cNvSpPr/>
            <p:nvPr/>
          </p:nvSpPr>
          <p:spPr>
            <a:xfrm>
              <a:off x="1562816" y="3262067"/>
              <a:ext cx="239888" cy="1045954"/>
            </a:xfrm>
            <a:prstGeom prst="rect">
              <a:avLst/>
            </a:prstGeom>
            <a:solidFill>
              <a:srgbClr val="80BD41">
                <a:alpha val="100000"/>
              </a:srgbClr>
            </a:solidFill>
          </p:spPr>
          <p:txBody>
            <a:bodyPr/>
            <a:lstStyle/>
            <a:p/>
          </p:txBody>
        </p:sp>
        <p:sp>
          <p:nvSpPr>
            <p:cNvPr id="28" name="rc28"/>
            <p:cNvSpPr/>
            <p:nvPr/>
          </p:nvSpPr>
          <p:spPr>
            <a:xfrm>
              <a:off x="1562816" y="3251501"/>
              <a:ext cx="239888" cy="10565"/>
            </a:xfrm>
            <a:prstGeom prst="rect">
              <a:avLst/>
            </a:prstGeom>
            <a:solidFill>
              <a:srgbClr val="1CABE2">
                <a:alpha val="100000"/>
              </a:srgbClr>
            </a:solidFill>
          </p:spPr>
          <p:txBody>
            <a:bodyPr/>
            <a:lstStyle/>
            <a:p/>
          </p:txBody>
        </p:sp>
        <p:sp>
          <p:nvSpPr>
            <p:cNvPr id="29" name="rc29"/>
            <p:cNvSpPr/>
            <p:nvPr/>
          </p:nvSpPr>
          <p:spPr>
            <a:xfrm>
              <a:off x="1829360" y="3214349"/>
              <a:ext cx="239888" cy="1093672"/>
            </a:xfrm>
            <a:prstGeom prst="rect">
              <a:avLst/>
            </a:prstGeom>
            <a:solidFill>
              <a:srgbClr val="80BD41">
                <a:alpha val="100000"/>
              </a:srgbClr>
            </a:solidFill>
          </p:spPr>
          <p:txBody>
            <a:bodyPr/>
            <a:lstStyle/>
            <a:p/>
          </p:txBody>
        </p:sp>
        <p:sp>
          <p:nvSpPr>
            <p:cNvPr id="30" name="rc30"/>
            <p:cNvSpPr/>
            <p:nvPr/>
          </p:nvSpPr>
          <p:spPr>
            <a:xfrm>
              <a:off x="1829360" y="3203319"/>
              <a:ext cx="239888" cy="11029"/>
            </a:xfrm>
            <a:prstGeom prst="rect">
              <a:avLst/>
            </a:prstGeom>
            <a:solidFill>
              <a:srgbClr val="1CABE2">
                <a:alpha val="100000"/>
              </a:srgbClr>
            </a:solidFill>
          </p:spPr>
          <p:txBody>
            <a:bodyPr/>
            <a:lstStyle/>
            <a:p/>
          </p:txBody>
        </p:sp>
        <p:sp>
          <p:nvSpPr>
            <p:cNvPr id="31" name="rc31"/>
            <p:cNvSpPr/>
            <p:nvPr/>
          </p:nvSpPr>
          <p:spPr>
            <a:xfrm>
              <a:off x="2095903" y="3176036"/>
              <a:ext cx="239888" cy="1131985"/>
            </a:xfrm>
            <a:prstGeom prst="rect">
              <a:avLst/>
            </a:prstGeom>
            <a:solidFill>
              <a:srgbClr val="80BD41">
                <a:alpha val="100000"/>
              </a:srgbClr>
            </a:solidFill>
          </p:spPr>
          <p:txBody>
            <a:bodyPr/>
            <a:lstStyle/>
            <a:p/>
          </p:txBody>
        </p:sp>
        <p:sp>
          <p:nvSpPr>
            <p:cNvPr id="32" name="rc32"/>
            <p:cNvSpPr/>
            <p:nvPr/>
          </p:nvSpPr>
          <p:spPr>
            <a:xfrm>
              <a:off x="2095903" y="3164658"/>
              <a:ext cx="239888" cy="11377"/>
            </a:xfrm>
            <a:prstGeom prst="rect">
              <a:avLst/>
            </a:prstGeom>
            <a:solidFill>
              <a:srgbClr val="1CABE2">
                <a:alpha val="100000"/>
              </a:srgbClr>
            </a:solidFill>
          </p:spPr>
          <p:txBody>
            <a:bodyPr/>
            <a:lstStyle/>
            <a:p/>
          </p:txBody>
        </p:sp>
        <p:sp>
          <p:nvSpPr>
            <p:cNvPr id="33" name="rc33"/>
            <p:cNvSpPr/>
            <p:nvPr/>
          </p:nvSpPr>
          <p:spPr>
            <a:xfrm>
              <a:off x="2362446" y="3156066"/>
              <a:ext cx="239888" cy="1151954"/>
            </a:xfrm>
            <a:prstGeom prst="rect">
              <a:avLst/>
            </a:prstGeom>
            <a:solidFill>
              <a:srgbClr val="80BD41">
                <a:alpha val="100000"/>
              </a:srgbClr>
            </a:solidFill>
          </p:spPr>
          <p:txBody>
            <a:bodyPr/>
            <a:lstStyle/>
            <a:p/>
          </p:txBody>
        </p:sp>
        <p:sp>
          <p:nvSpPr>
            <p:cNvPr id="34" name="rc34"/>
            <p:cNvSpPr/>
            <p:nvPr/>
          </p:nvSpPr>
          <p:spPr>
            <a:xfrm>
              <a:off x="2362446" y="3144456"/>
              <a:ext cx="239888" cy="11610"/>
            </a:xfrm>
            <a:prstGeom prst="rect">
              <a:avLst/>
            </a:prstGeom>
            <a:solidFill>
              <a:srgbClr val="1CABE2">
                <a:alpha val="100000"/>
              </a:srgbClr>
            </a:solidFill>
          </p:spPr>
          <p:txBody>
            <a:bodyPr/>
            <a:lstStyle/>
            <a:p/>
          </p:txBody>
        </p:sp>
        <p:sp>
          <p:nvSpPr>
            <p:cNvPr id="35" name="rc35"/>
            <p:cNvSpPr/>
            <p:nvPr/>
          </p:nvSpPr>
          <p:spPr>
            <a:xfrm>
              <a:off x="2628989" y="3148055"/>
              <a:ext cx="239888" cy="1159965"/>
            </a:xfrm>
            <a:prstGeom prst="rect">
              <a:avLst/>
            </a:prstGeom>
            <a:solidFill>
              <a:srgbClr val="80BD41">
                <a:alpha val="100000"/>
              </a:srgbClr>
            </a:solidFill>
          </p:spPr>
          <p:txBody>
            <a:bodyPr/>
            <a:lstStyle/>
            <a:p/>
          </p:txBody>
        </p:sp>
        <p:sp>
          <p:nvSpPr>
            <p:cNvPr id="36" name="rc36"/>
            <p:cNvSpPr/>
            <p:nvPr/>
          </p:nvSpPr>
          <p:spPr>
            <a:xfrm>
              <a:off x="2628989" y="3136329"/>
              <a:ext cx="239888" cy="11726"/>
            </a:xfrm>
            <a:prstGeom prst="rect">
              <a:avLst/>
            </a:prstGeom>
            <a:solidFill>
              <a:srgbClr val="1CABE2">
                <a:alpha val="100000"/>
              </a:srgbClr>
            </a:solidFill>
          </p:spPr>
          <p:txBody>
            <a:bodyPr/>
            <a:lstStyle/>
            <a:p/>
          </p:txBody>
        </p:sp>
        <p:sp>
          <p:nvSpPr>
            <p:cNvPr id="37" name="rc37"/>
            <p:cNvSpPr/>
            <p:nvPr/>
          </p:nvSpPr>
          <p:spPr>
            <a:xfrm>
              <a:off x="2895532" y="3103937"/>
              <a:ext cx="239888" cy="1204084"/>
            </a:xfrm>
            <a:prstGeom prst="rect">
              <a:avLst/>
            </a:prstGeom>
            <a:solidFill>
              <a:srgbClr val="80BD41">
                <a:alpha val="100000"/>
              </a:srgbClr>
            </a:solidFill>
          </p:spPr>
          <p:txBody>
            <a:bodyPr/>
            <a:lstStyle/>
            <a:p/>
          </p:txBody>
        </p:sp>
        <p:sp>
          <p:nvSpPr>
            <p:cNvPr id="38" name="rc38"/>
            <p:cNvSpPr/>
            <p:nvPr/>
          </p:nvSpPr>
          <p:spPr>
            <a:xfrm>
              <a:off x="2895532" y="3091746"/>
              <a:ext cx="239888" cy="12190"/>
            </a:xfrm>
            <a:prstGeom prst="rect">
              <a:avLst/>
            </a:prstGeom>
            <a:solidFill>
              <a:srgbClr val="1CABE2">
                <a:alpha val="100000"/>
              </a:srgbClr>
            </a:solidFill>
          </p:spPr>
          <p:txBody>
            <a:bodyPr/>
            <a:lstStyle/>
            <a:p/>
          </p:txBody>
        </p:sp>
        <p:sp>
          <p:nvSpPr>
            <p:cNvPr id="39" name="rc39"/>
            <p:cNvSpPr/>
            <p:nvPr/>
          </p:nvSpPr>
          <p:spPr>
            <a:xfrm>
              <a:off x="3162075" y="3084780"/>
              <a:ext cx="239888" cy="1223240"/>
            </a:xfrm>
            <a:prstGeom prst="rect">
              <a:avLst/>
            </a:prstGeom>
            <a:solidFill>
              <a:srgbClr val="80BD41">
                <a:alpha val="100000"/>
              </a:srgbClr>
            </a:solidFill>
          </p:spPr>
          <p:txBody>
            <a:bodyPr/>
            <a:lstStyle/>
            <a:p/>
          </p:txBody>
        </p:sp>
        <p:sp>
          <p:nvSpPr>
            <p:cNvPr id="40" name="rc40"/>
            <p:cNvSpPr/>
            <p:nvPr/>
          </p:nvSpPr>
          <p:spPr>
            <a:xfrm>
              <a:off x="3162075" y="3072474"/>
              <a:ext cx="239888" cy="12306"/>
            </a:xfrm>
            <a:prstGeom prst="rect">
              <a:avLst/>
            </a:prstGeom>
            <a:solidFill>
              <a:srgbClr val="1CABE2">
                <a:alpha val="100000"/>
              </a:srgbClr>
            </a:solidFill>
          </p:spPr>
          <p:txBody>
            <a:bodyPr/>
            <a:lstStyle/>
            <a:p/>
          </p:txBody>
        </p:sp>
        <p:sp>
          <p:nvSpPr>
            <p:cNvPr id="41" name="rc41"/>
            <p:cNvSpPr/>
            <p:nvPr/>
          </p:nvSpPr>
          <p:spPr>
            <a:xfrm>
              <a:off x="3428618" y="3064230"/>
              <a:ext cx="239888" cy="1243790"/>
            </a:xfrm>
            <a:prstGeom prst="rect">
              <a:avLst/>
            </a:prstGeom>
            <a:solidFill>
              <a:srgbClr val="80BD41">
                <a:alpha val="100000"/>
              </a:srgbClr>
            </a:solidFill>
          </p:spPr>
          <p:txBody>
            <a:bodyPr/>
            <a:lstStyle/>
            <a:p/>
          </p:txBody>
        </p:sp>
        <p:sp>
          <p:nvSpPr>
            <p:cNvPr id="42" name="rc42"/>
            <p:cNvSpPr/>
            <p:nvPr/>
          </p:nvSpPr>
          <p:spPr>
            <a:xfrm>
              <a:off x="3428618" y="3051691"/>
              <a:ext cx="239888" cy="12538"/>
            </a:xfrm>
            <a:prstGeom prst="rect">
              <a:avLst/>
            </a:prstGeom>
            <a:solidFill>
              <a:srgbClr val="1CABE2">
                <a:alpha val="100000"/>
              </a:srgbClr>
            </a:solidFill>
          </p:spPr>
          <p:txBody>
            <a:bodyPr/>
            <a:lstStyle/>
            <a:p/>
          </p:txBody>
        </p:sp>
        <p:sp>
          <p:nvSpPr>
            <p:cNvPr id="43" name="rc43"/>
            <p:cNvSpPr/>
            <p:nvPr/>
          </p:nvSpPr>
          <p:spPr>
            <a:xfrm>
              <a:off x="3695161" y="3037411"/>
              <a:ext cx="239888" cy="1270610"/>
            </a:xfrm>
            <a:prstGeom prst="rect">
              <a:avLst/>
            </a:prstGeom>
            <a:solidFill>
              <a:srgbClr val="80BD41">
                <a:alpha val="100000"/>
              </a:srgbClr>
            </a:solidFill>
          </p:spPr>
          <p:txBody>
            <a:bodyPr/>
            <a:lstStyle/>
            <a:p/>
          </p:txBody>
        </p:sp>
        <p:sp>
          <p:nvSpPr>
            <p:cNvPr id="44" name="rc44"/>
            <p:cNvSpPr/>
            <p:nvPr/>
          </p:nvSpPr>
          <p:spPr>
            <a:xfrm>
              <a:off x="3695161" y="3024640"/>
              <a:ext cx="239888" cy="12771"/>
            </a:xfrm>
            <a:prstGeom prst="rect">
              <a:avLst/>
            </a:prstGeom>
            <a:solidFill>
              <a:srgbClr val="1CABE2">
                <a:alpha val="100000"/>
              </a:srgbClr>
            </a:solidFill>
          </p:spPr>
          <p:txBody>
            <a:bodyPr/>
            <a:lstStyle/>
            <a:p/>
          </p:txBody>
        </p:sp>
        <p:sp>
          <p:nvSpPr>
            <p:cNvPr id="45" name="rc45"/>
            <p:cNvSpPr/>
            <p:nvPr/>
          </p:nvSpPr>
          <p:spPr>
            <a:xfrm>
              <a:off x="3961705" y="2997588"/>
              <a:ext cx="239888" cy="1310432"/>
            </a:xfrm>
            <a:prstGeom prst="rect">
              <a:avLst/>
            </a:prstGeom>
            <a:solidFill>
              <a:srgbClr val="80BD41">
                <a:alpha val="100000"/>
              </a:srgbClr>
            </a:solidFill>
          </p:spPr>
          <p:txBody>
            <a:bodyPr/>
            <a:lstStyle/>
            <a:p/>
          </p:txBody>
        </p:sp>
        <p:sp>
          <p:nvSpPr>
            <p:cNvPr id="46" name="rc46"/>
            <p:cNvSpPr/>
            <p:nvPr/>
          </p:nvSpPr>
          <p:spPr>
            <a:xfrm>
              <a:off x="3961705" y="2984353"/>
              <a:ext cx="239888" cy="13235"/>
            </a:xfrm>
            <a:prstGeom prst="rect">
              <a:avLst/>
            </a:prstGeom>
            <a:solidFill>
              <a:srgbClr val="1CABE2">
                <a:alpha val="100000"/>
              </a:srgbClr>
            </a:solidFill>
          </p:spPr>
          <p:txBody>
            <a:bodyPr/>
            <a:lstStyle/>
            <a:p/>
          </p:txBody>
        </p:sp>
        <p:sp>
          <p:nvSpPr>
            <p:cNvPr id="47" name="rc47"/>
            <p:cNvSpPr/>
            <p:nvPr/>
          </p:nvSpPr>
          <p:spPr>
            <a:xfrm>
              <a:off x="4228248" y="3032303"/>
              <a:ext cx="239888" cy="1275718"/>
            </a:xfrm>
            <a:prstGeom prst="rect">
              <a:avLst/>
            </a:prstGeom>
            <a:solidFill>
              <a:srgbClr val="80BD41">
                <a:alpha val="100000"/>
              </a:srgbClr>
            </a:solidFill>
          </p:spPr>
          <p:txBody>
            <a:bodyPr/>
            <a:lstStyle/>
            <a:p/>
          </p:txBody>
        </p:sp>
        <p:sp>
          <p:nvSpPr>
            <p:cNvPr id="48" name="rc48"/>
            <p:cNvSpPr/>
            <p:nvPr/>
          </p:nvSpPr>
          <p:spPr>
            <a:xfrm>
              <a:off x="4228248" y="3019415"/>
              <a:ext cx="239888" cy="12887"/>
            </a:xfrm>
            <a:prstGeom prst="rect">
              <a:avLst/>
            </a:prstGeom>
            <a:solidFill>
              <a:srgbClr val="1CABE2">
                <a:alpha val="100000"/>
              </a:srgbClr>
            </a:solidFill>
          </p:spPr>
          <p:txBody>
            <a:bodyPr/>
            <a:lstStyle/>
            <a:p/>
          </p:txBody>
        </p:sp>
        <p:sp>
          <p:nvSpPr>
            <p:cNvPr id="49" name="rc49"/>
            <p:cNvSpPr/>
            <p:nvPr/>
          </p:nvSpPr>
          <p:spPr>
            <a:xfrm>
              <a:off x="4494791" y="3021737"/>
              <a:ext cx="239888" cy="1286283"/>
            </a:xfrm>
            <a:prstGeom prst="rect">
              <a:avLst/>
            </a:prstGeom>
            <a:solidFill>
              <a:srgbClr val="80BD41">
                <a:alpha val="100000"/>
              </a:srgbClr>
            </a:solidFill>
          </p:spPr>
          <p:txBody>
            <a:bodyPr/>
            <a:lstStyle/>
            <a:p/>
          </p:txBody>
        </p:sp>
        <p:sp>
          <p:nvSpPr>
            <p:cNvPr id="50" name="rc50"/>
            <p:cNvSpPr/>
            <p:nvPr/>
          </p:nvSpPr>
          <p:spPr>
            <a:xfrm>
              <a:off x="4494791" y="3008734"/>
              <a:ext cx="239888" cy="13003"/>
            </a:xfrm>
            <a:prstGeom prst="rect">
              <a:avLst/>
            </a:prstGeom>
            <a:solidFill>
              <a:srgbClr val="1CABE2">
                <a:alpha val="100000"/>
              </a:srgbClr>
            </a:solidFill>
          </p:spPr>
          <p:txBody>
            <a:bodyPr/>
            <a:lstStyle/>
            <a:p/>
          </p:txBody>
        </p:sp>
        <p:sp>
          <p:nvSpPr>
            <p:cNvPr id="51" name="rc51"/>
            <p:cNvSpPr/>
            <p:nvPr/>
          </p:nvSpPr>
          <p:spPr>
            <a:xfrm>
              <a:off x="4761334" y="3015700"/>
              <a:ext cx="239888" cy="1292321"/>
            </a:xfrm>
            <a:prstGeom prst="rect">
              <a:avLst/>
            </a:prstGeom>
            <a:solidFill>
              <a:srgbClr val="80BD41">
                <a:alpha val="100000"/>
              </a:srgbClr>
            </a:solidFill>
          </p:spPr>
          <p:txBody>
            <a:bodyPr/>
            <a:lstStyle/>
            <a:p/>
          </p:txBody>
        </p:sp>
        <p:sp>
          <p:nvSpPr>
            <p:cNvPr id="52" name="rc52"/>
            <p:cNvSpPr/>
            <p:nvPr/>
          </p:nvSpPr>
          <p:spPr>
            <a:xfrm>
              <a:off x="4761334" y="3002697"/>
              <a:ext cx="239888" cy="13003"/>
            </a:xfrm>
            <a:prstGeom prst="rect">
              <a:avLst/>
            </a:prstGeom>
            <a:solidFill>
              <a:srgbClr val="1CABE2">
                <a:alpha val="100000"/>
              </a:srgbClr>
            </a:solidFill>
          </p:spPr>
          <p:txBody>
            <a:bodyPr/>
            <a:lstStyle/>
            <a:p/>
          </p:txBody>
        </p:sp>
        <p:sp>
          <p:nvSpPr>
            <p:cNvPr id="53" name="rc53"/>
            <p:cNvSpPr/>
            <p:nvPr/>
          </p:nvSpPr>
          <p:spPr>
            <a:xfrm>
              <a:off x="5027877" y="3002349"/>
              <a:ext cx="239888" cy="1305672"/>
            </a:xfrm>
            <a:prstGeom prst="rect">
              <a:avLst/>
            </a:prstGeom>
            <a:solidFill>
              <a:srgbClr val="80BD41">
                <a:alpha val="100000"/>
              </a:srgbClr>
            </a:solidFill>
          </p:spPr>
          <p:txBody>
            <a:bodyPr/>
            <a:lstStyle/>
            <a:p/>
          </p:txBody>
        </p:sp>
        <p:sp>
          <p:nvSpPr>
            <p:cNvPr id="54" name="rc54"/>
            <p:cNvSpPr/>
            <p:nvPr/>
          </p:nvSpPr>
          <p:spPr>
            <a:xfrm>
              <a:off x="5027877" y="2989113"/>
              <a:ext cx="239888" cy="13235"/>
            </a:xfrm>
            <a:prstGeom prst="rect">
              <a:avLst/>
            </a:prstGeom>
            <a:solidFill>
              <a:srgbClr val="1CABE2">
                <a:alpha val="100000"/>
              </a:srgbClr>
            </a:solidFill>
          </p:spPr>
          <p:txBody>
            <a:bodyPr/>
            <a:lstStyle/>
            <a:p/>
          </p:txBody>
        </p:sp>
        <p:sp>
          <p:nvSpPr>
            <p:cNvPr id="55" name="rc55"/>
            <p:cNvSpPr/>
            <p:nvPr/>
          </p:nvSpPr>
          <p:spPr>
            <a:xfrm>
              <a:off x="5294420" y="3000259"/>
              <a:ext cx="239888" cy="1307762"/>
            </a:xfrm>
            <a:prstGeom prst="rect">
              <a:avLst/>
            </a:prstGeom>
            <a:solidFill>
              <a:srgbClr val="80BD41">
                <a:alpha val="100000"/>
              </a:srgbClr>
            </a:solidFill>
          </p:spPr>
          <p:txBody>
            <a:bodyPr/>
            <a:lstStyle/>
            <a:p/>
          </p:txBody>
        </p:sp>
        <p:sp>
          <p:nvSpPr>
            <p:cNvPr id="56" name="rc56"/>
            <p:cNvSpPr/>
            <p:nvPr/>
          </p:nvSpPr>
          <p:spPr>
            <a:xfrm>
              <a:off x="5294420" y="2987023"/>
              <a:ext cx="239888" cy="13235"/>
            </a:xfrm>
            <a:prstGeom prst="rect">
              <a:avLst/>
            </a:prstGeom>
            <a:solidFill>
              <a:srgbClr val="1CABE2">
                <a:alpha val="100000"/>
              </a:srgbClr>
            </a:solidFill>
          </p:spPr>
          <p:txBody>
            <a:bodyPr/>
            <a:lstStyle/>
            <a:p/>
          </p:txBody>
        </p:sp>
        <p:sp>
          <p:nvSpPr>
            <p:cNvPr id="57" name="rc57"/>
            <p:cNvSpPr/>
            <p:nvPr/>
          </p:nvSpPr>
          <p:spPr>
            <a:xfrm>
              <a:off x="5560963" y="2980173"/>
              <a:ext cx="239888" cy="1327847"/>
            </a:xfrm>
            <a:prstGeom prst="rect">
              <a:avLst/>
            </a:prstGeom>
            <a:solidFill>
              <a:srgbClr val="80BD41">
                <a:alpha val="100000"/>
              </a:srgbClr>
            </a:solidFill>
          </p:spPr>
          <p:txBody>
            <a:bodyPr/>
            <a:lstStyle/>
            <a:p/>
          </p:txBody>
        </p:sp>
        <p:sp>
          <p:nvSpPr>
            <p:cNvPr id="58" name="rc58"/>
            <p:cNvSpPr/>
            <p:nvPr/>
          </p:nvSpPr>
          <p:spPr>
            <a:xfrm>
              <a:off x="5560963" y="2966706"/>
              <a:ext cx="239888" cy="13467"/>
            </a:xfrm>
            <a:prstGeom prst="rect">
              <a:avLst/>
            </a:prstGeom>
            <a:solidFill>
              <a:srgbClr val="1CABE2">
                <a:alpha val="100000"/>
              </a:srgbClr>
            </a:solidFill>
          </p:spPr>
          <p:txBody>
            <a:bodyPr/>
            <a:lstStyle/>
            <a:p/>
          </p:txBody>
        </p:sp>
        <p:sp>
          <p:nvSpPr>
            <p:cNvPr id="59" name="rc59"/>
            <p:cNvSpPr/>
            <p:nvPr/>
          </p:nvSpPr>
          <p:spPr>
            <a:xfrm>
              <a:off x="5827506" y="2995731"/>
              <a:ext cx="239888" cy="1312290"/>
            </a:xfrm>
            <a:prstGeom prst="rect">
              <a:avLst/>
            </a:prstGeom>
            <a:solidFill>
              <a:srgbClr val="80BD41">
                <a:alpha val="100000"/>
              </a:srgbClr>
            </a:solidFill>
          </p:spPr>
          <p:txBody>
            <a:bodyPr/>
            <a:lstStyle/>
            <a:p/>
          </p:txBody>
        </p:sp>
        <p:sp>
          <p:nvSpPr>
            <p:cNvPr id="60" name="rc60"/>
            <p:cNvSpPr/>
            <p:nvPr/>
          </p:nvSpPr>
          <p:spPr>
            <a:xfrm>
              <a:off x="5827506" y="2982495"/>
              <a:ext cx="239888" cy="13235"/>
            </a:xfrm>
            <a:prstGeom prst="rect">
              <a:avLst/>
            </a:prstGeom>
            <a:solidFill>
              <a:srgbClr val="1CABE2">
                <a:alpha val="100000"/>
              </a:srgbClr>
            </a:solidFill>
          </p:spPr>
          <p:txBody>
            <a:bodyPr/>
            <a:lstStyle/>
            <a:p/>
          </p:txBody>
        </p:sp>
        <p:sp>
          <p:nvSpPr>
            <p:cNvPr id="61" name="rc61"/>
            <p:cNvSpPr/>
            <p:nvPr/>
          </p:nvSpPr>
          <p:spPr>
            <a:xfrm>
              <a:off x="6094049" y="2992132"/>
              <a:ext cx="239888" cy="1315889"/>
            </a:xfrm>
            <a:prstGeom prst="rect">
              <a:avLst/>
            </a:prstGeom>
            <a:solidFill>
              <a:srgbClr val="80BD41">
                <a:alpha val="100000"/>
              </a:srgbClr>
            </a:solidFill>
          </p:spPr>
          <p:txBody>
            <a:bodyPr/>
            <a:lstStyle/>
            <a:p/>
          </p:txBody>
        </p:sp>
        <p:sp>
          <p:nvSpPr>
            <p:cNvPr id="62" name="rc62"/>
            <p:cNvSpPr/>
            <p:nvPr/>
          </p:nvSpPr>
          <p:spPr>
            <a:xfrm>
              <a:off x="6094049" y="2978780"/>
              <a:ext cx="239888" cy="13351"/>
            </a:xfrm>
            <a:prstGeom prst="rect">
              <a:avLst/>
            </a:prstGeom>
            <a:solidFill>
              <a:srgbClr val="1CABE2">
                <a:alpha val="100000"/>
              </a:srgbClr>
            </a:solidFill>
          </p:spPr>
          <p:txBody>
            <a:bodyPr/>
            <a:lstStyle/>
            <a:p/>
          </p:txBody>
        </p:sp>
        <p:sp>
          <p:nvSpPr>
            <p:cNvPr id="63" name="rc63"/>
            <p:cNvSpPr/>
            <p:nvPr/>
          </p:nvSpPr>
          <p:spPr>
            <a:xfrm>
              <a:off x="6360593" y="3016977"/>
              <a:ext cx="239888" cy="1291043"/>
            </a:xfrm>
            <a:prstGeom prst="rect">
              <a:avLst/>
            </a:prstGeom>
            <a:solidFill>
              <a:srgbClr val="80BD41">
                <a:alpha val="100000"/>
              </a:srgbClr>
            </a:solidFill>
          </p:spPr>
          <p:txBody>
            <a:bodyPr/>
            <a:lstStyle/>
            <a:p/>
          </p:txBody>
        </p:sp>
        <p:sp>
          <p:nvSpPr>
            <p:cNvPr id="64" name="rc64"/>
            <p:cNvSpPr/>
            <p:nvPr/>
          </p:nvSpPr>
          <p:spPr>
            <a:xfrm>
              <a:off x="6360593" y="2990622"/>
              <a:ext cx="239888" cy="26354"/>
            </a:xfrm>
            <a:prstGeom prst="rect">
              <a:avLst/>
            </a:prstGeom>
            <a:solidFill>
              <a:srgbClr val="1CABE2">
                <a:alpha val="100000"/>
              </a:srgbClr>
            </a:solidFill>
          </p:spPr>
          <p:txBody>
            <a:bodyPr/>
            <a:lstStyle/>
            <a:p/>
          </p:txBody>
        </p:sp>
        <p:sp>
          <p:nvSpPr>
            <p:cNvPr id="65" name="rc65"/>
            <p:cNvSpPr/>
            <p:nvPr/>
          </p:nvSpPr>
          <p:spPr>
            <a:xfrm>
              <a:off x="6627136" y="3028355"/>
              <a:ext cx="239888" cy="1279665"/>
            </a:xfrm>
            <a:prstGeom prst="rect">
              <a:avLst/>
            </a:prstGeom>
            <a:solidFill>
              <a:srgbClr val="80BD41">
                <a:alpha val="100000"/>
              </a:srgbClr>
            </a:solidFill>
          </p:spPr>
          <p:txBody>
            <a:bodyPr/>
            <a:lstStyle/>
            <a:p/>
          </p:txBody>
        </p:sp>
        <p:sp>
          <p:nvSpPr>
            <p:cNvPr id="66" name="rc66"/>
            <p:cNvSpPr/>
            <p:nvPr/>
          </p:nvSpPr>
          <p:spPr>
            <a:xfrm>
              <a:off x="6627136" y="3002232"/>
              <a:ext cx="239888" cy="26122"/>
            </a:xfrm>
            <a:prstGeom prst="rect">
              <a:avLst/>
            </a:prstGeom>
            <a:solidFill>
              <a:srgbClr val="1CABE2">
                <a:alpha val="100000"/>
              </a:srgbClr>
            </a:solidFill>
          </p:spPr>
          <p:txBody>
            <a:bodyPr/>
            <a:lstStyle/>
            <a:p/>
          </p:txBody>
        </p:sp>
        <p:sp>
          <p:nvSpPr>
            <p:cNvPr id="67" name="rc67"/>
            <p:cNvSpPr/>
            <p:nvPr/>
          </p:nvSpPr>
          <p:spPr>
            <a:xfrm>
              <a:off x="6893679" y="3021621"/>
              <a:ext cx="239888" cy="1286399"/>
            </a:xfrm>
            <a:prstGeom prst="rect">
              <a:avLst/>
            </a:prstGeom>
            <a:solidFill>
              <a:srgbClr val="80BD41">
                <a:alpha val="100000"/>
              </a:srgbClr>
            </a:solidFill>
          </p:spPr>
          <p:txBody>
            <a:bodyPr/>
            <a:lstStyle/>
            <a:p/>
          </p:txBody>
        </p:sp>
        <p:sp>
          <p:nvSpPr>
            <p:cNvPr id="68" name="rc68"/>
            <p:cNvSpPr/>
            <p:nvPr/>
          </p:nvSpPr>
          <p:spPr>
            <a:xfrm>
              <a:off x="6893679" y="2995382"/>
              <a:ext cx="239888" cy="26238"/>
            </a:xfrm>
            <a:prstGeom prst="rect">
              <a:avLst/>
            </a:prstGeom>
            <a:solidFill>
              <a:srgbClr val="1CABE2">
                <a:alpha val="100000"/>
              </a:srgbClr>
            </a:solidFill>
          </p:spPr>
          <p:txBody>
            <a:bodyPr/>
            <a:lstStyle/>
            <a:p/>
          </p:txBody>
        </p:sp>
        <p:sp>
          <p:nvSpPr>
            <p:cNvPr id="69" name="rc69"/>
            <p:cNvSpPr/>
            <p:nvPr/>
          </p:nvSpPr>
          <p:spPr>
            <a:xfrm>
              <a:off x="7160222" y="3129247"/>
              <a:ext cx="239888" cy="1178774"/>
            </a:xfrm>
            <a:prstGeom prst="rect">
              <a:avLst/>
            </a:prstGeom>
            <a:solidFill>
              <a:srgbClr val="80BD41">
                <a:alpha val="100000"/>
              </a:srgbClr>
            </a:solidFill>
          </p:spPr>
          <p:txBody>
            <a:bodyPr/>
            <a:lstStyle/>
            <a:p/>
          </p:txBody>
        </p:sp>
        <p:sp>
          <p:nvSpPr>
            <p:cNvPr id="70" name="rc70"/>
            <p:cNvSpPr/>
            <p:nvPr/>
          </p:nvSpPr>
          <p:spPr>
            <a:xfrm>
              <a:off x="7160222" y="3092791"/>
              <a:ext cx="239888" cy="36455"/>
            </a:xfrm>
            <a:prstGeom prst="rect">
              <a:avLst/>
            </a:prstGeom>
            <a:solidFill>
              <a:srgbClr val="1CABE2">
                <a:alpha val="100000"/>
              </a:srgbClr>
            </a:solidFill>
          </p:spPr>
          <p:txBody>
            <a:bodyPr/>
            <a:lstStyle/>
            <a:p/>
          </p:txBody>
        </p:sp>
        <p:sp>
          <p:nvSpPr>
            <p:cNvPr id="71" name="rc71"/>
            <p:cNvSpPr/>
            <p:nvPr/>
          </p:nvSpPr>
          <p:spPr>
            <a:xfrm>
              <a:off x="7426765" y="3218413"/>
              <a:ext cx="239888" cy="1089608"/>
            </a:xfrm>
            <a:prstGeom prst="rect">
              <a:avLst/>
            </a:prstGeom>
            <a:solidFill>
              <a:srgbClr val="80BD41">
                <a:alpha val="100000"/>
              </a:srgbClr>
            </a:solidFill>
          </p:spPr>
          <p:txBody>
            <a:bodyPr/>
            <a:lstStyle/>
            <a:p/>
          </p:txBody>
        </p:sp>
        <p:sp>
          <p:nvSpPr>
            <p:cNvPr id="72" name="rc72"/>
            <p:cNvSpPr/>
            <p:nvPr/>
          </p:nvSpPr>
          <p:spPr>
            <a:xfrm>
              <a:off x="7426765" y="3173017"/>
              <a:ext cx="239888" cy="45395"/>
            </a:xfrm>
            <a:prstGeom prst="rect">
              <a:avLst/>
            </a:prstGeom>
            <a:solidFill>
              <a:srgbClr val="1CABE2">
                <a:alpha val="100000"/>
              </a:srgbClr>
            </a:solidFill>
          </p:spPr>
          <p:txBody>
            <a:bodyPr/>
            <a:lstStyle/>
            <a:p/>
          </p:txBody>
        </p:sp>
        <p:sp>
          <p:nvSpPr>
            <p:cNvPr id="73" name="rc73"/>
            <p:cNvSpPr/>
            <p:nvPr/>
          </p:nvSpPr>
          <p:spPr>
            <a:xfrm>
              <a:off x="7693308" y="3211795"/>
              <a:ext cx="239888" cy="1096226"/>
            </a:xfrm>
            <a:prstGeom prst="rect">
              <a:avLst/>
            </a:prstGeom>
            <a:solidFill>
              <a:srgbClr val="80BD41">
                <a:alpha val="100000"/>
              </a:srgbClr>
            </a:solidFill>
          </p:spPr>
          <p:txBody>
            <a:bodyPr/>
            <a:lstStyle/>
            <a:p/>
          </p:txBody>
        </p:sp>
        <p:sp>
          <p:nvSpPr>
            <p:cNvPr id="74" name="rc74"/>
            <p:cNvSpPr/>
            <p:nvPr/>
          </p:nvSpPr>
          <p:spPr>
            <a:xfrm>
              <a:off x="7693308" y="3177893"/>
              <a:ext cx="239888" cy="33901"/>
            </a:xfrm>
            <a:prstGeom prst="rect">
              <a:avLst/>
            </a:prstGeom>
            <a:solidFill>
              <a:srgbClr val="1CABE2">
                <a:alpha val="100000"/>
              </a:srgbClr>
            </a:solidFill>
          </p:spPr>
          <p:txBody>
            <a:bodyPr/>
            <a:lstStyle/>
            <a:p/>
          </p:txBody>
        </p:sp>
        <p:sp>
          <p:nvSpPr>
            <p:cNvPr id="75" name="rc75"/>
            <p:cNvSpPr/>
            <p:nvPr/>
          </p:nvSpPr>
          <p:spPr>
            <a:xfrm>
              <a:off x="7959851" y="3217252"/>
              <a:ext cx="239888" cy="1090769"/>
            </a:xfrm>
            <a:prstGeom prst="rect">
              <a:avLst/>
            </a:prstGeom>
            <a:solidFill>
              <a:srgbClr val="80BD41">
                <a:alpha val="100000"/>
              </a:srgbClr>
            </a:solidFill>
          </p:spPr>
          <p:txBody>
            <a:bodyPr/>
            <a:lstStyle/>
            <a:p/>
          </p:txBody>
        </p:sp>
        <p:sp>
          <p:nvSpPr>
            <p:cNvPr id="76" name="rc76"/>
            <p:cNvSpPr/>
            <p:nvPr/>
          </p:nvSpPr>
          <p:spPr>
            <a:xfrm>
              <a:off x="7959851" y="3183466"/>
              <a:ext cx="239888" cy="33785"/>
            </a:xfrm>
            <a:prstGeom prst="rect">
              <a:avLst/>
            </a:prstGeom>
            <a:solidFill>
              <a:srgbClr val="1CABE2">
                <a:alpha val="100000"/>
              </a:srgbClr>
            </a:solidFill>
          </p:spPr>
          <p:txBody>
            <a:bodyPr/>
            <a:lstStyle/>
            <a:p/>
          </p:txBody>
        </p:sp>
        <p:sp>
          <p:nvSpPr>
            <p:cNvPr id="77" name="pl77"/>
            <p:cNvSpPr/>
            <p:nvPr/>
          </p:nvSpPr>
          <p:spPr>
            <a:xfrm>
              <a:off x="1416218" y="2095023"/>
              <a:ext cx="6663577" cy="67060"/>
            </a:xfrm>
            <a:custGeom>
              <a:avLst/>
              <a:pathLst>
                <a:path w="6663577" h="67060">
                  <a:moveTo>
                    <a:pt x="0" y="0"/>
                  </a:moveTo>
                  <a:lnTo>
                    <a:pt x="266543" y="0"/>
                  </a:lnTo>
                  <a:lnTo>
                    <a:pt x="533086" y="0"/>
                  </a:lnTo>
                  <a:lnTo>
                    <a:pt x="799629" y="0"/>
                  </a:lnTo>
                  <a:lnTo>
                    <a:pt x="1066172" y="0"/>
                  </a:lnTo>
                  <a:lnTo>
                    <a:pt x="1332715" y="0"/>
                  </a:lnTo>
                  <a:lnTo>
                    <a:pt x="1599258" y="0"/>
                  </a:lnTo>
                  <a:lnTo>
                    <a:pt x="1865801" y="0"/>
                  </a:lnTo>
                  <a:lnTo>
                    <a:pt x="2132344" y="0"/>
                  </a:lnTo>
                  <a:lnTo>
                    <a:pt x="2398888" y="0"/>
                  </a:lnTo>
                  <a:lnTo>
                    <a:pt x="2665431" y="0"/>
                  </a:lnTo>
                  <a:lnTo>
                    <a:pt x="2931974" y="0"/>
                  </a:lnTo>
                  <a:lnTo>
                    <a:pt x="3198517" y="0"/>
                  </a:lnTo>
                  <a:lnTo>
                    <a:pt x="3465060" y="0"/>
                  </a:lnTo>
                  <a:lnTo>
                    <a:pt x="3731603" y="0"/>
                  </a:lnTo>
                  <a:lnTo>
                    <a:pt x="3998146" y="0"/>
                  </a:lnTo>
                  <a:lnTo>
                    <a:pt x="4264689" y="0"/>
                  </a:lnTo>
                  <a:lnTo>
                    <a:pt x="4531233" y="0"/>
                  </a:lnTo>
                  <a:lnTo>
                    <a:pt x="4797776" y="0"/>
                  </a:lnTo>
                  <a:lnTo>
                    <a:pt x="5064319" y="22353"/>
                  </a:lnTo>
                  <a:lnTo>
                    <a:pt x="5330862" y="22353"/>
                  </a:lnTo>
                  <a:lnTo>
                    <a:pt x="5597405" y="22353"/>
                  </a:lnTo>
                  <a:lnTo>
                    <a:pt x="5863948" y="44707"/>
                  </a:lnTo>
                  <a:lnTo>
                    <a:pt x="6130491" y="67060"/>
                  </a:lnTo>
                  <a:lnTo>
                    <a:pt x="6397034" y="44707"/>
                  </a:lnTo>
                  <a:lnTo>
                    <a:pt x="6663577" y="44707"/>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4" name="tx84"/>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5" name="tx85"/>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6" name="tx86"/>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7" name="tx87"/>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8" name="tx88"/>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9" name="tx89"/>
            <p:cNvSpPr/>
            <p:nvPr/>
          </p:nvSpPr>
          <p:spPr>
            <a:xfrm>
              <a:off x="1324790" y="31299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89.8</a:t>
              </a:r>
            </a:p>
          </p:txBody>
        </p:sp>
        <p:sp>
          <p:nvSpPr>
            <p:cNvPr id="90" name="tx90"/>
            <p:cNvSpPr/>
            <p:nvPr/>
          </p:nvSpPr>
          <p:spPr>
            <a:xfrm>
              <a:off x="2631380" y="300040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100.9</a:t>
              </a:r>
            </a:p>
          </p:txBody>
        </p:sp>
        <p:sp>
          <p:nvSpPr>
            <p:cNvPr id="91" name="tx91"/>
            <p:cNvSpPr/>
            <p:nvPr/>
          </p:nvSpPr>
          <p:spPr>
            <a:xfrm>
              <a:off x="4003272" y="2849574"/>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114</a:t>
              </a:r>
            </a:p>
          </p:txBody>
        </p:sp>
        <p:sp>
          <p:nvSpPr>
            <p:cNvPr id="92" name="tx92"/>
            <p:cNvSpPr/>
            <p:nvPr/>
          </p:nvSpPr>
          <p:spPr>
            <a:xfrm>
              <a:off x="5296811" y="285105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113.8</a:t>
              </a:r>
            </a:p>
          </p:txBody>
        </p:sp>
        <p:sp>
          <p:nvSpPr>
            <p:cNvPr id="93" name="tx93"/>
            <p:cNvSpPr/>
            <p:nvPr/>
          </p:nvSpPr>
          <p:spPr>
            <a:xfrm>
              <a:off x="6362984" y="285465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113.5</a:t>
              </a:r>
            </a:p>
          </p:txBody>
        </p:sp>
        <p:sp>
          <p:nvSpPr>
            <p:cNvPr id="94" name="tx94"/>
            <p:cNvSpPr/>
            <p:nvPr/>
          </p:nvSpPr>
          <p:spPr>
            <a:xfrm>
              <a:off x="6629527" y="286630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112.5</a:t>
              </a:r>
            </a:p>
          </p:txBody>
        </p:sp>
        <p:sp>
          <p:nvSpPr>
            <p:cNvPr id="95" name="tx95"/>
            <p:cNvSpPr/>
            <p:nvPr/>
          </p:nvSpPr>
          <p:spPr>
            <a:xfrm>
              <a:off x="6896070" y="285941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113.1</a:t>
              </a:r>
            </a:p>
          </p:txBody>
        </p:sp>
        <p:sp>
          <p:nvSpPr>
            <p:cNvPr id="96" name="tx96"/>
            <p:cNvSpPr/>
            <p:nvPr/>
          </p:nvSpPr>
          <p:spPr>
            <a:xfrm>
              <a:off x="7162613" y="295686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104.7</a:t>
              </a:r>
            </a:p>
          </p:txBody>
        </p:sp>
        <p:sp>
          <p:nvSpPr>
            <p:cNvPr id="97" name="tx97"/>
            <p:cNvSpPr/>
            <p:nvPr/>
          </p:nvSpPr>
          <p:spPr>
            <a:xfrm>
              <a:off x="7455282" y="303709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97.8</a:t>
              </a:r>
            </a:p>
          </p:txBody>
        </p:sp>
        <p:sp>
          <p:nvSpPr>
            <p:cNvPr id="98" name="tx98"/>
            <p:cNvSpPr/>
            <p:nvPr/>
          </p:nvSpPr>
          <p:spPr>
            <a:xfrm>
              <a:off x="7721825" y="304203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97.3</a:t>
              </a:r>
            </a:p>
          </p:txBody>
        </p:sp>
        <p:sp>
          <p:nvSpPr>
            <p:cNvPr id="99" name="tx99"/>
            <p:cNvSpPr/>
            <p:nvPr/>
          </p:nvSpPr>
          <p:spPr>
            <a:xfrm>
              <a:off x="7988368" y="30476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96.8</a:t>
              </a:r>
            </a:p>
          </p:txBody>
        </p:sp>
        <p:sp>
          <p:nvSpPr>
            <p:cNvPr id="100" name="pl100"/>
            <p:cNvSpPr/>
            <p:nvPr/>
          </p:nvSpPr>
          <p:spPr>
            <a:xfrm>
              <a:off x="1416218"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24790" y="37571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88.9</a:t>
              </a:r>
            </a:p>
          </p:txBody>
        </p:sp>
        <p:sp>
          <p:nvSpPr>
            <p:cNvPr id="112" name="tx112"/>
            <p:cNvSpPr/>
            <p:nvPr/>
          </p:nvSpPr>
          <p:spPr>
            <a:xfrm>
              <a:off x="1362659" y="323722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3" name="tx113"/>
            <p:cNvSpPr/>
            <p:nvPr/>
          </p:nvSpPr>
          <p:spPr>
            <a:xfrm>
              <a:off x="2657505" y="36929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99.9</a:t>
              </a:r>
            </a:p>
          </p:txBody>
        </p:sp>
        <p:sp>
          <p:nvSpPr>
            <p:cNvPr id="114" name="tx114"/>
            <p:cNvSpPr/>
            <p:nvPr/>
          </p:nvSpPr>
          <p:spPr>
            <a:xfrm>
              <a:off x="2722808" y="3108291"/>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a:t>
              </a:r>
            </a:p>
          </p:txBody>
        </p:sp>
        <p:sp>
          <p:nvSpPr>
            <p:cNvPr id="115" name="tx115"/>
            <p:cNvSpPr/>
            <p:nvPr/>
          </p:nvSpPr>
          <p:spPr>
            <a:xfrm>
              <a:off x="3964096" y="361775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112.9</a:t>
              </a:r>
            </a:p>
          </p:txBody>
        </p:sp>
        <p:sp>
          <p:nvSpPr>
            <p:cNvPr id="116" name="tx116"/>
            <p:cNvSpPr/>
            <p:nvPr/>
          </p:nvSpPr>
          <p:spPr>
            <a:xfrm>
              <a:off x="4016347" y="295706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17" name="tx117"/>
            <p:cNvSpPr/>
            <p:nvPr/>
          </p:nvSpPr>
          <p:spPr>
            <a:xfrm>
              <a:off x="5296811" y="361909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112.6</a:t>
              </a:r>
            </a:p>
          </p:txBody>
        </p:sp>
        <p:sp>
          <p:nvSpPr>
            <p:cNvPr id="118" name="tx118"/>
            <p:cNvSpPr/>
            <p:nvPr/>
          </p:nvSpPr>
          <p:spPr>
            <a:xfrm>
              <a:off x="5349062" y="295974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19" name="tx119"/>
            <p:cNvSpPr/>
            <p:nvPr/>
          </p:nvSpPr>
          <p:spPr>
            <a:xfrm>
              <a:off x="6362984" y="3628598"/>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111.2</a:t>
              </a:r>
            </a:p>
          </p:txBody>
        </p:sp>
        <p:sp>
          <p:nvSpPr>
            <p:cNvPr id="120" name="tx120"/>
            <p:cNvSpPr/>
            <p:nvPr/>
          </p:nvSpPr>
          <p:spPr>
            <a:xfrm>
              <a:off x="6415235" y="296870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121" name="tx121"/>
            <p:cNvSpPr/>
            <p:nvPr/>
          </p:nvSpPr>
          <p:spPr>
            <a:xfrm>
              <a:off x="6629527" y="363314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110.2</a:t>
              </a:r>
            </a:p>
          </p:txBody>
        </p:sp>
        <p:sp>
          <p:nvSpPr>
            <p:cNvPr id="122" name="tx122"/>
            <p:cNvSpPr/>
            <p:nvPr/>
          </p:nvSpPr>
          <p:spPr>
            <a:xfrm>
              <a:off x="6681778" y="298139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a:t>
              </a:r>
            </a:p>
          </p:txBody>
        </p:sp>
        <p:sp>
          <p:nvSpPr>
            <p:cNvPr id="123" name="tx123"/>
            <p:cNvSpPr/>
            <p:nvPr/>
          </p:nvSpPr>
          <p:spPr>
            <a:xfrm>
              <a:off x="6896070" y="362977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110.8</a:t>
              </a:r>
            </a:p>
          </p:txBody>
        </p:sp>
        <p:sp>
          <p:nvSpPr>
            <p:cNvPr id="124" name="tx124"/>
            <p:cNvSpPr/>
            <p:nvPr/>
          </p:nvSpPr>
          <p:spPr>
            <a:xfrm>
              <a:off x="6948321" y="297340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125" name="tx125"/>
            <p:cNvSpPr/>
            <p:nvPr/>
          </p:nvSpPr>
          <p:spPr>
            <a:xfrm>
              <a:off x="7162613" y="368358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101.5</a:t>
              </a:r>
            </a:p>
          </p:txBody>
        </p:sp>
        <p:sp>
          <p:nvSpPr>
            <p:cNvPr id="126" name="tx126"/>
            <p:cNvSpPr/>
            <p:nvPr/>
          </p:nvSpPr>
          <p:spPr>
            <a:xfrm>
              <a:off x="7214864" y="307592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27" name="tx127"/>
            <p:cNvSpPr/>
            <p:nvPr/>
          </p:nvSpPr>
          <p:spPr>
            <a:xfrm>
              <a:off x="7455282" y="372812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93.8</a:t>
              </a:r>
            </a:p>
          </p:txBody>
        </p:sp>
        <p:sp>
          <p:nvSpPr>
            <p:cNvPr id="128" name="tx128"/>
            <p:cNvSpPr/>
            <p:nvPr/>
          </p:nvSpPr>
          <p:spPr>
            <a:xfrm>
              <a:off x="7481407" y="316062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a:t>
              </a:r>
            </a:p>
          </p:txBody>
        </p:sp>
        <p:sp>
          <p:nvSpPr>
            <p:cNvPr id="129" name="tx129"/>
            <p:cNvSpPr/>
            <p:nvPr/>
          </p:nvSpPr>
          <p:spPr>
            <a:xfrm>
              <a:off x="7721825" y="372486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94.4</a:t>
              </a:r>
            </a:p>
          </p:txBody>
        </p:sp>
        <p:sp>
          <p:nvSpPr>
            <p:cNvPr id="130" name="tx130"/>
            <p:cNvSpPr/>
            <p:nvPr/>
          </p:nvSpPr>
          <p:spPr>
            <a:xfrm>
              <a:off x="7747950" y="315979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a:t>
              </a:r>
            </a:p>
          </p:txBody>
        </p:sp>
        <p:sp>
          <p:nvSpPr>
            <p:cNvPr id="131" name="tx131"/>
            <p:cNvSpPr/>
            <p:nvPr/>
          </p:nvSpPr>
          <p:spPr>
            <a:xfrm>
              <a:off x="8027545" y="3727588"/>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a:t>
              </a:r>
            </a:p>
          </p:txBody>
        </p:sp>
        <p:sp>
          <p:nvSpPr>
            <p:cNvPr id="132" name="tx132"/>
            <p:cNvSpPr/>
            <p:nvPr/>
          </p:nvSpPr>
          <p:spPr>
            <a:xfrm>
              <a:off x="8014493" y="316531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a:t>
              </a:r>
            </a:p>
          </p:txBody>
        </p:sp>
        <p:sp>
          <p:nvSpPr>
            <p:cNvPr id="133" name="tx133"/>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733081" y="36754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5" name="tx135"/>
            <p:cNvSpPr/>
            <p:nvPr/>
          </p:nvSpPr>
          <p:spPr>
            <a:xfrm>
              <a:off x="655386" y="309489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a:off x="655386" y="25143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37" name="tx137"/>
            <p:cNvSpPr/>
            <p:nvPr/>
          </p:nvSpPr>
          <p:spPr>
            <a:xfrm>
              <a:off x="655386" y="193388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8" name="tx138"/>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5" name="tx155"/>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8" name="rc158"/>
            <p:cNvSpPr/>
            <p:nvPr/>
          </p:nvSpPr>
          <p:spPr>
            <a:xfrm>
              <a:off x="4056806" y="5180747"/>
              <a:ext cx="201456" cy="201456"/>
            </a:xfrm>
            <a:prstGeom prst="rect">
              <a:avLst/>
            </a:prstGeom>
            <a:solidFill>
              <a:srgbClr val="1CABE2">
                <a:alpha val="100000"/>
              </a:srgbClr>
            </a:solidFill>
          </p:spPr>
          <p:txBody>
            <a:bodyPr/>
            <a:lstStyle/>
            <a:p/>
          </p:txBody>
        </p:sp>
        <p:sp>
          <p:nvSpPr>
            <p:cNvPr id="159" name="rc159"/>
            <p:cNvSpPr/>
            <p:nvPr/>
          </p:nvSpPr>
          <p:spPr>
            <a:xfrm>
              <a:off x="6014964" y="5180747"/>
              <a:ext cx="201456" cy="201456"/>
            </a:xfrm>
            <a:prstGeom prst="rect">
              <a:avLst/>
            </a:prstGeom>
            <a:solidFill>
              <a:srgbClr val="80BD41">
                <a:alpha val="100000"/>
              </a:srgbClr>
            </a:solidFill>
          </p:spPr>
          <p:txBody>
            <a:bodyPr/>
            <a:lstStyle/>
            <a:p/>
          </p:txBody>
        </p:sp>
        <p:sp>
          <p:nvSpPr>
            <p:cNvPr id="160" name="tx160"/>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61" name="tx161"/>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3" name="tx163"/>
            <p:cNvSpPr/>
            <p:nvPr/>
          </p:nvSpPr>
          <p:spPr>
            <a:xfrm>
              <a:off x="951100" y="1592892"/>
              <a:ext cx="1500656"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Sweden, 2000-2025</a:t>
              </a:r>
            </a:p>
          </p:txBody>
        </p:sp>
        <p:sp>
          <p:nvSpPr>
            <p:cNvPr id="164" name="pl164"/>
            <p:cNvSpPr/>
            <p:nvPr/>
          </p:nvSpPr>
          <p:spPr>
            <a:xfrm>
              <a:off x="202055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346911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491767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636623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781479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274483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19339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564195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709051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853908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8" name="rc178"/>
            <p:cNvSpPr/>
            <p:nvPr/>
          </p:nvSpPr>
          <p:spPr>
            <a:xfrm>
              <a:off x="1296273" y="5954972"/>
              <a:ext cx="6443200" cy="129091"/>
            </a:xfrm>
            <a:prstGeom prst="rect">
              <a:avLst/>
            </a:prstGeom>
            <a:solidFill>
              <a:srgbClr val="80BD41">
                <a:alpha val="100000"/>
              </a:srgbClr>
            </a:solidFill>
          </p:spPr>
          <p:txBody>
            <a:bodyPr/>
            <a:lstStyle/>
            <a:p/>
          </p:txBody>
        </p:sp>
        <p:sp>
          <p:nvSpPr>
            <p:cNvPr id="179" name="rc179"/>
            <p:cNvSpPr/>
            <p:nvPr/>
          </p:nvSpPr>
          <p:spPr>
            <a:xfrm>
              <a:off x="7739474" y="5954972"/>
              <a:ext cx="131529" cy="129091"/>
            </a:xfrm>
            <a:prstGeom prst="rect">
              <a:avLst/>
            </a:prstGeom>
            <a:solidFill>
              <a:srgbClr val="1CABE2">
                <a:alpha val="100000"/>
              </a:srgbClr>
            </a:solidFill>
          </p:spPr>
          <p:txBody>
            <a:bodyPr/>
            <a:lstStyle/>
            <a:p/>
          </p:txBody>
        </p:sp>
        <p:sp>
          <p:nvSpPr>
            <p:cNvPr id="180" name="rc180"/>
            <p:cNvSpPr/>
            <p:nvPr/>
          </p:nvSpPr>
          <p:spPr>
            <a:xfrm>
              <a:off x="1296273" y="5793607"/>
              <a:ext cx="5470926" cy="129091"/>
            </a:xfrm>
            <a:prstGeom prst="rect">
              <a:avLst/>
            </a:prstGeom>
            <a:solidFill>
              <a:srgbClr val="80BD41">
                <a:alpha val="100000"/>
              </a:srgbClr>
            </a:solidFill>
          </p:spPr>
          <p:txBody>
            <a:bodyPr/>
            <a:lstStyle/>
            <a:p/>
          </p:txBody>
        </p:sp>
        <p:sp>
          <p:nvSpPr>
            <p:cNvPr id="181" name="rc181"/>
            <p:cNvSpPr/>
            <p:nvPr/>
          </p:nvSpPr>
          <p:spPr>
            <a:xfrm>
              <a:off x="6767200" y="5793607"/>
              <a:ext cx="169191" cy="129091"/>
            </a:xfrm>
            <a:prstGeom prst="rect">
              <a:avLst/>
            </a:prstGeom>
            <a:solidFill>
              <a:srgbClr val="1CABE2">
                <a:alpha val="100000"/>
              </a:srgbClr>
            </a:solidFill>
          </p:spPr>
          <p:txBody>
            <a:bodyPr/>
            <a:lstStyle/>
            <a:p/>
          </p:txBody>
        </p:sp>
        <p:sp>
          <p:nvSpPr>
            <p:cNvPr id="182" name="rc182"/>
            <p:cNvSpPr/>
            <p:nvPr/>
          </p:nvSpPr>
          <p:spPr>
            <a:xfrm>
              <a:off x="1296273" y="5632243"/>
              <a:ext cx="5443693" cy="129091"/>
            </a:xfrm>
            <a:prstGeom prst="rect">
              <a:avLst/>
            </a:prstGeom>
            <a:solidFill>
              <a:srgbClr val="80BD41">
                <a:alpha val="100000"/>
              </a:srgbClr>
            </a:solidFill>
          </p:spPr>
          <p:txBody>
            <a:bodyPr/>
            <a:lstStyle/>
            <a:p/>
          </p:txBody>
        </p:sp>
        <p:sp>
          <p:nvSpPr>
            <p:cNvPr id="183" name="rc183"/>
            <p:cNvSpPr/>
            <p:nvPr/>
          </p:nvSpPr>
          <p:spPr>
            <a:xfrm>
              <a:off x="6739967" y="5632243"/>
              <a:ext cx="168612" cy="129091"/>
            </a:xfrm>
            <a:prstGeom prst="rect">
              <a:avLst/>
            </a:prstGeom>
            <a:solidFill>
              <a:srgbClr val="1CABE2">
                <a:alpha val="100000"/>
              </a:srgbClr>
            </a:solidFill>
          </p:spPr>
          <p:txBody>
            <a:bodyPr/>
            <a:lstStyle/>
            <a:p/>
          </p:txBody>
        </p:sp>
        <p:sp>
          <p:nvSpPr>
            <p:cNvPr id="184" name="tx184"/>
            <p:cNvSpPr/>
            <p:nvPr/>
          </p:nvSpPr>
          <p:spPr>
            <a:xfrm>
              <a:off x="8055059" y="5976325"/>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113.5</a:t>
              </a:r>
            </a:p>
          </p:txBody>
        </p:sp>
        <p:sp>
          <p:nvSpPr>
            <p:cNvPr id="185" name="tx185"/>
            <p:cNvSpPr/>
            <p:nvPr/>
          </p:nvSpPr>
          <p:spPr>
            <a:xfrm>
              <a:off x="7105263" y="581496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97.3</a:t>
              </a:r>
            </a:p>
          </p:txBody>
        </p:sp>
        <p:sp>
          <p:nvSpPr>
            <p:cNvPr id="186" name="tx186"/>
            <p:cNvSpPr/>
            <p:nvPr/>
          </p:nvSpPr>
          <p:spPr>
            <a:xfrm>
              <a:off x="7076060" y="56536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96.8</a:t>
              </a:r>
            </a:p>
          </p:txBody>
        </p:sp>
        <p:sp>
          <p:nvSpPr>
            <p:cNvPr id="187" name="tx187"/>
            <p:cNvSpPr/>
            <p:nvPr/>
          </p:nvSpPr>
          <p:spPr>
            <a:xfrm>
              <a:off x="4382235" y="5980401"/>
              <a:ext cx="27127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111.2</a:t>
              </a:r>
            </a:p>
          </p:txBody>
        </p:sp>
        <p:sp>
          <p:nvSpPr>
            <p:cNvPr id="188" name="tx188"/>
            <p:cNvSpPr/>
            <p:nvPr/>
          </p:nvSpPr>
          <p:spPr>
            <a:xfrm>
              <a:off x="7729890" y="597902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89" name="tx189"/>
            <p:cNvSpPr/>
            <p:nvPr/>
          </p:nvSpPr>
          <p:spPr>
            <a:xfrm>
              <a:off x="3926243"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94.4</a:t>
              </a:r>
            </a:p>
          </p:txBody>
        </p:sp>
        <p:sp>
          <p:nvSpPr>
            <p:cNvPr id="190" name="tx190"/>
            <p:cNvSpPr/>
            <p:nvPr/>
          </p:nvSpPr>
          <p:spPr>
            <a:xfrm>
              <a:off x="6776447" y="58177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191" name="tx191"/>
            <p:cNvSpPr/>
            <p:nvPr/>
          </p:nvSpPr>
          <p:spPr>
            <a:xfrm>
              <a:off x="3957830" y="56563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94</a:t>
              </a:r>
            </a:p>
          </p:txBody>
        </p:sp>
        <p:sp>
          <p:nvSpPr>
            <p:cNvPr id="192" name="tx192"/>
            <p:cNvSpPr/>
            <p:nvPr/>
          </p:nvSpPr>
          <p:spPr>
            <a:xfrm>
              <a:off x="6748924" y="56563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193" name="tx193"/>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4" name="tx194"/>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5" name="tx195"/>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6" name="tx196"/>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7" name="tx197"/>
            <p:cNvSpPr/>
            <p:nvPr/>
          </p:nvSpPr>
          <p:spPr>
            <a:xfrm>
              <a:off x="2667140"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98" name="tx198"/>
            <p:cNvSpPr/>
            <p:nvPr/>
          </p:nvSpPr>
          <p:spPr>
            <a:xfrm>
              <a:off x="4115702"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9" name="tx199"/>
            <p:cNvSpPr/>
            <p:nvPr/>
          </p:nvSpPr>
          <p:spPr>
            <a:xfrm>
              <a:off x="5564263" y="6178557"/>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200" name="tx200"/>
            <p:cNvSpPr/>
            <p:nvPr/>
          </p:nvSpPr>
          <p:spPr>
            <a:xfrm>
              <a:off x="6973977"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201" name="tx201"/>
            <p:cNvSpPr/>
            <p:nvPr/>
          </p:nvSpPr>
          <p:spPr>
            <a:xfrm>
              <a:off x="8422538"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a:t>
              </a:r>
            </a:p>
          </p:txBody>
        </p:sp>
        <p:sp>
          <p:nvSpPr>
            <p:cNvPr id="202" name="tx202"/>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3" name="tx203"/>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(97%) was relatively constant within 1% compared to 2019 (98%).
The number of children vaccinated with DTP1 decreased 16% compared to in 2019.
The number of surviving infants decreased approximately 15%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6" name=""/>
          <p:cNvGrpSpPr/>
          <p:nvPr/>
        </p:nvGrpSpPr>
        <p:grpSpPr>
          <a:xfrm>
            <a:off x="292608" y="1051560"/>
            <a:ext cx="8595360" cy="28575"/>
            <a:chOff x="292608" y="1051560"/>
            <a:chExt cx="8595360" cy="28575"/>
          </a:xfrm>
        </p:grpSpPr>
        <p:sp>
          <p:nvSpPr>
            <p:cNvPr id="207"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8"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Sweden</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109356"/>
            </a:xfrm>
            <a:custGeom>
              <a:avLst/>
              <a:pathLst>
                <a:path w="3397293" h="109356">
                  <a:moveTo>
                    <a:pt x="0" y="0"/>
                  </a:moveTo>
                  <a:lnTo>
                    <a:pt x="135891" y="0"/>
                  </a:lnTo>
                  <a:lnTo>
                    <a:pt x="271783" y="0"/>
                  </a:lnTo>
                  <a:lnTo>
                    <a:pt x="407675" y="0"/>
                  </a:lnTo>
                  <a:lnTo>
                    <a:pt x="543566" y="0"/>
                  </a:lnTo>
                  <a:lnTo>
                    <a:pt x="679458" y="21871"/>
                  </a:lnTo>
                  <a:lnTo>
                    <a:pt x="815350" y="21871"/>
                  </a:lnTo>
                  <a:lnTo>
                    <a:pt x="951242" y="21871"/>
                  </a:lnTo>
                  <a:lnTo>
                    <a:pt x="1087133" y="21871"/>
                  </a:lnTo>
                  <a:lnTo>
                    <a:pt x="1223025" y="21871"/>
                  </a:lnTo>
                  <a:lnTo>
                    <a:pt x="1358917" y="21871"/>
                  </a:lnTo>
                  <a:lnTo>
                    <a:pt x="1494809" y="21871"/>
                  </a:lnTo>
                  <a:lnTo>
                    <a:pt x="1630700" y="21871"/>
                  </a:lnTo>
                  <a:lnTo>
                    <a:pt x="1766592" y="21871"/>
                  </a:lnTo>
                  <a:lnTo>
                    <a:pt x="1902484" y="21871"/>
                  </a:lnTo>
                  <a:lnTo>
                    <a:pt x="2038375" y="21871"/>
                  </a:lnTo>
                  <a:lnTo>
                    <a:pt x="2174267" y="21871"/>
                  </a:lnTo>
                  <a:lnTo>
                    <a:pt x="2310159" y="43742"/>
                  </a:lnTo>
                  <a:lnTo>
                    <a:pt x="2446051" y="43742"/>
                  </a:lnTo>
                  <a:lnTo>
                    <a:pt x="2581942" y="21871"/>
                  </a:lnTo>
                  <a:lnTo>
                    <a:pt x="2717834" y="43742"/>
                  </a:lnTo>
                  <a:lnTo>
                    <a:pt x="2853726" y="21871"/>
                  </a:lnTo>
                  <a:lnTo>
                    <a:pt x="2989618" y="109356"/>
                  </a:lnTo>
                  <a:lnTo>
                    <a:pt x="3125509" y="109356"/>
                  </a:lnTo>
                  <a:lnTo>
                    <a:pt x="3261401" y="65614"/>
                  </a:lnTo>
                  <a:lnTo>
                    <a:pt x="3397293" y="87485"/>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60045"/>
              <a:ext cx="3397293" cy="65614"/>
            </a:xfrm>
            <a:custGeom>
              <a:avLst/>
              <a:pathLst>
                <a:path w="3397293" h="65614">
                  <a:moveTo>
                    <a:pt x="0" y="65614"/>
                  </a:moveTo>
                  <a:lnTo>
                    <a:pt x="135891" y="43742"/>
                  </a:lnTo>
                  <a:lnTo>
                    <a:pt x="271783" y="21871"/>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21871"/>
                  </a:lnTo>
                  <a:lnTo>
                    <a:pt x="1902484" y="21871"/>
                  </a:lnTo>
                  <a:lnTo>
                    <a:pt x="2038375" y="21871"/>
                  </a:lnTo>
                  <a:lnTo>
                    <a:pt x="2174267" y="21871"/>
                  </a:lnTo>
                  <a:lnTo>
                    <a:pt x="2310159" y="21871"/>
                  </a:lnTo>
                  <a:lnTo>
                    <a:pt x="2446051" y="21871"/>
                  </a:lnTo>
                  <a:lnTo>
                    <a:pt x="2581942" y="21871"/>
                  </a:lnTo>
                  <a:lnTo>
                    <a:pt x="2717834" y="43742"/>
                  </a:lnTo>
                  <a:lnTo>
                    <a:pt x="2853726" y="21871"/>
                  </a:lnTo>
                  <a:lnTo>
                    <a:pt x="2989618" y="21871"/>
                  </a:lnTo>
                  <a:lnTo>
                    <a:pt x="3125509" y="43742"/>
                  </a:lnTo>
                  <a:lnTo>
                    <a:pt x="3261401" y="43742"/>
                  </a:lnTo>
                  <a:lnTo>
                    <a:pt x="3397293" y="437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109356"/>
            </a:xfrm>
            <a:custGeom>
              <a:avLst/>
              <a:pathLst>
                <a:path w="3397293" h="109356">
                  <a:moveTo>
                    <a:pt x="0" y="0"/>
                  </a:moveTo>
                  <a:lnTo>
                    <a:pt x="135891" y="0"/>
                  </a:lnTo>
                  <a:lnTo>
                    <a:pt x="271783" y="0"/>
                  </a:lnTo>
                  <a:lnTo>
                    <a:pt x="407675" y="0"/>
                  </a:lnTo>
                  <a:lnTo>
                    <a:pt x="543566" y="0"/>
                  </a:lnTo>
                  <a:lnTo>
                    <a:pt x="679458" y="21871"/>
                  </a:lnTo>
                  <a:lnTo>
                    <a:pt x="815350" y="21871"/>
                  </a:lnTo>
                  <a:lnTo>
                    <a:pt x="951242" y="21871"/>
                  </a:lnTo>
                  <a:lnTo>
                    <a:pt x="1087133" y="21871"/>
                  </a:lnTo>
                  <a:lnTo>
                    <a:pt x="1223025" y="21871"/>
                  </a:lnTo>
                  <a:lnTo>
                    <a:pt x="1358917" y="21871"/>
                  </a:lnTo>
                  <a:lnTo>
                    <a:pt x="1494809" y="21871"/>
                  </a:lnTo>
                  <a:lnTo>
                    <a:pt x="1630700" y="21871"/>
                  </a:lnTo>
                  <a:lnTo>
                    <a:pt x="1766592" y="21871"/>
                  </a:lnTo>
                  <a:lnTo>
                    <a:pt x="1902484" y="21871"/>
                  </a:lnTo>
                  <a:lnTo>
                    <a:pt x="2038375" y="21871"/>
                  </a:lnTo>
                  <a:lnTo>
                    <a:pt x="2174267" y="21871"/>
                  </a:lnTo>
                  <a:lnTo>
                    <a:pt x="2310159" y="43742"/>
                  </a:lnTo>
                  <a:lnTo>
                    <a:pt x="2446051" y="43742"/>
                  </a:lnTo>
                  <a:lnTo>
                    <a:pt x="2581942" y="21871"/>
                  </a:lnTo>
                  <a:lnTo>
                    <a:pt x="2717834" y="43742"/>
                  </a:lnTo>
                  <a:lnTo>
                    <a:pt x="2853726" y="21871"/>
                  </a:lnTo>
                  <a:lnTo>
                    <a:pt x="2989618" y="109356"/>
                  </a:lnTo>
                  <a:lnTo>
                    <a:pt x="3125509" y="109356"/>
                  </a:lnTo>
                  <a:lnTo>
                    <a:pt x="3261401" y="65614"/>
                  </a:lnTo>
                  <a:lnTo>
                    <a:pt x="3397293" y="87485"/>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109356"/>
            </a:xfrm>
            <a:custGeom>
              <a:avLst/>
              <a:pathLst>
                <a:path w="3397293" h="109356">
                  <a:moveTo>
                    <a:pt x="0" y="0"/>
                  </a:moveTo>
                  <a:lnTo>
                    <a:pt x="135891" y="0"/>
                  </a:lnTo>
                  <a:lnTo>
                    <a:pt x="271783" y="0"/>
                  </a:lnTo>
                  <a:lnTo>
                    <a:pt x="407675" y="0"/>
                  </a:lnTo>
                  <a:lnTo>
                    <a:pt x="543566" y="0"/>
                  </a:lnTo>
                  <a:lnTo>
                    <a:pt x="679458" y="21871"/>
                  </a:lnTo>
                  <a:lnTo>
                    <a:pt x="815350" y="21871"/>
                  </a:lnTo>
                  <a:lnTo>
                    <a:pt x="951242" y="21871"/>
                  </a:lnTo>
                  <a:lnTo>
                    <a:pt x="1087133" y="21871"/>
                  </a:lnTo>
                  <a:lnTo>
                    <a:pt x="1223025" y="21871"/>
                  </a:lnTo>
                  <a:lnTo>
                    <a:pt x="1358917" y="21871"/>
                  </a:lnTo>
                  <a:lnTo>
                    <a:pt x="1494809" y="21871"/>
                  </a:lnTo>
                  <a:lnTo>
                    <a:pt x="1630700" y="21871"/>
                  </a:lnTo>
                  <a:lnTo>
                    <a:pt x="1766592" y="21871"/>
                  </a:lnTo>
                  <a:lnTo>
                    <a:pt x="1902484" y="21871"/>
                  </a:lnTo>
                  <a:lnTo>
                    <a:pt x="2038375" y="21871"/>
                  </a:lnTo>
                  <a:lnTo>
                    <a:pt x="2174267" y="21871"/>
                  </a:lnTo>
                  <a:lnTo>
                    <a:pt x="2310159" y="43742"/>
                  </a:lnTo>
                  <a:lnTo>
                    <a:pt x="2446051" y="43742"/>
                  </a:lnTo>
                  <a:lnTo>
                    <a:pt x="2581942" y="21871"/>
                  </a:lnTo>
                  <a:lnTo>
                    <a:pt x="2717834" y="43742"/>
                  </a:lnTo>
                  <a:lnTo>
                    <a:pt x="2853726" y="21871"/>
                  </a:lnTo>
                  <a:lnTo>
                    <a:pt x="2989618" y="109356"/>
                  </a:lnTo>
                  <a:lnTo>
                    <a:pt x="3125509" y="109356"/>
                  </a:lnTo>
                  <a:lnTo>
                    <a:pt x="3261401" y="65614"/>
                  </a:lnTo>
                  <a:lnTo>
                    <a:pt x="3397293" y="87485"/>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9633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7554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7554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3901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00147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42641" y="4988970"/>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Sweden</a:t>
              </a:r>
            </a:p>
          </p:txBody>
        </p:sp>
        <p:sp>
          <p:nvSpPr>
            <p:cNvPr id="60" name="tx60"/>
            <p:cNvSpPr/>
            <p:nvPr/>
          </p:nvSpPr>
          <p:spPr>
            <a:xfrm>
              <a:off x="250611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68573"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65734" y="1403693"/>
              <a:ext cx="250775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Sweden, 2000-2025</a:t>
              </a:r>
            </a:p>
          </p:txBody>
        </p:sp>
        <p:sp>
          <p:nvSpPr>
            <p:cNvPr id="63" name="pl63"/>
            <p:cNvSpPr/>
            <p:nvPr/>
          </p:nvSpPr>
          <p:spPr>
            <a:xfrm>
              <a:off x="5267799" y="39219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626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0330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54401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0847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15155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69225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23295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7736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3143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8550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681799"/>
              <a:ext cx="3397293" cy="459298"/>
            </a:xfrm>
            <a:custGeom>
              <a:avLst/>
              <a:pathLst>
                <a:path w="3397293" h="459298">
                  <a:moveTo>
                    <a:pt x="0" y="0"/>
                  </a:moveTo>
                  <a:lnTo>
                    <a:pt x="135891" y="0"/>
                  </a:lnTo>
                  <a:lnTo>
                    <a:pt x="271783" y="0"/>
                  </a:lnTo>
                  <a:lnTo>
                    <a:pt x="407675" y="0"/>
                  </a:lnTo>
                  <a:lnTo>
                    <a:pt x="543566" y="0"/>
                  </a:lnTo>
                  <a:lnTo>
                    <a:pt x="679458" y="91859"/>
                  </a:lnTo>
                  <a:lnTo>
                    <a:pt x="815350" y="91859"/>
                  </a:lnTo>
                  <a:lnTo>
                    <a:pt x="951242" y="91859"/>
                  </a:lnTo>
                  <a:lnTo>
                    <a:pt x="1087133" y="91859"/>
                  </a:lnTo>
                  <a:lnTo>
                    <a:pt x="1223025" y="91859"/>
                  </a:lnTo>
                  <a:lnTo>
                    <a:pt x="1358917" y="91859"/>
                  </a:lnTo>
                  <a:lnTo>
                    <a:pt x="1494809" y="91859"/>
                  </a:lnTo>
                  <a:lnTo>
                    <a:pt x="1630700" y="91859"/>
                  </a:lnTo>
                  <a:lnTo>
                    <a:pt x="1766592" y="91859"/>
                  </a:lnTo>
                  <a:lnTo>
                    <a:pt x="1902484" y="91859"/>
                  </a:lnTo>
                  <a:lnTo>
                    <a:pt x="2038375" y="91859"/>
                  </a:lnTo>
                  <a:lnTo>
                    <a:pt x="2174267" y="91859"/>
                  </a:lnTo>
                  <a:lnTo>
                    <a:pt x="2310159" y="183719"/>
                  </a:lnTo>
                  <a:lnTo>
                    <a:pt x="2446051" y="183719"/>
                  </a:lnTo>
                  <a:lnTo>
                    <a:pt x="2581942" y="91859"/>
                  </a:lnTo>
                  <a:lnTo>
                    <a:pt x="2717834" y="183719"/>
                  </a:lnTo>
                  <a:lnTo>
                    <a:pt x="2853726" y="91859"/>
                  </a:lnTo>
                  <a:lnTo>
                    <a:pt x="2989618" y="459298"/>
                  </a:lnTo>
                  <a:lnTo>
                    <a:pt x="3125509" y="459298"/>
                  </a:lnTo>
                  <a:lnTo>
                    <a:pt x="3261401" y="275579"/>
                  </a:lnTo>
                  <a:lnTo>
                    <a:pt x="3397293" y="367438"/>
                  </a:lnTo>
                </a:path>
              </a:pathLst>
            </a:custGeom>
            <a:ln w="27101" cap="flat">
              <a:solidFill>
                <a:srgbClr val="0058AB">
                  <a:alpha val="100000"/>
                </a:srgbClr>
              </a:solidFill>
              <a:prstDash val="solid"/>
              <a:round/>
            </a:ln>
          </p:spPr>
          <p:txBody>
            <a:bodyPr/>
            <a:lstStyle/>
            <a:p/>
          </p:txBody>
        </p:sp>
        <p:sp>
          <p:nvSpPr>
            <p:cNvPr id="82" name="pl82"/>
            <p:cNvSpPr/>
            <p:nvPr/>
          </p:nvSpPr>
          <p:spPr>
            <a:xfrm>
              <a:off x="5437664" y="2773659"/>
              <a:ext cx="3397293" cy="1286035"/>
            </a:xfrm>
            <a:custGeom>
              <a:avLst/>
              <a:pathLst>
                <a:path w="3397293" h="1286035">
                  <a:moveTo>
                    <a:pt x="0" y="1286035"/>
                  </a:moveTo>
                  <a:lnTo>
                    <a:pt x="135891" y="1286035"/>
                  </a:lnTo>
                  <a:lnTo>
                    <a:pt x="271783" y="1286035"/>
                  </a:lnTo>
                  <a:lnTo>
                    <a:pt x="407675" y="1102316"/>
                  </a:lnTo>
                  <a:lnTo>
                    <a:pt x="543566" y="918596"/>
                  </a:lnTo>
                  <a:lnTo>
                    <a:pt x="679458" y="826737"/>
                  </a:lnTo>
                  <a:lnTo>
                    <a:pt x="815350" y="734877"/>
                  </a:lnTo>
                  <a:lnTo>
                    <a:pt x="951242" y="734877"/>
                  </a:lnTo>
                  <a:lnTo>
                    <a:pt x="1087133" y="459298"/>
                  </a:lnTo>
                  <a:lnTo>
                    <a:pt x="1223025" y="275579"/>
                  </a:lnTo>
                  <a:lnTo>
                    <a:pt x="1358917" y="275579"/>
                  </a:lnTo>
                  <a:lnTo>
                    <a:pt x="1494809" y="183719"/>
                  </a:lnTo>
                  <a:lnTo>
                    <a:pt x="1630700" y="183719"/>
                  </a:lnTo>
                  <a:lnTo>
                    <a:pt x="1766592" y="183719"/>
                  </a:lnTo>
                  <a:lnTo>
                    <a:pt x="1902484" y="183719"/>
                  </a:lnTo>
                  <a:lnTo>
                    <a:pt x="2038375" y="91859"/>
                  </a:lnTo>
                  <a:lnTo>
                    <a:pt x="2174267" y="0"/>
                  </a:lnTo>
                  <a:lnTo>
                    <a:pt x="2310159" y="0"/>
                  </a:lnTo>
                  <a:lnTo>
                    <a:pt x="2446051" y="0"/>
                  </a:lnTo>
                  <a:lnTo>
                    <a:pt x="2581942" y="0"/>
                  </a:lnTo>
                  <a:lnTo>
                    <a:pt x="2717834" y="275579"/>
                  </a:lnTo>
                  <a:lnTo>
                    <a:pt x="2853726" y="459298"/>
                  </a:lnTo>
                  <a:lnTo>
                    <a:pt x="2989618" y="91859"/>
                  </a:lnTo>
                  <a:lnTo>
                    <a:pt x="3125509" y="183719"/>
                  </a:lnTo>
                  <a:lnTo>
                    <a:pt x="3261401" y="183719"/>
                  </a:lnTo>
                  <a:lnTo>
                    <a:pt x="3397293" y="91859"/>
                  </a:lnTo>
                </a:path>
              </a:pathLst>
            </a:custGeom>
            <a:ln w="27101" cap="flat">
              <a:solidFill>
                <a:srgbClr val="80BD41">
                  <a:alpha val="100000"/>
                </a:srgbClr>
              </a:solidFill>
              <a:prstDash val="solid"/>
              <a:round/>
            </a:ln>
          </p:spPr>
          <p:txBody>
            <a:bodyPr/>
            <a:lstStyle/>
            <a:p/>
          </p:txBody>
        </p:sp>
        <p:sp>
          <p:nvSpPr>
            <p:cNvPr id="83" name="pl83"/>
            <p:cNvSpPr/>
            <p:nvPr/>
          </p:nvSpPr>
          <p:spPr>
            <a:xfrm>
              <a:off x="5437664" y="2681799"/>
              <a:ext cx="3397293" cy="275579"/>
            </a:xfrm>
            <a:custGeom>
              <a:avLst/>
              <a:pathLst>
                <a:path w="3397293" h="275579">
                  <a:moveTo>
                    <a:pt x="0" y="275579"/>
                  </a:moveTo>
                  <a:lnTo>
                    <a:pt x="135891" y="183719"/>
                  </a:lnTo>
                  <a:lnTo>
                    <a:pt x="271783" y="91859"/>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91859"/>
                  </a:lnTo>
                  <a:lnTo>
                    <a:pt x="1902484" y="91859"/>
                  </a:lnTo>
                  <a:lnTo>
                    <a:pt x="2038375" y="91859"/>
                  </a:lnTo>
                  <a:lnTo>
                    <a:pt x="2174267" y="91859"/>
                  </a:lnTo>
                  <a:lnTo>
                    <a:pt x="2310159" y="91859"/>
                  </a:lnTo>
                  <a:lnTo>
                    <a:pt x="2446051" y="91859"/>
                  </a:lnTo>
                  <a:lnTo>
                    <a:pt x="2581942" y="91859"/>
                  </a:lnTo>
                  <a:lnTo>
                    <a:pt x="2717834" y="183719"/>
                  </a:lnTo>
                  <a:lnTo>
                    <a:pt x="2853726" y="91859"/>
                  </a:lnTo>
                  <a:lnTo>
                    <a:pt x="2989618" y="91859"/>
                  </a:lnTo>
                  <a:lnTo>
                    <a:pt x="3125509" y="183719"/>
                  </a:lnTo>
                  <a:lnTo>
                    <a:pt x="3261401" y="183719"/>
                  </a:lnTo>
                  <a:lnTo>
                    <a:pt x="3397293" y="183719"/>
                  </a:lnTo>
                </a:path>
              </a:pathLst>
            </a:custGeom>
            <a:ln w="27101" cap="flat">
              <a:solidFill>
                <a:srgbClr val="961A49">
                  <a:alpha val="100000"/>
                </a:srgbClr>
              </a:solidFill>
              <a:prstDash val="solid"/>
              <a:round/>
            </a:ln>
          </p:spPr>
          <p:txBody>
            <a:bodyPr/>
            <a:lstStyle/>
            <a:p/>
          </p:txBody>
        </p:sp>
        <p:sp>
          <p:nvSpPr>
            <p:cNvPr id="84" name="pl84"/>
            <p:cNvSpPr/>
            <p:nvPr/>
          </p:nvSpPr>
          <p:spPr>
            <a:xfrm>
              <a:off x="5437664" y="277365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681799"/>
              <a:ext cx="3397293" cy="459298"/>
            </a:xfrm>
            <a:custGeom>
              <a:avLst/>
              <a:pathLst>
                <a:path w="3397293" h="459298">
                  <a:moveTo>
                    <a:pt x="0" y="0"/>
                  </a:moveTo>
                  <a:lnTo>
                    <a:pt x="135891" y="0"/>
                  </a:lnTo>
                  <a:lnTo>
                    <a:pt x="271783" y="0"/>
                  </a:lnTo>
                  <a:lnTo>
                    <a:pt x="407675" y="0"/>
                  </a:lnTo>
                  <a:lnTo>
                    <a:pt x="543566" y="0"/>
                  </a:lnTo>
                  <a:lnTo>
                    <a:pt x="679458" y="91859"/>
                  </a:lnTo>
                  <a:lnTo>
                    <a:pt x="815350" y="91859"/>
                  </a:lnTo>
                  <a:lnTo>
                    <a:pt x="951242" y="91859"/>
                  </a:lnTo>
                  <a:lnTo>
                    <a:pt x="1087133" y="91859"/>
                  </a:lnTo>
                  <a:lnTo>
                    <a:pt x="1223025" y="91859"/>
                  </a:lnTo>
                  <a:lnTo>
                    <a:pt x="1358917" y="91859"/>
                  </a:lnTo>
                  <a:lnTo>
                    <a:pt x="1494809" y="91859"/>
                  </a:lnTo>
                  <a:lnTo>
                    <a:pt x="1630700" y="91859"/>
                  </a:lnTo>
                  <a:lnTo>
                    <a:pt x="1766592" y="91859"/>
                  </a:lnTo>
                  <a:lnTo>
                    <a:pt x="1902484" y="91859"/>
                  </a:lnTo>
                  <a:lnTo>
                    <a:pt x="2038375" y="91859"/>
                  </a:lnTo>
                  <a:lnTo>
                    <a:pt x="2174267" y="91859"/>
                  </a:lnTo>
                  <a:lnTo>
                    <a:pt x="2310159" y="183719"/>
                  </a:lnTo>
                  <a:lnTo>
                    <a:pt x="2446051" y="183719"/>
                  </a:lnTo>
                  <a:lnTo>
                    <a:pt x="2581942" y="91859"/>
                  </a:lnTo>
                  <a:lnTo>
                    <a:pt x="2717834" y="183719"/>
                  </a:lnTo>
                  <a:lnTo>
                    <a:pt x="2853726" y="91859"/>
                  </a:lnTo>
                  <a:lnTo>
                    <a:pt x="2989618" y="459298"/>
                  </a:lnTo>
                  <a:lnTo>
                    <a:pt x="3125509" y="459298"/>
                  </a:lnTo>
                  <a:lnTo>
                    <a:pt x="3261401" y="275579"/>
                  </a:lnTo>
                  <a:lnTo>
                    <a:pt x="3397293" y="367438"/>
                  </a:lnTo>
                </a:path>
              </a:pathLst>
            </a:custGeom>
            <a:ln w="43362" cap="flat">
              <a:solidFill>
                <a:srgbClr val="000000">
                  <a:alpha val="100000"/>
                </a:srgbClr>
              </a:solidFill>
              <a:prstDash val="solid"/>
              <a:round/>
            </a:ln>
          </p:spPr>
          <p:txBody>
            <a:bodyPr/>
            <a:lstStyle/>
            <a:p/>
          </p:txBody>
        </p:sp>
        <p:sp>
          <p:nvSpPr>
            <p:cNvPr id="86" name="pl86"/>
            <p:cNvSpPr/>
            <p:nvPr/>
          </p:nvSpPr>
          <p:spPr>
            <a:xfrm>
              <a:off x="5437664" y="2534824"/>
              <a:ext cx="0" cy="146975"/>
            </a:xfrm>
            <a:custGeom>
              <a:avLst/>
              <a:pathLst>
                <a:path w="0" h="146975">
                  <a:moveTo>
                    <a:pt x="0" y="14697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17122" y="2534824"/>
              <a:ext cx="0" cy="238835"/>
            </a:xfrm>
            <a:custGeom>
              <a:avLst/>
              <a:pathLst>
                <a:path w="0" h="238835">
                  <a:moveTo>
                    <a:pt x="0" y="23883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796581" y="2534824"/>
              <a:ext cx="0" cy="238835"/>
            </a:xfrm>
            <a:custGeom>
              <a:avLst/>
              <a:pathLst>
                <a:path w="0" h="238835">
                  <a:moveTo>
                    <a:pt x="0" y="23883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476039" y="2534824"/>
              <a:ext cx="0" cy="238835"/>
            </a:xfrm>
            <a:custGeom>
              <a:avLst/>
              <a:pathLst>
                <a:path w="0" h="238835">
                  <a:moveTo>
                    <a:pt x="0" y="23883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019606" y="2534824"/>
              <a:ext cx="0" cy="238835"/>
            </a:xfrm>
            <a:custGeom>
              <a:avLst/>
              <a:pathLst>
                <a:path w="0" h="238835">
                  <a:moveTo>
                    <a:pt x="0" y="238835"/>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9065" y="2534824"/>
              <a:ext cx="0" cy="422554"/>
            </a:xfrm>
            <a:custGeom>
              <a:avLst/>
              <a:pathLst>
                <a:path w="0" h="422554">
                  <a:moveTo>
                    <a:pt x="0" y="422554"/>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2534824"/>
              <a:ext cx="0" cy="514414"/>
            </a:xfrm>
            <a:custGeom>
              <a:avLst/>
              <a:pathLst>
                <a:path w="0" h="514414">
                  <a:moveTo>
                    <a:pt x="0" y="514414"/>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681799"/>
              <a:ext cx="3397293" cy="459298"/>
            </a:xfrm>
            <a:custGeom>
              <a:avLst/>
              <a:pathLst>
                <a:path w="3397293" h="459298">
                  <a:moveTo>
                    <a:pt x="0" y="0"/>
                  </a:moveTo>
                  <a:lnTo>
                    <a:pt x="135891" y="0"/>
                  </a:lnTo>
                  <a:lnTo>
                    <a:pt x="271783" y="0"/>
                  </a:lnTo>
                  <a:lnTo>
                    <a:pt x="407675" y="0"/>
                  </a:lnTo>
                  <a:lnTo>
                    <a:pt x="543566" y="0"/>
                  </a:lnTo>
                  <a:lnTo>
                    <a:pt x="679458" y="91859"/>
                  </a:lnTo>
                  <a:lnTo>
                    <a:pt x="815350" y="91859"/>
                  </a:lnTo>
                  <a:lnTo>
                    <a:pt x="951242" y="91859"/>
                  </a:lnTo>
                  <a:lnTo>
                    <a:pt x="1087133" y="91859"/>
                  </a:lnTo>
                  <a:lnTo>
                    <a:pt x="1223025" y="91859"/>
                  </a:lnTo>
                  <a:lnTo>
                    <a:pt x="1358917" y="91859"/>
                  </a:lnTo>
                  <a:lnTo>
                    <a:pt x="1494809" y="91859"/>
                  </a:lnTo>
                  <a:lnTo>
                    <a:pt x="1630700" y="91859"/>
                  </a:lnTo>
                  <a:lnTo>
                    <a:pt x="1766592" y="91859"/>
                  </a:lnTo>
                  <a:lnTo>
                    <a:pt x="1902484" y="91859"/>
                  </a:lnTo>
                  <a:lnTo>
                    <a:pt x="2038375" y="91859"/>
                  </a:lnTo>
                  <a:lnTo>
                    <a:pt x="2174267" y="91859"/>
                  </a:lnTo>
                  <a:lnTo>
                    <a:pt x="2310159" y="183719"/>
                  </a:lnTo>
                  <a:lnTo>
                    <a:pt x="2446051" y="183719"/>
                  </a:lnTo>
                  <a:lnTo>
                    <a:pt x="2581942" y="91859"/>
                  </a:lnTo>
                  <a:lnTo>
                    <a:pt x="2717834" y="183719"/>
                  </a:lnTo>
                  <a:lnTo>
                    <a:pt x="2853726" y="91859"/>
                  </a:lnTo>
                  <a:lnTo>
                    <a:pt x="2989618" y="459298"/>
                  </a:lnTo>
                  <a:lnTo>
                    <a:pt x="3125509" y="459298"/>
                  </a:lnTo>
                  <a:lnTo>
                    <a:pt x="3261401" y="275579"/>
                  </a:lnTo>
                  <a:lnTo>
                    <a:pt x="3397293" y="367438"/>
                  </a:lnTo>
                </a:path>
              </a:pathLst>
            </a:custGeom>
            <a:ln w="27101" cap="flat">
              <a:solidFill>
                <a:srgbClr val="0058AB">
                  <a:alpha val="100000"/>
                </a:srgbClr>
              </a:solidFill>
              <a:prstDash val="solid"/>
              <a:round/>
            </a:ln>
          </p:spPr>
          <p:txBody>
            <a:bodyPr/>
            <a:lstStyle/>
            <a:p/>
          </p:txBody>
        </p:sp>
        <p:sp>
          <p:nvSpPr>
            <p:cNvPr id="94" name="tx94"/>
            <p:cNvSpPr/>
            <p:nvPr/>
          </p:nvSpPr>
          <p:spPr>
            <a:xfrm>
              <a:off x="5407519" y="24589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6086977" y="245764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6766436" y="245764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7445895" y="245764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7989462" y="245764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50870" y="245896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0" name="tx100"/>
            <p:cNvSpPr/>
            <p:nvPr/>
          </p:nvSpPr>
          <p:spPr>
            <a:xfrm>
              <a:off x="8786762" y="2457587"/>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101" name="tx101"/>
            <p:cNvSpPr/>
            <p:nvPr/>
          </p:nvSpPr>
          <p:spPr>
            <a:xfrm>
              <a:off x="8902429" y="282640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902429" y="282640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3" name="tx103"/>
            <p:cNvSpPr/>
            <p:nvPr/>
          </p:nvSpPr>
          <p:spPr>
            <a:xfrm>
              <a:off x="5003259" y="409943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4" name="tx104"/>
            <p:cNvSpPr/>
            <p:nvPr/>
          </p:nvSpPr>
          <p:spPr>
            <a:xfrm>
              <a:off x="5003259" y="364014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80953" y="3182616"/>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127474" y="272154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127474" y="2264020"/>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049780" y="180294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6" name="tx116"/>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69224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69224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55571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31817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5959340" y="4988970"/>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Sweden</a:t>
              </a:r>
            </a:p>
          </p:txBody>
        </p:sp>
        <p:sp>
          <p:nvSpPr>
            <p:cNvPr id="122" name="tx122"/>
            <p:cNvSpPr/>
            <p:nvPr/>
          </p:nvSpPr>
          <p:spPr>
            <a:xfrm>
              <a:off x="682281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585272"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4" name="tx124"/>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07307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358485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509663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660841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812020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282896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434074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585252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736431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887609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9" name="rc139"/>
            <p:cNvSpPr/>
            <p:nvPr/>
          </p:nvSpPr>
          <p:spPr>
            <a:xfrm>
              <a:off x="1317178" y="5887395"/>
              <a:ext cx="3430235" cy="114824"/>
            </a:xfrm>
            <a:prstGeom prst="rect">
              <a:avLst/>
            </a:prstGeom>
            <a:solidFill>
              <a:srgbClr val="1CABE2">
                <a:alpha val="80000"/>
              </a:srgbClr>
            </a:solidFill>
          </p:spPr>
          <p:txBody>
            <a:bodyPr/>
            <a:lstStyle/>
            <a:p/>
          </p:txBody>
        </p:sp>
        <p:sp>
          <p:nvSpPr>
            <p:cNvPr id="140" name="rc140"/>
            <p:cNvSpPr/>
            <p:nvPr/>
          </p:nvSpPr>
          <p:spPr>
            <a:xfrm>
              <a:off x="1317178" y="5743865"/>
              <a:ext cx="5885371" cy="114824"/>
            </a:xfrm>
            <a:prstGeom prst="rect">
              <a:avLst/>
            </a:prstGeom>
            <a:solidFill>
              <a:srgbClr val="1CABE2">
                <a:alpha val="80000"/>
              </a:srgbClr>
            </a:solidFill>
          </p:spPr>
          <p:txBody>
            <a:bodyPr/>
            <a:lstStyle/>
            <a:p/>
          </p:txBody>
        </p:sp>
        <p:sp>
          <p:nvSpPr>
            <p:cNvPr id="141" name="rc141"/>
            <p:cNvSpPr/>
            <p:nvPr/>
          </p:nvSpPr>
          <p:spPr>
            <a:xfrm>
              <a:off x="1317178" y="5600334"/>
              <a:ext cx="7321564" cy="114824"/>
            </a:xfrm>
            <a:prstGeom prst="rect">
              <a:avLst/>
            </a:prstGeom>
            <a:solidFill>
              <a:srgbClr val="1CABE2">
                <a:alpha val="80000"/>
              </a:srgbClr>
            </a:solidFill>
          </p:spPr>
          <p:txBody>
            <a:bodyPr/>
            <a:lstStyle/>
            <a:p/>
          </p:txBody>
        </p:sp>
        <p:sp>
          <p:nvSpPr>
            <p:cNvPr id="142" name="tx142"/>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4" name="tx144"/>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5" name="tx145"/>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6" name="tx146"/>
            <p:cNvSpPr/>
            <p:nvPr/>
          </p:nvSpPr>
          <p:spPr>
            <a:xfrm>
              <a:off x="2479370"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7" name="tx147"/>
            <p:cNvSpPr/>
            <p:nvPr/>
          </p:nvSpPr>
          <p:spPr>
            <a:xfrm>
              <a:off x="3991153"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8" name="tx148"/>
            <p:cNvSpPr/>
            <p:nvPr/>
          </p:nvSpPr>
          <p:spPr>
            <a:xfrm>
              <a:off x="5502936"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49" name="tx149"/>
            <p:cNvSpPr/>
            <p:nvPr/>
          </p:nvSpPr>
          <p:spPr>
            <a:xfrm>
              <a:off x="7014719"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50" name="tx150"/>
            <p:cNvSpPr/>
            <p:nvPr/>
          </p:nvSpPr>
          <p:spPr>
            <a:xfrm>
              <a:off x="8526502"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51" name="tx151"/>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52" name="tx152"/>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3" name="tx153"/>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Sweden (95%) was 10 percentage points higher than the global average (85%) and 1 percentage point higher than average across all non-programme countries (94%).
National DTP3 coverage was 3 percentage points lower than in 2019 (98%).
This equates to 5,000 un- and undervaccinated children in 2025 compared to 2,000 un- and undervaccinated children in 2019.</a:t>
            </a:r>
          </a:p>
        </p:txBody>
      </p:sp>
      <p:sp>
        <p:nvSpPr>
          <p:cNvPr id="15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Sweden DTP3 coverage was 95% - this is 3 percentage points lower than in 2019 and higher than both the global and regional averages.</a:t>
            </a:r>
          </a:p>
        </p:txBody>
      </p:sp>
      <p:grpSp xmlns:pic="http://schemas.openxmlformats.org/drawingml/2006/picture">
        <p:nvGrpSpPr>
          <p:cNvPr id="156" name=""/>
          <p:cNvGrpSpPr/>
          <p:nvPr/>
        </p:nvGrpSpPr>
        <p:grpSpPr>
          <a:xfrm>
            <a:off x="292608" y="1005840"/>
            <a:ext cx="8595360" cy="28575"/>
            <a:chOff x="292608" y="1005840"/>
            <a:chExt cx="8595360" cy="28575"/>
          </a:xfrm>
        </p:grpSpPr>
        <p:sp>
          <p:nvSpPr>
            <p:cNvPr id="15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Non-programme from lowest to highest coverage, and the rank of the top 10 countries with the most un- and undervaccinated children, based on absolute numbers.
In 2025, Sweden ranked number 19 out of 41 countries for lowest DTP3 coverage (based on tied ranks).
Sweden was not in the top 10 non-programme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Sweden was among the countries with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3306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7517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81728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25939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5411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9623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5383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98045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220527"/>
              <a:ext cx="239888" cy="991481"/>
            </a:xfrm>
            <a:prstGeom prst="rect">
              <a:avLst/>
            </a:prstGeom>
            <a:solidFill>
              <a:srgbClr val="80BD41">
                <a:alpha val="100000"/>
              </a:srgbClr>
            </a:solidFill>
          </p:spPr>
          <p:txBody>
            <a:bodyPr/>
            <a:lstStyle/>
            <a:p/>
          </p:txBody>
        </p:sp>
        <p:sp>
          <p:nvSpPr>
            <p:cNvPr id="26" name="rc26"/>
            <p:cNvSpPr/>
            <p:nvPr/>
          </p:nvSpPr>
          <p:spPr>
            <a:xfrm>
              <a:off x="1296273" y="3210485"/>
              <a:ext cx="239888" cy="10042"/>
            </a:xfrm>
            <a:prstGeom prst="rect">
              <a:avLst/>
            </a:prstGeom>
            <a:solidFill>
              <a:srgbClr val="1CABE2">
                <a:alpha val="100000"/>
              </a:srgbClr>
            </a:solidFill>
          </p:spPr>
          <p:txBody>
            <a:bodyPr/>
            <a:lstStyle/>
            <a:p/>
          </p:txBody>
        </p:sp>
        <p:sp>
          <p:nvSpPr>
            <p:cNvPr id="27" name="rc27"/>
            <p:cNvSpPr/>
            <p:nvPr/>
          </p:nvSpPr>
          <p:spPr>
            <a:xfrm>
              <a:off x="1562816" y="3206803"/>
              <a:ext cx="239888" cy="1005205"/>
            </a:xfrm>
            <a:prstGeom prst="rect">
              <a:avLst/>
            </a:prstGeom>
            <a:solidFill>
              <a:srgbClr val="80BD41">
                <a:alpha val="100000"/>
              </a:srgbClr>
            </a:solidFill>
          </p:spPr>
          <p:txBody>
            <a:bodyPr/>
            <a:lstStyle/>
            <a:p/>
          </p:txBody>
        </p:sp>
        <p:sp>
          <p:nvSpPr>
            <p:cNvPr id="28" name="rc28"/>
            <p:cNvSpPr/>
            <p:nvPr/>
          </p:nvSpPr>
          <p:spPr>
            <a:xfrm>
              <a:off x="1562816" y="3196650"/>
              <a:ext cx="239888" cy="10153"/>
            </a:xfrm>
            <a:prstGeom prst="rect">
              <a:avLst/>
            </a:prstGeom>
            <a:solidFill>
              <a:srgbClr val="1CABE2">
                <a:alpha val="100000"/>
              </a:srgbClr>
            </a:solidFill>
          </p:spPr>
          <p:txBody>
            <a:bodyPr/>
            <a:lstStyle/>
            <a:p/>
          </p:txBody>
        </p:sp>
        <p:sp>
          <p:nvSpPr>
            <p:cNvPr id="29" name="rc29"/>
            <p:cNvSpPr/>
            <p:nvPr/>
          </p:nvSpPr>
          <p:spPr>
            <a:xfrm>
              <a:off x="1829360" y="3160945"/>
              <a:ext cx="239888" cy="1051064"/>
            </a:xfrm>
            <a:prstGeom prst="rect">
              <a:avLst/>
            </a:prstGeom>
            <a:solidFill>
              <a:srgbClr val="80BD41">
                <a:alpha val="100000"/>
              </a:srgbClr>
            </a:solidFill>
          </p:spPr>
          <p:txBody>
            <a:bodyPr/>
            <a:lstStyle/>
            <a:p/>
          </p:txBody>
        </p:sp>
        <p:sp>
          <p:nvSpPr>
            <p:cNvPr id="30" name="rc30"/>
            <p:cNvSpPr/>
            <p:nvPr/>
          </p:nvSpPr>
          <p:spPr>
            <a:xfrm>
              <a:off x="1829360" y="3150345"/>
              <a:ext cx="239888" cy="10599"/>
            </a:xfrm>
            <a:prstGeom prst="rect">
              <a:avLst/>
            </a:prstGeom>
            <a:solidFill>
              <a:srgbClr val="1CABE2">
                <a:alpha val="100000"/>
              </a:srgbClr>
            </a:solidFill>
          </p:spPr>
          <p:txBody>
            <a:bodyPr/>
            <a:lstStyle/>
            <a:p/>
          </p:txBody>
        </p:sp>
        <p:sp>
          <p:nvSpPr>
            <p:cNvPr id="31" name="rc31"/>
            <p:cNvSpPr/>
            <p:nvPr/>
          </p:nvSpPr>
          <p:spPr>
            <a:xfrm>
              <a:off x="2095903" y="3124124"/>
              <a:ext cx="239888" cy="1087885"/>
            </a:xfrm>
            <a:prstGeom prst="rect">
              <a:avLst/>
            </a:prstGeom>
            <a:solidFill>
              <a:srgbClr val="80BD41">
                <a:alpha val="100000"/>
              </a:srgbClr>
            </a:solidFill>
          </p:spPr>
          <p:txBody>
            <a:bodyPr/>
            <a:lstStyle/>
            <a:p/>
          </p:txBody>
        </p:sp>
        <p:sp>
          <p:nvSpPr>
            <p:cNvPr id="32" name="rc32"/>
            <p:cNvSpPr/>
            <p:nvPr/>
          </p:nvSpPr>
          <p:spPr>
            <a:xfrm>
              <a:off x="2095903" y="3113189"/>
              <a:ext cx="239888" cy="10934"/>
            </a:xfrm>
            <a:prstGeom prst="rect">
              <a:avLst/>
            </a:prstGeom>
            <a:solidFill>
              <a:srgbClr val="1CABE2">
                <a:alpha val="100000"/>
              </a:srgbClr>
            </a:solidFill>
          </p:spPr>
          <p:txBody>
            <a:bodyPr/>
            <a:lstStyle/>
            <a:p/>
          </p:txBody>
        </p:sp>
        <p:sp>
          <p:nvSpPr>
            <p:cNvPr id="33" name="rc33"/>
            <p:cNvSpPr/>
            <p:nvPr/>
          </p:nvSpPr>
          <p:spPr>
            <a:xfrm>
              <a:off x="2362446" y="3104933"/>
              <a:ext cx="239888" cy="1107076"/>
            </a:xfrm>
            <a:prstGeom prst="rect">
              <a:avLst/>
            </a:prstGeom>
            <a:solidFill>
              <a:srgbClr val="80BD41">
                <a:alpha val="100000"/>
              </a:srgbClr>
            </a:solidFill>
          </p:spPr>
          <p:txBody>
            <a:bodyPr/>
            <a:lstStyle/>
            <a:p/>
          </p:txBody>
        </p:sp>
        <p:sp>
          <p:nvSpPr>
            <p:cNvPr id="34" name="rc34"/>
            <p:cNvSpPr/>
            <p:nvPr/>
          </p:nvSpPr>
          <p:spPr>
            <a:xfrm>
              <a:off x="2362446" y="3093775"/>
              <a:ext cx="239888" cy="11157"/>
            </a:xfrm>
            <a:prstGeom prst="rect">
              <a:avLst/>
            </a:prstGeom>
            <a:solidFill>
              <a:srgbClr val="1CABE2">
                <a:alpha val="100000"/>
              </a:srgbClr>
            </a:solidFill>
          </p:spPr>
          <p:txBody>
            <a:bodyPr/>
            <a:lstStyle/>
            <a:p/>
          </p:txBody>
        </p:sp>
        <p:sp>
          <p:nvSpPr>
            <p:cNvPr id="35" name="rc35"/>
            <p:cNvSpPr/>
            <p:nvPr/>
          </p:nvSpPr>
          <p:spPr>
            <a:xfrm>
              <a:off x="2628989" y="3108503"/>
              <a:ext cx="239888" cy="1103506"/>
            </a:xfrm>
            <a:prstGeom prst="rect">
              <a:avLst/>
            </a:prstGeom>
            <a:solidFill>
              <a:srgbClr val="80BD41">
                <a:alpha val="100000"/>
              </a:srgbClr>
            </a:solidFill>
          </p:spPr>
          <p:txBody>
            <a:bodyPr/>
            <a:lstStyle/>
            <a:p/>
          </p:txBody>
        </p:sp>
        <p:sp>
          <p:nvSpPr>
            <p:cNvPr id="36" name="rc36"/>
            <p:cNvSpPr/>
            <p:nvPr/>
          </p:nvSpPr>
          <p:spPr>
            <a:xfrm>
              <a:off x="2628989" y="3085964"/>
              <a:ext cx="239888" cy="22538"/>
            </a:xfrm>
            <a:prstGeom prst="rect">
              <a:avLst/>
            </a:prstGeom>
            <a:solidFill>
              <a:srgbClr val="1CABE2">
                <a:alpha val="100000"/>
              </a:srgbClr>
            </a:solidFill>
          </p:spPr>
          <p:txBody>
            <a:bodyPr/>
            <a:lstStyle/>
            <a:p/>
          </p:txBody>
        </p:sp>
        <p:sp>
          <p:nvSpPr>
            <p:cNvPr id="37" name="rc37"/>
            <p:cNvSpPr/>
            <p:nvPr/>
          </p:nvSpPr>
          <p:spPr>
            <a:xfrm>
              <a:off x="2895532" y="3066438"/>
              <a:ext cx="239888" cy="1145570"/>
            </a:xfrm>
            <a:prstGeom prst="rect">
              <a:avLst/>
            </a:prstGeom>
            <a:solidFill>
              <a:srgbClr val="80BD41">
                <a:alpha val="100000"/>
              </a:srgbClr>
            </a:solidFill>
          </p:spPr>
          <p:txBody>
            <a:bodyPr/>
            <a:lstStyle/>
            <a:p/>
          </p:txBody>
        </p:sp>
        <p:sp>
          <p:nvSpPr>
            <p:cNvPr id="38" name="rc38"/>
            <p:cNvSpPr/>
            <p:nvPr/>
          </p:nvSpPr>
          <p:spPr>
            <a:xfrm>
              <a:off x="2895532" y="3043007"/>
              <a:ext cx="239888" cy="23431"/>
            </a:xfrm>
            <a:prstGeom prst="rect">
              <a:avLst/>
            </a:prstGeom>
            <a:solidFill>
              <a:srgbClr val="1CABE2">
                <a:alpha val="100000"/>
              </a:srgbClr>
            </a:solidFill>
          </p:spPr>
          <p:txBody>
            <a:bodyPr/>
            <a:lstStyle/>
            <a:p/>
          </p:txBody>
        </p:sp>
        <p:sp>
          <p:nvSpPr>
            <p:cNvPr id="39" name="rc39"/>
            <p:cNvSpPr/>
            <p:nvPr/>
          </p:nvSpPr>
          <p:spPr>
            <a:xfrm>
              <a:off x="3162075" y="3048251"/>
              <a:ext cx="239888" cy="1163758"/>
            </a:xfrm>
            <a:prstGeom prst="rect">
              <a:avLst/>
            </a:prstGeom>
            <a:solidFill>
              <a:srgbClr val="80BD41">
                <a:alpha val="100000"/>
              </a:srgbClr>
            </a:solidFill>
          </p:spPr>
          <p:txBody>
            <a:bodyPr/>
            <a:lstStyle/>
            <a:p/>
          </p:txBody>
        </p:sp>
        <p:sp>
          <p:nvSpPr>
            <p:cNvPr id="40" name="rc40"/>
            <p:cNvSpPr/>
            <p:nvPr/>
          </p:nvSpPr>
          <p:spPr>
            <a:xfrm>
              <a:off x="3162075" y="3024485"/>
              <a:ext cx="239888" cy="23766"/>
            </a:xfrm>
            <a:prstGeom prst="rect">
              <a:avLst/>
            </a:prstGeom>
            <a:solidFill>
              <a:srgbClr val="1CABE2">
                <a:alpha val="100000"/>
              </a:srgbClr>
            </a:solidFill>
          </p:spPr>
          <p:txBody>
            <a:bodyPr/>
            <a:lstStyle/>
            <a:p/>
          </p:txBody>
        </p:sp>
        <p:sp>
          <p:nvSpPr>
            <p:cNvPr id="41" name="rc41"/>
            <p:cNvSpPr/>
            <p:nvPr/>
          </p:nvSpPr>
          <p:spPr>
            <a:xfrm>
              <a:off x="3428618" y="3028725"/>
              <a:ext cx="239888" cy="1183284"/>
            </a:xfrm>
            <a:prstGeom prst="rect">
              <a:avLst/>
            </a:prstGeom>
            <a:solidFill>
              <a:srgbClr val="80BD41">
                <a:alpha val="100000"/>
              </a:srgbClr>
            </a:solidFill>
          </p:spPr>
          <p:txBody>
            <a:bodyPr/>
            <a:lstStyle/>
            <a:p/>
          </p:txBody>
        </p:sp>
        <p:sp>
          <p:nvSpPr>
            <p:cNvPr id="42" name="rc42"/>
            <p:cNvSpPr/>
            <p:nvPr/>
          </p:nvSpPr>
          <p:spPr>
            <a:xfrm>
              <a:off x="3428618" y="3004624"/>
              <a:ext cx="239888" cy="24100"/>
            </a:xfrm>
            <a:prstGeom prst="rect">
              <a:avLst/>
            </a:prstGeom>
            <a:solidFill>
              <a:srgbClr val="1CABE2">
                <a:alpha val="100000"/>
              </a:srgbClr>
            </a:solidFill>
          </p:spPr>
          <p:txBody>
            <a:bodyPr/>
            <a:lstStyle/>
            <a:p/>
          </p:txBody>
        </p:sp>
        <p:sp>
          <p:nvSpPr>
            <p:cNvPr id="43" name="rc43"/>
            <p:cNvSpPr/>
            <p:nvPr/>
          </p:nvSpPr>
          <p:spPr>
            <a:xfrm>
              <a:off x="3695161" y="3003285"/>
              <a:ext cx="239888" cy="1208724"/>
            </a:xfrm>
            <a:prstGeom prst="rect">
              <a:avLst/>
            </a:prstGeom>
            <a:solidFill>
              <a:srgbClr val="80BD41">
                <a:alpha val="100000"/>
              </a:srgbClr>
            </a:solidFill>
          </p:spPr>
          <p:txBody>
            <a:bodyPr/>
            <a:lstStyle/>
            <a:p/>
          </p:txBody>
        </p:sp>
        <p:sp>
          <p:nvSpPr>
            <p:cNvPr id="44" name="rc44"/>
            <p:cNvSpPr/>
            <p:nvPr/>
          </p:nvSpPr>
          <p:spPr>
            <a:xfrm>
              <a:off x="3695161" y="2978626"/>
              <a:ext cx="239888" cy="24658"/>
            </a:xfrm>
            <a:prstGeom prst="rect">
              <a:avLst/>
            </a:prstGeom>
            <a:solidFill>
              <a:srgbClr val="1CABE2">
                <a:alpha val="100000"/>
              </a:srgbClr>
            </a:solidFill>
          </p:spPr>
          <p:txBody>
            <a:bodyPr/>
            <a:lstStyle/>
            <a:p/>
          </p:txBody>
        </p:sp>
        <p:sp>
          <p:nvSpPr>
            <p:cNvPr id="45" name="rc45"/>
            <p:cNvSpPr/>
            <p:nvPr/>
          </p:nvSpPr>
          <p:spPr>
            <a:xfrm>
              <a:off x="3961705" y="2965349"/>
              <a:ext cx="239888" cy="1246660"/>
            </a:xfrm>
            <a:prstGeom prst="rect">
              <a:avLst/>
            </a:prstGeom>
            <a:solidFill>
              <a:srgbClr val="80BD41">
                <a:alpha val="100000"/>
              </a:srgbClr>
            </a:solidFill>
          </p:spPr>
          <p:txBody>
            <a:bodyPr/>
            <a:lstStyle/>
            <a:p/>
          </p:txBody>
        </p:sp>
        <p:sp>
          <p:nvSpPr>
            <p:cNvPr id="46" name="rc46"/>
            <p:cNvSpPr/>
            <p:nvPr/>
          </p:nvSpPr>
          <p:spPr>
            <a:xfrm>
              <a:off x="3961705" y="2939909"/>
              <a:ext cx="239888" cy="25439"/>
            </a:xfrm>
            <a:prstGeom prst="rect">
              <a:avLst/>
            </a:prstGeom>
            <a:solidFill>
              <a:srgbClr val="1CABE2">
                <a:alpha val="100000"/>
              </a:srgbClr>
            </a:solidFill>
          </p:spPr>
          <p:txBody>
            <a:bodyPr/>
            <a:lstStyle/>
            <a:p/>
          </p:txBody>
        </p:sp>
        <p:sp>
          <p:nvSpPr>
            <p:cNvPr id="47" name="rc47"/>
            <p:cNvSpPr/>
            <p:nvPr/>
          </p:nvSpPr>
          <p:spPr>
            <a:xfrm>
              <a:off x="4228248" y="2998376"/>
              <a:ext cx="239888" cy="1213633"/>
            </a:xfrm>
            <a:prstGeom prst="rect">
              <a:avLst/>
            </a:prstGeom>
            <a:solidFill>
              <a:srgbClr val="80BD41">
                <a:alpha val="100000"/>
              </a:srgbClr>
            </a:solidFill>
          </p:spPr>
          <p:txBody>
            <a:bodyPr/>
            <a:lstStyle/>
            <a:p/>
          </p:txBody>
        </p:sp>
        <p:sp>
          <p:nvSpPr>
            <p:cNvPr id="48" name="rc48"/>
            <p:cNvSpPr/>
            <p:nvPr/>
          </p:nvSpPr>
          <p:spPr>
            <a:xfrm>
              <a:off x="4228248" y="2973605"/>
              <a:ext cx="239888" cy="24770"/>
            </a:xfrm>
            <a:prstGeom prst="rect">
              <a:avLst/>
            </a:prstGeom>
            <a:solidFill>
              <a:srgbClr val="1CABE2">
                <a:alpha val="100000"/>
              </a:srgbClr>
            </a:solidFill>
          </p:spPr>
          <p:txBody>
            <a:bodyPr/>
            <a:lstStyle/>
            <a:p/>
          </p:txBody>
        </p:sp>
        <p:sp>
          <p:nvSpPr>
            <p:cNvPr id="49" name="rc49"/>
            <p:cNvSpPr/>
            <p:nvPr/>
          </p:nvSpPr>
          <p:spPr>
            <a:xfrm>
              <a:off x="4494791" y="2988334"/>
              <a:ext cx="239888" cy="1223675"/>
            </a:xfrm>
            <a:prstGeom prst="rect">
              <a:avLst/>
            </a:prstGeom>
            <a:solidFill>
              <a:srgbClr val="80BD41">
                <a:alpha val="100000"/>
              </a:srgbClr>
            </a:solidFill>
          </p:spPr>
          <p:txBody>
            <a:bodyPr/>
            <a:lstStyle/>
            <a:p/>
          </p:txBody>
        </p:sp>
        <p:sp>
          <p:nvSpPr>
            <p:cNvPr id="50" name="rc50"/>
            <p:cNvSpPr/>
            <p:nvPr/>
          </p:nvSpPr>
          <p:spPr>
            <a:xfrm>
              <a:off x="4494791" y="2963340"/>
              <a:ext cx="239888" cy="24993"/>
            </a:xfrm>
            <a:prstGeom prst="rect">
              <a:avLst/>
            </a:prstGeom>
            <a:solidFill>
              <a:srgbClr val="1CABE2">
                <a:alpha val="100000"/>
              </a:srgbClr>
            </a:solidFill>
          </p:spPr>
          <p:txBody>
            <a:bodyPr/>
            <a:lstStyle/>
            <a:p/>
          </p:txBody>
        </p:sp>
        <p:sp>
          <p:nvSpPr>
            <p:cNvPr id="51" name="rc51"/>
            <p:cNvSpPr/>
            <p:nvPr/>
          </p:nvSpPr>
          <p:spPr>
            <a:xfrm>
              <a:off x="4761334" y="2982643"/>
              <a:ext cx="239888" cy="1229365"/>
            </a:xfrm>
            <a:prstGeom prst="rect">
              <a:avLst/>
            </a:prstGeom>
            <a:solidFill>
              <a:srgbClr val="80BD41">
                <a:alpha val="100000"/>
              </a:srgbClr>
            </a:solidFill>
          </p:spPr>
          <p:txBody>
            <a:bodyPr/>
            <a:lstStyle/>
            <a:p/>
          </p:txBody>
        </p:sp>
        <p:sp>
          <p:nvSpPr>
            <p:cNvPr id="52" name="rc52"/>
            <p:cNvSpPr/>
            <p:nvPr/>
          </p:nvSpPr>
          <p:spPr>
            <a:xfrm>
              <a:off x="4761334" y="2957538"/>
              <a:ext cx="239888" cy="25105"/>
            </a:xfrm>
            <a:prstGeom prst="rect">
              <a:avLst/>
            </a:prstGeom>
            <a:solidFill>
              <a:srgbClr val="1CABE2">
                <a:alpha val="100000"/>
              </a:srgbClr>
            </a:solidFill>
          </p:spPr>
          <p:txBody>
            <a:bodyPr/>
            <a:lstStyle/>
            <a:p/>
          </p:txBody>
        </p:sp>
        <p:sp>
          <p:nvSpPr>
            <p:cNvPr id="53" name="rc53"/>
            <p:cNvSpPr/>
            <p:nvPr/>
          </p:nvSpPr>
          <p:spPr>
            <a:xfrm>
              <a:off x="5027877" y="2969812"/>
              <a:ext cx="239888" cy="1242197"/>
            </a:xfrm>
            <a:prstGeom prst="rect">
              <a:avLst/>
            </a:prstGeom>
            <a:solidFill>
              <a:srgbClr val="80BD41">
                <a:alpha val="100000"/>
              </a:srgbClr>
            </a:solidFill>
          </p:spPr>
          <p:txBody>
            <a:bodyPr/>
            <a:lstStyle/>
            <a:p/>
          </p:txBody>
        </p:sp>
        <p:sp>
          <p:nvSpPr>
            <p:cNvPr id="54" name="rc54"/>
            <p:cNvSpPr/>
            <p:nvPr/>
          </p:nvSpPr>
          <p:spPr>
            <a:xfrm>
              <a:off x="5027877" y="2944484"/>
              <a:ext cx="239888" cy="25328"/>
            </a:xfrm>
            <a:prstGeom prst="rect">
              <a:avLst/>
            </a:prstGeom>
            <a:solidFill>
              <a:srgbClr val="1CABE2">
                <a:alpha val="100000"/>
              </a:srgbClr>
            </a:solidFill>
          </p:spPr>
          <p:txBody>
            <a:bodyPr/>
            <a:lstStyle/>
            <a:p/>
          </p:txBody>
        </p:sp>
        <p:sp>
          <p:nvSpPr>
            <p:cNvPr id="55" name="rc55"/>
            <p:cNvSpPr/>
            <p:nvPr/>
          </p:nvSpPr>
          <p:spPr>
            <a:xfrm>
              <a:off x="5294420" y="2967915"/>
              <a:ext cx="239888" cy="1244094"/>
            </a:xfrm>
            <a:prstGeom prst="rect">
              <a:avLst/>
            </a:prstGeom>
            <a:solidFill>
              <a:srgbClr val="80BD41">
                <a:alpha val="100000"/>
              </a:srgbClr>
            </a:solidFill>
          </p:spPr>
          <p:txBody>
            <a:bodyPr/>
            <a:lstStyle/>
            <a:p/>
          </p:txBody>
        </p:sp>
        <p:sp>
          <p:nvSpPr>
            <p:cNvPr id="56" name="rc56"/>
            <p:cNvSpPr/>
            <p:nvPr/>
          </p:nvSpPr>
          <p:spPr>
            <a:xfrm>
              <a:off x="5294420" y="2942475"/>
              <a:ext cx="239888" cy="25439"/>
            </a:xfrm>
            <a:prstGeom prst="rect">
              <a:avLst/>
            </a:prstGeom>
            <a:solidFill>
              <a:srgbClr val="1CABE2">
                <a:alpha val="100000"/>
              </a:srgbClr>
            </a:solidFill>
          </p:spPr>
          <p:txBody>
            <a:bodyPr/>
            <a:lstStyle/>
            <a:p/>
          </p:txBody>
        </p:sp>
        <p:sp>
          <p:nvSpPr>
            <p:cNvPr id="57" name="rc57"/>
            <p:cNvSpPr/>
            <p:nvPr/>
          </p:nvSpPr>
          <p:spPr>
            <a:xfrm>
              <a:off x="5560963" y="2948835"/>
              <a:ext cx="239888" cy="1263174"/>
            </a:xfrm>
            <a:prstGeom prst="rect">
              <a:avLst/>
            </a:prstGeom>
            <a:solidFill>
              <a:srgbClr val="80BD41">
                <a:alpha val="100000"/>
              </a:srgbClr>
            </a:solidFill>
          </p:spPr>
          <p:txBody>
            <a:bodyPr/>
            <a:lstStyle/>
            <a:p/>
          </p:txBody>
        </p:sp>
        <p:sp>
          <p:nvSpPr>
            <p:cNvPr id="58" name="rc58"/>
            <p:cNvSpPr/>
            <p:nvPr/>
          </p:nvSpPr>
          <p:spPr>
            <a:xfrm>
              <a:off x="5560963" y="2923061"/>
              <a:ext cx="239888" cy="25774"/>
            </a:xfrm>
            <a:prstGeom prst="rect">
              <a:avLst/>
            </a:prstGeom>
            <a:solidFill>
              <a:srgbClr val="1CABE2">
                <a:alpha val="100000"/>
              </a:srgbClr>
            </a:solidFill>
          </p:spPr>
          <p:txBody>
            <a:bodyPr/>
            <a:lstStyle/>
            <a:p/>
          </p:txBody>
        </p:sp>
        <p:sp>
          <p:nvSpPr>
            <p:cNvPr id="59" name="rc59"/>
            <p:cNvSpPr/>
            <p:nvPr/>
          </p:nvSpPr>
          <p:spPr>
            <a:xfrm>
              <a:off x="5827506" y="2976395"/>
              <a:ext cx="239888" cy="1235614"/>
            </a:xfrm>
            <a:prstGeom prst="rect">
              <a:avLst/>
            </a:prstGeom>
            <a:solidFill>
              <a:srgbClr val="80BD41">
                <a:alpha val="100000"/>
              </a:srgbClr>
            </a:solidFill>
          </p:spPr>
          <p:txBody>
            <a:bodyPr/>
            <a:lstStyle/>
            <a:p/>
          </p:txBody>
        </p:sp>
        <p:sp>
          <p:nvSpPr>
            <p:cNvPr id="60" name="rc60"/>
            <p:cNvSpPr/>
            <p:nvPr/>
          </p:nvSpPr>
          <p:spPr>
            <a:xfrm>
              <a:off x="5827506" y="2938235"/>
              <a:ext cx="239888" cy="38159"/>
            </a:xfrm>
            <a:prstGeom prst="rect">
              <a:avLst/>
            </a:prstGeom>
            <a:solidFill>
              <a:srgbClr val="1CABE2">
                <a:alpha val="100000"/>
              </a:srgbClr>
            </a:solidFill>
          </p:spPr>
          <p:txBody>
            <a:bodyPr/>
            <a:lstStyle/>
            <a:p/>
          </p:txBody>
        </p:sp>
        <p:sp>
          <p:nvSpPr>
            <p:cNvPr id="61" name="rc61"/>
            <p:cNvSpPr/>
            <p:nvPr/>
          </p:nvSpPr>
          <p:spPr>
            <a:xfrm>
              <a:off x="6094049" y="2972936"/>
              <a:ext cx="239888" cy="1239073"/>
            </a:xfrm>
            <a:prstGeom prst="rect">
              <a:avLst/>
            </a:prstGeom>
            <a:solidFill>
              <a:srgbClr val="80BD41">
                <a:alpha val="100000"/>
              </a:srgbClr>
            </a:solidFill>
          </p:spPr>
          <p:txBody>
            <a:bodyPr/>
            <a:lstStyle/>
            <a:p/>
          </p:txBody>
        </p:sp>
        <p:sp>
          <p:nvSpPr>
            <p:cNvPr id="62" name="rc62"/>
            <p:cNvSpPr/>
            <p:nvPr/>
          </p:nvSpPr>
          <p:spPr>
            <a:xfrm>
              <a:off x="6094049" y="2934553"/>
              <a:ext cx="239888" cy="38382"/>
            </a:xfrm>
            <a:prstGeom prst="rect">
              <a:avLst/>
            </a:prstGeom>
            <a:solidFill>
              <a:srgbClr val="1CABE2">
                <a:alpha val="100000"/>
              </a:srgbClr>
            </a:solidFill>
          </p:spPr>
          <p:txBody>
            <a:bodyPr/>
            <a:lstStyle/>
            <a:p/>
          </p:txBody>
        </p:sp>
        <p:sp>
          <p:nvSpPr>
            <p:cNvPr id="63" name="rc63"/>
            <p:cNvSpPr/>
            <p:nvPr/>
          </p:nvSpPr>
          <p:spPr>
            <a:xfrm>
              <a:off x="6360593" y="2971262"/>
              <a:ext cx="239888" cy="1240746"/>
            </a:xfrm>
            <a:prstGeom prst="rect">
              <a:avLst/>
            </a:prstGeom>
            <a:solidFill>
              <a:srgbClr val="80BD41">
                <a:alpha val="100000"/>
              </a:srgbClr>
            </a:solidFill>
          </p:spPr>
          <p:txBody>
            <a:bodyPr/>
            <a:lstStyle/>
            <a:p/>
          </p:txBody>
        </p:sp>
        <p:sp>
          <p:nvSpPr>
            <p:cNvPr id="64" name="rc64"/>
            <p:cNvSpPr/>
            <p:nvPr/>
          </p:nvSpPr>
          <p:spPr>
            <a:xfrm>
              <a:off x="6360593" y="2945934"/>
              <a:ext cx="239888" cy="25328"/>
            </a:xfrm>
            <a:prstGeom prst="rect">
              <a:avLst/>
            </a:prstGeom>
            <a:solidFill>
              <a:srgbClr val="1CABE2">
                <a:alpha val="100000"/>
              </a:srgbClr>
            </a:solidFill>
          </p:spPr>
          <p:txBody>
            <a:bodyPr/>
            <a:lstStyle/>
            <a:p/>
          </p:txBody>
        </p:sp>
        <p:sp>
          <p:nvSpPr>
            <p:cNvPr id="65" name="rc65"/>
            <p:cNvSpPr/>
            <p:nvPr/>
          </p:nvSpPr>
          <p:spPr>
            <a:xfrm>
              <a:off x="6627136" y="2994694"/>
              <a:ext cx="239888" cy="1217315"/>
            </a:xfrm>
            <a:prstGeom prst="rect">
              <a:avLst/>
            </a:prstGeom>
            <a:solidFill>
              <a:srgbClr val="80BD41">
                <a:alpha val="100000"/>
              </a:srgbClr>
            </a:solidFill>
          </p:spPr>
          <p:txBody>
            <a:bodyPr/>
            <a:lstStyle/>
            <a:p/>
          </p:txBody>
        </p:sp>
        <p:sp>
          <p:nvSpPr>
            <p:cNvPr id="66" name="rc66"/>
            <p:cNvSpPr/>
            <p:nvPr/>
          </p:nvSpPr>
          <p:spPr>
            <a:xfrm>
              <a:off x="6627136" y="2957092"/>
              <a:ext cx="239888" cy="37601"/>
            </a:xfrm>
            <a:prstGeom prst="rect">
              <a:avLst/>
            </a:prstGeom>
            <a:solidFill>
              <a:srgbClr val="1CABE2">
                <a:alpha val="100000"/>
              </a:srgbClr>
            </a:solidFill>
          </p:spPr>
          <p:txBody>
            <a:bodyPr/>
            <a:lstStyle/>
            <a:p/>
          </p:txBody>
        </p:sp>
        <p:sp>
          <p:nvSpPr>
            <p:cNvPr id="67" name="rc67"/>
            <p:cNvSpPr/>
            <p:nvPr/>
          </p:nvSpPr>
          <p:spPr>
            <a:xfrm>
              <a:off x="6893679" y="2975725"/>
              <a:ext cx="239888" cy="1236283"/>
            </a:xfrm>
            <a:prstGeom prst="rect">
              <a:avLst/>
            </a:prstGeom>
            <a:solidFill>
              <a:srgbClr val="80BD41">
                <a:alpha val="100000"/>
              </a:srgbClr>
            </a:solidFill>
          </p:spPr>
          <p:txBody>
            <a:bodyPr/>
            <a:lstStyle/>
            <a:p/>
          </p:txBody>
        </p:sp>
        <p:sp>
          <p:nvSpPr>
            <p:cNvPr id="68" name="rc68"/>
            <p:cNvSpPr/>
            <p:nvPr/>
          </p:nvSpPr>
          <p:spPr>
            <a:xfrm>
              <a:off x="6893679" y="2950509"/>
              <a:ext cx="239888" cy="25216"/>
            </a:xfrm>
            <a:prstGeom prst="rect">
              <a:avLst/>
            </a:prstGeom>
            <a:solidFill>
              <a:srgbClr val="1CABE2">
                <a:alpha val="100000"/>
              </a:srgbClr>
            </a:solidFill>
          </p:spPr>
          <p:txBody>
            <a:bodyPr/>
            <a:lstStyle/>
            <a:p/>
          </p:txBody>
        </p:sp>
        <p:sp>
          <p:nvSpPr>
            <p:cNvPr id="69" name="rc69"/>
            <p:cNvSpPr/>
            <p:nvPr/>
          </p:nvSpPr>
          <p:spPr>
            <a:xfrm>
              <a:off x="7160222" y="3114194"/>
              <a:ext cx="239888" cy="1097815"/>
            </a:xfrm>
            <a:prstGeom prst="rect">
              <a:avLst/>
            </a:prstGeom>
            <a:solidFill>
              <a:srgbClr val="80BD41">
                <a:alpha val="100000"/>
              </a:srgbClr>
            </a:solidFill>
          </p:spPr>
          <p:txBody>
            <a:bodyPr/>
            <a:lstStyle/>
            <a:p/>
          </p:txBody>
        </p:sp>
        <p:sp>
          <p:nvSpPr>
            <p:cNvPr id="70" name="rc70"/>
            <p:cNvSpPr/>
            <p:nvPr/>
          </p:nvSpPr>
          <p:spPr>
            <a:xfrm>
              <a:off x="7160222" y="3044123"/>
              <a:ext cx="239888" cy="70070"/>
            </a:xfrm>
            <a:prstGeom prst="rect">
              <a:avLst/>
            </a:prstGeom>
            <a:solidFill>
              <a:srgbClr val="1CABE2">
                <a:alpha val="100000"/>
              </a:srgbClr>
            </a:solidFill>
          </p:spPr>
          <p:txBody>
            <a:bodyPr/>
            <a:lstStyle/>
            <a:p/>
          </p:txBody>
        </p:sp>
        <p:sp>
          <p:nvSpPr>
            <p:cNvPr id="71" name="rc71"/>
            <p:cNvSpPr/>
            <p:nvPr/>
          </p:nvSpPr>
          <p:spPr>
            <a:xfrm>
              <a:off x="7426765" y="3186719"/>
              <a:ext cx="239888" cy="1025289"/>
            </a:xfrm>
            <a:prstGeom prst="rect">
              <a:avLst/>
            </a:prstGeom>
            <a:solidFill>
              <a:srgbClr val="80BD41">
                <a:alpha val="100000"/>
              </a:srgbClr>
            </a:solidFill>
          </p:spPr>
          <p:txBody>
            <a:bodyPr/>
            <a:lstStyle/>
            <a:p/>
          </p:txBody>
        </p:sp>
        <p:sp>
          <p:nvSpPr>
            <p:cNvPr id="72" name="rc72"/>
            <p:cNvSpPr/>
            <p:nvPr/>
          </p:nvSpPr>
          <p:spPr>
            <a:xfrm>
              <a:off x="7426765" y="3121223"/>
              <a:ext cx="239888" cy="65496"/>
            </a:xfrm>
            <a:prstGeom prst="rect">
              <a:avLst/>
            </a:prstGeom>
            <a:solidFill>
              <a:srgbClr val="1CABE2">
                <a:alpha val="100000"/>
              </a:srgbClr>
            </a:solidFill>
          </p:spPr>
          <p:txBody>
            <a:bodyPr/>
            <a:lstStyle/>
            <a:p/>
          </p:txBody>
        </p:sp>
        <p:sp>
          <p:nvSpPr>
            <p:cNvPr id="73" name="rc73"/>
            <p:cNvSpPr/>
            <p:nvPr/>
          </p:nvSpPr>
          <p:spPr>
            <a:xfrm>
              <a:off x="7693308" y="3169425"/>
              <a:ext cx="239888" cy="1042584"/>
            </a:xfrm>
            <a:prstGeom prst="rect">
              <a:avLst/>
            </a:prstGeom>
            <a:solidFill>
              <a:srgbClr val="80BD41">
                <a:alpha val="100000"/>
              </a:srgbClr>
            </a:solidFill>
          </p:spPr>
          <p:txBody>
            <a:bodyPr/>
            <a:lstStyle/>
            <a:p/>
          </p:txBody>
        </p:sp>
        <p:sp>
          <p:nvSpPr>
            <p:cNvPr id="74" name="rc74"/>
            <p:cNvSpPr/>
            <p:nvPr/>
          </p:nvSpPr>
          <p:spPr>
            <a:xfrm>
              <a:off x="7693308" y="3126021"/>
              <a:ext cx="239888" cy="43403"/>
            </a:xfrm>
            <a:prstGeom prst="rect">
              <a:avLst/>
            </a:prstGeom>
            <a:solidFill>
              <a:srgbClr val="1CABE2">
                <a:alpha val="100000"/>
              </a:srgbClr>
            </a:solidFill>
          </p:spPr>
          <p:txBody>
            <a:bodyPr/>
            <a:lstStyle/>
            <a:p/>
          </p:txBody>
        </p:sp>
        <p:sp>
          <p:nvSpPr>
            <p:cNvPr id="75" name="rc75"/>
            <p:cNvSpPr/>
            <p:nvPr/>
          </p:nvSpPr>
          <p:spPr>
            <a:xfrm>
              <a:off x="7959851" y="3185380"/>
              <a:ext cx="239888" cy="1026628"/>
            </a:xfrm>
            <a:prstGeom prst="rect">
              <a:avLst/>
            </a:prstGeom>
            <a:solidFill>
              <a:srgbClr val="80BD41">
                <a:alpha val="100000"/>
              </a:srgbClr>
            </a:solidFill>
          </p:spPr>
          <p:txBody>
            <a:bodyPr/>
            <a:lstStyle/>
            <a:p/>
          </p:txBody>
        </p:sp>
        <p:sp>
          <p:nvSpPr>
            <p:cNvPr id="76" name="rc76"/>
            <p:cNvSpPr/>
            <p:nvPr/>
          </p:nvSpPr>
          <p:spPr>
            <a:xfrm>
              <a:off x="7959851" y="3131377"/>
              <a:ext cx="239888" cy="54003"/>
            </a:xfrm>
            <a:prstGeom prst="rect">
              <a:avLst/>
            </a:prstGeom>
            <a:solidFill>
              <a:srgbClr val="1CABE2">
                <a:alpha val="100000"/>
              </a:srgbClr>
            </a:solidFill>
          </p:spPr>
          <p:txBody>
            <a:bodyPr/>
            <a:lstStyle/>
            <a:p/>
          </p:txBody>
        </p:sp>
        <p:sp>
          <p:nvSpPr>
            <p:cNvPr id="77" name="pl77"/>
            <p:cNvSpPr/>
            <p:nvPr/>
          </p:nvSpPr>
          <p:spPr>
            <a:xfrm>
              <a:off x="1416218" y="2085226"/>
              <a:ext cx="6663577" cy="107413"/>
            </a:xfrm>
            <a:custGeom>
              <a:avLst/>
              <a:pathLst>
                <a:path w="6663577" h="107413">
                  <a:moveTo>
                    <a:pt x="0" y="0"/>
                  </a:moveTo>
                  <a:lnTo>
                    <a:pt x="266543" y="0"/>
                  </a:lnTo>
                  <a:lnTo>
                    <a:pt x="533086" y="0"/>
                  </a:lnTo>
                  <a:lnTo>
                    <a:pt x="799629" y="0"/>
                  </a:lnTo>
                  <a:lnTo>
                    <a:pt x="1066172" y="0"/>
                  </a:lnTo>
                  <a:lnTo>
                    <a:pt x="1332715" y="21482"/>
                  </a:lnTo>
                  <a:lnTo>
                    <a:pt x="1599258" y="21482"/>
                  </a:lnTo>
                  <a:lnTo>
                    <a:pt x="1865801" y="21482"/>
                  </a:lnTo>
                  <a:lnTo>
                    <a:pt x="2132344" y="21482"/>
                  </a:lnTo>
                  <a:lnTo>
                    <a:pt x="2398888" y="21482"/>
                  </a:lnTo>
                  <a:lnTo>
                    <a:pt x="2665431" y="21482"/>
                  </a:lnTo>
                  <a:lnTo>
                    <a:pt x="2931974" y="21482"/>
                  </a:lnTo>
                  <a:lnTo>
                    <a:pt x="3198517" y="21482"/>
                  </a:lnTo>
                  <a:lnTo>
                    <a:pt x="3465060" y="21482"/>
                  </a:lnTo>
                  <a:lnTo>
                    <a:pt x="3731603" y="21482"/>
                  </a:lnTo>
                  <a:lnTo>
                    <a:pt x="3998146" y="21482"/>
                  </a:lnTo>
                  <a:lnTo>
                    <a:pt x="4264689" y="21482"/>
                  </a:lnTo>
                  <a:lnTo>
                    <a:pt x="4531233" y="42965"/>
                  </a:lnTo>
                  <a:lnTo>
                    <a:pt x="4797776" y="42965"/>
                  </a:lnTo>
                  <a:lnTo>
                    <a:pt x="5064319" y="21482"/>
                  </a:lnTo>
                  <a:lnTo>
                    <a:pt x="5330862" y="42965"/>
                  </a:lnTo>
                  <a:lnTo>
                    <a:pt x="5597405" y="21482"/>
                  </a:lnTo>
                  <a:lnTo>
                    <a:pt x="5863948" y="107413"/>
                  </a:lnTo>
                  <a:lnTo>
                    <a:pt x="6130491" y="107413"/>
                  </a:lnTo>
                  <a:lnTo>
                    <a:pt x="6397034" y="64447"/>
                  </a:lnTo>
                  <a:lnTo>
                    <a:pt x="6663577" y="85930"/>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5" name="tx85"/>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6" name="tx86"/>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7" name="tx87"/>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8" name="tx88"/>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9" name="tx89"/>
            <p:cNvSpPr/>
            <p:nvPr/>
          </p:nvSpPr>
          <p:spPr>
            <a:xfrm>
              <a:off x="1324790" y="30745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89.8</a:t>
              </a:r>
            </a:p>
          </p:txBody>
        </p:sp>
        <p:sp>
          <p:nvSpPr>
            <p:cNvPr id="90" name="tx90"/>
            <p:cNvSpPr/>
            <p:nvPr/>
          </p:nvSpPr>
          <p:spPr>
            <a:xfrm>
              <a:off x="2631380" y="295003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100.9</a:t>
              </a:r>
            </a:p>
          </p:txBody>
        </p:sp>
        <p:sp>
          <p:nvSpPr>
            <p:cNvPr id="91" name="tx91"/>
            <p:cNvSpPr/>
            <p:nvPr/>
          </p:nvSpPr>
          <p:spPr>
            <a:xfrm>
              <a:off x="4003272" y="2805130"/>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114</a:t>
              </a:r>
            </a:p>
          </p:txBody>
        </p:sp>
        <p:sp>
          <p:nvSpPr>
            <p:cNvPr id="92" name="tx92"/>
            <p:cNvSpPr/>
            <p:nvPr/>
          </p:nvSpPr>
          <p:spPr>
            <a:xfrm>
              <a:off x="5296811" y="280650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113.8</a:t>
              </a:r>
            </a:p>
          </p:txBody>
        </p:sp>
        <p:sp>
          <p:nvSpPr>
            <p:cNvPr id="93" name="tx93"/>
            <p:cNvSpPr/>
            <p:nvPr/>
          </p:nvSpPr>
          <p:spPr>
            <a:xfrm>
              <a:off x="6362984" y="280996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113.5</a:t>
              </a:r>
            </a:p>
          </p:txBody>
        </p:sp>
        <p:sp>
          <p:nvSpPr>
            <p:cNvPr id="94" name="tx94"/>
            <p:cNvSpPr/>
            <p:nvPr/>
          </p:nvSpPr>
          <p:spPr>
            <a:xfrm>
              <a:off x="6629527" y="282116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112.5</a:t>
              </a:r>
            </a:p>
          </p:txBody>
        </p:sp>
        <p:sp>
          <p:nvSpPr>
            <p:cNvPr id="95" name="tx95"/>
            <p:cNvSpPr/>
            <p:nvPr/>
          </p:nvSpPr>
          <p:spPr>
            <a:xfrm>
              <a:off x="6896070" y="281453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113.1</a:t>
              </a:r>
            </a:p>
          </p:txBody>
        </p:sp>
        <p:sp>
          <p:nvSpPr>
            <p:cNvPr id="96" name="tx96"/>
            <p:cNvSpPr/>
            <p:nvPr/>
          </p:nvSpPr>
          <p:spPr>
            <a:xfrm>
              <a:off x="7162613" y="290819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104.7</a:t>
              </a:r>
            </a:p>
          </p:txBody>
        </p:sp>
        <p:sp>
          <p:nvSpPr>
            <p:cNvPr id="97" name="tx97"/>
            <p:cNvSpPr/>
            <p:nvPr/>
          </p:nvSpPr>
          <p:spPr>
            <a:xfrm>
              <a:off x="7455282" y="29852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97.8</a:t>
              </a:r>
            </a:p>
          </p:txBody>
        </p:sp>
        <p:sp>
          <p:nvSpPr>
            <p:cNvPr id="98" name="tx98"/>
            <p:cNvSpPr/>
            <p:nvPr/>
          </p:nvSpPr>
          <p:spPr>
            <a:xfrm>
              <a:off x="7721825" y="299004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97.3</a:t>
              </a:r>
            </a:p>
          </p:txBody>
        </p:sp>
        <p:sp>
          <p:nvSpPr>
            <p:cNvPr id="99" name="tx99"/>
            <p:cNvSpPr/>
            <p:nvPr/>
          </p:nvSpPr>
          <p:spPr>
            <a:xfrm>
              <a:off x="7988368" y="29954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96.8</a:t>
              </a:r>
            </a:p>
          </p:txBody>
        </p:sp>
        <p:sp>
          <p:nvSpPr>
            <p:cNvPr id="100" name="pl100"/>
            <p:cNvSpPr/>
            <p:nvPr/>
          </p:nvSpPr>
          <p:spPr>
            <a:xfrm>
              <a:off x="1416218"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24790" y="36812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88.9</a:t>
              </a:r>
            </a:p>
          </p:txBody>
        </p:sp>
        <p:sp>
          <p:nvSpPr>
            <p:cNvPr id="112" name="tx112"/>
            <p:cNvSpPr/>
            <p:nvPr/>
          </p:nvSpPr>
          <p:spPr>
            <a:xfrm>
              <a:off x="1362659" y="318160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3" name="tx113"/>
            <p:cNvSpPr/>
            <p:nvPr/>
          </p:nvSpPr>
          <p:spPr>
            <a:xfrm>
              <a:off x="2657505" y="36252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98.9</a:t>
              </a:r>
            </a:p>
          </p:txBody>
        </p:sp>
        <p:sp>
          <p:nvSpPr>
            <p:cNvPr id="114" name="tx114"/>
            <p:cNvSpPr/>
            <p:nvPr/>
          </p:nvSpPr>
          <p:spPr>
            <a:xfrm>
              <a:off x="2722808" y="3063333"/>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15" name="tx115"/>
            <p:cNvSpPr/>
            <p:nvPr/>
          </p:nvSpPr>
          <p:spPr>
            <a:xfrm>
              <a:off x="3964096" y="3554778"/>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111.7</a:t>
              </a:r>
            </a:p>
          </p:txBody>
        </p:sp>
        <p:sp>
          <p:nvSpPr>
            <p:cNvPr id="116" name="tx116"/>
            <p:cNvSpPr/>
            <p:nvPr/>
          </p:nvSpPr>
          <p:spPr>
            <a:xfrm>
              <a:off x="4016347" y="291753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117" name="tx117"/>
            <p:cNvSpPr/>
            <p:nvPr/>
          </p:nvSpPr>
          <p:spPr>
            <a:xfrm>
              <a:off x="5296811" y="355491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111.5</a:t>
              </a:r>
            </a:p>
          </p:txBody>
        </p:sp>
        <p:sp>
          <p:nvSpPr>
            <p:cNvPr id="118" name="tx118"/>
            <p:cNvSpPr/>
            <p:nvPr/>
          </p:nvSpPr>
          <p:spPr>
            <a:xfrm>
              <a:off x="5349062" y="292010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119" name="tx119"/>
            <p:cNvSpPr/>
            <p:nvPr/>
          </p:nvSpPr>
          <p:spPr>
            <a:xfrm>
              <a:off x="6362984" y="3557734"/>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111.2</a:t>
              </a:r>
            </a:p>
          </p:txBody>
        </p:sp>
        <p:sp>
          <p:nvSpPr>
            <p:cNvPr id="120" name="tx120"/>
            <p:cNvSpPr/>
            <p:nvPr/>
          </p:nvSpPr>
          <p:spPr>
            <a:xfrm>
              <a:off x="6415235" y="292350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121" name="tx121"/>
            <p:cNvSpPr/>
            <p:nvPr/>
          </p:nvSpPr>
          <p:spPr>
            <a:xfrm>
              <a:off x="6629527" y="356830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109.1</a:t>
              </a:r>
            </a:p>
          </p:txBody>
        </p:sp>
        <p:sp>
          <p:nvSpPr>
            <p:cNvPr id="122" name="tx122"/>
            <p:cNvSpPr/>
            <p:nvPr/>
          </p:nvSpPr>
          <p:spPr>
            <a:xfrm>
              <a:off x="6681778" y="294079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23" name="tx123"/>
            <p:cNvSpPr/>
            <p:nvPr/>
          </p:nvSpPr>
          <p:spPr>
            <a:xfrm>
              <a:off x="6896070" y="355881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110.8</a:t>
              </a:r>
            </a:p>
          </p:txBody>
        </p:sp>
        <p:sp>
          <p:nvSpPr>
            <p:cNvPr id="124" name="tx124"/>
            <p:cNvSpPr/>
            <p:nvPr/>
          </p:nvSpPr>
          <p:spPr>
            <a:xfrm>
              <a:off x="6948321" y="292802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125" name="tx125"/>
            <p:cNvSpPr/>
            <p:nvPr/>
          </p:nvSpPr>
          <p:spPr>
            <a:xfrm>
              <a:off x="7188738" y="362805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98.4</a:t>
              </a:r>
            </a:p>
          </p:txBody>
        </p:sp>
        <p:sp>
          <p:nvSpPr>
            <p:cNvPr id="126" name="tx126"/>
            <p:cNvSpPr/>
            <p:nvPr/>
          </p:nvSpPr>
          <p:spPr>
            <a:xfrm>
              <a:off x="7214864" y="304406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a:t>
              </a:r>
            </a:p>
          </p:txBody>
        </p:sp>
        <p:sp>
          <p:nvSpPr>
            <p:cNvPr id="127" name="tx127"/>
            <p:cNvSpPr/>
            <p:nvPr/>
          </p:nvSpPr>
          <p:spPr>
            <a:xfrm>
              <a:off x="7455282" y="366431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91.9</a:t>
              </a:r>
            </a:p>
          </p:txBody>
        </p:sp>
        <p:sp>
          <p:nvSpPr>
            <p:cNvPr id="128" name="tx128"/>
            <p:cNvSpPr/>
            <p:nvPr/>
          </p:nvSpPr>
          <p:spPr>
            <a:xfrm>
              <a:off x="7481407" y="311892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29" name="tx129"/>
            <p:cNvSpPr/>
            <p:nvPr/>
          </p:nvSpPr>
          <p:spPr>
            <a:xfrm>
              <a:off x="7721825" y="365562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93.4</a:t>
              </a:r>
            </a:p>
          </p:txBody>
        </p:sp>
        <p:sp>
          <p:nvSpPr>
            <p:cNvPr id="130" name="tx130"/>
            <p:cNvSpPr/>
            <p:nvPr/>
          </p:nvSpPr>
          <p:spPr>
            <a:xfrm>
              <a:off x="7747950" y="311262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a:t>
              </a:r>
            </a:p>
          </p:txBody>
        </p:sp>
        <p:sp>
          <p:nvSpPr>
            <p:cNvPr id="131" name="tx131"/>
            <p:cNvSpPr/>
            <p:nvPr/>
          </p:nvSpPr>
          <p:spPr>
            <a:xfrm>
              <a:off x="8027545" y="3663647"/>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92</a:t>
              </a:r>
            </a:p>
          </p:txBody>
        </p:sp>
        <p:sp>
          <p:nvSpPr>
            <p:cNvPr id="132" name="tx132"/>
            <p:cNvSpPr/>
            <p:nvPr/>
          </p:nvSpPr>
          <p:spPr>
            <a:xfrm>
              <a:off x="8014493" y="312333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a:t>
              </a:r>
            </a:p>
          </p:txBody>
        </p:sp>
        <p:sp>
          <p:nvSpPr>
            <p:cNvPr id="133" name="tx133"/>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733081" y="360200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5" name="tx135"/>
            <p:cNvSpPr/>
            <p:nvPr/>
          </p:nvSpPr>
          <p:spPr>
            <a:xfrm>
              <a:off x="655386" y="304411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a:off x="655386" y="248622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37" name="tx137"/>
            <p:cNvSpPr/>
            <p:nvPr/>
          </p:nvSpPr>
          <p:spPr>
            <a:xfrm>
              <a:off x="655386" y="192833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8" name="tx138"/>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5" name="tx155"/>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8" name="rc158"/>
            <p:cNvSpPr/>
            <p:nvPr/>
          </p:nvSpPr>
          <p:spPr>
            <a:xfrm>
              <a:off x="4433341" y="5080163"/>
              <a:ext cx="201456" cy="201456"/>
            </a:xfrm>
            <a:prstGeom prst="rect">
              <a:avLst/>
            </a:prstGeom>
            <a:solidFill>
              <a:srgbClr val="1CABE2">
                <a:alpha val="100000"/>
              </a:srgbClr>
            </a:solidFill>
          </p:spPr>
          <p:txBody>
            <a:bodyPr/>
            <a:lstStyle/>
            <a:p/>
          </p:txBody>
        </p:sp>
        <p:sp>
          <p:nvSpPr>
            <p:cNvPr id="159" name="rc159"/>
            <p:cNvSpPr/>
            <p:nvPr/>
          </p:nvSpPr>
          <p:spPr>
            <a:xfrm>
              <a:off x="5638429" y="5080163"/>
              <a:ext cx="201456" cy="201456"/>
            </a:xfrm>
            <a:prstGeom prst="rect">
              <a:avLst/>
            </a:prstGeom>
            <a:solidFill>
              <a:srgbClr val="80BD41">
                <a:alpha val="100000"/>
              </a:srgbClr>
            </a:solidFill>
          </p:spPr>
          <p:txBody>
            <a:bodyPr/>
            <a:lstStyle/>
            <a:p/>
          </p:txBody>
        </p:sp>
        <p:sp>
          <p:nvSpPr>
            <p:cNvPr id="160" name="tx160"/>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1" name="tx161"/>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3" name="tx163"/>
            <p:cNvSpPr/>
            <p:nvPr/>
          </p:nvSpPr>
          <p:spPr>
            <a:xfrm>
              <a:off x="951100" y="1592892"/>
              <a:ext cx="1500656"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Sweden, 2000-2025</a:t>
              </a:r>
            </a:p>
          </p:txBody>
        </p:sp>
        <p:sp>
          <p:nvSpPr>
            <p:cNvPr id="164" name="pl164"/>
            <p:cNvSpPr/>
            <p:nvPr/>
          </p:nvSpPr>
          <p:spPr>
            <a:xfrm>
              <a:off x="202055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346911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491767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636623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781479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274483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19339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564195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709051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853908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8" name="rc178"/>
            <p:cNvSpPr/>
            <p:nvPr/>
          </p:nvSpPr>
          <p:spPr>
            <a:xfrm>
              <a:off x="1296273" y="5840557"/>
              <a:ext cx="6443200" cy="124062"/>
            </a:xfrm>
            <a:prstGeom prst="rect">
              <a:avLst/>
            </a:prstGeom>
            <a:solidFill>
              <a:srgbClr val="80BD41">
                <a:alpha val="100000"/>
              </a:srgbClr>
            </a:solidFill>
          </p:spPr>
          <p:txBody>
            <a:bodyPr/>
            <a:lstStyle/>
            <a:p/>
          </p:txBody>
        </p:sp>
        <p:sp>
          <p:nvSpPr>
            <p:cNvPr id="179" name="rc179"/>
            <p:cNvSpPr/>
            <p:nvPr/>
          </p:nvSpPr>
          <p:spPr>
            <a:xfrm>
              <a:off x="7739474" y="5840557"/>
              <a:ext cx="131529" cy="124062"/>
            </a:xfrm>
            <a:prstGeom prst="rect">
              <a:avLst/>
            </a:prstGeom>
            <a:solidFill>
              <a:srgbClr val="1CABE2">
                <a:alpha val="100000"/>
              </a:srgbClr>
            </a:solidFill>
          </p:spPr>
          <p:txBody>
            <a:bodyPr/>
            <a:lstStyle/>
            <a:p/>
          </p:txBody>
        </p:sp>
        <p:sp>
          <p:nvSpPr>
            <p:cNvPr id="180" name="rc180"/>
            <p:cNvSpPr/>
            <p:nvPr/>
          </p:nvSpPr>
          <p:spPr>
            <a:xfrm>
              <a:off x="1296273" y="5685479"/>
              <a:ext cx="5414142" cy="124062"/>
            </a:xfrm>
            <a:prstGeom prst="rect">
              <a:avLst/>
            </a:prstGeom>
            <a:solidFill>
              <a:srgbClr val="80BD41">
                <a:alpha val="100000"/>
              </a:srgbClr>
            </a:solidFill>
          </p:spPr>
          <p:txBody>
            <a:bodyPr/>
            <a:lstStyle/>
            <a:p/>
          </p:txBody>
        </p:sp>
        <p:sp>
          <p:nvSpPr>
            <p:cNvPr id="181" name="rc181"/>
            <p:cNvSpPr/>
            <p:nvPr/>
          </p:nvSpPr>
          <p:spPr>
            <a:xfrm>
              <a:off x="6710416" y="5685479"/>
              <a:ext cx="225396" cy="124062"/>
            </a:xfrm>
            <a:prstGeom prst="rect">
              <a:avLst/>
            </a:prstGeom>
            <a:solidFill>
              <a:srgbClr val="1CABE2">
                <a:alpha val="100000"/>
              </a:srgbClr>
            </a:solidFill>
          </p:spPr>
          <p:txBody>
            <a:bodyPr/>
            <a:lstStyle/>
            <a:p/>
          </p:txBody>
        </p:sp>
        <p:sp>
          <p:nvSpPr>
            <p:cNvPr id="182" name="rc182"/>
            <p:cNvSpPr/>
            <p:nvPr/>
          </p:nvSpPr>
          <p:spPr>
            <a:xfrm>
              <a:off x="1296273" y="5530401"/>
              <a:ext cx="5331285" cy="124062"/>
            </a:xfrm>
            <a:prstGeom prst="rect">
              <a:avLst/>
            </a:prstGeom>
            <a:solidFill>
              <a:srgbClr val="80BD41">
                <a:alpha val="100000"/>
              </a:srgbClr>
            </a:solidFill>
          </p:spPr>
          <p:txBody>
            <a:bodyPr/>
            <a:lstStyle/>
            <a:p/>
          </p:txBody>
        </p:sp>
        <p:sp>
          <p:nvSpPr>
            <p:cNvPr id="183" name="rc183"/>
            <p:cNvSpPr/>
            <p:nvPr/>
          </p:nvSpPr>
          <p:spPr>
            <a:xfrm>
              <a:off x="6627559" y="5530401"/>
              <a:ext cx="280441" cy="124062"/>
            </a:xfrm>
            <a:prstGeom prst="rect">
              <a:avLst/>
            </a:prstGeom>
            <a:solidFill>
              <a:srgbClr val="1CABE2">
                <a:alpha val="100000"/>
              </a:srgbClr>
            </a:solidFill>
          </p:spPr>
          <p:txBody>
            <a:bodyPr/>
            <a:lstStyle/>
            <a:p/>
          </p:txBody>
        </p:sp>
        <p:sp>
          <p:nvSpPr>
            <p:cNvPr id="184" name="tx184"/>
            <p:cNvSpPr/>
            <p:nvPr/>
          </p:nvSpPr>
          <p:spPr>
            <a:xfrm>
              <a:off x="8055059" y="58593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113.5</a:t>
              </a:r>
            </a:p>
          </p:txBody>
        </p:sp>
        <p:sp>
          <p:nvSpPr>
            <p:cNvPr id="185" name="tx185"/>
            <p:cNvSpPr/>
            <p:nvPr/>
          </p:nvSpPr>
          <p:spPr>
            <a:xfrm>
              <a:off x="7105263" y="570431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97.3</a:t>
              </a:r>
            </a:p>
          </p:txBody>
        </p:sp>
        <p:sp>
          <p:nvSpPr>
            <p:cNvPr id="186" name="tx186"/>
            <p:cNvSpPr/>
            <p:nvPr/>
          </p:nvSpPr>
          <p:spPr>
            <a:xfrm>
              <a:off x="7076060"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96.8</a:t>
              </a:r>
            </a:p>
          </p:txBody>
        </p:sp>
        <p:sp>
          <p:nvSpPr>
            <p:cNvPr id="187" name="tx187"/>
            <p:cNvSpPr/>
            <p:nvPr/>
          </p:nvSpPr>
          <p:spPr>
            <a:xfrm>
              <a:off x="4382235" y="5863472"/>
              <a:ext cx="27127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111.2</a:t>
              </a:r>
            </a:p>
          </p:txBody>
        </p:sp>
        <p:sp>
          <p:nvSpPr>
            <p:cNvPr id="188" name="tx188"/>
            <p:cNvSpPr/>
            <p:nvPr/>
          </p:nvSpPr>
          <p:spPr>
            <a:xfrm>
              <a:off x="7729890" y="586209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89" name="tx189"/>
            <p:cNvSpPr/>
            <p:nvPr/>
          </p:nvSpPr>
          <p:spPr>
            <a:xfrm>
              <a:off x="3897851" y="570701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93.4</a:t>
              </a:r>
            </a:p>
          </p:txBody>
        </p:sp>
        <p:sp>
          <p:nvSpPr>
            <p:cNvPr id="190" name="tx190"/>
            <p:cNvSpPr/>
            <p:nvPr/>
          </p:nvSpPr>
          <p:spPr>
            <a:xfrm>
              <a:off x="6747765" y="570701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91" name="tx191"/>
            <p:cNvSpPr/>
            <p:nvPr/>
          </p:nvSpPr>
          <p:spPr>
            <a:xfrm>
              <a:off x="3901626" y="55519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92</a:t>
              </a:r>
            </a:p>
          </p:txBody>
        </p:sp>
        <p:sp>
          <p:nvSpPr>
            <p:cNvPr id="192" name="tx192"/>
            <p:cNvSpPr/>
            <p:nvPr/>
          </p:nvSpPr>
          <p:spPr>
            <a:xfrm>
              <a:off x="6692430" y="555199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193" name="tx193"/>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4" name="tx194"/>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5" name="tx195"/>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6" name="tx196"/>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7" name="tx197"/>
            <p:cNvSpPr/>
            <p:nvPr/>
          </p:nvSpPr>
          <p:spPr>
            <a:xfrm>
              <a:off x="2667140"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98" name="tx198"/>
            <p:cNvSpPr/>
            <p:nvPr/>
          </p:nvSpPr>
          <p:spPr>
            <a:xfrm>
              <a:off x="4115702"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9" name="tx199"/>
            <p:cNvSpPr/>
            <p:nvPr/>
          </p:nvSpPr>
          <p:spPr>
            <a:xfrm>
              <a:off x="5564263" y="6057856"/>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200" name="tx200"/>
            <p:cNvSpPr/>
            <p:nvPr/>
          </p:nvSpPr>
          <p:spPr>
            <a:xfrm>
              <a:off x="6973977"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201" name="tx201"/>
            <p:cNvSpPr/>
            <p:nvPr/>
          </p:nvSpPr>
          <p:spPr>
            <a:xfrm>
              <a:off x="8422538"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a:t>
              </a:r>
            </a:p>
          </p:txBody>
        </p:sp>
        <p:sp>
          <p:nvSpPr>
            <p:cNvPr id="202" name="tx202"/>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3" name="tx203"/>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4" name="tx204"/>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20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(95%) was lower than in 2019 (98%).
The number of children vaccinated with DTP3 decreased 17% compared to in 2019.
The number of surviving infants decreased approximately 15%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7" name=""/>
          <p:cNvGrpSpPr/>
          <p:nvPr/>
        </p:nvGrpSpPr>
        <p:grpSpPr>
          <a:xfrm>
            <a:off x="292608" y="1005840"/>
            <a:ext cx="8595360" cy="28575"/>
            <a:chOff x="292608" y="1005840"/>
            <a:chExt cx="8595360" cy="28575"/>
          </a:xfrm>
        </p:grpSpPr>
        <p:sp>
          <p:nvSpPr>
            <p:cNvPr id="20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2473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5017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77561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20106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374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6289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883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91378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283641"/>
              <a:ext cx="239888" cy="928368"/>
            </a:xfrm>
            <a:prstGeom prst="rect">
              <a:avLst/>
            </a:prstGeom>
            <a:solidFill>
              <a:srgbClr val="E2231A">
                <a:alpha val="90196"/>
              </a:srgbClr>
            </a:solidFill>
          </p:spPr>
          <p:txBody>
            <a:bodyPr/>
            <a:lstStyle/>
            <a:p/>
          </p:txBody>
        </p:sp>
        <p:sp>
          <p:nvSpPr>
            <p:cNvPr id="26" name="rc26"/>
            <p:cNvSpPr/>
            <p:nvPr/>
          </p:nvSpPr>
          <p:spPr>
            <a:xfrm>
              <a:off x="1562816" y="3584594"/>
              <a:ext cx="239888" cy="627415"/>
            </a:xfrm>
            <a:prstGeom prst="rect">
              <a:avLst/>
            </a:prstGeom>
            <a:solidFill>
              <a:srgbClr val="E2231A">
                <a:alpha val="90196"/>
              </a:srgbClr>
            </a:solidFill>
          </p:spPr>
          <p:txBody>
            <a:bodyPr/>
            <a:lstStyle/>
            <a:p/>
          </p:txBody>
        </p:sp>
        <p:sp>
          <p:nvSpPr>
            <p:cNvPr id="27" name="rc27"/>
            <p:cNvSpPr/>
            <p:nvPr/>
          </p:nvSpPr>
          <p:spPr>
            <a:xfrm>
              <a:off x="1829360" y="3665261"/>
              <a:ext cx="239888" cy="546747"/>
            </a:xfrm>
            <a:prstGeom prst="rect">
              <a:avLst/>
            </a:prstGeom>
            <a:solidFill>
              <a:srgbClr val="E2231A">
                <a:alpha val="90196"/>
              </a:srgbClr>
            </a:solidFill>
          </p:spPr>
          <p:txBody>
            <a:bodyPr/>
            <a:lstStyle/>
            <a:p/>
          </p:txBody>
        </p:sp>
        <p:sp>
          <p:nvSpPr>
            <p:cNvPr id="28" name="rc28"/>
            <p:cNvSpPr/>
            <p:nvPr/>
          </p:nvSpPr>
          <p:spPr>
            <a:xfrm>
              <a:off x="2095903" y="3646186"/>
              <a:ext cx="239888" cy="565823"/>
            </a:xfrm>
            <a:prstGeom prst="rect">
              <a:avLst/>
            </a:prstGeom>
            <a:solidFill>
              <a:srgbClr val="E2231A">
                <a:alpha val="90196"/>
              </a:srgbClr>
            </a:solidFill>
          </p:spPr>
          <p:txBody>
            <a:bodyPr/>
            <a:lstStyle/>
            <a:p/>
          </p:txBody>
        </p:sp>
        <p:sp>
          <p:nvSpPr>
            <p:cNvPr id="29" name="rc29"/>
            <p:cNvSpPr/>
            <p:nvPr/>
          </p:nvSpPr>
          <p:spPr>
            <a:xfrm>
              <a:off x="2362446" y="3751330"/>
              <a:ext cx="239888" cy="460679"/>
            </a:xfrm>
            <a:prstGeom prst="rect">
              <a:avLst/>
            </a:prstGeom>
            <a:solidFill>
              <a:srgbClr val="E2231A">
                <a:alpha val="90196"/>
              </a:srgbClr>
            </a:solidFill>
          </p:spPr>
          <p:txBody>
            <a:bodyPr/>
            <a:lstStyle/>
            <a:p/>
          </p:txBody>
        </p:sp>
        <p:sp>
          <p:nvSpPr>
            <p:cNvPr id="30" name="rc30"/>
            <p:cNvSpPr/>
            <p:nvPr/>
          </p:nvSpPr>
          <p:spPr>
            <a:xfrm>
              <a:off x="2628989" y="3748112"/>
              <a:ext cx="239888" cy="463896"/>
            </a:xfrm>
            <a:prstGeom prst="rect">
              <a:avLst/>
            </a:prstGeom>
            <a:solidFill>
              <a:srgbClr val="E2231A">
                <a:alpha val="90196"/>
              </a:srgbClr>
            </a:solidFill>
          </p:spPr>
          <p:txBody>
            <a:bodyPr/>
            <a:lstStyle/>
            <a:p/>
          </p:txBody>
        </p:sp>
        <p:sp>
          <p:nvSpPr>
            <p:cNvPr id="31" name="rc31"/>
            <p:cNvSpPr/>
            <p:nvPr/>
          </p:nvSpPr>
          <p:spPr>
            <a:xfrm>
              <a:off x="2895532" y="3850843"/>
              <a:ext cx="239888" cy="361166"/>
            </a:xfrm>
            <a:prstGeom prst="rect">
              <a:avLst/>
            </a:prstGeom>
            <a:solidFill>
              <a:srgbClr val="E2231A">
                <a:alpha val="90196"/>
              </a:srgbClr>
            </a:solidFill>
          </p:spPr>
          <p:txBody>
            <a:bodyPr/>
            <a:lstStyle/>
            <a:p/>
          </p:txBody>
        </p:sp>
        <p:sp>
          <p:nvSpPr>
            <p:cNvPr id="32" name="rc32"/>
            <p:cNvSpPr/>
            <p:nvPr/>
          </p:nvSpPr>
          <p:spPr>
            <a:xfrm>
              <a:off x="3162075" y="3722832"/>
              <a:ext cx="239888" cy="489177"/>
            </a:xfrm>
            <a:prstGeom prst="rect">
              <a:avLst/>
            </a:prstGeom>
            <a:solidFill>
              <a:srgbClr val="E2231A">
                <a:alpha val="90196"/>
              </a:srgbClr>
            </a:solidFill>
          </p:spPr>
          <p:txBody>
            <a:bodyPr/>
            <a:lstStyle/>
            <a:p/>
          </p:txBody>
        </p:sp>
        <p:sp>
          <p:nvSpPr>
            <p:cNvPr id="33" name="rc33"/>
            <p:cNvSpPr/>
            <p:nvPr/>
          </p:nvSpPr>
          <p:spPr>
            <a:xfrm>
              <a:off x="3428618" y="3714558"/>
              <a:ext cx="239888" cy="497450"/>
            </a:xfrm>
            <a:prstGeom prst="rect">
              <a:avLst/>
            </a:prstGeom>
            <a:solidFill>
              <a:srgbClr val="E2231A">
                <a:alpha val="90196"/>
              </a:srgbClr>
            </a:solidFill>
          </p:spPr>
          <p:txBody>
            <a:bodyPr/>
            <a:lstStyle/>
            <a:p/>
          </p:txBody>
        </p:sp>
        <p:sp>
          <p:nvSpPr>
            <p:cNvPr id="34" name="rc34"/>
            <p:cNvSpPr/>
            <p:nvPr/>
          </p:nvSpPr>
          <p:spPr>
            <a:xfrm>
              <a:off x="3695161" y="3830963"/>
              <a:ext cx="239888" cy="381045"/>
            </a:xfrm>
            <a:prstGeom prst="rect">
              <a:avLst/>
            </a:prstGeom>
            <a:solidFill>
              <a:srgbClr val="E2231A">
                <a:alpha val="90196"/>
              </a:srgbClr>
            </a:solidFill>
          </p:spPr>
          <p:txBody>
            <a:bodyPr/>
            <a:lstStyle/>
            <a:p/>
          </p:txBody>
        </p:sp>
        <p:sp>
          <p:nvSpPr>
            <p:cNvPr id="35" name="rc35"/>
            <p:cNvSpPr/>
            <p:nvPr/>
          </p:nvSpPr>
          <p:spPr>
            <a:xfrm>
              <a:off x="3961705" y="3819013"/>
              <a:ext cx="239888" cy="392996"/>
            </a:xfrm>
            <a:prstGeom prst="rect">
              <a:avLst/>
            </a:prstGeom>
            <a:solidFill>
              <a:srgbClr val="E2231A">
                <a:alpha val="90196"/>
              </a:srgbClr>
            </a:solidFill>
          </p:spPr>
          <p:txBody>
            <a:bodyPr/>
            <a:lstStyle/>
            <a:p/>
          </p:txBody>
        </p:sp>
        <p:sp>
          <p:nvSpPr>
            <p:cNvPr id="36" name="rc36"/>
            <p:cNvSpPr/>
            <p:nvPr/>
          </p:nvSpPr>
          <p:spPr>
            <a:xfrm>
              <a:off x="4228248" y="3829355"/>
              <a:ext cx="239888" cy="382654"/>
            </a:xfrm>
            <a:prstGeom prst="rect">
              <a:avLst/>
            </a:prstGeom>
            <a:solidFill>
              <a:srgbClr val="E2231A">
                <a:alpha val="90196"/>
              </a:srgbClr>
            </a:solidFill>
          </p:spPr>
          <p:txBody>
            <a:bodyPr/>
            <a:lstStyle/>
            <a:p/>
          </p:txBody>
        </p:sp>
        <p:sp>
          <p:nvSpPr>
            <p:cNvPr id="37" name="rc37"/>
            <p:cNvSpPr/>
            <p:nvPr/>
          </p:nvSpPr>
          <p:spPr>
            <a:xfrm>
              <a:off x="4494791" y="3826252"/>
              <a:ext cx="239888" cy="385757"/>
            </a:xfrm>
            <a:prstGeom prst="rect">
              <a:avLst/>
            </a:prstGeom>
            <a:solidFill>
              <a:srgbClr val="E2231A">
                <a:alpha val="90196"/>
              </a:srgbClr>
            </a:solidFill>
          </p:spPr>
          <p:txBody>
            <a:bodyPr/>
            <a:lstStyle/>
            <a:p/>
          </p:txBody>
        </p:sp>
        <p:sp>
          <p:nvSpPr>
            <p:cNvPr id="38" name="rc38"/>
            <p:cNvSpPr/>
            <p:nvPr/>
          </p:nvSpPr>
          <p:spPr>
            <a:xfrm>
              <a:off x="4761334" y="3824413"/>
              <a:ext cx="239888" cy="387595"/>
            </a:xfrm>
            <a:prstGeom prst="rect">
              <a:avLst/>
            </a:prstGeom>
            <a:solidFill>
              <a:srgbClr val="E2231A">
                <a:alpha val="90196"/>
              </a:srgbClr>
            </a:solidFill>
          </p:spPr>
          <p:txBody>
            <a:bodyPr/>
            <a:lstStyle/>
            <a:p/>
          </p:txBody>
        </p:sp>
        <p:sp>
          <p:nvSpPr>
            <p:cNvPr id="39" name="rc39"/>
            <p:cNvSpPr/>
            <p:nvPr/>
          </p:nvSpPr>
          <p:spPr>
            <a:xfrm>
              <a:off x="5027877" y="3820392"/>
              <a:ext cx="239888" cy="391617"/>
            </a:xfrm>
            <a:prstGeom prst="rect">
              <a:avLst/>
            </a:prstGeom>
            <a:solidFill>
              <a:srgbClr val="E2231A">
                <a:alpha val="90196"/>
              </a:srgbClr>
            </a:solidFill>
          </p:spPr>
          <p:txBody>
            <a:bodyPr/>
            <a:lstStyle/>
            <a:p/>
          </p:txBody>
        </p:sp>
        <p:sp>
          <p:nvSpPr>
            <p:cNvPr id="40" name="rc40"/>
            <p:cNvSpPr/>
            <p:nvPr/>
          </p:nvSpPr>
          <p:spPr>
            <a:xfrm>
              <a:off x="5294420" y="3950471"/>
              <a:ext cx="239888" cy="261538"/>
            </a:xfrm>
            <a:prstGeom prst="rect">
              <a:avLst/>
            </a:prstGeom>
            <a:solidFill>
              <a:srgbClr val="E2231A">
                <a:alpha val="90196"/>
              </a:srgbClr>
            </a:solidFill>
          </p:spPr>
          <p:txBody>
            <a:bodyPr/>
            <a:lstStyle/>
            <a:p/>
          </p:txBody>
        </p:sp>
        <p:sp>
          <p:nvSpPr>
            <p:cNvPr id="41" name="rc41"/>
            <p:cNvSpPr/>
            <p:nvPr/>
          </p:nvSpPr>
          <p:spPr>
            <a:xfrm>
              <a:off x="5560963" y="3813727"/>
              <a:ext cx="239888" cy="398282"/>
            </a:xfrm>
            <a:prstGeom prst="rect">
              <a:avLst/>
            </a:prstGeom>
            <a:solidFill>
              <a:srgbClr val="E2231A">
                <a:alpha val="90196"/>
              </a:srgbClr>
            </a:solidFill>
          </p:spPr>
          <p:txBody>
            <a:bodyPr/>
            <a:lstStyle/>
            <a:p/>
          </p:txBody>
        </p:sp>
        <p:sp>
          <p:nvSpPr>
            <p:cNvPr id="42" name="rc42"/>
            <p:cNvSpPr/>
            <p:nvPr/>
          </p:nvSpPr>
          <p:spPr>
            <a:xfrm>
              <a:off x="5827506" y="3818438"/>
              <a:ext cx="239888" cy="393571"/>
            </a:xfrm>
            <a:prstGeom prst="rect">
              <a:avLst/>
            </a:prstGeom>
            <a:solidFill>
              <a:srgbClr val="E2231A">
                <a:alpha val="90196"/>
              </a:srgbClr>
            </a:solidFill>
          </p:spPr>
          <p:txBody>
            <a:bodyPr/>
            <a:lstStyle/>
            <a:p/>
          </p:txBody>
        </p:sp>
        <p:sp>
          <p:nvSpPr>
            <p:cNvPr id="43" name="rc43"/>
            <p:cNvSpPr/>
            <p:nvPr/>
          </p:nvSpPr>
          <p:spPr>
            <a:xfrm>
              <a:off x="6094049" y="3817289"/>
              <a:ext cx="239888" cy="394720"/>
            </a:xfrm>
            <a:prstGeom prst="rect">
              <a:avLst/>
            </a:prstGeom>
            <a:solidFill>
              <a:srgbClr val="E2231A">
                <a:alpha val="90196"/>
              </a:srgbClr>
            </a:solidFill>
          </p:spPr>
          <p:txBody>
            <a:bodyPr/>
            <a:lstStyle/>
            <a:p/>
          </p:txBody>
        </p:sp>
        <p:sp>
          <p:nvSpPr>
            <p:cNvPr id="44" name="rc44"/>
            <p:cNvSpPr/>
            <p:nvPr/>
          </p:nvSpPr>
          <p:spPr>
            <a:xfrm>
              <a:off x="6360593" y="3820851"/>
              <a:ext cx="239888" cy="391157"/>
            </a:xfrm>
            <a:prstGeom prst="rect">
              <a:avLst/>
            </a:prstGeom>
            <a:solidFill>
              <a:srgbClr val="E2231A">
                <a:alpha val="90196"/>
              </a:srgbClr>
            </a:solidFill>
          </p:spPr>
          <p:txBody>
            <a:bodyPr/>
            <a:lstStyle/>
            <a:p/>
          </p:txBody>
        </p:sp>
        <p:sp>
          <p:nvSpPr>
            <p:cNvPr id="45" name="rc45"/>
            <p:cNvSpPr/>
            <p:nvPr/>
          </p:nvSpPr>
          <p:spPr>
            <a:xfrm>
              <a:off x="6627136" y="3824299"/>
              <a:ext cx="239888" cy="387710"/>
            </a:xfrm>
            <a:prstGeom prst="rect">
              <a:avLst/>
            </a:prstGeom>
            <a:solidFill>
              <a:srgbClr val="E2231A">
                <a:alpha val="90196"/>
              </a:srgbClr>
            </a:solidFill>
          </p:spPr>
          <p:txBody>
            <a:bodyPr/>
            <a:lstStyle/>
            <a:p/>
          </p:txBody>
        </p:sp>
        <p:sp>
          <p:nvSpPr>
            <p:cNvPr id="46" name="rc46"/>
            <p:cNvSpPr/>
            <p:nvPr/>
          </p:nvSpPr>
          <p:spPr>
            <a:xfrm>
              <a:off x="6893679" y="3822230"/>
              <a:ext cx="239888" cy="389779"/>
            </a:xfrm>
            <a:prstGeom prst="rect">
              <a:avLst/>
            </a:prstGeom>
            <a:solidFill>
              <a:srgbClr val="E2231A">
                <a:alpha val="90196"/>
              </a:srgbClr>
            </a:solidFill>
          </p:spPr>
          <p:txBody>
            <a:bodyPr/>
            <a:lstStyle/>
            <a:p/>
          </p:txBody>
        </p:sp>
        <p:sp>
          <p:nvSpPr>
            <p:cNvPr id="47" name="rc47"/>
            <p:cNvSpPr/>
            <p:nvPr/>
          </p:nvSpPr>
          <p:spPr>
            <a:xfrm>
              <a:off x="7160222" y="3370054"/>
              <a:ext cx="239888" cy="841954"/>
            </a:xfrm>
            <a:prstGeom prst="rect">
              <a:avLst/>
            </a:prstGeom>
            <a:solidFill>
              <a:srgbClr val="E2231A">
                <a:alpha val="90196"/>
              </a:srgbClr>
            </a:solidFill>
          </p:spPr>
          <p:txBody>
            <a:bodyPr/>
            <a:lstStyle/>
            <a:p/>
          </p:txBody>
        </p:sp>
        <p:sp>
          <p:nvSpPr>
            <p:cNvPr id="48" name="rc48"/>
            <p:cNvSpPr/>
            <p:nvPr/>
          </p:nvSpPr>
          <p:spPr>
            <a:xfrm>
              <a:off x="7426765" y="3425671"/>
              <a:ext cx="239888" cy="786337"/>
            </a:xfrm>
            <a:prstGeom prst="rect">
              <a:avLst/>
            </a:prstGeom>
            <a:solidFill>
              <a:srgbClr val="E2231A">
                <a:alpha val="90196"/>
              </a:srgbClr>
            </a:solidFill>
          </p:spPr>
          <p:txBody>
            <a:bodyPr/>
            <a:lstStyle/>
            <a:p/>
          </p:txBody>
        </p:sp>
        <p:sp>
          <p:nvSpPr>
            <p:cNvPr id="49" name="rc49"/>
            <p:cNvSpPr/>
            <p:nvPr/>
          </p:nvSpPr>
          <p:spPr>
            <a:xfrm>
              <a:off x="7693308" y="3429119"/>
              <a:ext cx="239888" cy="782890"/>
            </a:xfrm>
            <a:prstGeom prst="rect">
              <a:avLst/>
            </a:prstGeom>
            <a:solidFill>
              <a:srgbClr val="E2231A">
                <a:alpha val="90196"/>
              </a:srgbClr>
            </a:solidFill>
          </p:spPr>
          <p:txBody>
            <a:bodyPr/>
            <a:lstStyle/>
            <a:p/>
          </p:txBody>
        </p:sp>
        <p:sp>
          <p:nvSpPr>
            <p:cNvPr id="50" name="rc50"/>
            <p:cNvSpPr/>
            <p:nvPr/>
          </p:nvSpPr>
          <p:spPr>
            <a:xfrm>
              <a:off x="7959851" y="3432911"/>
              <a:ext cx="239888" cy="779098"/>
            </a:xfrm>
            <a:prstGeom prst="rect">
              <a:avLst/>
            </a:prstGeom>
            <a:solidFill>
              <a:srgbClr val="E2231A">
                <a:alpha val="90196"/>
              </a:srgbClr>
            </a:solidFill>
          </p:spPr>
          <p:txBody>
            <a:bodyPr/>
            <a:lstStyle/>
            <a:p/>
          </p:txBody>
        </p:sp>
        <p:sp>
          <p:nvSpPr>
            <p:cNvPr id="51" name="rc51"/>
            <p:cNvSpPr/>
            <p:nvPr/>
          </p:nvSpPr>
          <p:spPr>
            <a:xfrm>
              <a:off x="1562816" y="3386601"/>
              <a:ext cx="239888" cy="197992"/>
            </a:xfrm>
            <a:prstGeom prst="rect">
              <a:avLst/>
            </a:prstGeom>
            <a:solidFill>
              <a:srgbClr val="B3B3B3">
                <a:alpha val="90196"/>
              </a:srgbClr>
            </a:solidFill>
          </p:spPr>
          <p:txBody>
            <a:bodyPr/>
            <a:lstStyle/>
            <a:p/>
          </p:txBody>
        </p:sp>
        <p:sp>
          <p:nvSpPr>
            <p:cNvPr id="52" name="rc52"/>
            <p:cNvSpPr/>
            <p:nvPr/>
          </p:nvSpPr>
          <p:spPr>
            <a:xfrm>
              <a:off x="1829360" y="3348681"/>
              <a:ext cx="239888" cy="316580"/>
            </a:xfrm>
            <a:prstGeom prst="rect">
              <a:avLst/>
            </a:prstGeom>
            <a:solidFill>
              <a:srgbClr val="B3B3B3">
                <a:alpha val="90196"/>
              </a:srgbClr>
            </a:solidFill>
          </p:spPr>
          <p:txBody>
            <a:bodyPr/>
            <a:lstStyle/>
            <a:p/>
          </p:txBody>
        </p:sp>
        <p:sp>
          <p:nvSpPr>
            <p:cNvPr id="53" name="rc53"/>
            <p:cNvSpPr/>
            <p:nvPr/>
          </p:nvSpPr>
          <p:spPr>
            <a:xfrm>
              <a:off x="2095903" y="3473704"/>
              <a:ext cx="239888" cy="172481"/>
            </a:xfrm>
            <a:prstGeom prst="rect">
              <a:avLst/>
            </a:prstGeom>
            <a:solidFill>
              <a:srgbClr val="B3B3B3">
                <a:alpha val="90196"/>
              </a:srgbClr>
            </a:solidFill>
          </p:spPr>
          <p:txBody>
            <a:bodyPr/>
            <a:lstStyle/>
            <a:p/>
          </p:txBody>
        </p:sp>
        <p:sp>
          <p:nvSpPr>
            <p:cNvPr id="54" name="rc54"/>
            <p:cNvSpPr/>
            <p:nvPr/>
          </p:nvSpPr>
          <p:spPr>
            <a:xfrm>
              <a:off x="2362446" y="3483012"/>
              <a:ext cx="239888" cy="268317"/>
            </a:xfrm>
            <a:prstGeom prst="rect">
              <a:avLst/>
            </a:prstGeom>
            <a:solidFill>
              <a:srgbClr val="B3B3B3">
                <a:alpha val="90196"/>
              </a:srgbClr>
            </a:solidFill>
          </p:spPr>
          <p:txBody>
            <a:bodyPr/>
            <a:lstStyle/>
            <a:p/>
          </p:txBody>
        </p:sp>
        <p:sp>
          <p:nvSpPr>
            <p:cNvPr id="55" name="rc55"/>
            <p:cNvSpPr/>
            <p:nvPr/>
          </p:nvSpPr>
          <p:spPr>
            <a:xfrm>
              <a:off x="2628989" y="3506224"/>
              <a:ext cx="239888" cy="241888"/>
            </a:xfrm>
            <a:prstGeom prst="rect">
              <a:avLst/>
            </a:prstGeom>
            <a:solidFill>
              <a:srgbClr val="B3B3B3">
                <a:alpha val="90196"/>
              </a:srgbClr>
            </a:solidFill>
          </p:spPr>
          <p:txBody>
            <a:bodyPr/>
            <a:lstStyle/>
            <a:p/>
          </p:txBody>
        </p:sp>
        <p:sp>
          <p:nvSpPr>
            <p:cNvPr id="56" name="rc56"/>
            <p:cNvSpPr/>
            <p:nvPr/>
          </p:nvSpPr>
          <p:spPr>
            <a:xfrm>
              <a:off x="2895532" y="3678821"/>
              <a:ext cx="239888" cy="172022"/>
            </a:xfrm>
            <a:prstGeom prst="rect">
              <a:avLst/>
            </a:prstGeom>
            <a:solidFill>
              <a:srgbClr val="B3B3B3">
                <a:alpha val="90196"/>
              </a:srgbClr>
            </a:solidFill>
          </p:spPr>
          <p:txBody>
            <a:bodyPr/>
            <a:lstStyle/>
            <a:p/>
          </p:txBody>
        </p:sp>
        <p:sp>
          <p:nvSpPr>
            <p:cNvPr id="57" name="rc57"/>
            <p:cNvSpPr/>
            <p:nvPr/>
          </p:nvSpPr>
          <p:spPr>
            <a:xfrm>
              <a:off x="3162075" y="3570345"/>
              <a:ext cx="239888" cy="152487"/>
            </a:xfrm>
            <a:prstGeom prst="rect">
              <a:avLst/>
            </a:prstGeom>
            <a:solidFill>
              <a:srgbClr val="B3B3B3">
                <a:alpha val="90196"/>
              </a:srgbClr>
            </a:solidFill>
          </p:spPr>
          <p:txBody>
            <a:bodyPr/>
            <a:lstStyle/>
            <a:p/>
          </p:txBody>
        </p:sp>
        <p:sp>
          <p:nvSpPr>
            <p:cNvPr id="58" name="rc58"/>
            <p:cNvSpPr/>
            <p:nvPr/>
          </p:nvSpPr>
          <p:spPr>
            <a:xfrm>
              <a:off x="3428618" y="3538169"/>
              <a:ext cx="239888" cy="176388"/>
            </a:xfrm>
            <a:prstGeom prst="rect">
              <a:avLst/>
            </a:prstGeom>
            <a:solidFill>
              <a:srgbClr val="B3B3B3">
                <a:alpha val="90196"/>
              </a:srgbClr>
            </a:solidFill>
          </p:spPr>
          <p:txBody>
            <a:bodyPr/>
            <a:lstStyle/>
            <a:p/>
          </p:txBody>
        </p:sp>
        <p:sp>
          <p:nvSpPr>
            <p:cNvPr id="59" name="rc59"/>
            <p:cNvSpPr/>
            <p:nvPr/>
          </p:nvSpPr>
          <p:spPr>
            <a:xfrm>
              <a:off x="3695161" y="3625617"/>
              <a:ext cx="239888" cy="205346"/>
            </a:xfrm>
            <a:prstGeom prst="rect">
              <a:avLst/>
            </a:prstGeom>
            <a:solidFill>
              <a:srgbClr val="B3B3B3">
                <a:alpha val="90196"/>
              </a:srgbClr>
            </a:solidFill>
          </p:spPr>
          <p:txBody>
            <a:bodyPr/>
            <a:lstStyle/>
            <a:p/>
          </p:txBody>
        </p:sp>
        <p:sp>
          <p:nvSpPr>
            <p:cNvPr id="60" name="rc60"/>
            <p:cNvSpPr/>
            <p:nvPr/>
          </p:nvSpPr>
          <p:spPr>
            <a:xfrm>
              <a:off x="3961705" y="3487953"/>
              <a:ext cx="239888" cy="331059"/>
            </a:xfrm>
            <a:prstGeom prst="rect">
              <a:avLst/>
            </a:prstGeom>
            <a:solidFill>
              <a:srgbClr val="B3B3B3">
                <a:alpha val="90196"/>
              </a:srgbClr>
            </a:solidFill>
          </p:spPr>
          <p:txBody>
            <a:bodyPr/>
            <a:lstStyle/>
            <a:p/>
          </p:txBody>
        </p:sp>
        <p:sp>
          <p:nvSpPr>
            <p:cNvPr id="61" name="rc61"/>
            <p:cNvSpPr/>
            <p:nvPr/>
          </p:nvSpPr>
          <p:spPr>
            <a:xfrm>
              <a:off x="4228248" y="3600796"/>
              <a:ext cx="239888" cy="228558"/>
            </a:xfrm>
            <a:prstGeom prst="rect">
              <a:avLst/>
            </a:prstGeom>
            <a:solidFill>
              <a:srgbClr val="B3B3B3">
                <a:alpha val="90196"/>
              </a:srgbClr>
            </a:solidFill>
          </p:spPr>
          <p:txBody>
            <a:bodyPr/>
            <a:lstStyle/>
            <a:p/>
          </p:txBody>
        </p:sp>
        <p:sp>
          <p:nvSpPr>
            <p:cNvPr id="62" name="rc62"/>
            <p:cNvSpPr/>
            <p:nvPr/>
          </p:nvSpPr>
          <p:spPr>
            <a:xfrm>
              <a:off x="4494791" y="3585628"/>
              <a:ext cx="239888" cy="240624"/>
            </a:xfrm>
            <a:prstGeom prst="rect">
              <a:avLst/>
            </a:prstGeom>
            <a:solidFill>
              <a:srgbClr val="B3B3B3">
                <a:alpha val="90196"/>
              </a:srgbClr>
            </a:solidFill>
          </p:spPr>
          <p:txBody>
            <a:bodyPr/>
            <a:lstStyle/>
            <a:p/>
          </p:txBody>
        </p:sp>
        <p:sp>
          <p:nvSpPr>
            <p:cNvPr id="63" name="rc63"/>
            <p:cNvSpPr/>
            <p:nvPr/>
          </p:nvSpPr>
          <p:spPr>
            <a:xfrm>
              <a:off x="4761334" y="3566553"/>
              <a:ext cx="239888" cy="257860"/>
            </a:xfrm>
            <a:prstGeom prst="rect">
              <a:avLst/>
            </a:prstGeom>
            <a:solidFill>
              <a:srgbClr val="B3B3B3">
                <a:alpha val="90196"/>
              </a:srgbClr>
            </a:solidFill>
          </p:spPr>
          <p:txBody>
            <a:bodyPr/>
            <a:lstStyle/>
            <a:p/>
          </p:txBody>
        </p:sp>
        <p:sp>
          <p:nvSpPr>
            <p:cNvPr id="64" name="rc64"/>
            <p:cNvSpPr/>
            <p:nvPr/>
          </p:nvSpPr>
          <p:spPr>
            <a:xfrm>
              <a:off x="5027877" y="3553797"/>
              <a:ext cx="239888" cy="266594"/>
            </a:xfrm>
            <a:prstGeom prst="rect">
              <a:avLst/>
            </a:prstGeom>
            <a:solidFill>
              <a:srgbClr val="B3B3B3">
                <a:alpha val="90196"/>
              </a:srgbClr>
            </a:solidFill>
          </p:spPr>
          <p:txBody>
            <a:bodyPr/>
            <a:lstStyle/>
            <a:p/>
          </p:txBody>
        </p:sp>
        <p:sp>
          <p:nvSpPr>
            <p:cNvPr id="65" name="rc65"/>
            <p:cNvSpPr/>
            <p:nvPr/>
          </p:nvSpPr>
          <p:spPr>
            <a:xfrm>
              <a:off x="5294420" y="3537940"/>
              <a:ext cx="239888" cy="412531"/>
            </a:xfrm>
            <a:prstGeom prst="rect">
              <a:avLst/>
            </a:prstGeom>
            <a:solidFill>
              <a:srgbClr val="B3B3B3">
                <a:alpha val="90196"/>
              </a:srgbClr>
            </a:solidFill>
          </p:spPr>
          <p:txBody>
            <a:bodyPr/>
            <a:lstStyle/>
            <a:p/>
          </p:txBody>
        </p:sp>
        <p:sp>
          <p:nvSpPr>
            <p:cNvPr id="66" name="rc66"/>
            <p:cNvSpPr/>
            <p:nvPr/>
          </p:nvSpPr>
          <p:spPr>
            <a:xfrm>
              <a:off x="5560963" y="3514498"/>
              <a:ext cx="239888" cy="299228"/>
            </a:xfrm>
            <a:prstGeom prst="rect">
              <a:avLst/>
            </a:prstGeom>
            <a:solidFill>
              <a:srgbClr val="B3B3B3">
                <a:alpha val="90196"/>
              </a:srgbClr>
            </a:solidFill>
          </p:spPr>
          <p:txBody>
            <a:bodyPr/>
            <a:lstStyle/>
            <a:p/>
          </p:txBody>
        </p:sp>
        <p:sp>
          <p:nvSpPr>
            <p:cNvPr id="67" name="rc67"/>
            <p:cNvSpPr/>
            <p:nvPr/>
          </p:nvSpPr>
          <p:spPr>
            <a:xfrm>
              <a:off x="5827506" y="3508063"/>
              <a:ext cx="239888" cy="310375"/>
            </a:xfrm>
            <a:prstGeom prst="rect">
              <a:avLst/>
            </a:prstGeom>
            <a:solidFill>
              <a:srgbClr val="B3B3B3">
                <a:alpha val="90196"/>
              </a:srgbClr>
            </a:solidFill>
          </p:spPr>
          <p:txBody>
            <a:bodyPr/>
            <a:lstStyle/>
            <a:p/>
          </p:txBody>
        </p:sp>
        <p:sp>
          <p:nvSpPr>
            <p:cNvPr id="68" name="rc68"/>
            <p:cNvSpPr/>
            <p:nvPr/>
          </p:nvSpPr>
          <p:spPr>
            <a:xfrm>
              <a:off x="6094049" y="3368905"/>
              <a:ext cx="239888" cy="448383"/>
            </a:xfrm>
            <a:prstGeom prst="rect">
              <a:avLst/>
            </a:prstGeom>
            <a:solidFill>
              <a:srgbClr val="B3B3B3">
                <a:alpha val="90196"/>
              </a:srgbClr>
            </a:solidFill>
          </p:spPr>
          <p:txBody>
            <a:bodyPr/>
            <a:lstStyle/>
            <a:p/>
          </p:txBody>
        </p:sp>
        <p:sp>
          <p:nvSpPr>
            <p:cNvPr id="69" name="rc69"/>
            <p:cNvSpPr/>
            <p:nvPr/>
          </p:nvSpPr>
          <p:spPr>
            <a:xfrm>
              <a:off x="6360593" y="3219291"/>
              <a:ext cx="239888" cy="601560"/>
            </a:xfrm>
            <a:prstGeom prst="rect">
              <a:avLst/>
            </a:prstGeom>
            <a:solidFill>
              <a:srgbClr val="B3B3B3">
                <a:alpha val="90196"/>
              </a:srgbClr>
            </a:solidFill>
          </p:spPr>
          <p:txBody>
            <a:bodyPr/>
            <a:lstStyle/>
            <a:p/>
          </p:txBody>
        </p:sp>
        <p:sp>
          <p:nvSpPr>
            <p:cNvPr id="70" name="rc70"/>
            <p:cNvSpPr/>
            <p:nvPr/>
          </p:nvSpPr>
          <p:spPr>
            <a:xfrm>
              <a:off x="6627136" y="3071630"/>
              <a:ext cx="239888" cy="752668"/>
            </a:xfrm>
            <a:prstGeom prst="rect">
              <a:avLst/>
            </a:prstGeom>
            <a:solidFill>
              <a:srgbClr val="B3B3B3">
                <a:alpha val="90196"/>
              </a:srgbClr>
            </a:solidFill>
          </p:spPr>
          <p:txBody>
            <a:bodyPr/>
            <a:lstStyle/>
            <a:p/>
          </p:txBody>
        </p:sp>
        <p:sp>
          <p:nvSpPr>
            <p:cNvPr id="71" name="rc71"/>
            <p:cNvSpPr/>
            <p:nvPr/>
          </p:nvSpPr>
          <p:spPr>
            <a:xfrm>
              <a:off x="6893679" y="2927876"/>
              <a:ext cx="239888" cy="894354"/>
            </a:xfrm>
            <a:prstGeom prst="rect">
              <a:avLst/>
            </a:prstGeom>
            <a:solidFill>
              <a:srgbClr val="B3B3B3">
                <a:alpha val="90196"/>
              </a:srgbClr>
            </a:solidFill>
          </p:spPr>
          <p:txBody>
            <a:bodyPr/>
            <a:lstStyle/>
            <a:p/>
          </p:txBody>
        </p:sp>
        <p:sp>
          <p:nvSpPr>
            <p:cNvPr id="72" name="rc72"/>
            <p:cNvSpPr/>
            <p:nvPr/>
          </p:nvSpPr>
          <p:spPr>
            <a:xfrm>
              <a:off x="7160222" y="2923049"/>
              <a:ext cx="239888" cy="447004"/>
            </a:xfrm>
            <a:prstGeom prst="rect">
              <a:avLst/>
            </a:prstGeom>
            <a:solidFill>
              <a:srgbClr val="B3B3B3">
                <a:alpha val="90196"/>
              </a:srgbClr>
            </a:solidFill>
          </p:spPr>
          <p:txBody>
            <a:bodyPr/>
            <a:lstStyle/>
            <a:p/>
          </p:txBody>
        </p:sp>
        <p:sp>
          <p:nvSpPr>
            <p:cNvPr id="73" name="rc73"/>
            <p:cNvSpPr/>
            <p:nvPr/>
          </p:nvSpPr>
          <p:spPr>
            <a:xfrm>
              <a:off x="7426765" y="3072549"/>
              <a:ext cx="239888" cy="353122"/>
            </a:xfrm>
            <a:prstGeom prst="rect">
              <a:avLst/>
            </a:prstGeom>
            <a:solidFill>
              <a:srgbClr val="B3B3B3">
                <a:alpha val="90196"/>
              </a:srgbClr>
            </a:solidFill>
          </p:spPr>
          <p:txBody>
            <a:bodyPr/>
            <a:lstStyle/>
            <a:p/>
          </p:txBody>
        </p:sp>
        <p:sp>
          <p:nvSpPr>
            <p:cNvPr id="74" name="rc74"/>
            <p:cNvSpPr/>
            <p:nvPr/>
          </p:nvSpPr>
          <p:spPr>
            <a:xfrm>
              <a:off x="7693308" y="3089441"/>
              <a:ext cx="239888" cy="339677"/>
            </a:xfrm>
            <a:prstGeom prst="rect">
              <a:avLst/>
            </a:prstGeom>
            <a:solidFill>
              <a:srgbClr val="B3B3B3">
                <a:alpha val="90196"/>
              </a:srgbClr>
            </a:solidFill>
          </p:spPr>
          <p:txBody>
            <a:bodyPr/>
            <a:lstStyle/>
            <a:p/>
          </p:txBody>
        </p:sp>
        <p:sp>
          <p:nvSpPr>
            <p:cNvPr id="75" name="rc75"/>
            <p:cNvSpPr/>
            <p:nvPr/>
          </p:nvSpPr>
          <p:spPr>
            <a:xfrm>
              <a:off x="7959851" y="3376145"/>
              <a:ext cx="239888" cy="56766"/>
            </a:xfrm>
            <a:prstGeom prst="rect">
              <a:avLst/>
            </a:prstGeom>
            <a:solidFill>
              <a:srgbClr val="B3B3B3">
                <a:alpha val="90196"/>
              </a:srgbClr>
            </a:solidFill>
          </p:spPr>
          <p:txBody>
            <a:bodyPr/>
            <a:lstStyle/>
            <a:p/>
          </p:txBody>
        </p:sp>
        <p:sp>
          <p:nvSpPr>
            <p:cNvPr id="76" name="pl76"/>
            <p:cNvSpPr/>
            <p:nvPr/>
          </p:nvSpPr>
          <p:spPr>
            <a:xfrm>
              <a:off x="1416218" y="2106708"/>
              <a:ext cx="6663577" cy="150378"/>
            </a:xfrm>
            <a:custGeom>
              <a:avLst/>
              <a:pathLst>
                <a:path w="6663577" h="150378">
                  <a:moveTo>
                    <a:pt x="0" y="150378"/>
                  </a:moveTo>
                  <a:lnTo>
                    <a:pt x="266543" y="85930"/>
                  </a:lnTo>
                  <a:lnTo>
                    <a:pt x="533086" y="64447"/>
                  </a:lnTo>
                  <a:lnTo>
                    <a:pt x="799629" y="64447"/>
                  </a:lnTo>
                  <a:lnTo>
                    <a:pt x="1066172" y="42965"/>
                  </a:lnTo>
                  <a:lnTo>
                    <a:pt x="1332715" y="42965"/>
                  </a:lnTo>
                  <a:lnTo>
                    <a:pt x="1599258" y="21482"/>
                  </a:lnTo>
                  <a:lnTo>
                    <a:pt x="1865801" y="42965"/>
                  </a:lnTo>
                  <a:lnTo>
                    <a:pt x="2132344" y="42965"/>
                  </a:lnTo>
                  <a:lnTo>
                    <a:pt x="2398888" y="21482"/>
                  </a:lnTo>
                  <a:lnTo>
                    <a:pt x="2665431" y="21482"/>
                  </a:lnTo>
                  <a:lnTo>
                    <a:pt x="2931974" y="21482"/>
                  </a:lnTo>
                  <a:lnTo>
                    <a:pt x="3198517" y="21482"/>
                  </a:lnTo>
                  <a:lnTo>
                    <a:pt x="3465060" y="21482"/>
                  </a:lnTo>
                  <a:lnTo>
                    <a:pt x="3731603" y="21482"/>
                  </a:lnTo>
                  <a:lnTo>
                    <a:pt x="3998146" y="0"/>
                  </a:lnTo>
                  <a:lnTo>
                    <a:pt x="4264689" y="21482"/>
                  </a:lnTo>
                  <a:lnTo>
                    <a:pt x="4531233" y="21482"/>
                  </a:lnTo>
                  <a:lnTo>
                    <a:pt x="4797776" y="21482"/>
                  </a:lnTo>
                  <a:lnTo>
                    <a:pt x="5064319" y="21482"/>
                  </a:lnTo>
                  <a:lnTo>
                    <a:pt x="5330862" y="21482"/>
                  </a:lnTo>
                  <a:lnTo>
                    <a:pt x="5597405" y="21482"/>
                  </a:lnTo>
                  <a:lnTo>
                    <a:pt x="5863948" y="107413"/>
                  </a:lnTo>
                  <a:lnTo>
                    <a:pt x="6130491" y="107413"/>
                  </a:lnTo>
                  <a:lnTo>
                    <a:pt x="6397034" y="107413"/>
                  </a:lnTo>
                  <a:lnTo>
                    <a:pt x="6663577" y="107413"/>
                  </a:lnTo>
                </a:path>
              </a:pathLst>
            </a:custGeom>
            <a:ln w="27101" cap="flat">
              <a:solidFill>
                <a:srgbClr val="3283FE">
                  <a:alpha val="100000"/>
                </a:srgbClr>
              </a:solidFill>
              <a:prstDash val="solid"/>
              <a:round/>
            </a:ln>
          </p:spPr>
          <p:txBody>
            <a:bodyPr/>
            <a:lstStyle/>
            <a:p/>
          </p:txBody>
        </p:sp>
        <p:sp>
          <p:nvSpPr>
            <p:cNvPr id="77" name="pl77"/>
            <p:cNvSpPr/>
            <p:nvPr/>
          </p:nvSpPr>
          <p:spPr>
            <a:xfrm>
              <a:off x="1416218" y="2171156"/>
              <a:ext cx="6663577" cy="85930"/>
            </a:xfrm>
            <a:custGeom>
              <a:avLst/>
              <a:pathLst>
                <a:path w="6663577" h="85930">
                  <a:moveTo>
                    <a:pt x="0" y="21482"/>
                  </a:moveTo>
                  <a:lnTo>
                    <a:pt x="266543" y="21482"/>
                  </a:lnTo>
                  <a:lnTo>
                    <a:pt x="533086" y="21482"/>
                  </a:lnTo>
                  <a:lnTo>
                    <a:pt x="799629" y="0"/>
                  </a:lnTo>
                  <a:lnTo>
                    <a:pt x="1066172" y="0"/>
                  </a:lnTo>
                  <a:lnTo>
                    <a:pt x="1332715" y="0"/>
                  </a:lnTo>
                  <a:lnTo>
                    <a:pt x="1599258" y="0"/>
                  </a:lnTo>
                  <a:lnTo>
                    <a:pt x="1865801" y="0"/>
                  </a:lnTo>
                  <a:lnTo>
                    <a:pt x="2132344" y="21482"/>
                  </a:lnTo>
                  <a:lnTo>
                    <a:pt x="2398888" y="0"/>
                  </a:lnTo>
                  <a:lnTo>
                    <a:pt x="2665431" y="21482"/>
                  </a:lnTo>
                  <a:lnTo>
                    <a:pt x="2931974" y="0"/>
                  </a:lnTo>
                  <a:lnTo>
                    <a:pt x="3198517" y="0"/>
                  </a:lnTo>
                  <a:lnTo>
                    <a:pt x="3465060" y="0"/>
                  </a:lnTo>
                  <a:lnTo>
                    <a:pt x="3731603" y="0"/>
                  </a:lnTo>
                  <a:lnTo>
                    <a:pt x="3998146" y="0"/>
                  </a:lnTo>
                  <a:lnTo>
                    <a:pt x="4264689" y="0"/>
                  </a:lnTo>
                  <a:lnTo>
                    <a:pt x="4531233" y="0"/>
                  </a:lnTo>
                  <a:lnTo>
                    <a:pt x="4797776" y="21482"/>
                  </a:lnTo>
                  <a:lnTo>
                    <a:pt x="5064319" y="42965"/>
                  </a:lnTo>
                  <a:lnTo>
                    <a:pt x="5330862" y="64447"/>
                  </a:lnTo>
                  <a:lnTo>
                    <a:pt x="5597405" y="85930"/>
                  </a:lnTo>
                  <a:lnTo>
                    <a:pt x="5863948" y="85930"/>
                  </a:lnTo>
                  <a:lnTo>
                    <a:pt x="6130491" y="64447"/>
                  </a:lnTo>
                  <a:lnTo>
                    <a:pt x="6397034" y="64447"/>
                  </a:lnTo>
                  <a:lnTo>
                    <a:pt x="6663577" y="21482"/>
                  </a:lnTo>
                </a:path>
              </a:pathLst>
            </a:custGeom>
            <a:ln w="27101" cap="flat">
              <a:solidFill>
                <a:srgbClr val="FFA500">
                  <a:alpha val="100000"/>
                </a:srgbClr>
              </a:solidFill>
              <a:prstDash val="solid"/>
              <a:round/>
            </a:ln>
          </p:spPr>
          <p:txBody>
            <a:bodyPr/>
            <a:lstStyle/>
            <a:p/>
          </p:txBody>
        </p:sp>
        <p:sp>
          <p:nvSpPr>
            <p:cNvPr id="78" name="tx78"/>
            <p:cNvSpPr/>
            <p:nvPr/>
          </p:nvSpPr>
          <p:spPr>
            <a:xfrm>
              <a:off x="1345880" y="23185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91</a:t>
              </a:r>
            </a:p>
          </p:txBody>
        </p:sp>
        <p:sp>
          <p:nvSpPr>
            <p:cNvPr id="79" name="tx79"/>
            <p:cNvSpPr/>
            <p:nvPr/>
          </p:nvSpPr>
          <p:spPr>
            <a:xfrm>
              <a:off x="1345880" y="20096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94</a:t>
              </a:r>
            </a:p>
          </p:txBody>
        </p:sp>
        <p:sp>
          <p:nvSpPr>
            <p:cNvPr id="80" name="tx80"/>
            <p:cNvSpPr/>
            <p:nvPr/>
          </p:nvSpPr>
          <p:spPr>
            <a:xfrm>
              <a:off x="2678595"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81" name="tx81"/>
            <p:cNvSpPr/>
            <p:nvPr/>
          </p:nvSpPr>
          <p:spPr>
            <a:xfrm>
              <a:off x="2678595" y="22326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95</a:t>
              </a:r>
            </a:p>
          </p:txBody>
        </p:sp>
        <p:sp>
          <p:nvSpPr>
            <p:cNvPr id="82" name="tx82"/>
            <p:cNvSpPr/>
            <p:nvPr/>
          </p:nvSpPr>
          <p:spPr>
            <a:xfrm>
              <a:off x="4011311"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83" name="tx83"/>
            <p:cNvSpPr/>
            <p:nvPr/>
          </p:nvSpPr>
          <p:spPr>
            <a:xfrm>
              <a:off x="4011311" y="22540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94</a:t>
              </a:r>
            </a:p>
          </p:txBody>
        </p:sp>
        <p:sp>
          <p:nvSpPr>
            <p:cNvPr id="84" name="tx84"/>
            <p:cNvSpPr/>
            <p:nvPr/>
          </p:nvSpPr>
          <p:spPr>
            <a:xfrm>
              <a:off x="5344027"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85" name="tx85"/>
            <p:cNvSpPr/>
            <p:nvPr/>
          </p:nvSpPr>
          <p:spPr>
            <a:xfrm>
              <a:off x="5344027" y="22326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95</a:t>
              </a:r>
            </a:p>
          </p:txBody>
        </p:sp>
        <p:sp>
          <p:nvSpPr>
            <p:cNvPr id="86" name="tx86"/>
            <p:cNvSpPr/>
            <p:nvPr/>
          </p:nvSpPr>
          <p:spPr>
            <a:xfrm>
              <a:off x="6410199"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87" name="tx87"/>
            <p:cNvSpPr/>
            <p:nvPr/>
          </p:nvSpPr>
          <p:spPr>
            <a:xfrm>
              <a:off x="6410199" y="227551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93</a:t>
              </a:r>
            </a:p>
          </p:txBody>
        </p:sp>
        <p:sp>
          <p:nvSpPr>
            <p:cNvPr id="88" name="tx88"/>
            <p:cNvSpPr/>
            <p:nvPr/>
          </p:nvSpPr>
          <p:spPr>
            <a:xfrm>
              <a:off x="6676742"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89" name="tx89"/>
            <p:cNvSpPr/>
            <p:nvPr/>
          </p:nvSpPr>
          <p:spPr>
            <a:xfrm>
              <a:off x="6676742" y="22970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92</a:t>
              </a:r>
            </a:p>
          </p:txBody>
        </p:sp>
        <p:sp>
          <p:nvSpPr>
            <p:cNvPr id="90" name="tx90"/>
            <p:cNvSpPr/>
            <p:nvPr/>
          </p:nvSpPr>
          <p:spPr>
            <a:xfrm>
              <a:off x="6943285"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91" name="tx91"/>
            <p:cNvSpPr/>
            <p:nvPr/>
          </p:nvSpPr>
          <p:spPr>
            <a:xfrm>
              <a:off x="6943285" y="23185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91</a:t>
              </a:r>
            </a:p>
          </p:txBody>
        </p:sp>
        <p:sp>
          <p:nvSpPr>
            <p:cNvPr id="92" name="tx92"/>
            <p:cNvSpPr/>
            <p:nvPr/>
          </p:nvSpPr>
          <p:spPr>
            <a:xfrm>
              <a:off x="7209828"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93" name="tx93"/>
            <p:cNvSpPr/>
            <p:nvPr/>
          </p:nvSpPr>
          <p:spPr>
            <a:xfrm>
              <a:off x="7209828" y="23185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91</a:t>
              </a:r>
            </a:p>
          </p:txBody>
        </p:sp>
        <p:sp>
          <p:nvSpPr>
            <p:cNvPr id="94" name="tx94"/>
            <p:cNvSpPr/>
            <p:nvPr/>
          </p:nvSpPr>
          <p:spPr>
            <a:xfrm>
              <a:off x="7476372"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95" name="tx95"/>
            <p:cNvSpPr/>
            <p:nvPr/>
          </p:nvSpPr>
          <p:spPr>
            <a:xfrm>
              <a:off x="7476372" y="22970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92</a:t>
              </a:r>
            </a:p>
          </p:txBody>
        </p:sp>
        <p:sp>
          <p:nvSpPr>
            <p:cNvPr id="96" name="tx96"/>
            <p:cNvSpPr/>
            <p:nvPr/>
          </p:nvSpPr>
          <p:spPr>
            <a:xfrm>
              <a:off x="7742915"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97" name="tx97"/>
            <p:cNvSpPr/>
            <p:nvPr/>
          </p:nvSpPr>
          <p:spPr>
            <a:xfrm>
              <a:off x="7742915" y="22970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92</a:t>
              </a:r>
            </a:p>
          </p:txBody>
        </p:sp>
        <p:sp>
          <p:nvSpPr>
            <p:cNvPr id="98" name="tx98"/>
            <p:cNvSpPr/>
            <p:nvPr/>
          </p:nvSpPr>
          <p:spPr>
            <a:xfrm>
              <a:off x="8009458" y="227551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99" name="tx99"/>
            <p:cNvSpPr/>
            <p:nvPr/>
          </p:nvSpPr>
          <p:spPr>
            <a:xfrm>
              <a:off x="8009458" y="20096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94</a:t>
              </a:r>
            </a:p>
          </p:txBody>
        </p:sp>
        <p:sp>
          <p:nvSpPr>
            <p:cNvPr id="100" name="tx100"/>
            <p:cNvSpPr/>
            <p:nvPr/>
          </p:nvSpPr>
          <p:spPr>
            <a:xfrm>
              <a:off x="1340869" y="370738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8.1</a:t>
              </a:r>
            </a:p>
          </p:txBody>
        </p:sp>
        <p:sp>
          <p:nvSpPr>
            <p:cNvPr id="101" name="tx101"/>
            <p:cNvSpPr/>
            <p:nvPr/>
          </p:nvSpPr>
          <p:spPr>
            <a:xfrm>
              <a:off x="2718789" y="394126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102" name="tx102"/>
            <p:cNvSpPr/>
            <p:nvPr/>
          </p:nvSpPr>
          <p:spPr>
            <a:xfrm>
              <a:off x="4006300" y="397501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03" name="tx103"/>
            <p:cNvSpPr/>
            <p:nvPr/>
          </p:nvSpPr>
          <p:spPr>
            <a:xfrm>
              <a:off x="5339016" y="404074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04" name="tx104"/>
            <p:cNvSpPr/>
            <p:nvPr/>
          </p:nvSpPr>
          <p:spPr>
            <a:xfrm>
              <a:off x="6405188" y="397593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05" name="tx105"/>
            <p:cNvSpPr/>
            <p:nvPr/>
          </p:nvSpPr>
          <p:spPr>
            <a:xfrm>
              <a:off x="6671731" y="397766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06" name="tx106"/>
            <p:cNvSpPr/>
            <p:nvPr/>
          </p:nvSpPr>
          <p:spPr>
            <a:xfrm>
              <a:off x="6938274" y="397662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07" name="tx107"/>
            <p:cNvSpPr/>
            <p:nvPr/>
          </p:nvSpPr>
          <p:spPr>
            <a:xfrm>
              <a:off x="7204817" y="375053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7.3</a:t>
              </a:r>
            </a:p>
          </p:txBody>
        </p:sp>
        <p:sp>
          <p:nvSpPr>
            <p:cNvPr id="108" name="tx108"/>
            <p:cNvSpPr/>
            <p:nvPr/>
          </p:nvSpPr>
          <p:spPr>
            <a:xfrm>
              <a:off x="7471361" y="377840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a:t>
              </a:r>
            </a:p>
          </p:txBody>
        </p:sp>
        <p:sp>
          <p:nvSpPr>
            <p:cNvPr id="109" name="tx109"/>
            <p:cNvSpPr/>
            <p:nvPr/>
          </p:nvSpPr>
          <p:spPr>
            <a:xfrm>
              <a:off x="7737904" y="378012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a:t>
              </a:r>
            </a:p>
          </p:txBody>
        </p:sp>
        <p:sp>
          <p:nvSpPr>
            <p:cNvPr id="110" name="tx110"/>
            <p:cNvSpPr/>
            <p:nvPr/>
          </p:nvSpPr>
          <p:spPr>
            <a:xfrm>
              <a:off x="8004447" y="378202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a:t>
              </a:r>
            </a:p>
          </p:txBody>
        </p:sp>
        <p:sp>
          <p:nvSpPr>
            <p:cNvPr id="111" name="tx111"/>
            <p:cNvSpPr/>
            <p:nvPr/>
          </p:nvSpPr>
          <p:spPr>
            <a:xfrm>
              <a:off x="2673584" y="358805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112" name="tx112"/>
            <p:cNvSpPr/>
            <p:nvPr/>
          </p:nvSpPr>
          <p:spPr>
            <a:xfrm>
              <a:off x="4006300" y="361304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113" name="tx113"/>
            <p:cNvSpPr/>
            <p:nvPr/>
          </p:nvSpPr>
          <p:spPr>
            <a:xfrm>
              <a:off x="5339016" y="370371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114" name="tx114"/>
            <p:cNvSpPr/>
            <p:nvPr/>
          </p:nvSpPr>
          <p:spPr>
            <a:xfrm>
              <a:off x="6405188" y="347963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115" name="tx115"/>
            <p:cNvSpPr/>
            <p:nvPr/>
          </p:nvSpPr>
          <p:spPr>
            <a:xfrm>
              <a:off x="6671731" y="340752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a:t>
              </a:r>
            </a:p>
          </p:txBody>
        </p:sp>
        <p:sp>
          <p:nvSpPr>
            <p:cNvPr id="116" name="tx116"/>
            <p:cNvSpPr/>
            <p:nvPr/>
          </p:nvSpPr>
          <p:spPr>
            <a:xfrm>
              <a:off x="6938274" y="33346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7.8</a:t>
              </a:r>
            </a:p>
          </p:txBody>
        </p:sp>
        <p:sp>
          <p:nvSpPr>
            <p:cNvPr id="117" name="tx117"/>
            <p:cNvSpPr/>
            <p:nvPr/>
          </p:nvSpPr>
          <p:spPr>
            <a:xfrm>
              <a:off x="7204817" y="310605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18" name="tx118"/>
            <p:cNvSpPr/>
            <p:nvPr/>
          </p:nvSpPr>
          <p:spPr>
            <a:xfrm>
              <a:off x="7471361" y="320861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19" name="tx119"/>
            <p:cNvSpPr/>
            <p:nvPr/>
          </p:nvSpPr>
          <p:spPr>
            <a:xfrm>
              <a:off x="7783108" y="321878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120" name="tx120"/>
            <p:cNvSpPr/>
            <p:nvPr/>
          </p:nvSpPr>
          <p:spPr>
            <a:xfrm>
              <a:off x="2681119" y="3399989"/>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121" name="tx121"/>
            <p:cNvSpPr/>
            <p:nvPr/>
          </p:nvSpPr>
          <p:spPr>
            <a:xfrm>
              <a:off x="4013835" y="3381671"/>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6.3</a:t>
              </a:r>
            </a:p>
          </p:txBody>
        </p:sp>
        <p:sp>
          <p:nvSpPr>
            <p:cNvPr id="122" name="tx122"/>
            <p:cNvSpPr/>
            <p:nvPr/>
          </p:nvSpPr>
          <p:spPr>
            <a:xfrm>
              <a:off x="5346551" y="3431705"/>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5.9</a:t>
              </a:r>
            </a:p>
          </p:txBody>
        </p:sp>
        <p:sp>
          <p:nvSpPr>
            <p:cNvPr id="123" name="tx123"/>
            <p:cNvSpPr/>
            <p:nvPr/>
          </p:nvSpPr>
          <p:spPr>
            <a:xfrm>
              <a:off x="6412723" y="3113056"/>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24" name="tx124"/>
            <p:cNvSpPr/>
            <p:nvPr/>
          </p:nvSpPr>
          <p:spPr>
            <a:xfrm>
              <a:off x="6679266" y="2965395"/>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5" name="tx125"/>
            <p:cNvSpPr/>
            <p:nvPr/>
          </p:nvSpPr>
          <p:spPr>
            <a:xfrm>
              <a:off x="6918679" y="2822832"/>
              <a:ext cx="189888"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11.2</a:t>
              </a:r>
            </a:p>
          </p:txBody>
        </p:sp>
        <p:sp>
          <p:nvSpPr>
            <p:cNvPr id="126" name="tx126"/>
            <p:cNvSpPr/>
            <p:nvPr/>
          </p:nvSpPr>
          <p:spPr>
            <a:xfrm>
              <a:off x="7185222" y="2818006"/>
              <a:ext cx="189888"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11.2</a:t>
              </a:r>
            </a:p>
          </p:txBody>
        </p:sp>
        <p:sp>
          <p:nvSpPr>
            <p:cNvPr id="127" name="tx127"/>
            <p:cNvSpPr/>
            <p:nvPr/>
          </p:nvSpPr>
          <p:spPr>
            <a:xfrm>
              <a:off x="7478895" y="2966314"/>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8" name="tx128"/>
            <p:cNvSpPr/>
            <p:nvPr/>
          </p:nvSpPr>
          <p:spPr>
            <a:xfrm>
              <a:off x="7745439" y="2983206"/>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29" name="tx129"/>
            <p:cNvSpPr/>
            <p:nvPr/>
          </p:nvSpPr>
          <p:spPr>
            <a:xfrm>
              <a:off x="8011982" y="3269862"/>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130" name="tx130"/>
            <p:cNvSpPr/>
            <p:nvPr/>
          </p:nvSpPr>
          <p:spPr>
            <a:xfrm>
              <a:off x="717597"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1" name="tx131"/>
            <p:cNvSpPr/>
            <p:nvPr/>
          </p:nvSpPr>
          <p:spPr>
            <a:xfrm>
              <a:off x="717597" y="3585747"/>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32" name="tx132"/>
            <p:cNvSpPr/>
            <p:nvPr/>
          </p:nvSpPr>
          <p:spPr>
            <a:xfrm>
              <a:off x="639902" y="301078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33" name="tx133"/>
            <p:cNvSpPr/>
            <p:nvPr/>
          </p:nvSpPr>
          <p:spPr>
            <a:xfrm>
              <a:off x="639902" y="2436225"/>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34" name="tx134"/>
            <p:cNvSpPr/>
            <p:nvPr/>
          </p:nvSpPr>
          <p:spPr>
            <a:xfrm>
              <a:off x="639902" y="1861669"/>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35" name="tx135"/>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2" name="tx152"/>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53" name="pl153"/>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54" name="pl154"/>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55" name="tx155"/>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56" name="tx156"/>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57" name="rc157"/>
            <p:cNvSpPr/>
            <p:nvPr/>
          </p:nvSpPr>
          <p:spPr>
            <a:xfrm>
              <a:off x="4678790" y="5080163"/>
              <a:ext cx="201456" cy="201456"/>
            </a:xfrm>
            <a:prstGeom prst="rect">
              <a:avLst/>
            </a:prstGeom>
            <a:solidFill>
              <a:srgbClr val="E2231A">
                <a:alpha val="90196"/>
              </a:srgbClr>
            </a:solidFill>
          </p:spPr>
          <p:txBody>
            <a:bodyPr/>
            <a:lstStyle/>
            <a:p/>
          </p:txBody>
        </p:sp>
        <p:sp>
          <p:nvSpPr>
            <p:cNvPr id="158" name="rc158"/>
            <p:cNvSpPr/>
            <p:nvPr/>
          </p:nvSpPr>
          <p:spPr>
            <a:xfrm>
              <a:off x="5642950" y="5080163"/>
              <a:ext cx="201456" cy="201456"/>
            </a:xfrm>
            <a:prstGeom prst="rect">
              <a:avLst/>
            </a:prstGeom>
            <a:solidFill>
              <a:srgbClr val="B3B3B3">
                <a:alpha val="90196"/>
              </a:srgbClr>
            </a:solidFill>
          </p:spPr>
          <p:txBody>
            <a:bodyPr/>
            <a:lstStyle/>
            <a:p/>
          </p:txBody>
        </p:sp>
        <p:sp>
          <p:nvSpPr>
            <p:cNvPr id="159" name="tx159"/>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60" name="tx160"/>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61" name="tx161"/>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62" name="tx162"/>
            <p:cNvSpPr/>
            <p:nvPr/>
          </p:nvSpPr>
          <p:spPr>
            <a:xfrm>
              <a:off x="951100" y="1592892"/>
              <a:ext cx="1500656"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Sweden, 2000-2025</a:t>
              </a:r>
            </a:p>
          </p:txBody>
        </p:sp>
        <p:sp>
          <p:nvSpPr>
            <p:cNvPr id="163" name="pl163"/>
            <p:cNvSpPr/>
            <p:nvPr/>
          </p:nvSpPr>
          <p:spPr>
            <a:xfrm>
              <a:off x="217961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394628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571296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747964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306295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482962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659630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836298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296273" y="5840557"/>
              <a:ext cx="2405507" cy="124062"/>
            </a:xfrm>
            <a:prstGeom prst="rect">
              <a:avLst/>
            </a:prstGeom>
            <a:solidFill>
              <a:srgbClr val="E2231A">
                <a:alpha val="90196"/>
              </a:srgbClr>
            </a:solidFill>
          </p:spPr>
          <p:txBody>
            <a:bodyPr/>
            <a:lstStyle/>
            <a:p/>
          </p:txBody>
        </p:sp>
        <p:sp>
          <p:nvSpPr>
            <p:cNvPr id="176" name="rc176"/>
            <p:cNvSpPr/>
            <p:nvPr/>
          </p:nvSpPr>
          <p:spPr>
            <a:xfrm>
              <a:off x="1296273" y="5685479"/>
              <a:ext cx="4814547" cy="124062"/>
            </a:xfrm>
            <a:prstGeom prst="rect">
              <a:avLst/>
            </a:prstGeom>
            <a:solidFill>
              <a:srgbClr val="E2231A">
                <a:alpha val="90196"/>
              </a:srgbClr>
            </a:solidFill>
          </p:spPr>
          <p:txBody>
            <a:bodyPr/>
            <a:lstStyle/>
            <a:p/>
          </p:txBody>
        </p:sp>
        <p:sp>
          <p:nvSpPr>
            <p:cNvPr id="177" name="rc177"/>
            <p:cNvSpPr/>
            <p:nvPr/>
          </p:nvSpPr>
          <p:spPr>
            <a:xfrm>
              <a:off x="1296273" y="5530401"/>
              <a:ext cx="4791227" cy="124062"/>
            </a:xfrm>
            <a:prstGeom prst="rect">
              <a:avLst/>
            </a:prstGeom>
            <a:solidFill>
              <a:srgbClr val="E2231A">
                <a:alpha val="90196"/>
              </a:srgbClr>
            </a:solidFill>
          </p:spPr>
          <p:txBody>
            <a:bodyPr/>
            <a:lstStyle/>
            <a:p/>
          </p:txBody>
        </p:sp>
        <p:sp>
          <p:nvSpPr>
            <p:cNvPr id="178" name="rc178"/>
            <p:cNvSpPr/>
            <p:nvPr/>
          </p:nvSpPr>
          <p:spPr>
            <a:xfrm>
              <a:off x="3701781" y="5840557"/>
              <a:ext cx="3699421" cy="124062"/>
            </a:xfrm>
            <a:prstGeom prst="rect">
              <a:avLst/>
            </a:prstGeom>
            <a:solidFill>
              <a:srgbClr val="B3B3B3">
                <a:alpha val="90196"/>
              </a:srgbClr>
            </a:solidFill>
          </p:spPr>
          <p:txBody>
            <a:bodyPr/>
            <a:lstStyle/>
            <a:p/>
          </p:txBody>
        </p:sp>
        <p:sp>
          <p:nvSpPr>
            <p:cNvPr id="179" name="rc179"/>
            <p:cNvSpPr/>
            <p:nvPr/>
          </p:nvSpPr>
          <p:spPr>
            <a:xfrm>
              <a:off x="6110821" y="5685479"/>
              <a:ext cx="2088918" cy="124062"/>
            </a:xfrm>
            <a:prstGeom prst="rect">
              <a:avLst/>
            </a:prstGeom>
            <a:solidFill>
              <a:srgbClr val="B3B3B3">
                <a:alpha val="90196"/>
              </a:srgbClr>
            </a:solidFill>
          </p:spPr>
          <p:txBody>
            <a:bodyPr/>
            <a:lstStyle/>
            <a:p/>
          </p:txBody>
        </p:sp>
        <p:sp>
          <p:nvSpPr>
            <p:cNvPr id="180" name="rc180"/>
            <p:cNvSpPr/>
            <p:nvPr/>
          </p:nvSpPr>
          <p:spPr>
            <a:xfrm>
              <a:off x="6087501" y="5530401"/>
              <a:ext cx="349095" cy="124062"/>
            </a:xfrm>
            <a:prstGeom prst="rect">
              <a:avLst/>
            </a:prstGeom>
            <a:solidFill>
              <a:srgbClr val="B3B3B3">
                <a:alpha val="90196"/>
              </a:srgbClr>
            </a:solidFill>
          </p:spPr>
          <p:txBody>
            <a:bodyPr/>
            <a:lstStyle/>
            <a:p/>
          </p:txBody>
        </p:sp>
        <p:sp>
          <p:nvSpPr>
            <p:cNvPr id="181" name="tx181"/>
            <p:cNvSpPr/>
            <p:nvPr/>
          </p:nvSpPr>
          <p:spPr>
            <a:xfrm>
              <a:off x="7481574" y="585945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8.6</a:t>
              </a:r>
            </a:p>
          </p:txBody>
        </p:sp>
        <p:sp>
          <p:nvSpPr>
            <p:cNvPr id="182" name="tx182"/>
            <p:cNvSpPr/>
            <p:nvPr/>
          </p:nvSpPr>
          <p:spPr>
            <a:xfrm>
              <a:off x="8280112" y="5704374"/>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9.8</a:t>
              </a:r>
            </a:p>
          </p:txBody>
        </p:sp>
        <p:sp>
          <p:nvSpPr>
            <p:cNvPr id="183" name="tx183"/>
            <p:cNvSpPr/>
            <p:nvPr/>
          </p:nvSpPr>
          <p:spPr>
            <a:xfrm>
              <a:off x="6516969" y="554924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7.3</a:t>
              </a:r>
            </a:p>
          </p:txBody>
        </p:sp>
        <p:sp>
          <p:nvSpPr>
            <p:cNvPr id="184" name="tx184"/>
            <p:cNvSpPr/>
            <p:nvPr/>
          </p:nvSpPr>
          <p:spPr>
            <a:xfrm>
              <a:off x="2418655" y="585939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3.4</a:t>
              </a:r>
            </a:p>
          </p:txBody>
        </p:sp>
        <p:sp>
          <p:nvSpPr>
            <p:cNvPr id="185" name="tx185"/>
            <p:cNvSpPr/>
            <p:nvPr/>
          </p:nvSpPr>
          <p:spPr>
            <a:xfrm>
              <a:off x="3623175" y="5704374"/>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6.8</a:t>
              </a:r>
            </a:p>
          </p:txBody>
        </p:sp>
        <p:sp>
          <p:nvSpPr>
            <p:cNvPr id="186" name="tx186"/>
            <p:cNvSpPr/>
            <p:nvPr/>
          </p:nvSpPr>
          <p:spPr>
            <a:xfrm>
              <a:off x="3611515" y="554929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6.8</a:t>
              </a:r>
            </a:p>
          </p:txBody>
        </p:sp>
        <p:sp>
          <p:nvSpPr>
            <p:cNvPr id="187" name="tx187"/>
            <p:cNvSpPr/>
            <p:nvPr/>
          </p:nvSpPr>
          <p:spPr>
            <a:xfrm>
              <a:off x="5471119" y="585945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5.2</a:t>
              </a:r>
            </a:p>
          </p:txBody>
        </p:sp>
        <p:sp>
          <p:nvSpPr>
            <p:cNvPr id="188" name="tx188"/>
            <p:cNvSpPr/>
            <p:nvPr/>
          </p:nvSpPr>
          <p:spPr>
            <a:xfrm>
              <a:off x="7123126" y="5704318"/>
              <a:ext cx="64309"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a:t>
              </a:r>
            </a:p>
          </p:txBody>
        </p:sp>
        <p:sp>
          <p:nvSpPr>
            <p:cNvPr id="189" name="tx189"/>
            <p:cNvSpPr/>
            <p:nvPr/>
          </p:nvSpPr>
          <p:spPr>
            <a:xfrm>
              <a:off x="6196131" y="5550708"/>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90" name="tx190"/>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1" name="tx191"/>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2" name="tx192"/>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3" name="tx193"/>
            <p:cNvSpPr/>
            <p:nvPr/>
          </p:nvSpPr>
          <p:spPr>
            <a:xfrm>
              <a:off x="1152583" y="605615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94" name="tx194"/>
            <p:cNvSpPr/>
            <p:nvPr/>
          </p:nvSpPr>
          <p:spPr>
            <a:xfrm>
              <a:off x="2919260" y="605615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95" name="tx195"/>
            <p:cNvSpPr/>
            <p:nvPr/>
          </p:nvSpPr>
          <p:spPr>
            <a:xfrm>
              <a:off x="4685937" y="605615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96" name="tx196"/>
            <p:cNvSpPr/>
            <p:nvPr/>
          </p:nvSpPr>
          <p:spPr>
            <a:xfrm>
              <a:off x="6452614" y="6056560"/>
              <a:ext cx="287380"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97" name="tx197"/>
            <p:cNvSpPr/>
            <p:nvPr/>
          </p:nvSpPr>
          <p:spPr>
            <a:xfrm>
              <a:off x="8180443" y="6056151"/>
              <a:ext cx="36507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98" name="tx198"/>
            <p:cNvSpPr/>
            <p:nvPr/>
          </p:nvSpPr>
          <p:spPr>
            <a:xfrm>
              <a:off x="3497733"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99" name="tx199"/>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0" name="tx200"/>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2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93%. This is lower than in 2019, where coverage was 97%.
7,000 children missed their routine first dose of measles vaccine.
MCV2 is typically administered to children between 18 months and five years old. MCV2 coverage increased to 94% in 2025.</a:t>
            </a:r>
          </a:p>
        </p:txBody>
      </p:sp>
      <p:sp>
        <p:nvSpPr>
          <p:cNvPr id="20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constant at 93% in 2025 - below the 95% level needed to prevent outbreaks and, leaving 7,000 children without any protection against measles. MCV2 coverage increased to from 92% in 2024 to 94% in 2025</a:t>
            </a:r>
          </a:p>
        </p:txBody>
      </p:sp>
      <p:grpSp xmlns:pic="http://schemas.openxmlformats.org/drawingml/2006/picture">
        <p:nvGrpSpPr>
          <p:cNvPr id="203" name=""/>
          <p:cNvGrpSpPr/>
          <p:nvPr/>
        </p:nvGrpSpPr>
        <p:grpSpPr>
          <a:xfrm>
            <a:off x="292608" y="1097280"/>
            <a:ext cx="8595360" cy="28575"/>
            <a:chOff x="292608" y="1097280"/>
            <a:chExt cx="8595360" cy="28575"/>
          </a:xfrm>
        </p:grpSpPr>
        <p:sp>
          <p:nvSpPr>
            <p:cNvPr id="204"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5"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16302"/>
              <a:ext cx="3397293" cy="153099"/>
            </a:xfrm>
            <a:custGeom>
              <a:avLst/>
              <a:pathLst>
                <a:path w="3397293" h="153099">
                  <a:moveTo>
                    <a:pt x="0" y="153099"/>
                  </a:moveTo>
                  <a:lnTo>
                    <a:pt x="135891" y="87485"/>
                  </a:lnTo>
                  <a:lnTo>
                    <a:pt x="271783" y="65614"/>
                  </a:lnTo>
                  <a:lnTo>
                    <a:pt x="407675" y="65614"/>
                  </a:lnTo>
                  <a:lnTo>
                    <a:pt x="543566" y="43742"/>
                  </a:lnTo>
                  <a:lnTo>
                    <a:pt x="679458" y="43742"/>
                  </a:lnTo>
                  <a:lnTo>
                    <a:pt x="815350" y="21871"/>
                  </a:lnTo>
                  <a:lnTo>
                    <a:pt x="951242" y="43742"/>
                  </a:lnTo>
                  <a:lnTo>
                    <a:pt x="1087133" y="43742"/>
                  </a:lnTo>
                  <a:lnTo>
                    <a:pt x="1223025" y="21871"/>
                  </a:lnTo>
                  <a:lnTo>
                    <a:pt x="1358917" y="21871"/>
                  </a:lnTo>
                  <a:lnTo>
                    <a:pt x="1494809" y="21871"/>
                  </a:lnTo>
                  <a:lnTo>
                    <a:pt x="1630700" y="21871"/>
                  </a:lnTo>
                  <a:lnTo>
                    <a:pt x="1766592" y="21871"/>
                  </a:lnTo>
                  <a:lnTo>
                    <a:pt x="1902484" y="21871"/>
                  </a:lnTo>
                  <a:lnTo>
                    <a:pt x="2038375" y="0"/>
                  </a:lnTo>
                  <a:lnTo>
                    <a:pt x="2174267" y="21871"/>
                  </a:lnTo>
                  <a:lnTo>
                    <a:pt x="2310159" y="21871"/>
                  </a:lnTo>
                  <a:lnTo>
                    <a:pt x="2446051" y="21871"/>
                  </a:lnTo>
                  <a:lnTo>
                    <a:pt x="2581942" y="21871"/>
                  </a:lnTo>
                  <a:lnTo>
                    <a:pt x="2717834" y="21871"/>
                  </a:lnTo>
                  <a:lnTo>
                    <a:pt x="2853726" y="21871"/>
                  </a:lnTo>
                  <a:lnTo>
                    <a:pt x="2989618" y="109356"/>
                  </a:lnTo>
                  <a:lnTo>
                    <a:pt x="3125509" y="109356"/>
                  </a:lnTo>
                  <a:lnTo>
                    <a:pt x="3261401" y="109356"/>
                  </a:lnTo>
                  <a:lnTo>
                    <a:pt x="3397293" y="109356"/>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03788"/>
              <a:ext cx="3397293" cy="65614"/>
            </a:xfrm>
            <a:custGeom>
              <a:avLst/>
              <a:pathLst>
                <a:path w="3397293" h="65614">
                  <a:moveTo>
                    <a:pt x="0" y="65614"/>
                  </a:moveTo>
                  <a:lnTo>
                    <a:pt x="135891" y="43742"/>
                  </a:lnTo>
                  <a:lnTo>
                    <a:pt x="271783" y="43742"/>
                  </a:lnTo>
                  <a:lnTo>
                    <a:pt x="407675" y="21871"/>
                  </a:lnTo>
                  <a:lnTo>
                    <a:pt x="543566" y="21871"/>
                  </a:lnTo>
                  <a:lnTo>
                    <a:pt x="679458" y="21871"/>
                  </a:lnTo>
                  <a:lnTo>
                    <a:pt x="815350" y="0"/>
                  </a:lnTo>
                  <a:lnTo>
                    <a:pt x="951242" y="21871"/>
                  </a:lnTo>
                  <a:lnTo>
                    <a:pt x="1087133" y="0"/>
                  </a:lnTo>
                  <a:lnTo>
                    <a:pt x="1223025" y="21871"/>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16302"/>
              <a:ext cx="3397293" cy="153099"/>
            </a:xfrm>
            <a:custGeom>
              <a:avLst/>
              <a:pathLst>
                <a:path w="3397293" h="153099">
                  <a:moveTo>
                    <a:pt x="0" y="153099"/>
                  </a:moveTo>
                  <a:lnTo>
                    <a:pt x="135891" y="87485"/>
                  </a:lnTo>
                  <a:lnTo>
                    <a:pt x="271783" y="65614"/>
                  </a:lnTo>
                  <a:lnTo>
                    <a:pt x="407675" y="65614"/>
                  </a:lnTo>
                  <a:lnTo>
                    <a:pt x="543566" y="43742"/>
                  </a:lnTo>
                  <a:lnTo>
                    <a:pt x="679458" y="43742"/>
                  </a:lnTo>
                  <a:lnTo>
                    <a:pt x="815350" y="21871"/>
                  </a:lnTo>
                  <a:lnTo>
                    <a:pt x="951242" y="43742"/>
                  </a:lnTo>
                  <a:lnTo>
                    <a:pt x="1087133" y="43742"/>
                  </a:lnTo>
                  <a:lnTo>
                    <a:pt x="1223025" y="21871"/>
                  </a:lnTo>
                  <a:lnTo>
                    <a:pt x="1358917" y="21871"/>
                  </a:lnTo>
                  <a:lnTo>
                    <a:pt x="1494809" y="21871"/>
                  </a:lnTo>
                  <a:lnTo>
                    <a:pt x="1630700" y="21871"/>
                  </a:lnTo>
                  <a:lnTo>
                    <a:pt x="1766592" y="21871"/>
                  </a:lnTo>
                  <a:lnTo>
                    <a:pt x="1902484" y="21871"/>
                  </a:lnTo>
                  <a:lnTo>
                    <a:pt x="2038375" y="0"/>
                  </a:lnTo>
                  <a:lnTo>
                    <a:pt x="2174267" y="21871"/>
                  </a:lnTo>
                  <a:lnTo>
                    <a:pt x="2310159" y="21871"/>
                  </a:lnTo>
                  <a:lnTo>
                    <a:pt x="2446051" y="21871"/>
                  </a:lnTo>
                  <a:lnTo>
                    <a:pt x="2581942" y="21871"/>
                  </a:lnTo>
                  <a:lnTo>
                    <a:pt x="2717834" y="21871"/>
                  </a:lnTo>
                  <a:lnTo>
                    <a:pt x="2853726" y="21871"/>
                  </a:lnTo>
                  <a:lnTo>
                    <a:pt x="2989618" y="109356"/>
                  </a:lnTo>
                  <a:lnTo>
                    <a:pt x="3125509" y="109356"/>
                  </a:lnTo>
                  <a:lnTo>
                    <a:pt x="3261401" y="109356"/>
                  </a:lnTo>
                  <a:lnTo>
                    <a:pt x="3397293" y="109356"/>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32" name="pl32"/>
            <p:cNvSpPr/>
            <p:nvPr/>
          </p:nvSpPr>
          <p:spPr>
            <a:xfrm>
              <a:off x="1120965" y="1916302"/>
              <a:ext cx="3397293" cy="153099"/>
            </a:xfrm>
            <a:custGeom>
              <a:avLst/>
              <a:pathLst>
                <a:path w="3397293" h="153099">
                  <a:moveTo>
                    <a:pt x="0" y="153099"/>
                  </a:moveTo>
                  <a:lnTo>
                    <a:pt x="135891" y="87485"/>
                  </a:lnTo>
                  <a:lnTo>
                    <a:pt x="271783" y="65614"/>
                  </a:lnTo>
                  <a:lnTo>
                    <a:pt x="407675" y="65614"/>
                  </a:lnTo>
                  <a:lnTo>
                    <a:pt x="543566" y="43742"/>
                  </a:lnTo>
                  <a:lnTo>
                    <a:pt x="679458" y="43742"/>
                  </a:lnTo>
                  <a:lnTo>
                    <a:pt x="815350" y="21871"/>
                  </a:lnTo>
                  <a:lnTo>
                    <a:pt x="951242" y="43742"/>
                  </a:lnTo>
                  <a:lnTo>
                    <a:pt x="1087133" y="43742"/>
                  </a:lnTo>
                  <a:lnTo>
                    <a:pt x="1223025" y="21871"/>
                  </a:lnTo>
                  <a:lnTo>
                    <a:pt x="1358917" y="21871"/>
                  </a:lnTo>
                  <a:lnTo>
                    <a:pt x="1494809" y="21871"/>
                  </a:lnTo>
                  <a:lnTo>
                    <a:pt x="1630700" y="21871"/>
                  </a:lnTo>
                  <a:lnTo>
                    <a:pt x="1766592" y="21871"/>
                  </a:lnTo>
                  <a:lnTo>
                    <a:pt x="1902484" y="21871"/>
                  </a:lnTo>
                  <a:lnTo>
                    <a:pt x="2038375" y="0"/>
                  </a:lnTo>
                  <a:lnTo>
                    <a:pt x="2174267" y="21871"/>
                  </a:lnTo>
                  <a:lnTo>
                    <a:pt x="2310159" y="21871"/>
                  </a:lnTo>
                  <a:lnTo>
                    <a:pt x="2446051" y="21871"/>
                  </a:lnTo>
                  <a:lnTo>
                    <a:pt x="2581942" y="21871"/>
                  </a:lnTo>
                  <a:lnTo>
                    <a:pt x="2717834" y="21871"/>
                  </a:lnTo>
                  <a:lnTo>
                    <a:pt x="2853726" y="21871"/>
                  </a:lnTo>
                  <a:lnTo>
                    <a:pt x="2989618" y="109356"/>
                  </a:lnTo>
                  <a:lnTo>
                    <a:pt x="3125509" y="109356"/>
                  </a:lnTo>
                  <a:lnTo>
                    <a:pt x="3261401" y="109356"/>
                  </a:lnTo>
                  <a:lnTo>
                    <a:pt x="3397293" y="109356"/>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22076"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9" name="tx39"/>
            <p:cNvSpPr/>
            <p:nvPr/>
          </p:nvSpPr>
          <p:spPr>
            <a:xfrm>
              <a:off x="4457968"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98516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93</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7554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7554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3901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00147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42641" y="4988970"/>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Sweden</a:t>
              </a:r>
            </a:p>
          </p:txBody>
        </p:sp>
        <p:sp>
          <p:nvSpPr>
            <p:cNvPr id="60" name="tx60"/>
            <p:cNvSpPr/>
            <p:nvPr/>
          </p:nvSpPr>
          <p:spPr>
            <a:xfrm>
              <a:off x="250611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68573"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48805" y="1403693"/>
              <a:ext cx="254161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Sweden, 2000-2025</a:t>
              </a:r>
            </a:p>
          </p:txBody>
        </p:sp>
        <p:sp>
          <p:nvSpPr>
            <p:cNvPr id="63" name="pl63"/>
            <p:cNvSpPr/>
            <p:nvPr/>
          </p:nvSpPr>
          <p:spPr>
            <a:xfrm>
              <a:off x="5267799" y="383887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9724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9556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51397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0723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6180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1764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73479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2931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85152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646469"/>
              <a:ext cx="3397293" cy="618286"/>
            </a:xfrm>
            <a:custGeom>
              <a:avLst/>
              <a:pathLst>
                <a:path w="3397293" h="618286">
                  <a:moveTo>
                    <a:pt x="0" y="618286"/>
                  </a:moveTo>
                  <a:lnTo>
                    <a:pt x="135891" y="353306"/>
                  </a:lnTo>
                  <a:lnTo>
                    <a:pt x="271783" y="264979"/>
                  </a:lnTo>
                  <a:lnTo>
                    <a:pt x="407675" y="264979"/>
                  </a:lnTo>
                  <a:lnTo>
                    <a:pt x="543566" y="176653"/>
                  </a:lnTo>
                  <a:lnTo>
                    <a:pt x="679458" y="176653"/>
                  </a:lnTo>
                  <a:lnTo>
                    <a:pt x="815350" y="88326"/>
                  </a:lnTo>
                  <a:lnTo>
                    <a:pt x="951242" y="176653"/>
                  </a:lnTo>
                  <a:lnTo>
                    <a:pt x="1087133" y="176653"/>
                  </a:lnTo>
                  <a:lnTo>
                    <a:pt x="1223025" y="88326"/>
                  </a:lnTo>
                  <a:lnTo>
                    <a:pt x="1358917" y="88326"/>
                  </a:lnTo>
                  <a:lnTo>
                    <a:pt x="1494809" y="88326"/>
                  </a:lnTo>
                  <a:lnTo>
                    <a:pt x="1630700" y="88326"/>
                  </a:lnTo>
                  <a:lnTo>
                    <a:pt x="1766592" y="88326"/>
                  </a:lnTo>
                  <a:lnTo>
                    <a:pt x="1902484" y="88326"/>
                  </a:lnTo>
                  <a:lnTo>
                    <a:pt x="2038375" y="0"/>
                  </a:lnTo>
                  <a:lnTo>
                    <a:pt x="2174267" y="88326"/>
                  </a:lnTo>
                  <a:lnTo>
                    <a:pt x="2310159" y="88326"/>
                  </a:lnTo>
                  <a:lnTo>
                    <a:pt x="2446051" y="88326"/>
                  </a:lnTo>
                  <a:lnTo>
                    <a:pt x="2581942" y="88326"/>
                  </a:lnTo>
                  <a:lnTo>
                    <a:pt x="2717834" y="88326"/>
                  </a:lnTo>
                  <a:lnTo>
                    <a:pt x="2853726" y="88326"/>
                  </a:lnTo>
                  <a:lnTo>
                    <a:pt x="2989618" y="441633"/>
                  </a:lnTo>
                  <a:lnTo>
                    <a:pt x="3125509" y="441633"/>
                  </a:lnTo>
                  <a:lnTo>
                    <a:pt x="3261401" y="441633"/>
                  </a:lnTo>
                  <a:lnTo>
                    <a:pt x="3397293" y="441633"/>
                  </a:lnTo>
                </a:path>
              </a:pathLst>
            </a:custGeom>
            <a:ln w="27101" cap="flat">
              <a:solidFill>
                <a:srgbClr val="0058AB">
                  <a:alpha val="100000"/>
                </a:srgbClr>
              </a:solidFill>
              <a:prstDash val="solid"/>
              <a:round/>
            </a:ln>
          </p:spPr>
          <p:txBody>
            <a:bodyPr/>
            <a:lstStyle/>
            <a:p/>
          </p:txBody>
        </p:sp>
        <p:sp>
          <p:nvSpPr>
            <p:cNvPr id="82" name="pl82"/>
            <p:cNvSpPr/>
            <p:nvPr/>
          </p:nvSpPr>
          <p:spPr>
            <a:xfrm>
              <a:off x="5437664" y="2734795"/>
              <a:ext cx="3397293" cy="1324899"/>
            </a:xfrm>
            <a:custGeom>
              <a:avLst/>
              <a:pathLst>
                <a:path w="3397293" h="1324899">
                  <a:moveTo>
                    <a:pt x="0" y="1324899"/>
                  </a:moveTo>
                  <a:lnTo>
                    <a:pt x="135891" y="1236572"/>
                  </a:lnTo>
                  <a:lnTo>
                    <a:pt x="271783" y="1236572"/>
                  </a:lnTo>
                  <a:lnTo>
                    <a:pt x="407675" y="1148245"/>
                  </a:lnTo>
                  <a:lnTo>
                    <a:pt x="543566" y="971592"/>
                  </a:lnTo>
                  <a:lnTo>
                    <a:pt x="679458" y="794939"/>
                  </a:lnTo>
                  <a:lnTo>
                    <a:pt x="815350" y="618286"/>
                  </a:lnTo>
                  <a:lnTo>
                    <a:pt x="951242" y="618286"/>
                  </a:lnTo>
                  <a:lnTo>
                    <a:pt x="1087133" y="441633"/>
                  </a:lnTo>
                  <a:lnTo>
                    <a:pt x="1223025" y="264979"/>
                  </a:lnTo>
                  <a:lnTo>
                    <a:pt x="1358917" y="176653"/>
                  </a:lnTo>
                  <a:lnTo>
                    <a:pt x="1494809" y="176653"/>
                  </a:lnTo>
                  <a:lnTo>
                    <a:pt x="1630700" y="176653"/>
                  </a:lnTo>
                  <a:lnTo>
                    <a:pt x="1766592" y="176653"/>
                  </a:lnTo>
                  <a:lnTo>
                    <a:pt x="1902484" y="176653"/>
                  </a:lnTo>
                  <a:lnTo>
                    <a:pt x="2038375" y="176653"/>
                  </a:lnTo>
                  <a:lnTo>
                    <a:pt x="2174267" y="88326"/>
                  </a:lnTo>
                  <a:lnTo>
                    <a:pt x="2310159" y="88326"/>
                  </a:lnTo>
                  <a:lnTo>
                    <a:pt x="2446051" y="0"/>
                  </a:lnTo>
                  <a:lnTo>
                    <a:pt x="2581942" y="0"/>
                  </a:lnTo>
                  <a:lnTo>
                    <a:pt x="2717834" y="264979"/>
                  </a:lnTo>
                  <a:lnTo>
                    <a:pt x="2853726" y="441633"/>
                  </a:lnTo>
                  <a:lnTo>
                    <a:pt x="2989618" y="264979"/>
                  </a:lnTo>
                  <a:lnTo>
                    <a:pt x="3125509" y="264979"/>
                  </a:lnTo>
                  <a:lnTo>
                    <a:pt x="3261401" y="176653"/>
                  </a:lnTo>
                  <a:lnTo>
                    <a:pt x="3397293" y="176653"/>
                  </a:lnTo>
                </a:path>
              </a:pathLst>
            </a:custGeom>
            <a:ln w="27101" cap="flat">
              <a:solidFill>
                <a:srgbClr val="80BD41">
                  <a:alpha val="100000"/>
                </a:srgbClr>
              </a:solidFill>
              <a:prstDash val="solid"/>
              <a:round/>
            </a:ln>
          </p:spPr>
          <p:txBody>
            <a:bodyPr/>
            <a:lstStyle/>
            <a:p/>
          </p:txBody>
        </p:sp>
        <p:sp>
          <p:nvSpPr>
            <p:cNvPr id="83" name="pl83"/>
            <p:cNvSpPr/>
            <p:nvPr/>
          </p:nvSpPr>
          <p:spPr>
            <a:xfrm>
              <a:off x="5437664" y="2734795"/>
              <a:ext cx="3397293" cy="264979"/>
            </a:xfrm>
            <a:custGeom>
              <a:avLst/>
              <a:pathLst>
                <a:path w="3397293" h="264979">
                  <a:moveTo>
                    <a:pt x="0" y="264979"/>
                  </a:moveTo>
                  <a:lnTo>
                    <a:pt x="135891" y="176653"/>
                  </a:lnTo>
                  <a:lnTo>
                    <a:pt x="271783" y="176653"/>
                  </a:lnTo>
                  <a:lnTo>
                    <a:pt x="407675" y="88326"/>
                  </a:lnTo>
                  <a:lnTo>
                    <a:pt x="543566" y="88326"/>
                  </a:lnTo>
                  <a:lnTo>
                    <a:pt x="679458" y="88326"/>
                  </a:lnTo>
                  <a:lnTo>
                    <a:pt x="815350" y="0"/>
                  </a:lnTo>
                  <a:lnTo>
                    <a:pt x="951242" y="88326"/>
                  </a:lnTo>
                  <a:lnTo>
                    <a:pt x="1087133" y="0"/>
                  </a:lnTo>
                  <a:lnTo>
                    <a:pt x="1223025" y="88326"/>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88326"/>
                  </a:lnTo>
                </a:path>
              </a:pathLst>
            </a:custGeom>
            <a:ln w="27101" cap="flat">
              <a:solidFill>
                <a:srgbClr val="961A49">
                  <a:alpha val="100000"/>
                </a:srgbClr>
              </a:solidFill>
              <a:prstDash val="solid"/>
              <a:round/>
            </a:ln>
          </p:spPr>
          <p:txBody>
            <a:bodyPr/>
            <a:lstStyle/>
            <a:p/>
          </p:txBody>
        </p:sp>
        <p:sp>
          <p:nvSpPr>
            <p:cNvPr id="84" name="pl84"/>
            <p:cNvSpPr/>
            <p:nvPr/>
          </p:nvSpPr>
          <p:spPr>
            <a:xfrm>
              <a:off x="5437664" y="2734795"/>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646469"/>
              <a:ext cx="3397293" cy="618286"/>
            </a:xfrm>
            <a:custGeom>
              <a:avLst/>
              <a:pathLst>
                <a:path w="3397293" h="618286">
                  <a:moveTo>
                    <a:pt x="0" y="618286"/>
                  </a:moveTo>
                  <a:lnTo>
                    <a:pt x="135891" y="353306"/>
                  </a:lnTo>
                  <a:lnTo>
                    <a:pt x="271783" y="264979"/>
                  </a:lnTo>
                  <a:lnTo>
                    <a:pt x="407675" y="264979"/>
                  </a:lnTo>
                  <a:lnTo>
                    <a:pt x="543566" y="176653"/>
                  </a:lnTo>
                  <a:lnTo>
                    <a:pt x="679458" y="176653"/>
                  </a:lnTo>
                  <a:lnTo>
                    <a:pt x="815350" y="88326"/>
                  </a:lnTo>
                  <a:lnTo>
                    <a:pt x="951242" y="176653"/>
                  </a:lnTo>
                  <a:lnTo>
                    <a:pt x="1087133" y="176653"/>
                  </a:lnTo>
                  <a:lnTo>
                    <a:pt x="1223025" y="88326"/>
                  </a:lnTo>
                  <a:lnTo>
                    <a:pt x="1358917" y="88326"/>
                  </a:lnTo>
                  <a:lnTo>
                    <a:pt x="1494809" y="88326"/>
                  </a:lnTo>
                  <a:lnTo>
                    <a:pt x="1630700" y="88326"/>
                  </a:lnTo>
                  <a:lnTo>
                    <a:pt x="1766592" y="88326"/>
                  </a:lnTo>
                  <a:lnTo>
                    <a:pt x="1902484" y="88326"/>
                  </a:lnTo>
                  <a:lnTo>
                    <a:pt x="2038375" y="0"/>
                  </a:lnTo>
                  <a:lnTo>
                    <a:pt x="2174267" y="88326"/>
                  </a:lnTo>
                  <a:lnTo>
                    <a:pt x="2310159" y="88326"/>
                  </a:lnTo>
                  <a:lnTo>
                    <a:pt x="2446051" y="88326"/>
                  </a:lnTo>
                  <a:lnTo>
                    <a:pt x="2581942" y="88326"/>
                  </a:lnTo>
                  <a:lnTo>
                    <a:pt x="2717834" y="88326"/>
                  </a:lnTo>
                  <a:lnTo>
                    <a:pt x="2853726" y="88326"/>
                  </a:lnTo>
                  <a:lnTo>
                    <a:pt x="2989618" y="441633"/>
                  </a:lnTo>
                  <a:lnTo>
                    <a:pt x="3125509" y="441633"/>
                  </a:lnTo>
                  <a:lnTo>
                    <a:pt x="3261401" y="441633"/>
                  </a:lnTo>
                  <a:lnTo>
                    <a:pt x="3397293" y="441633"/>
                  </a:lnTo>
                </a:path>
              </a:pathLst>
            </a:custGeom>
            <a:ln w="43362" cap="flat">
              <a:solidFill>
                <a:srgbClr val="000000">
                  <a:alpha val="100000"/>
                </a:srgbClr>
              </a:solidFill>
              <a:prstDash val="solid"/>
              <a:round/>
            </a:ln>
          </p:spPr>
          <p:txBody>
            <a:bodyPr/>
            <a:lstStyle/>
            <a:p/>
          </p:txBody>
        </p:sp>
        <p:sp>
          <p:nvSpPr>
            <p:cNvPr id="86" name="pl86"/>
            <p:cNvSpPr/>
            <p:nvPr/>
          </p:nvSpPr>
          <p:spPr>
            <a:xfrm>
              <a:off x="5437664" y="2505146"/>
              <a:ext cx="0" cy="759608"/>
            </a:xfrm>
            <a:custGeom>
              <a:avLst/>
              <a:pathLst>
                <a:path w="0" h="759608">
                  <a:moveTo>
                    <a:pt x="0" y="75960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17122" y="2505146"/>
              <a:ext cx="0" cy="317975"/>
            </a:xfrm>
            <a:custGeom>
              <a:avLst/>
              <a:pathLst>
                <a:path w="0" h="317975">
                  <a:moveTo>
                    <a:pt x="0" y="31797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796581" y="2505146"/>
              <a:ext cx="0" cy="229649"/>
            </a:xfrm>
            <a:custGeom>
              <a:avLst/>
              <a:pathLst>
                <a:path w="0" h="229649">
                  <a:moveTo>
                    <a:pt x="0" y="22964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476039" y="2505146"/>
              <a:ext cx="0" cy="141322"/>
            </a:xfrm>
            <a:custGeom>
              <a:avLst/>
              <a:pathLst>
                <a:path w="0" h="141322">
                  <a:moveTo>
                    <a:pt x="0" y="14132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019606" y="2505146"/>
              <a:ext cx="0" cy="229649"/>
            </a:xfrm>
            <a:custGeom>
              <a:avLst/>
              <a:pathLst>
                <a:path w="0" h="229649">
                  <a:moveTo>
                    <a:pt x="0" y="229649"/>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9065" y="2505146"/>
              <a:ext cx="0" cy="582955"/>
            </a:xfrm>
            <a:custGeom>
              <a:avLst/>
              <a:pathLst>
                <a:path w="0" h="582955">
                  <a:moveTo>
                    <a:pt x="0" y="582955"/>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2505146"/>
              <a:ext cx="0" cy="582955"/>
            </a:xfrm>
            <a:custGeom>
              <a:avLst/>
              <a:pathLst>
                <a:path w="0" h="582955">
                  <a:moveTo>
                    <a:pt x="0" y="582955"/>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646469"/>
              <a:ext cx="3397293" cy="618286"/>
            </a:xfrm>
            <a:custGeom>
              <a:avLst/>
              <a:pathLst>
                <a:path w="3397293" h="618286">
                  <a:moveTo>
                    <a:pt x="0" y="618286"/>
                  </a:moveTo>
                  <a:lnTo>
                    <a:pt x="135891" y="353306"/>
                  </a:lnTo>
                  <a:lnTo>
                    <a:pt x="271783" y="264979"/>
                  </a:lnTo>
                  <a:lnTo>
                    <a:pt x="407675" y="264979"/>
                  </a:lnTo>
                  <a:lnTo>
                    <a:pt x="543566" y="176653"/>
                  </a:lnTo>
                  <a:lnTo>
                    <a:pt x="679458" y="176653"/>
                  </a:lnTo>
                  <a:lnTo>
                    <a:pt x="815350" y="88326"/>
                  </a:lnTo>
                  <a:lnTo>
                    <a:pt x="951242" y="176653"/>
                  </a:lnTo>
                  <a:lnTo>
                    <a:pt x="1087133" y="176653"/>
                  </a:lnTo>
                  <a:lnTo>
                    <a:pt x="1223025" y="88326"/>
                  </a:lnTo>
                  <a:lnTo>
                    <a:pt x="1358917" y="88326"/>
                  </a:lnTo>
                  <a:lnTo>
                    <a:pt x="1494809" y="88326"/>
                  </a:lnTo>
                  <a:lnTo>
                    <a:pt x="1630700" y="88326"/>
                  </a:lnTo>
                  <a:lnTo>
                    <a:pt x="1766592" y="88326"/>
                  </a:lnTo>
                  <a:lnTo>
                    <a:pt x="1902484" y="88326"/>
                  </a:lnTo>
                  <a:lnTo>
                    <a:pt x="2038375" y="0"/>
                  </a:lnTo>
                  <a:lnTo>
                    <a:pt x="2174267" y="88326"/>
                  </a:lnTo>
                  <a:lnTo>
                    <a:pt x="2310159" y="88326"/>
                  </a:lnTo>
                  <a:lnTo>
                    <a:pt x="2446051" y="88326"/>
                  </a:lnTo>
                  <a:lnTo>
                    <a:pt x="2581942" y="88326"/>
                  </a:lnTo>
                  <a:lnTo>
                    <a:pt x="2717834" y="88326"/>
                  </a:lnTo>
                  <a:lnTo>
                    <a:pt x="2853726" y="88326"/>
                  </a:lnTo>
                  <a:lnTo>
                    <a:pt x="2989618" y="441633"/>
                  </a:lnTo>
                  <a:lnTo>
                    <a:pt x="3125509" y="441633"/>
                  </a:lnTo>
                  <a:lnTo>
                    <a:pt x="3261401" y="441633"/>
                  </a:lnTo>
                  <a:lnTo>
                    <a:pt x="3397293" y="441633"/>
                  </a:lnTo>
                </a:path>
              </a:pathLst>
            </a:custGeom>
            <a:ln w="27101" cap="flat">
              <a:solidFill>
                <a:srgbClr val="0058AB">
                  <a:alpha val="100000"/>
                </a:srgbClr>
              </a:solidFill>
              <a:prstDash val="solid"/>
              <a:round/>
            </a:ln>
          </p:spPr>
          <p:txBody>
            <a:bodyPr/>
            <a:lstStyle/>
            <a:p/>
          </p:txBody>
        </p:sp>
        <p:sp>
          <p:nvSpPr>
            <p:cNvPr id="94" name="tx94"/>
            <p:cNvSpPr/>
            <p:nvPr/>
          </p:nvSpPr>
          <p:spPr>
            <a:xfrm>
              <a:off x="5389469" y="2429375"/>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5" name="tx95"/>
            <p:cNvSpPr/>
            <p:nvPr/>
          </p:nvSpPr>
          <p:spPr>
            <a:xfrm>
              <a:off x="6068928" y="243069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6766436" y="24293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7445895" y="243069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7989462" y="24293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50870" y="2431016"/>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100" name="tx100"/>
            <p:cNvSpPr/>
            <p:nvPr/>
          </p:nvSpPr>
          <p:spPr>
            <a:xfrm>
              <a:off x="8786762" y="2431016"/>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101" name="tx101"/>
            <p:cNvSpPr/>
            <p:nvPr/>
          </p:nvSpPr>
          <p:spPr>
            <a:xfrm>
              <a:off x="8902429" y="28723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2" name="tx102"/>
            <p:cNvSpPr/>
            <p:nvPr/>
          </p:nvSpPr>
          <p:spPr>
            <a:xfrm>
              <a:off x="8902429" y="278400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3" name="tx103"/>
            <p:cNvSpPr/>
            <p:nvPr/>
          </p:nvSpPr>
          <p:spPr>
            <a:xfrm>
              <a:off x="5003259" y="400758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4" name="tx104"/>
            <p:cNvSpPr/>
            <p:nvPr/>
          </p:nvSpPr>
          <p:spPr>
            <a:xfrm>
              <a:off x="5003259" y="356594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80953" y="3126087"/>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127474" y="268268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127474" y="2242821"/>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049780" y="179941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6" name="tx116"/>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69224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692240"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55571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31817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5959340" y="4988970"/>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Sweden</a:t>
              </a:r>
            </a:p>
          </p:txBody>
        </p:sp>
        <p:sp>
          <p:nvSpPr>
            <p:cNvPr id="122" name="tx122"/>
            <p:cNvSpPr/>
            <p:nvPr/>
          </p:nvSpPr>
          <p:spPr>
            <a:xfrm>
              <a:off x="6822817"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585272"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4" name="tx124"/>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39182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454111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669041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883970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46647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61576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776505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887395"/>
              <a:ext cx="3658095" cy="114824"/>
            </a:xfrm>
            <a:prstGeom prst="rect">
              <a:avLst/>
            </a:prstGeom>
            <a:solidFill>
              <a:srgbClr val="E2231A">
                <a:alpha val="80000"/>
              </a:srgbClr>
            </a:solidFill>
          </p:spPr>
          <p:txBody>
            <a:bodyPr/>
            <a:lstStyle/>
            <a:p/>
          </p:txBody>
        </p:sp>
        <p:sp>
          <p:nvSpPr>
            <p:cNvPr id="137" name="rc137"/>
            <p:cNvSpPr/>
            <p:nvPr/>
          </p:nvSpPr>
          <p:spPr>
            <a:xfrm>
              <a:off x="1317178" y="5743865"/>
              <a:ext cx="7321564" cy="114824"/>
            </a:xfrm>
            <a:prstGeom prst="rect">
              <a:avLst/>
            </a:prstGeom>
            <a:solidFill>
              <a:srgbClr val="E2231A">
                <a:alpha val="80000"/>
              </a:srgbClr>
            </a:solidFill>
          </p:spPr>
          <p:txBody>
            <a:bodyPr/>
            <a:lstStyle/>
            <a:p/>
          </p:txBody>
        </p:sp>
        <p:sp>
          <p:nvSpPr>
            <p:cNvPr id="138" name="rc138"/>
            <p:cNvSpPr/>
            <p:nvPr/>
          </p:nvSpPr>
          <p:spPr>
            <a:xfrm>
              <a:off x="1317178" y="5600334"/>
              <a:ext cx="7286101" cy="114824"/>
            </a:xfrm>
            <a:prstGeom prst="rect">
              <a:avLst/>
            </a:prstGeom>
            <a:solidFill>
              <a:srgbClr val="E2231A">
                <a:alpha val="80000"/>
              </a:srgbClr>
            </a:solidFill>
          </p:spPr>
          <p:txBody>
            <a:bodyPr/>
            <a:lstStyle/>
            <a:p/>
          </p:txBody>
        </p:sp>
        <p:sp>
          <p:nvSpPr>
            <p:cNvPr id="139" name="tx139"/>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2" name="tx142"/>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3116880"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a:off x="5266172"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5" name="tx145"/>
            <p:cNvSpPr/>
            <p:nvPr/>
          </p:nvSpPr>
          <p:spPr>
            <a:xfrm>
              <a:off x="7415465"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a:t>
              </a:r>
            </a:p>
          </p:txBody>
        </p:sp>
        <p:sp>
          <p:nvSpPr>
            <p:cNvPr id="146" name="tx146"/>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7" name="tx14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Sweden (93%) was 9 percentage points higher than the global average (84%) and the same the average across all {regn_txt} countries.
National MCV1 coverage was 4 percentage points lower than in 2019 (97%).
This equates to 7,000 unvaccinated children in 2025 compared to 3,000 unvaccinated children in 2019.</a:t>
            </a:r>
          </a:p>
        </p:txBody>
      </p:sp>
      <p:sp>
        <p:nvSpPr>
          <p:cNvPr id="15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Sweden MCV1 coverage was 93% - this is 4 percentage points lower than in 2019, but 9 percentage points higher than the global average (84%).</a:t>
            </a:r>
          </a:p>
        </p:txBody>
      </p:sp>
      <p:grpSp xmlns:pic="http://schemas.openxmlformats.org/drawingml/2006/picture">
        <p:nvGrpSpPr>
          <p:cNvPr id="151" name=""/>
          <p:cNvGrpSpPr/>
          <p:nvPr/>
        </p:nvGrpSpPr>
        <p:grpSpPr>
          <a:xfrm>
            <a:off x="292608" y="1005840"/>
            <a:ext cx="8595360" cy="28575"/>
            <a:chOff x="292608" y="1005840"/>
            <a:chExt cx="8595360" cy="28575"/>
          </a:xfrm>
        </p:grpSpPr>
        <p:sp>
          <p:nvSpPr>
            <p:cNvPr id="15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Non-programme from lowest to highest coverage, and the rank of the top 10 countries with the most unvaccinated children, based on absolute numbers.
In 2025, Sweden ranked number 17 out of 41 countries for lowest MCV1 coverage (based on tied ranks).
Sweden was not in the top 10 non-programme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Sweden was among the countries with the highest coverage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1776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3726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85675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27625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72751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14701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56650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98600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359708"/>
              <a:ext cx="239888" cy="948313"/>
            </a:xfrm>
            <a:prstGeom prst="rect">
              <a:avLst/>
            </a:prstGeom>
            <a:solidFill>
              <a:srgbClr val="80BD41">
                <a:alpha val="100000"/>
              </a:srgbClr>
            </a:solidFill>
          </p:spPr>
          <p:txBody>
            <a:bodyPr/>
            <a:lstStyle/>
            <a:p/>
          </p:txBody>
        </p:sp>
        <p:sp>
          <p:nvSpPr>
            <p:cNvPr id="26" name="rc26"/>
            <p:cNvSpPr/>
            <p:nvPr/>
          </p:nvSpPr>
          <p:spPr>
            <a:xfrm>
              <a:off x="1296273" y="3265898"/>
              <a:ext cx="239888" cy="93809"/>
            </a:xfrm>
            <a:prstGeom prst="rect">
              <a:avLst/>
            </a:prstGeom>
            <a:solidFill>
              <a:srgbClr val="E2231A">
                <a:alpha val="100000"/>
              </a:srgbClr>
            </a:solidFill>
          </p:spPr>
          <p:txBody>
            <a:bodyPr/>
            <a:lstStyle/>
            <a:p/>
          </p:txBody>
        </p:sp>
        <p:sp>
          <p:nvSpPr>
            <p:cNvPr id="27" name="rc27"/>
            <p:cNvSpPr/>
            <p:nvPr/>
          </p:nvSpPr>
          <p:spPr>
            <a:xfrm>
              <a:off x="1562816" y="3314893"/>
              <a:ext cx="239888" cy="993128"/>
            </a:xfrm>
            <a:prstGeom prst="rect">
              <a:avLst/>
            </a:prstGeom>
            <a:solidFill>
              <a:srgbClr val="80BD41">
                <a:alpha val="100000"/>
              </a:srgbClr>
            </a:solidFill>
          </p:spPr>
          <p:txBody>
            <a:bodyPr/>
            <a:lstStyle/>
            <a:p/>
          </p:txBody>
        </p:sp>
        <p:sp>
          <p:nvSpPr>
            <p:cNvPr id="28" name="rc28"/>
            <p:cNvSpPr/>
            <p:nvPr/>
          </p:nvSpPr>
          <p:spPr>
            <a:xfrm>
              <a:off x="1562816" y="3251501"/>
              <a:ext cx="239888" cy="63391"/>
            </a:xfrm>
            <a:prstGeom prst="rect">
              <a:avLst/>
            </a:prstGeom>
            <a:solidFill>
              <a:srgbClr val="E2231A">
                <a:alpha val="100000"/>
              </a:srgbClr>
            </a:solidFill>
          </p:spPr>
          <p:txBody>
            <a:bodyPr/>
            <a:lstStyle/>
            <a:p/>
          </p:txBody>
        </p:sp>
        <p:sp>
          <p:nvSpPr>
            <p:cNvPr id="29" name="rc29"/>
            <p:cNvSpPr/>
            <p:nvPr/>
          </p:nvSpPr>
          <p:spPr>
            <a:xfrm>
              <a:off x="1829360" y="3258467"/>
              <a:ext cx="239888" cy="1049553"/>
            </a:xfrm>
            <a:prstGeom prst="rect">
              <a:avLst/>
            </a:prstGeom>
            <a:solidFill>
              <a:srgbClr val="80BD41">
                <a:alpha val="100000"/>
              </a:srgbClr>
            </a:solidFill>
          </p:spPr>
          <p:txBody>
            <a:bodyPr/>
            <a:lstStyle/>
            <a:p/>
          </p:txBody>
        </p:sp>
        <p:sp>
          <p:nvSpPr>
            <p:cNvPr id="30" name="rc30"/>
            <p:cNvSpPr/>
            <p:nvPr/>
          </p:nvSpPr>
          <p:spPr>
            <a:xfrm>
              <a:off x="1829360" y="3203203"/>
              <a:ext cx="239888" cy="55264"/>
            </a:xfrm>
            <a:prstGeom prst="rect">
              <a:avLst/>
            </a:prstGeom>
            <a:solidFill>
              <a:srgbClr val="E2231A">
                <a:alpha val="100000"/>
              </a:srgbClr>
            </a:solidFill>
          </p:spPr>
          <p:txBody>
            <a:bodyPr/>
            <a:lstStyle/>
            <a:p/>
          </p:txBody>
        </p:sp>
        <p:sp>
          <p:nvSpPr>
            <p:cNvPr id="31" name="rc31"/>
            <p:cNvSpPr/>
            <p:nvPr/>
          </p:nvSpPr>
          <p:spPr>
            <a:xfrm>
              <a:off x="2095903" y="3221780"/>
              <a:ext cx="239888" cy="1086241"/>
            </a:xfrm>
            <a:prstGeom prst="rect">
              <a:avLst/>
            </a:prstGeom>
            <a:solidFill>
              <a:srgbClr val="80BD41">
                <a:alpha val="100000"/>
              </a:srgbClr>
            </a:solidFill>
          </p:spPr>
          <p:txBody>
            <a:bodyPr/>
            <a:lstStyle/>
            <a:p/>
          </p:txBody>
        </p:sp>
        <p:sp>
          <p:nvSpPr>
            <p:cNvPr id="32" name="rc32"/>
            <p:cNvSpPr/>
            <p:nvPr/>
          </p:nvSpPr>
          <p:spPr>
            <a:xfrm>
              <a:off x="2095903" y="3164658"/>
              <a:ext cx="239888" cy="57121"/>
            </a:xfrm>
            <a:prstGeom prst="rect">
              <a:avLst/>
            </a:prstGeom>
            <a:solidFill>
              <a:srgbClr val="E2231A">
                <a:alpha val="100000"/>
              </a:srgbClr>
            </a:solidFill>
          </p:spPr>
          <p:txBody>
            <a:bodyPr/>
            <a:lstStyle/>
            <a:p/>
          </p:txBody>
        </p:sp>
        <p:sp>
          <p:nvSpPr>
            <p:cNvPr id="33" name="rc33"/>
            <p:cNvSpPr/>
            <p:nvPr/>
          </p:nvSpPr>
          <p:spPr>
            <a:xfrm>
              <a:off x="2362446" y="3191013"/>
              <a:ext cx="239888" cy="1117008"/>
            </a:xfrm>
            <a:prstGeom prst="rect">
              <a:avLst/>
            </a:prstGeom>
            <a:solidFill>
              <a:srgbClr val="80BD41">
                <a:alpha val="100000"/>
              </a:srgbClr>
            </a:solidFill>
          </p:spPr>
          <p:txBody>
            <a:bodyPr/>
            <a:lstStyle/>
            <a:p/>
          </p:txBody>
        </p:sp>
        <p:sp>
          <p:nvSpPr>
            <p:cNvPr id="34" name="rc34"/>
            <p:cNvSpPr/>
            <p:nvPr/>
          </p:nvSpPr>
          <p:spPr>
            <a:xfrm>
              <a:off x="2362446" y="3144456"/>
              <a:ext cx="239888" cy="46556"/>
            </a:xfrm>
            <a:prstGeom prst="rect">
              <a:avLst/>
            </a:prstGeom>
            <a:solidFill>
              <a:srgbClr val="E2231A">
                <a:alpha val="100000"/>
              </a:srgbClr>
            </a:solidFill>
          </p:spPr>
          <p:txBody>
            <a:bodyPr/>
            <a:lstStyle/>
            <a:p/>
          </p:txBody>
        </p:sp>
        <p:sp>
          <p:nvSpPr>
            <p:cNvPr id="35" name="rc35"/>
            <p:cNvSpPr/>
            <p:nvPr/>
          </p:nvSpPr>
          <p:spPr>
            <a:xfrm>
              <a:off x="2628989" y="3183234"/>
              <a:ext cx="239888" cy="1124787"/>
            </a:xfrm>
            <a:prstGeom prst="rect">
              <a:avLst/>
            </a:prstGeom>
            <a:solidFill>
              <a:srgbClr val="80BD41">
                <a:alpha val="100000"/>
              </a:srgbClr>
            </a:solidFill>
          </p:spPr>
          <p:txBody>
            <a:bodyPr/>
            <a:lstStyle/>
            <a:p/>
          </p:txBody>
        </p:sp>
        <p:sp>
          <p:nvSpPr>
            <p:cNvPr id="36" name="rc36"/>
            <p:cNvSpPr/>
            <p:nvPr/>
          </p:nvSpPr>
          <p:spPr>
            <a:xfrm>
              <a:off x="2628989" y="3136329"/>
              <a:ext cx="239888" cy="46904"/>
            </a:xfrm>
            <a:prstGeom prst="rect">
              <a:avLst/>
            </a:prstGeom>
            <a:solidFill>
              <a:srgbClr val="E2231A">
                <a:alpha val="100000"/>
              </a:srgbClr>
            </a:solidFill>
          </p:spPr>
          <p:txBody>
            <a:bodyPr/>
            <a:lstStyle/>
            <a:p/>
          </p:txBody>
        </p:sp>
        <p:sp>
          <p:nvSpPr>
            <p:cNvPr id="37" name="rc37"/>
            <p:cNvSpPr/>
            <p:nvPr/>
          </p:nvSpPr>
          <p:spPr>
            <a:xfrm>
              <a:off x="2895532" y="3128202"/>
              <a:ext cx="239888" cy="1179819"/>
            </a:xfrm>
            <a:prstGeom prst="rect">
              <a:avLst/>
            </a:prstGeom>
            <a:solidFill>
              <a:srgbClr val="80BD41">
                <a:alpha val="100000"/>
              </a:srgbClr>
            </a:solidFill>
          </p:spPr>
          <p:txBody>
            <a:bodyPr/>
            <a:lstStyle/>
            <a:p/>
          </p:txBody>
        </p:sp>
        <p:sp>
          <p:nvSpPr>
            <p:cNvPr id="38" name="rc38"/>
            <p:cNvSpPr/>
            <p:nvPr/>
          </p:nvSpPr>
          <p:spPr>
            <a:xfrm>
              <a:off x="2895532" y="3091746"/>
              <a:ext cx="239888" cy="36455"/>
            </a:xfrm>
            <a:prstGeom prst="rect">
              <a:avLst/>
            </a:prstGeom>
            <a:solidFill>
              <a:srgbClr val="E2231A">
                <a:alpha val="100000"/>
              </a:srgbClr>
            </a:solidFill>
          </p:spPr>
          <p:txBody>
            <a:bodyPr/>
            <a:lstStyle/>
            <a:p/>
          </p:txBody>
        </p:sp>
        <p:sp>
          <p:nvSpPr>
            <p:cNvPr id="39" name="rc39"/>
            <p:cNvSpPr/>
            <p:nvPr/>
          </p:nvSpPr>
          <p:spPr>
            <a:xfrm>
              <a:off x="3162075" y="3121817"/>
              <a:ext cx="239888" cy="1186204"/>
            </a:xfrm>
            <a:prstGeom prst="rect">
              <a:avLst/>
            </a:prstGeom>
            <a:solidFill>
              <a:srgbClr val="80BD41">
                <a:alpha val="100000"/>
              </a:srgbClr>
            </a:solidFill>
          </p:spPr>
          <p:txBody>
            <a:bodyPr/>
            <a:lstStyle/>
            <a:p/>
          </p:txBody>
        </p:sp>
        <p:sp>
          <p:nvSpPr>
            <p:cNvPr id="40" name="rc40"/>
            <p:cNvSpPr/>
            <p:nvPr/>
          </p:nvSpPr>
          <p:spPr>
            <a:xfrm>
              <a:off x="3162075" y="3072357"/>
              <a:ext cx="239888" cy="49459"/>
            </a:xfrm>
            <a:prstGeom prst="rect">
              <a:avLst/>
            </a:prstGeom>
            <a:solidFill>
              <a:srgbClr val="E2231A">
                <a:alpha val="100000"/>
              </a:srgbClr>
            </a:solidFill>
          </p:spPr>
          <p:txBody>
            <a:bodyPr/>
            <a:lstStyle/>
            <a:p/>
          </p:txBody>
        </p:sp>
        <p:sp>
          <p:nvSpPr>
            <p:cNvPr id="41" name="rc41"/>
            <p:cNvSpPr/>
            <p:nvPr/>
          </p:nvSpPr>
          <p:spPr>
            <a:xfrm>
              <a:off x="3428618" y="3101847"/>
              <a:ext cx="239888" cy="1206174"/>
            </a:xfrm>
            <a:prstGeom prst="rect">
              <a:avLst/>
            </a:prstGeom>
            <a:solidFill>
              <a:srgbClr val="80BD41">
                <a:alpha val="100000"/>
              </a:srgbClr>
            </a:solidFill>
          </p:spPr>
          <p:txBody>
            <a:bodyPr/>
            <a:lstStyle/>
            <a:p/>
          </p:txBody>
        </p:sp>
        <p:sp>
          <p:nvSpPr>
            <p:cNvPr id="42" name="rc42"/>
            <p:cNvSpPr/>
            <p:nvPr/>
          </p:nvSpPr>
          <p:spPr>
            <a:xfrm>
              <a:off x="3428618" y="3051575"/>
              <a:ext cx="239888" cy="50271"/>
            </a:xfrm>
            <a:prstGeom prst="rect">
              <a:avLst/>
            </a:prstGeom>
            <a:solidFill>
              <a:srgbClr val="E2231A">
                <a:alpha val="100000"/>
              </a:srgbClr>
            </a:solidFill>
          </p:spPr>
          <p:txBody>
            <a:bodyPr/>
            <a:lstStyle/>
            <a:p/>
          </p:txBody>
        </p:sp>
        <p:sp>
          <p:nvSpPr>
            <p:cNvPr id="43" name="rc43"/>
            <p:cNvSpPr/>
            <p:nvPr/>
          </p:nvSpPr>
          <p:spPr>
            <a:xfrm>
              <a:off x="3695161" y="3063185"/>
              <a:ext cx="239888" cy="1244835"/>
            </a:xfrm>
            <a:prstGeom prst="rect">
              <a:avLst/>
            </a:prstGeom>
            <a:solidFill>
              <a:srgbClr val="80BD41">
                <a:alpha val="100000"/>
              </a:srgbClr>
            </a:solidFill>
          </p:spPr>
          <p:txBody>
            <a:bodyPr/>
            <a:lstStyle/>
            <a:p/>
          </p:txBody>
        </p:sp>
        <p:sp>
          <p:nvSpPr>
            <p:cNvPr id="44" name="rc44"/>
            <p:cNvSpPr/>
            <p:nvPr/>
          </p:nvSpPr>
          <p:spPr>
            <a:xfrm>
              <a:off x="3695161" y="3024640"/>
              <a:ext cx="239888" cy="38545"/>
            </a:xfrm>
            <a:prstGeom prst="rect">
              <a:avLst/>
            </a:prstGeom>
            <a:solidFill>
              <a:srgbClr val="E2231A">
                <a:alpha val="100000"/>
              </a:srgbClr>
            </a:solidFill>
          </p:spPr>
          <p:txBody>
            <a:bodyPr/>
            <a:lstStyle/>
            <a:p/>
          </p:txBody>
        </p:sp>
        <p:sp>
          <p:nvSpPr>
            <p:cNvPr id="45" name="rc45"/>
            <p:cNvSpPr/>
            <p:nvPr/>
          </p:nvSpPr>
          <p:spPr>
            <a:xfrm>
              <a:off x="3961705" y="3024059"/>
              <a:ext cx="239888" cy="1283961"/>
            </a:xfrm>
            <a:prstGeom prst="rect">
              <a:avLst/>
            </a:prstGeom>
            <a:solidFill>
              <a:srgbClr val="80BD41">
                <a:alpha val="100000"/>
              </a:srgbClr>
            </a:solidFill>
          </p:spPr>
          <p:txBody>
            <a:bodyPr/>
            <a:lstStyle/>
            <a:p/>
          </p:txBody>
        </p:sp>
        <p:sp>
          <p:nvSpPr>
            <p:cNvPr id="46" name="rc46"/>
            <p:cNvSpPr/>
            <p:nvPr/>
          </p:nvSpPr>
          <p:spPr>
            <a:xfrm>
              <a:off x="3961705" y="2984353"/>
              <a:ext cx="239888" cy="39706"/>
            </a:xfrm>
            <a:prstGeom prst="rect">
              <a:avLst/>
            </a:prstGeom>
            <a:solidFill>
              <a:srgbClr val="E2231A">
                <a:alpha val="100000"/>
              </a:srgbClr>
            </a:solidFill>
          </p:spPr>
          <p:txBody>
            <a:bodyPr/>
            <a:lstStyle/>
            <a:p/>
          </p:txBody>
        </p:sp>
        <p:sp>
          <p:nvSpPr>
            <p:cNvPr id="47" name="rc47"/>
            <p:cNvSpPr/>
            <p:nvPr/>
          </p:nvSpPr>
          <p:spPr>
            <a:xfrm>
              <a:off x="4228248" y="3058077"/>
              <a:ext cx="239888" cy="1249944"/>
            </a:xfrm>
            <a:prstGeom prst="rect">
              <a:avLst/>
            </a:prstGeom>
            <a:solidFill>
              <a:srgbClr val="80BD41">
                <a:alpha val="100000"/>
              </a:srgbClr>
            </a:solidFill>
          </p:spPr>
          <p:txBody>
            <a:bodyPr/>
            <a:lstStyle/>
            <a:p/>
          </p:txBody>
        </p:sp>
        <p:sp>
          <p:nvSpPr>
            <p:cNvPr id="48" name="rc48"/>
            <p:cNvSpPr/>
            <p:nvPr/>
          </p:nvSpPr>
          <p:spPr>
            <a:xfrm>
              <a:off x="4228248" y="3019415"/>
              <a:ext cx="239888" cy="38661"/>
            </a:xfrm>
            <a:prstGeom prst="rect">
              <a:avLst/>
            </a:prstGeom>
            <a:solidFill>
              <a:srgbClr val="E2231A">
                <a:alpha val="100000"/>
              </a:srgbClr>
            </a:solidFill>
          </p:spPr>
          <p:txBody>
            <a:bodyPr/>
            <a:lstStyle/>
            <a:p/>
          </p:txBody>
        </p:sp>
        <p:sp>
          <p:nvSpPr>
            <p:cNvPr id="49" name="rc49"/>
            <p:cNvSpPr/>
            <p:nvPr/>
          </p:nvSpPr>
          <p:spPr>
            <a:xfrm>
              <a:off x="4494791" y="3047744"/>
              <a:ext cx="239888" cy="1260277"/>
            </a:xfrm>
            <a:prstGeom prst="rect">
              <a:avLst/>
            </a:prstGeom>
            <a:solidFill>
              <a:srgbClr val="80BD41">
                <a:alpha val="100000"/>
              </a:srgbClr>
            </a:solidFill>
          </p:spPr>
          <p:txBody>
            <a:bodyPr/>
            <a:lstStyle/>
            <a:p/>
          </p:txBody>
        </p:sp>
        <p:sp>
          <p:nvSpPr>
            <p:cNvPr id="50" name="rc50"/>
            <p:cNvSpPr/>
            <p:nvPr/>
          </p:nvSpPr>
          <p:spPr>
            <a:xfrm>
              <a:off x="4494791" y="3008734"/>
              <a:ext cx="239888" cy="39009"/>
            </a:xfrm>
            <a:prstGeom prst="rect">
              <a:avLst/>
            </a:prstGeom>
            <a:solidFill>
              <a:srgbClr val="E2231A">
                <a:alpha val="100000"/>
              </a:srgbClr>
            </a:solidFill>
          </p:spPr>
          <p:txBody>
            <a:bodyPr/>
            <a:lstStyle/>
            <a:p/>
          </p:txBody>
        </p:sp>
        <p:sp>
          <p:nvSpPr>
            <p:cNvPr id="51" name="rc51"/>
            <p:cNvSpPr/>
            <p:nvPr/>
          </p:nvSpPr>
          <p:spPr>
            <a:xfrm>
              <a:off x="4761334" y="3041823"/>
              <a:ext cx="239888" cy="1266198"/>
            </a:xfrm>
            <a:prstGeom prst="rect">
              <a:avLst/>
            </a:prstGeom>
            <a:solidFill>
              <a:srgbClr val="80BD41">
                <a:alpha val="100000"/>
              </a:srgbClr>
            </a:solidFill>
          </p:spPr>
          <p:txBody>
            <a:bodyPr/>
            <a:lstStyle/>
            <a:p/>
          </p:txBody>
        </p:sp>
        <p:sp>
          <p:nvSpPr>
            <p:cNvPr id="52" name="rc52"/>
            <p:cNvSpPr/>
            <p:nvPr/>
          </p:nvSpPr>
          <p:spPr>
            <a:xfrm>
              <a:off x="4761334" y="3002697"/>
              <a:ext cx="239888" cy="39126"/>
            </a:xfrm>
            <a:prstGeom prst="rect">
              <a:avLst/>
            </a:prstGeom>
            <a:solidFill>
              <a:srgbClr val="E2231A">
                <a:alpha val="100000"/>
              </a:srgbClr>
            </a:solidFill>
          </p:spPr>
          <p:txBody>
            <a:bodyPr/>
            <a:lstStyle/>
            <a:p/>
          </p:txBody>
        </p:sp>
        <p:sp>
          <p:nvSpPr>
            <p:cNvPr id="53" name="rc53"/>
            <p:cNvSpPr/>
            <p:nvPr/>
          </p:nvSpPr>
          <p:spPr>
            <a:xfrm>
              <a:off x="5027877" y="3028703"/>
              <a:ext cx="239888" cy="1279317"/>
            </a:xfrm>
            <a:prstGeom prst="rect">
              <a:avLst/>
            </a:prstGeom>
            <a:solidFill>
              <a:srgbClr val="80BD41">
                <a:alpha val="100000"/>
              </a:srgbClr>
            </a:solidFill>
          </p:spPr>
          <p:txBody>
            <a:bodyPr/>
            <a:lstStyle/>
            <a:p/>
          </p:txBody>
        </p:sp>
        <p:sp>
          <p:nvSpPr>
            <p:cNvPr id="54" name="rc54"/>
            <p:cNvSpPr/>
            <p:nvPr/>
          </p:nvSpPr>
          <p:spPr>
            <a:xfrm>
              <a:off x="5027877" y="2989113"/>
              <a:ext cx="239888" cy="39590"/>
            </a:xfrm>
            <a:prstGeom prst="rect">
              <a:avLst/>
            </a:prstGeom>
            <a:solidFill>
              <a:srgbClr val="E2231A">
                <a:alpha val="100000"/>
              </a:srgbClr>
            </a:solidFill>
          </p:spPr>
          <p:txBody>
            <a:bodyPr/>
            <a:lstStyle/>
            <a:p/>
          </p:txBody>
        </p:sp>
        <p:sp>
          <p:nvSpPr>
            <p:cNvPr id="55" name="rc55"/>
            <p:cNvSpPr/>
            <p:nvPr/>
          </p:nvSpPr>
          <p:spPr>
            <a:xfrm>
              <a:off x="5294420" y="3013494"/>
              <a:ext cx="239888" cy="1294526"/>
            </a:xfrm>
            <a:prstGeom prst="rect">
              <a:avLst/>
            </a:prstGeom>
            <a:solidFill>
              <a:srgbClr val="80BD41">
                <a:alpha val="100000"/>
              </a:srgbClr>
            </a:solidFill>
          </p:spPr>
          <p:txBody>
            <a:bodyPr/>
            <a:lstStyle/>
            <a:p/>
          </p:txBody>
        </p:sp>
        <p:sp>
          <p:nvSpPr>
            <p:cNvPr id="56" name="rc56"/>
            <p:cNvSpPr/>
            <p:nvPr/>
          </p:nvSpPr>
          <p:spPr>
            <a:xfrm>
              <a:off x="5294420" y="2987023"/>
              <a:ext cx="239888" cy="26471"/>
            </a:xfrm>
            <a:prstGeom prst="rect">
              <a:avLst/>
            </a:prstGeom>
            <a:solidFill>
              <a:srgbClr val="E2231A">
                <a:alpha val="100000"/>
              </a:srgbClr>
            </a:solidFill>
          </p:spPr>
          <p:txBody>
            <a:bodyPr/>
            <a:lstStyle/>
            <a:p/>
          </p:txBody>
        </p:sp>
        <p:sp>
          <p:nvSpPr>
            <p:cNvPr id="57" name="rc57"/>
            <p:cNvSpPr/>
            <p:nvPr/>
          </p:nvSpPr>
          <p:spPr>
            <a:xfrm>
              <a:off x="5560963" y="3006993"/>
              <a:ext cx="239888" cy="1301028"/>
            </a:xfrm>
            <a:prstGeom prst="rect">
              <a:avLst/>
            </a:prstGeom>
            <a:solidFill>
              <a:srgbClr val="80BD41">
                <a:alpha val="100000"/>
              </a:srgbClr>
            </a:solidFill>
          </p:spPr>
          <p:txBody>
            <a:bodyPr/>
            <a:lstStyle/>
            <a:p/>
          </p:txBody>
        </p:sp>
        <p:sp>
          <p:nvSpPr>
            <p:cNvPr id="58" name="rc58"/>
            <p:cNvSpPr/>
            <p:nvPr/>
          </p:nvSpPr>
          <p:spPr>
            <a:xfrm>
              <a:off x="5560963" y="2966706"/>
              <a:ext cx="239888" cy="40287"/>
            </a:xfrm>
            <a:prstGeom prst="rect">
              <a:avLst/>
            </a:prstGeom>
            <a:solidFill>
              <a:srgbClr val="E2231A">
                <a:alpha val="100000"/>
              </a:srgbClr>
            </a:solidFill>
          </p:spPr>
          <p:txBody>
            <a:bodyPr/>
            <a:lstStyle/>
            <a:p/>
          </p:txBody>
        </p:sp>
        <p:sp>
          <p:nvSpPr>
            <p:cNvPr id="59" name="rc59"/>
            <p:cNvSpPr/>
            <p:nvPr/>
          </p:nvSpPr>
          <p:spPr>
            <a:xfrm>
              <a:off x="5827506" y="3022318"/>
              <a:ext cx="239888" cy="1285703"/>
            </a:xfrm>
            <a:prstGeom prst="rect">
              <a:avLst/>
            </a:prstGeom>
            <a:solidFill>
              <a:srgbClr val="80BD41">
                <a:alpha val="100000"/>
              </a:srgbClr>
            </a:solidFill>
          </p:spPr>
          <p:txBody>
            <a:bodyPr/>
            <a:lstStyle/>
            <a:p/>
          </p:txBody>
        </p:sp>
        <p:sp>
          <p:nvSpPr>
            <p:cNvPr id="60" name="rc60"/>
            <p:cNvSpPr/>
            <p:nvPr/>
          </p:nvSpPr>
          <p:spPr>
            <a:xfrm>
              <a:off x="5827506" y="2982611"/>
              <a:ext cx="239888" cy="39706"/>
            </a:xfrm>
            <a:prstGeom prst="rect">
              <a:avLst/>
            </a:prstGeom>
            <a:solidFill>
              <a:srgbClr val="E2231A">
                <a:alpha val="100000"/>
              </a:srgbClr>
            </a:solidFill>
          </p:spPr>
          <p:txBody>
            <a:bodyPr/>
            <a:lstStyle/>
            <a:p/>
          </p:txBody>
        </p:sp>
        <p:sp>
          <p:nvSpPr>
            <p:cNvPr id="61" name="rc61"/>
            <p:cNvSpPr/>
            <p:nvPr/>
          </p:nvSpPr>
          <p:spPr>
            <a:xfrm>
              <a:off x="6094049" y="3018719"/>
              <a:ext cx="239888" cy="1289302"/>
            </a:xfrm>
            <a:prstGeom prst="rect">
              <a:avLst/>
            </a:prstGeom>
            <a:solidFill>
              <a:srgbClr val="80BD41">
                <a:alpha val="100000"/>
              </a:srgbClr>
            </a:solidFill>
          </p:spPr>
          <p:txBody>
            <a:bodyPr/>
            <a:lstStyle/>
            <a:p/>
          </p:txBody>
        </p:sp>
        <p:sp>
          <p:nvSpPr>
            <p:cNvPr id="62" name="rc62"/>
            <p:cNvSpPr/>
            <p:nvPr/>
          </p:nvSpPr>
          <p:spPr>
            <a:xfrm>
              <a:off x="6094049" y="2978780"/>
              <a:ext cx="239888" cy="39938"/>
            </a:xfrm>
            <a:prstGeom prst="rect">
              <a:avLst/>
            </a:prstGeom>
            <a:solidFill>
              <a:srgbClr val="E2231A">
                <a:alpha val="100000"/>
              </a:srgbClr>
            </a:solidFill>
          </p:spPr>
          <p:txBody>
            <a:bodyPr/>
            <a:lstStyle/>
            <a:p/>
          </p:txBody>
        </p:sp>
        <p:sp>
          <p:nvSpPr>
            <p:cNvPr id="63" name="rc63"/>
            <p:cNvSpPr/>
            <p:nvPr/>
          </p:nvSpPr>
          <p:spPr>
            <a:xfrm>
              <a:off x="6360593" y="3030213"/>
              <a:ext cx="239888" cy="1277808"/>
            </a:xfrm>
            <a:prstGeom prst="rect">
              <a:avLst/>
            </a:prstGeom>
            <a:solidFill>
              <a:srgbClr val="80BD41">
                <a:alpha val="100000"/>
              </a:srgbClr>
            </a:solidFill>
          </p:spPr>
          <p:txBody>
            <a:bodyPr/>
            <a:lstStyle/>
            <a:p/>
          </p:txBody>
        </p:sp>
        <p:sp>
          <p:nvSpPr>
            <p:cNvPr id="64" name="rc64"/>
            <p:cNvSpPr/>
            <p:nvPr/>
          </p:nvSpPr>
          <p:spPr>
            <a:xfrm>
              <a:off x="6360593" y="2990738"/>
              <a:ext cx="239888" cy="39474"/>
            </a:xfrm>
            <a:prstGeom prst="rect">
              <a:avLst/>
            </a:prstGeom>
            <a:solidFill>
              <a:srgbClr val="E2231A">
                <a:alpha val="100000"/>
              </a:srgbClr>
            </a:solidFill>
          </p:spPr>
          <p:txBody>
            <a:bodyPr/>
            <a:lstStyle/>
            <a:p/>
          </p:txBody>
        </p:sp>
        <p:sp>
          <p:nvSpPr>
            <p:cNvPr id="65" name="rc65"/>
            <p:cNvSpPr/>
            <p:nvPr/>
          </p:nvSpPr>
          <p:spPr>
            <a:xfrm>
              <a:off x="6627136" y="3041358"/>
              <a:ext cx="239888" cy="1266662"/>
            </a:xfrm>
            <a:prstGeom prst="rect">
              <a:avLst/>
            </a:prstGeom>
            <a:solidFill>
              <a:srgbClr val="80BD41">
                <a:alpha val="100000"/>
              </a:srgbClr>
            </a:solidFill>
          </p:spPr>
          <p:txBody>
            <a:bodyPr/>
            <a:lstStyle/>
            <a:p/>
          </p:txBody>
        </p:sp>
        <p:sp>
          <p:nvSpPr>
            <p:cNvPr id="66" name="rc66"/>
            <p:cNvSpPr/>
            <p:nvPr/>
          </p:nvSpPr>
          <p:spPr>
            <a:xfrm>
              <a:off x="6627136" y="3002232"/>
              <a:ext cx="239888" cy="39126"/>
            </a:xfrm>
            <a:prstGeom prst="rect">
              <a:avLst/>
            </a:prstGeom>
            <a:solidFill>
              <a:srgbClr val="E2231A">
                <a:alpha val="100000"/>
              </a:srgbClr>
            </a:solidFill>
          </p:spPr>
          <p:txBody>
            <a:bodyPr/>
            <a:lstStyle/>
            <a:p/>
          </p:txBody>
        </p:sp>
        <p:sp>
          <p:nvSpPr>
            <p:cNvPr id="67" name="rc67"/>
            <p:cNvSpPr/>
            <p:nvPr/>
          </p:nvSpPr>
          <p:spPr>
            <a:xfrm>
              <a:off x="6893679" y="3034741"/>
              <a:ext cx="239888" cy="1273280"/>
            </a:xfrm>
            <a:prstGeom prst="rect">
              <a:avLst/>
            </a:prstGeom>
            <a:solidFill>
              <a:srgbClr val="80BD41">
                <a:alpha val="100000"/>
              </a:srgbClr>
            </a:solidFill>
          </p:spPr>
          <p:txBody>
            <a:bodyPr/>
            <a:lstStyle/>
            <a:p/>
          </p:txBody>
        </p:sp>
        <p:sp>
          <p:nvSpPr>
            <p:cNvPr id="68" name="rc68"/>
            <p:cNvSpPr/>
            <p:nvPr/>
          </p:nvSpPr>
          <p:spPr>
            <a:xfrm>
              <a:off x="6893679" y="2995382"/>
              <a:ext cx="239888" cy="39358"/>
            </a:xfrm>
            <a:prstGeom prst="rect">
              <a:avLst/>
            </a:prstGeom>
            <a:solidFill>
              <a:srgbClr val="E2231A">
                <a:alpha val="100000"/>
              </a:srgbClr>
            </a:solidFill>
          </p:spPr>
          <p:txBody>
            <a:bodyPr/>
            <a:lstStyle/>
            <a:p/>
          </p:txBody>
        </p:sp>
        <p:sp>
          <p:nvSpPr>
            <p:cNvPr id="69" name="rc69"/>
            <p:cNvSpPr/>
            <p:nvPr/>
          </p:nvSpPr>
          <p:spPr>
            <a:xfrm>
              <a:off x="7160222" y="3177893"/>
              <a:ext cx="239888" cy="1130127"/>
            </a:xfrm>
            <a:prstGeom prst="rect">
              <a:avLst/>
            </a:prstGeom>
            <a:solidFill>
              <a:srgbClr val="80BD41">
                <a:alpha val="100000"/>
              </a:srgbClr>
            </a:solidFill>
          </p:spPr>
          <p:txBody>
            <a:bodyPr/>
            <a:lstStyle/>
            <a:p/>
          </p:txBody>
        </p:sp>
        <p:sp>
          <p:nvSpPr>
            <p:cNvPr id="70" name="rc70"/>
            <p:cNvSpPr/>
            <p:nvPr/>
          </p:nvSpPr>
          <p:spPr>
            <a:xfrm>
              <a:off x="7160222" y="3092791"/>
              <a:ext cx="239888" cy="85102"/>
            </a:xfrm>
            <a:prstGeom prst="rect">
              <a:avLst/>
            </a:prstGeom>
            <a:solidFill>
              <a:srgbClr val="E2231A">
                <a:alpha val="100000"/>
              </a:srgbClr>
            </a:solidFill>
          </p:spPr>
          <p:txBody>
            <a:bodyPr/>
            <a:lstStyle/>
            <a:p/>
          </p:txBody>
        </p:sp>
        <p:sp>
          <p:nvSpPr>
            <p:cNvPr id="71" name="rc71"/>
            <p:cNvSpPr/>
            <p:nvPr/>
          </p:nvSpPr>
          <p:spPr>
            <a:xfrm>
              <a:off x="7426765" y="3252430"/>
              <a:ext cx="239888" cy="1055590"/>
            </a:xfrm>
            <a:prstGeom prst="rect">
              <a:avLst/>
            </a:prstGeom>
            <a:solidFill>
              <a:srgbClr val="80BD41">
                <a:alpha val="100000"/>
              </a:srgbClr>
            </a:solidFill>
          </p:spPr>
          <p:txBody>
            <a:bodyPr/>
            <a:lstStyle/>
            <a:p/>
          </p:txBody>
        </p:sp>
        <p:sp>
          <p:nvSpPr>
            <p:cNvPr id="72" name="rc72"/>
            <p:cNvSpPr/>
            <p:nvPr/>
          </p:nvSpPr>
          <p:spPr>
            <a:xfrm>
              <a:off x="7426765" y="3173017"/>
              <a:ext cx="239888" cy="79413"/>
            </a:xfrm>
            <a:prstGeom prst="rect">
              <a:avLst/>
            </a:prstGeom>
            <a:solidFill>
              <a:srgbClr val="E2231A">
                <a:alpha val="100000"/>
              </a:srgbClr>
            </a:solidFill>
          </p:spPr>
          <p:txBody>
            <a:bodyPr/>
            <a:lstStyle/>
            <a:p/>
          </p:txBody>
        </p:sp>
        <p:sp>
          <p:nvSpPr>
            <p:cNvPr id="73" name="rc73"/>
            <p:cNvSpPr/>
            <p:nvPr/>
          </p:nvSpPr>
          <p:spPr>
            <a:xfrm>
              <a:off x="7693308" y="3257074"/>
              <a:ext cx="239888" cy="1050946"/>
            </a:xfrm>
            <a:prstGeom prst="rect">
              <a:avLst/>
            </a:prstGeom>
            <a:solidFill>
              <a:srgbClr val="80BD41">
                <a:alpha val="100000"/>
              </a:srgbClr>
            </a:solidFill>
          </p:spPr>
          <p:txBody>
            <a:bodyPr/>
            <a:lstStyle/>
            <a:p/>
          </p:txBody>
        </p:sp>
        <p:sp>
          <p:nvSpPr>
            <p:cNvPr id="74" name="rc74"/>
            <p:cNvSpPr/>
            <p:nvPr/>
          </p:nvSpPr>
          <p:spPr>
            <a:xfrm>
              <a:off x="7693308" y="3178009"/>
              <a:ext cx="239888" cy="79064"/>
            </a:xfrm>
            <a:prstGeom prst="rect">
              <a:avLst/>
            </a:prstGeom>
            <a:solidFill>
              <a:srgbClr val="E2231A">
                <a:alpha val="100000"/>
              </a:srgbClr>
            </a:solidFill>
          </p:spPr>
          <p:txBody>
            <a:bodyPr/>
            <a:lstStyle/>
            <a:p/>
          </p:txBody>
        </p:sp>
        <p:sp>
          <p:nvSpPr>
            <p:cNvPr id="75" name="rc75"/>
            <p:cNvSpPr/>
            <p:nvPr/>
          </p:nvSpPr>
          <p:spPr>
            <a:xfrm>
              <a:off x="7959851" y="3262299"/>
              <a:ext cx="239888" cy="1045722"/>
            </a:xfrm>
            <a:prstGeom prst="rect">
              <a:avLst/>
            </a:prstGeom>
            <a:solidFill>
              <a:srgbClr val="80BD41">
                <a:alpha val="100000"/>
              </a:srgbClr>
            </a:solidFill>
          </p:spPr>
          <p:txBody>
            <a:bodyPr/>
            <a:lstStyle/>
            <a:p/>
          </p:txBody>
        </p:sp>
        <p:sp>
          <p:nvSpPr>
            <p:cNvPr id="76" name="rc76"/>
            <p:cNvSpPr/>
            <p:nvPr/>
          </p:nvSpPr>
          <p:spPr>
            <a:xfrm>
              <a:off x="7959851" y="3183582"/>
              <a:ext cx="239888" cy="78716"/>
            </a:xfrm>
            <a:prstGeom prst="rect">
              <a:avLst/>
            </a:prstGeom>
            <a:solidFill>
              <a:srgbClr val="E2231A">
                <a:alpha val="100000"/>
              </a:srgbClr>
            </a:solidFill>
          </p:spPr>
          <p:txBody>
            <a:bodyPr/>
            <a:lstStyle/>
            <a:p/>
          </p:txBody>
        </p:sp>
        <p:sp>
          <p:nvSpPr>
            <p:cNvPr id="77" name="pl77"/>
            <p:cNvSpPr/>
            <p:nvPr/>
          </p:nvSpPr>
          <p:spPr>
            <a:xfrm>
              <a:off x="1416218" y="2117376"/>
              <a:ext cx="6663577" cy="156474"/>
            </a:xfrm>
            <a:custGeom>
              <a:avLst/>
              <a:pathLst>
                <a:path w="6663577" h="156474">
                  <a:moveTo>
                    <a:pt x="0" y="156474"/>
                  </a:moveTo>
                  <a:lnTo>
                    <a:pt x="266543" y="89414"/>
                  </a:lnTo>
                  <a:lnTo>
                    <a:pt x="533086" y="67060"/>
                  </a:lnTo>
                  <a:lnTo>
                    <a:pt x="799629" y="67060"/>
                  </a:lnTo>
                  <a:lnTo>
                    <a:pt x="1066172" y="44707"/>
                  </a:lnTo>
                  <a:lnTo>
                    <a:pt x="1332715" y="44707"/>
                  </a:lnTo>
                  <a:lnTo>
                    <a:pt x="1599258" y="22353"/>
                  </a:lnTo>
                  <a:lnTo>
                    <a:pt x="1865801" y="44707"/>
                  </a:lnTo>
                  <a:lnTo>
                    <a:pt x="2132344" y="44707"/>
                  </a:lnTo>
                  <a:lnTo>
                    <a:pt x="2398888" y="22353"/>
                  </a:lnTo>
                  <a:lnTo>
                    <a:pt x="2665431" y="22353"/>
                  </a:lnTo>
                  <a:lnTo>
                    <a:pt x="2931974" y="22353"/>
                  </a:lnTo>
                  <a:lnTo>
                    <a:pt x="3198517" y="22353"/>
                  </a:lnTo>
                  <a:lnTo>
                    <a:pt x="3465060" y="22353"/>
                  </a:lnTo>
                  <a:lnTo>
                    <a:pt x="3731603" y="22353"/>
                  </a:lnTo>
                  <a:lnTo>
                    <a:pt x="3998146" y="0"/>
                  </a:lnTo>
                  <a:lnTo>
                    <a:pt x="4264689" y="22353"/>
                  </a:lnTo>
                  <a:lnTo>
                    <a:pt x="4531233" y="22353"/>
                  </a:lnTo>
                  <a:lnTo>
                    <a:pt x="4797776" y="22353"/>
                  </a:lnTo>
                  <a:lnTo>
                    <a:pt x="5064319" y="22353"/>
                  </a:lnTo>
                  <a:lnTo>
                    <a:pt x="5330862" y="22353"/>
                  </a:lnTo>
                  <a:lnTo>
                    <a:pt x="5597405" y="22353"/>
                  </a:lnTo>
                  <a:lnTo>
                    <a:pt x="5863948" y="111767"/>
                  </a:lnTo>
                  <a:lnTo>
                    <a:pt x="6130491" y="111767"/>
                  </a:lnTo>
                  <a:lnTo>
                    <a:pt x="6397034" y="111767"/>
                  </a:lnTo>
                  <a:lnTo>
                    <a:pt x="6663577" y="111767"/>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9" name="tx79"/>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5" name="tx85"/>
            <p:cNvSpPr/>
            <p:nvPr/>
          </p:nvSpPr>
          <p:spPr>
            <a:xfrm>
              <a:off x="7219877"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6" name="tx86"/>
            <p:cNvSpPr/>
            <p:nvPr/>
          </p:nvSpPr>
          <p:spPr>
            <a:xfrm>
              <a:off x="7486420"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7" name="tx87"/>
            <p:cNvSpPr/>
            <p:nvPr/>
          </p:nvSpPr>
          <p:spPr>
            <a:xfrm>
              <a:off x="7752963"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8" name="tx88"/>
            <p:cNvSpPr/>
            <p:nvPr/>
          </p:nvSpPr>
          <p:spPr>
            <a:xfrm>
              <a:off x="8019506"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9" name="tx89"/>
            <p:cNvSpPr/>
            <p:nvPr/>
          </p:nvSpPr>
          <p:spPr>
            <a:xfrm>
              <a:off x="1324790" y="31299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89.8</a:t>
              </a:r>
            </a:p>
          </p:txBody>
        </p:sp>
        <p:sp>
          <p:nvSpPr>
            <p:cNvPr id="90" name="tx90"/>
            <p:cNvSpPr/>
            <p:nvPr/>
          </p:nvSpPr>
          <p:spPr>
            <a:xfrm>
              <a:off x="2631380" y="300040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100.9</a:t>
              </a:r>
            </a:p>
          </p:txBody>
        </p:sp>
        <p:sp>
          <p:nvSpPr>
            <p:cNvPr id="91" name="tx91"/>
            <p:cNvSpPr/>
            <p:nvPr/>
          </p:nvSpPr>
          <p:spPr>
            <a:xfrm>
              <a:off x="4003272" y="2849574"/>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114</a:t>
              </a:r>
            </a:p>
          </p:txBody>
        </p:sp>
        <p:sp>
          <p:nvSpPr>
            <p:cNvPr id="92" name="tx92"/>
            <p:cNvSpPr/>
            <p:nvPr/>
          </p:nvSpPr>
          <p:spPr>
            <a:xfrm>
              <a:off x="5296811" y="285105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113.8</a:t>
              </a:r>
            </a:p>
          </p:txBody>
        </p:sp>
        <p:sp>
          <p:nvSpPr>
            <p:cNvPr id="93" name="tx93"/>
            <p:cNvSpPr/>
            <p:nvPr/>
          </p:nvSpPr>
          <p:spPr>
            <a:xfrm>
              <a:off x="6362984" y="285465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113.5</a:t>
              </a:r>
            </a:p>
          </p:txBody>
        </p:sp>
        <p:sp>
          <p:nvSpPr>
            <p:cNvPr id="94" name="tx94"/>
            <p:cNvSpPr/>
            <p:nvPr/>
          </p:nvSpPr>
          <p:spPr>
            <a:xfrm>
              <a:off x="6629527" y="286630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112.5</a:t>
              </a:r>
            </a:p>
          </p:txBody>
        </p:sp>
        <p:sp>
          <p:nvSpPr>
            <p:cNvPr id="95" name="tx95"/>
            <p:cNvSpPr/>
            <p:nvPr/>
          </p:nvSpPr>
          <p:spPr>
            <a:xfrm>
              <a:off x="6896070" y="285941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113.1</a:t>
              </a:r>
            </a:p>
          </p:txBody>
        </p:sp>
        <p:sp>
          <p:nvSpPr>
            <p:cNvPr id="96" name="tx96"/>
            <p:cNvSpPr/>
            <p:nvPr/>
          </p:nvSpPr>
          <p:spPr>
            <a:xfrm>
              <a:off x="7162613" y="295686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104.7</a:t>
              </a:r>
            </a:p>
          </p:txBody>
        </p:sp>
        <p:sp>
          <p:nvSpPr>
            <p:cNvPr id="97" name="tx97"/>
            <p:cNvSpPr/>
            <p:nvPr/>
          </p:nvSpPr>
          <p:spPr>
            <a:xfrm>
              <a:off x="7455282" y="303709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97.8</a:t>
              </a:r>
            </a:p>
          </p:txBody>
        </p:sp>
        <p:sp>
          <p:nvSpPr>
            <p:cNvPr id="98" name="tx98"/>
            <p:cNvSpPr/>
            <p:nvPr/>
          </p:nvSpPr>
          <p:spPr>
            <a:xfrm>
              <a:off x="7721825" y="304203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97.3</a:t>
              </a:r>
            </a:p>
          </p:txBody>
        </p:sp>
        <p:sp>
          <p:nvSpPr>
            <p:cNvPr id="99" name="tx99"/>
            <p:cNvSpPr/>
            <p:nvPr/>
          </p:nvSpPr>
          <p:spPr>
            <a:xfrm>
              <a:off x="7988368" y="30476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96.8</a:t>
              </a:r>
            </a:p>
          </p:txBody>
        </p:sp>
        <p:sp>
          <p:nvSpPr>
            <p:cNvPr id="100" name="pl100"/>
            <p:cNvSpPr/>
            <p:nvPr/>
          </p:nvSpPr>
          <p:spPr>
            <a:xfrm>
              <a:off x="1416218"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24790" y="379881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81.7</a:t>
              </a:r>
            </a:p>
          </p:txBody>
        </p:sp>
        <p:sp>
          <p:nvSpPr>
            <p:cNvPr id="112" name="tx112"/>
            <p:cNvSpPr/>
            <p:nvPr/>
          </p:nvSpPr>
          <p:spPr>
            <a:xfrm>
              <a:off x="1350915" y="327775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8.1</a:t>
              </a:r>
            </a:p>
          </p:txBody>
        </p:sp>
        <p:sp>
          <p:nvSpPr>
            <p:cNvPr id="113" name="tx113"/>
            <p:cNvSpPr/>
            <p:nvPr/>
          </p:nvSpPr>
          <p:spPr>
            <a:xfrm>
              <a:off x="2657505" y="371057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96.9</a:t>
              </a:r>
            </a:p>
          </p:txBody>
        </p:sp>
        <p:sp>
          <p:nvSpPr>
            <p:cNvPr id="114" name="tx114"/>
            <p:cNvSpPr/>
            <p:nvPr/>
          </p:nvSpPr>
          <p:spPr>
            <a:xfrm>
              <a:off x="2722808" y="3126156"/>
              <a:ext cx="52251"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a:t>
              </a:r>
            </a:p>
          </p:txBody>
        </p:sp>
        <p:sp>
          <p:nvSpPr>
            <p:cNvPr id="115" name="tx115"/>
            <p:cNvSpPr/>
            <p:nvPr/>
          </p:nvSpPr>
          <p:spPr>
            <a:xfrm>
              <a:off x="3964096" y="363099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110.6</a:t>
              </a:r>
            </a:p>
          </p:txBody>
        </p:sp>
        <p:sp>
          <p:nvSpPr>
            <p:cNvPr id="116" name="tx116"/>
            <p:cNvSpPr/>
            <p:nvPr/>
          </p:nvSpPr>
          <p:spPr>
            <a:xfrm>
              <a:off x="4016347" y="296911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17" name="tx117"/>
            <p:cNvSpPr/>
            <p:nvPr/>
          </p:nvSpPr>
          <p:spPr>
            <a:xfrm>
              <a:off x="5296811" y="362571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111.5</a:t>
              </a:r>
            </a:p>
          </p:txBody>
        </p:sp>
        <p:sp>
          <p:nvSpPr>
            <p:cNvPr id="118" name="tx118"/>
            <p:cNvSpPr/>
            <p:nvPr/>
          </p:nvSpPr>
          <p:spPr>
            <a:xfrm>
              <a:off x="5349062" y="296516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119" name="tx119"/>
            <p:cNvSpPr/>
            <p:nvPr/>
          </p:nvSpPr>
          <p:spPr>
            <a:xfrm>
              <a:off x="6362984" y="363406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110.1</a:t>
              </a:r>
            </a:p>
          </p:txBody>
        </p:sp>
        <p:sp>
          <p:nvSpPr>
            <p:cNvPr id="120" name="tx120"/>
            <p:cNvSpPr/>
            <p:nvPr/>
          </p:nvSpPr>
          <p:spPr>
            <a:xfrm>
              <a:off x="6415235" y="297538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21" name="tx121"/>
            <p:cNvSpPr/>
            <p:nvPr/>
          </p:nvSpPr>
          <p:spPr>
            <a:xfrm>
              <a:off x="6629527" y="363964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109.1</a:t>
              </a:r>
            </a:p>
          </p:txBody>
        </p:sp>
        <p:sp>
          <p:nvSpPr>
            <p:cNvPr id="122" name="tx122"/>
            <p:cNvSpPr/>
            <p:nvPr/>
          </p:nvSpPr>
          <p:spPr>
            <a:xfrm>
              <a:off x="6681778" y="298670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23" name="tx123"/>
            <p:cNvSpPr/>
            <p:nvPr/>
          </p:nvSpPr>
          <p:spPr>
            <a:xfrm>
              <a:off x="6896070" y="363633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109.7</a:t>
              </a:r>
            </a:p>
          </p:txBody>
        </p:sp>
        <p:sp>
          <p:nvSpPr>
            <p:cNvPr id="124" name="tx124"/>
            <p:cNvSpPr/>
            <p:nvPr/>
          </p:nvSpPr>
          <p:spPr>
            <a:xfrm>
              <a:off x="6948321" y="297996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25" name="tx125"/>
            <p:cNvSpPr/>
            <p:nvPr/>
          </p:nvSpPr>
          <p:spPr>
            <a:xfrm>
              <a:off x="7188738" y="370786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97.3</a:t>
              </a:r>
            </a:p>
          </p:txBody>
        </p:sp>
        <p:sp>
          <p:nvSpPr>
            <p:cNvPr id="126" name="tx126"/>
            <p:cNvSpPr/>
            <p:nvPr/>
          </p:nvSpPr>
          <p:spPr>
            <a:xfrm>
              <a:off x="7214864" y="310024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7.3</a:t>
              </a:r>
            </a:p>
          </p:txBody>
        </p:sp>
        <p:sp>
          <p:nvSpPr>
            <p:cNvPr id="127" name="tx127"/>
            <p:cNvSpPr/>
            <p:nvPr/>
          </p:nvSpPr>
          <p:spPr>
            <a:xfrm>
              <a:off x="7455282" y="374517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90.9</a:t>
              </a:r>
            </a:p>
          </p:txBody>
        </p:sp>
        <p:sp>
          <p:nvSpPr>
            <p:cNvPr id="128" name="tx128"/>
            <p:cNvSpPr/>
            <p:nvPr/>
          </p:nvSpPr>
          <p:spPr>
            <a:xfrm>
              <a:off x="7481407" y="317767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a:t>
              </a:r>
            </a:p>
          </p:txBody>
        </p:sp>
        <p:sp>
          <p:nvSpPr>
            <p:cNvPr id="129" name="tx129"/>
            <p:cNvSpPr/>
            <p:nvPr/>
          </p:nvSpPr>
          <p:spPr>
            <a:xfrm>
              <a:off x="7721825" y="374750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90.5</a:t>
              </a:r>
            </a:p>
          </p:txBody>
        </p:sp>
        <p:sp>
          <p:nvSpPr>
            <p:cNvPr id="130" name="tx130"/>
            <p:cNvSpPr/>
            <p:nvPr/>
          </p:nvSpPr>
          <p:spPr>
            <a:xfrm>
              <a:off x="7747950" y="318249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a:t>
              </a:r>
            </a:p>
          </p:txBody>
        </p:sp>
        <p:sp>
          <p:nvSpPr>
            <p:cNvPr id="131" name="tx131"/>
            <p:cNvSpPr/>
            <p:nvPr/>
          </p:nvSpPr>
          <p:spPr>
            <a:xfrm>
              <a:off x="7988368" y="37501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90.1</a:t>
              </a:r>
            </a:p>
          </p:txBody>
        </p:sp>
        <p:sp>
          <p:nvSpPr>
            <p:cNvPr id="132" name="tx132"/>
            <p:cNvSpPr/>
            <p:nvPr/>
          </p:nvSpPr>
          <p:spPr>
            <a:xfrm>
              <a:off x="8014493" y="318789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a:t>
              </a:r>
            </a:p>
          </p:txBody>
        </p:sp>
        <p:sp>
          <p:nvSpPr>
            <p:cNvPr id="133" name="tx133"/>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733081" y="36754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5" name="tx135"/>
            <p:cNvSpPr/>
            <p:nvPr/>
          </p:nvSpPr>
          <p:spPr>
            <a:xfrm>
              <a:off x="655386" y="309489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a:off x="655386" y="25143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37" name="tx137"/>
            <p:cNvSpPr/>
            <p:nvPr/>
          </p:nvSpPr>
          <p:spPr>
            <a:xfrm>
              <a:off x="655386" y="193388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8" name="tx138"/>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5" name="tx155"/>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8" name="rc158"/>
            <p:cNvSpPr/>
            <p:nvPr/>
          </p:nvSpPr>
          <p:spPr>
            <a:xfrm>
              <a:off x="4448859" y="5180747"/>
              <a:ext cx="201456" cy="201456"/>
            </a:xfrm>
            <a:prstGeom prst="rect">
              <a:avLst/>
            </a:prstGeom>
            <a:solidFill>
              <a:srgbClr val="E2231A">
                <a:alpha val="100000"/>
              </a:srgbClr>
            </a:solidFill>
          </p:spPr>
          <p:txBody>
            <a:bodyPr/>
            <a:lstStyle/>
            <a:p/>
          </p:txBody>
        </p:sp>
        <p:sp>
          <p:nvSpPr>
            <p:cNvPr id="159" name="rc159"/>
            <p:cNvSpPr/>
            <p:nvPr/>
          </p:nvSpPr>
          <p:spPr>
            <a:xfrm>
              <a:off x="5653947" y="5180747"/>
              <a:ext cx="201456" cy="201456"/>
            </a:xfrm>
            <a:prstGeom prst="rect">
              <a:avLst/>
            </a:prstGeom>
            <a:solidFill>
              <a:srgbClr val="80BD41">
                <a:alpha val="100000"/>
              </a:srgbClr>
            </a:solidFill>
          </p:spPr>
          <p:txBody>
            <a:bodyPr/>
            <a:lstStyle/>
            <a:p/>
          </p:txBody>
        </p:sp>
        <p:sp>
          <p:nvSpPr>
            <p:cNvPr id="160" name="tx160"/>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1" name="tx161"/>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3" name="tx163"/>
            <p:cNvSpPr/>
            <p:nvPr/>
          </p:nvSpPr>
          <p:spPr>
            <a:xfrm>
              <a:off x="951100" y="1592892"/>
              <a:ext cx="1500656"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Sweden, 2000-2025</a:t>
              </a:r>
            </a:p>
          </p:txBody>
        </p:sp>
        <p:sp>
          <p:nvSpPr>
            <p:cNvPr id="164" name="pl164"/>
            <p:cNvSpPr/>
            <p:nvPr/>
          </p:nvSpPr>
          <p:spPr>
            <a:xfrm>
              <a:off x="202055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3469115"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491767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636623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781479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274483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19339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564195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709051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853908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8" name="rc178"/>
            <p:cNvSpPr/>
            <p:nvPr/>
          </p:nvSpPr>
          <p:spPr>
            <a:xfrm>
              <a:off x="1296273" y="5954972"/>
              <a:ext cx="6377146" cy="129091"/>
            </a:xfrm>
            <a:prstGeom prst="rect">
              <a:avLst/>
            </a:prstGeom>
            <a:solidFill>
              <a:srgbClr val="80BD41">
                <a:alpha val="100000"/>
              </a:srgbClr>
            </a:solidFill>
          </p:spPr>
          <p:txBody>
            <a:bodyPr/>
            <a:lstStyle/>
            <a:p/>
          </p:txBody>
        </p:sp>
        <p:sp>
          <p:nvSpPr>
            <p:cNvPr id="179" name="rc179"/>
            <p:cNvSpPr/>
            <p:nvPr/>
          </p:nvSpPr>
          <p:spPr>
            <a:xfrm>
              <a:off x="7673420" y="5954972"/>
              <a:ext cx="197004" cy="129091"/>
            </a:xfrm>
            <a:prstGeom prst="rect">
              <a:avLst/>
            </a:prstGeom>
            <a:solidFill>
              <a:srgbClr val="E2231A">
                <a:alpha val="100000"/>
              </a:srgbClr>
            </a:solidFill>
          </p:spPr>
          <p:txBody>
            <a:bodyPr/>
            <a:lstStyle/>
            <a:p/>
          </p:txBody>
        </p:sp>
        <p:sp>
          <p:nvSpPr>
            <p:cNvPr id="180" name="rc180"/>
            <p:cNvSpPr/>
            <p:nvPr/>
          </p:nvSpPr>
          <p:spPr>
            <a:xfrm>
              <a:off x="1296273" y="5793607"/>
              <a:ext cx="5244950" cy="129091"/>
            </a:xfrm>
            <a:prstGeom prst="rect">
              <a:avLst/>
            </a:prstGeom>
            <a:solidFill>
              <a:srgbClr val="80BD41">
                <a:alpha val="100000"/>
              </a:srgbClr>
            </a:solidFill>
          </p:spPr>
          <p:txBody>
            <a:bodyPr/>
            <a:lstStyle/>
            <a:p/>
          </p:txBody>
        </p:sp>
        <p:sp>
          <p:nvSpPr>
            <p:cNvPr id="181" name="rc181"/>
            <p:cNvSpPr/>
            <p:nvPr/>
          </p:nvSpPr>
          <p:spPr>
            <a:xfrm>
              <a:off x="6541224" y="5793607"/>
              <a:ext cx="394588" cy="129091"/>
            </a:xfrm>
            <a:prstGeom prst="rect">
              <a:avLst/>
            </a:prstGeom>
            <a:solidFill>
              <a:srgbClr val="E2231A">
                <a:alpha val="100000"/>
              </a:srgbClr>
            </a:solidFill>
          </p:spPr>
          <p:txBody>
            <a:bodyPr/>
            <a:lstStyle/>
            <a:p/>
          </p:txBody>
        </p:sp>
        <p:sp>
          <p:nvSpPr>
            <p:cNvPr id="182" name="rc182"/>
            <p:cNvSpPr/>
            <p:nvPr/>
          </p:nvSpPr>
          <p:spPr>
            <a:xfrm>
              <a:off x="1296273" y="5632243"/>
              <a:ext cx="5218876" cy="129091"/>
            </a:xfrm>
            <a:prstGeom prst="rect">
              <a:avLst/>
            </a:prstGeom>
            <a:solidFill>
              <a:srgbClr val="80BD41">
                <a:alpha val="100000"/>
              </a:srgbClr>
            </a:solidFill>
          </p:spPr>
          <p:txBody>
            <a:bodyPr/>
            <a:lstStyle/>
            <a:p/>
          </p:txBody>
        </p:sp>
        <p:sp>
          <p:nvSpPr>
            <p:cNvPr id="183" name="rc183"/>
            <p:cNvSpPr/>
            <p:nvPr/>
          </p:nvSpPr>
          <p:spPr>
            <a:xfrm>
              <a:off x="6515150" y="5632243"/>
              <a:ext cx="392849" cy="129091"/>
            </a:xfrm>
            <a:prstGeom prst="rect">
              <a:avLst/>
            </a:prstGeom>
            <a:solidFill>
              <a:srgbClr val="E2231A">
                <a:alpha val="100000"/>
              </a:srgbClr>
            </a:solidFill>
          </p:spPr>
          <p:txBody>
            <a:bodyPr/>
            <a:lstStyle/>
            <a:p/>
          </p:txBody>
        </p:sp>
        <p:sp>
          <p:nvSpPr>
            <p:cNvPr id="184" name="tx184"/>
            <p:cNvSpPr/>
            <p:nvPr/>
          </p:nvSpPr>
          <p:spPr>
            <a:xfrm>
              <a:off x="8055059" y="5976325"/>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113.5</a:t>
              </a:r>
            </a:p>
          </p:txBody>
        </p:sp>
        <p:sp>
          <p:nvSpPr>
            <p:cNvPr id="185" name="tx185"/>
            <p:cNvSpPr/>
            <p:nvPr/>
          </p:nvSpPr>
          <p:spPr>
            <a:xfrm>
              <a:off x="7105263" y="581496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97.3</a:t>
              </a:r>
            </a:p>
          </p:txBody>
        </p:sp>
        <p:sp>
          <p:nvSpPr>
            <p:cNvPr id="186" name="tx186"/>
            <p:cNvSpPr/>
            <p:nvPr/>
          </p:nvSpPr>
          <p:spPr>
            <a:xfrm>
              <a:off x="7076060" y="56536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96.8</a:t>
              </a:r>
            </a:p>
          </p:txBody>
        </p:sp>
        <p:sp>
          <p:nvSpPr>
            <p:cNvPr id="187" name="tx187"/>
            <p:cNvSpPr/>
            <p:nvPr/>
          </p:nvSpPr>
          <p:spPr>
            <a:xfrm>
              <a:off x="4349208" y="5979077"/>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110.1</a:t>
              </a:r>
            </a:p>
          </p:txBody>
        </p:sp>
        <p:sp>
          <p:nvSpPr>
            <p:cNvPr id="188" name="tx188"/>
            <p:cNvSpPr/>
            <p:nvPr/>
          </p:nvSpPr>
          <p:spPr>
            <a:xfrm>
              <a:off x="7696573" y="597902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89" name="tx189"/>
            <p:cNvSpPr/>
            <p:nvPr/>
          </p:nvSpPr>
          <p:spPr>
            <a:xfrm>
              <a:off x="3813255"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90.5</a:t>
              </a:r>
            </a:p>
          </p:txBody>
        </p:sp>
        <p:sp>
          <p:nvSpPr>
            <p:cNvPr id="190" name="tx190"/>
            <p:cNvSpPr/>
            <p:nvPr/>
          </p:nvSpPr>
          <p:spPr>
            <a:xfrm>
              <a:off x="6663169" y="58177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a:t>
              </a:r>
            </a:p>
          </p:txBody>
        </p:sp>
        <p:sp>
          <p:nvSpPr>
            <p:cNvPr id="191" name="tx191"/>
            <p:cNvSpPr/>
            <p:nvPr/>
          </p:nvSpPr>
          <p:spPr>
            <a:xfrm>
              <a:off x="3800218"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90.1</a:t>
              </a:r>
            </a:p>
          </p:txBody>
        </p:sp>
        <p:sp>
          <p:nvSpPr>
            <p:cNvPr id="192" name="tx192"/>
            <p:cNvSpPr/>
            <p:nvPr/>
          </p:nvSpPr>
          <p:spPr>
            <a:xfrm>
              <a:off x="6636226" y="56563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a:t>
              </a:r>
            </a:p>
          </p:txBody>
        </p:sp>
        <p:sp>
          <p:nvSpPr>
            <p:cNvPr id="193" name="tx193"/>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4" name="tx194"/>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5" name="tx195"/>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6" name="tx196"/>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7" name="tx197"/>
            <p:cNvSpPr/>
            <p:nvPr/>
          </p:nvSpPr>
          <p:spPr>
            <a:xfrm>
              <a:off x="2667140"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98" name="tx198"/>
            <p:cNvSpPr/>
            <p:nvPr/>
          </p:nvSpPr>
          <p:spPr>
            <a:xfrm>
              <a:off x="4115702"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9" name="tx199"/>
            <p:cNvSpPr/>
            <p:nvPr/>
          </p:nvSpPr>
          <p:spPr>
            <a:xfrm>
              <a:off x="5564263" y="6178557"/>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200" name="tx200"/>
            <p:cNvSpPr/>
            <p:nvPr/>
          </p:nvSpPr>
          <p:spPr>
            <a:xfrm>
              <a:off x="6973977"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201" name="tx201"/>
            <p:cNvSpPr/>
            <p:nvPr/>
          </p:nvSpPr>
          <p:spPr>
            <a:xfrm>
              <a:off x="8422538"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a:t>
              </a:r>
            </a:p>
          </p:txBody>
        </p:sp>
        <p:sp>
          <p:nvSpPr>
            <p:cNvPr id="202" name="tx202"/>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3" name="tx203"/>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(93%) was lower than in 2019 (97%).
The number of children vaccinated with MCV1 decreased 18% compared to in 2019.
The number of surviving infants decreased approximately 15%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20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6" name=""/>
          <p:cNvGrpSpPr/>
          <p:nvPr/>
        </p:nvGrpSpPr>
        <p:grpSpPr>
          <a:xfrm>
            <a:off x="292608" y="1005840"/>
            <a:ext cx="8595360" cy="28575"/>
            <a:chOff x="292608" y="1005840"/>
            <a:chExt cx="8595360" cy="28575"/>
          </a:xfrm>
        </p:grpSpPr>
        <p:sp>
          <p:nvSpPr>
            <p:cNvPr id="20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82627" y="4543018"/>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5" name="pl5"/>
            <p:cNvSpPr/>
            <p:nvPr/>
          </p:nvSpPr>
          <p:spPr>
            <a:xfrm>
              <a:off x="782627" y="3610020"/>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6" name="pl6"/>
            <p:cNvSpPr/>
            <p:nvPr/>
          </p:nvSpPr>
          <p:spPr>
            <a:xfrm>
              <a:off x="782627" y="2677021"/>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7" name="pl7"/>
            <p:cNvSpPr/>
            <p:nvPr/>
          </p:nvSpPr>
          <p:spPr>
            <a:xfrm>
              <a:off x="782627" y="1744023"/>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8" name="pl8"/>
            <p:cNvSpPr/>
            <p:nvPr/>
          </p:nvSpPr>
          <p:spPr>
            <a:xfrm>
              <a:off x="782627" y="5009517"/>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9" name="pl9"/>
            <p:cNvSpPr/>
            <p:nvPr/>
          </p:nvSpPr>
          <p:spPr>
            <a:xfrm>
              <a:off x="782627" y="4076519"/>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0" name="pl10"/>
            <p:cNvSpPr/>
            <p:nvPr/>
          </p:nvSpPr>
          <p:spPr>
            <a:xfrm>
              <a:off x="782627" y="3143520"/>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1" name="pl11"/>
            <p:cNvSpPr/>
            <p:nvPr/>
          </p:nvSpPr>
          <p:spPr>
            <a:xfrm>
              <a:off x="782627" y="2210522"/>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2" name="pl12"/>
            <p:cNvSpPr/>
            <p:nvPr/>
          </p:nvSpPr>
          <p:spPr>
            <a:xfrm>
              <a:off x="1066473"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539549"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012625"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85701"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958778"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431854"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904930"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378006"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851082"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324159"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797235"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270311"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743387"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216463" y="1578789"/>
              <a:ext cx="0" cy="3594096"/>
            </a:xfrm>
            <a:custGeom>
              <a:avLst/>
              <a:pathLst>
                <a:path w="0" h="3594096">
                  <a:moveTo>
                    <a:pt x="0" y="3594096"/>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853589" y="4431058"/>
              <a:ext cx="425768" cy="578458"/>
            </a:xfrm>
            <a:prstGeom prst="rect">
              <a:avLst/>
            </a:prstGeom>
            <a:solidFill>
              <a:srgbClr val="1CABE2">
                <a:alpha val="100000"/>
              </a:srgbClr>
            </a:solidFill>
          </p:spPr>
          <p:txBody>
            <a:bodyPr/>
            <a:lstStyle/>
            <a:p/>
          </p:txBody>
        </p:sp>
        <p:sp>
          <p:nvSpPr>
            <p:cNvPr id="27" name="rc27"/>
            <p:cNvSpPr/>
            <p:nvPr/>
          </p:nvSpPr>
          <p:spPr>
            <a:xfrm>
              <a:off x="1326665" y="4057859"/>
              <a:ext cx="425768" cy="951658"/>
            </a:xfrm>
            <a:prstGeom prst="rect">
              <a:avLst/>
            </a:prstGeom>
            <a:solidFill>
              <a:srgbClr val="1CABE2">
                <a:alpha val="100000"/>
              </a:srgbClr>
            </a:solidFill>
          </p:spPr>
          <p:txBody>
            <a:bodyPr/>
            <a:lstStyle/>
            <a:p/>
          </p:txBody>
        </p:sp>
        <p:sp>
          <p:nvSpPr>
            <p:cNvPr id="28" name="rc28"/>
            <p:cNvSpPr/>
            <p:nvPr/>
          </p:nvSpPr>
          <p:spPr>
            <a:xfrm>
              <a:off x="1799741" y="4543018"/>
              <a:ext cx="425768" cy="466499"/>
            </a:xfrm>
            <a:prstGeom prst="rect">
              <a:avLst/>
            </a:prstGeom>
            <a:solidFill>
              <a:srgbClr val="1CABE2">
                <a:alpha val="100000"/>
              </a:srgbClr>
            </a:solidFill>
          </p:spPr>
          <p:txBody>
            <a:bodyPr/>
            <a:lstStyle/>
            <a:p/>
          </p:txBody>
        </p:sp>
        <p:sp>
          <p:nvSpPr>
            <p:cNvPr id="29" name="rc29"/>
            <p:cNvSpPr/>
            <p:nvPr/>
          </p:nvSpPr>
          <p:spPr>
            <a:xfrm>
              <a:off x="2272817" y="4598998"/>
              <a:ext cx="425768" cy="410519"/>
            </a:xfrm>
            <a:prstGeom prst="rect">
              <a:avLst/>
            </a:prstGeom>
            <a:solidFill>
              <a:srgbClr val="1CABE2">
                <a:alpha val="100000"/>
              </a:srgbClr>
            </a:solidFill>
          </p:spPr>
          <p:txBody>
            <a:bodyPr/>
            <a:lstStyle/>
            <a:p/>
          </p:txBody>
        </p:sp>
        <p:sp>
          <p:nvSpPr>
            <p:cNvPr id="30" name="rc30"/>
            <p:cNvSpPr/>
            <p:nvPr/>
          </p:nvSpPr>
          <p:spPr>
            <a:xfrm>
              <a:off x="2745893" y="4953537"/>
              <a:ext cx="425768" cy="55979"/>
            </a:xfrm>
            <a:prstGeom prst="rect">
              <a:avLst/>
            </a:prstGeom>
            <a:solidFill>
              <a:srgbClr val="1CABE2">
                <a:alpha val="100000"/>
              </a:srgbClr>
            </a:solidFill>
          </p:spPr>
          <p:txBody>
            <a:bodyPr/>
            <a:lstStyle/>
            <a:p/>
          </p:txBody>
        </p:sp>
        <p:sp>
          <p:nvSpPr>
            <p:cNvPr id="31" name="rc31"/>
            <p:cNvSpPr/>
            <p:nvPr/>
          </p:nvSpPr>
          <p:spPr>
            <a:xfrm>
              <a:off x="3218969" y="4151159"/>
              <a:ext cx="425768" cy="858358"/>
            </a:xfrm>
            <a:prstGeom prst="rect">
              <a:avLst/>
            </a:prstGeom>
            <a:solidFill>
              <a:srgbClr val="1CABE2">
                <a:alpha val="100000"/>
              </a:srgbClr>
            </a:solidFill>
          </p:spPr>
          <p:txBody>
            <a:bodyPr/>
            <a:lstStyle/>
            <a:p/>
          </p:txBody>
        </p:sp>
        <p:sp>
          <p:nvSpPr>
            <p:cNvPr id="32" name="rc32"/>
            <p:cNvSpPr/>
            <p:nvPr/>
          </p:nvSpPr>
          <p:spPr>
            <a:xfrm>
              <a:off x="3692046" y="4300438"/>
              <a:ext cx="425768" cy="709078"/>
            </a:xfrm>
            <a:prstGeom prst="rect">
              <a:avLst/>
            </a:prstGeom>
            <a:solidFill>
              <a:srgbClr val="1CABE2">
                <a:alpha val="100000"/>
              </a:srgbClr>
            </a:solidFill>
          </p:spPr>
          <p:txBody>
            <a:bodyPr/>
            <a:lstStyle/>
            <a:p/>
          </p:txBody>
        </p:sp>
        <p:sp>
          <p:nvSpPr>
            <p:cNvPr id="33" name="rc33"/>
            <p:cNvSpPr/>
            <p:nvPr/>
          </p:nvSpPr>
          <p:spPr>
            <a:xfrm>
              <a:off x="4165122" y="4636318"/>
              <a:ext cx="425768" cy="373199"/>
            </a:xfrm>
            <a:prstGeom prst="rect">
              <a:avLst/>
            </a:prstGeom>
            <a:solidFill>
              <a:srgbClr val="1CABE2">
                <a:alpha val="100000"/>
              </a:srgbClr>
            </a:solidFill>
          </p:spPr>
          <p:txBody>
            <a:bodyPr/>
            <a:lstStyle/>
            <a:p/>
          </p:txBody>
        </p:sp>
        <p:sp>
          <p:nvSpPr>
            <p:cNvPr id="34" name="rc34"/>
            <p:cNvSpPr/>
            <p:nvPr/>
          </p:nvSpPr>
          <p:spPr>
            <a:xfrm>
              <a:off x="4638198" y="4897557"/>
              <a:ext cx="425768" cy="111959"/>
            </a:xfrm>
            <a:prstGeom prst="rect">
              <a:avLst/>
            </a:prstGeom>
            <a:solidFill>
              <a:srgbClr val="1CABE2">
                <a:alpha val="100000"/>
              </a:srgbClr>
            </a:solidFill>
          </p:spPr>
          <p:txBody>
            <a:bodyPr/>
            <a:lstStyle/>
            <a:p/>
          </p:txBody>
        </p:sp>
        <p:sp>
          <p:nvSpPr>
            <p:cNvPr id="35" name="rc35"/>
            <p:cNvSpPr/>
            <p:nvPr/>
          </p:nvSpPr>
          <p:spPr>
            <a:xfrm>
              <a:off x="5584350" y="4934877"/>
              <a:ext cx="425768" cy="74639"/>
            </a:xfrm>
            <a:prstGeom prst="rect">
              <a:avLst/>
            </a:prstGeom>
            <a:solidFill>
              <a:srgbClr val="1CABE2">
                <a:alpha val="100000"/>
              </a:srgbClr>
            </a:solidFill>
          </p:spPr>
          <p:txBody>
            <a:bodyPr/>
            <a:lstStyle/>
            <a:p/>
          </p:txBody>
        </p:sp>
        <p:sp>
          <p:nvSpPr>
            <p:cNvPr id="36" name="rc36"/>
            <p:cNvSpPr/>
            <p:nvPr/>
          </p:nvSpPr>
          <p:spPr>
            <a:xfrm>
              <a:off x="6057427" y="4804257"/>
              <a:ext cx="425768" cy="205259"/>
            </a:xfrm>
            <a:prstGeom prst="rect">
              <a:avLst/>
            </a:prstGeom>
            <a:solidFill>
              <a:srgbClr val="1CABE2">
                <a:alpha val="100000"/>
              </a:srgbClr>
            </a:solidFill>
          </p:spPr>
          <p:txBody>
            <a:bodyPr/>
            <a:lstStyle/>
            <a:p/>
          </p:txBody>
        </p:sp>
        <p:sp>
          <p:nvSpPr>
            <p:cNvPr id="37" name="rc37"/>
            <p:cNvSpPr/>
            <p:nvPr/>
          </p:nvSpPr>
          <p:spPr>
            <a:xfrm>
              <a:off x="6530503" y="4319098"/>
              <a:ext cx="425768" cy="690418"/>
            </a:xfrm>
            <a:prstGeom prst="rect">
              <a:avLst/>
            </a:prstGeom>
            <a:solidFill>
              <a:srgbClr val="1CABE2">
                <a:alpha val="100000"/>
              </a:srgbClr>
            </a:solidFill>
          </p:spPr>
          <p:txBody>
            <a:bodyPr/>
            <a:lstStyle/>
            <a:p/>
          </p:txBody>
        </p:sp>
        <p:sp>
          <p:nvSpPr>
            <p:cNvPr id="38" name="rc38"/>
            <p:cNvSpPr/>
            <p:nvPr/>
          </p:nvSpPr>
          <p:spPr>
            <a:xfrm>
              <a:off x="7003579" y="4841577"/>
              <a:ext cx="425768" cy="167939"/>
            </a:xfrm>
            <a:prstGeom prst="rect">
              <a:avLst/>
            </a:prstGeom>
            <a:solidFill>
              <a:srgbClr val="1CABE2">
                <a:alpha val="100000"/>
              </a:srgbClr>
            </a:solidFill>
          </p:spPr>
          <p:txBody>
            <a:bodyPr/>
            <a:lstStyle/>
            <a:p/>
          </p:txBody>
        </p:sp>
        <p:sp>
          <p:nvSpPr>
            <p:cNvPr id="39" name="pl39"/>
            <p:cNvSpPr/>
            <p:nvPr/>
          </p:nvSpPr>
          <p:spPr>
            <a:xfrm>
              <a:off x="1066473" y="1900767"/>
              <a:ext cx="6149990" cy="158609"/>
            </a:xfrm>
            <a:custGeom>
              <a:avLst/>
              <a:pathLst>
                <a:path w="6149990" h="158609">
                  <a:moveTo>
                    <a:pt x="0" y="31721"/>
                  </a:moveTo>
                  <a:lnTo>
                    <a:pt x="473076" y="31721"/>
                  </a:lnTo>
                  <a:lnTo>
                    <a:pt x="946152" y="31721"/>
                  </a:lnTo>
                  <a:lnTo>
                    <a:pt x="1419228" y="0"/>
                  </a:lnTo>
                  <a:lnTo>
                    <a:pt x="1892304" y="31721"/>
                  </a:lnTo>
                  <a:lnTo>
                    <a:pt x="2365380" y="31721"/>
                  </a:lnTo>
                  <a:lnTo>
                    <a:pt x="2838457" y="31721"/>
                  </a:lnTo>
                  <a:lnTo>
                    <a:pt x="3311533" y="31721"/>
                  </a:lnTo>
                  <a:lnTo>
                    <a:pt x="3784609" y="31721"/>
                  </a:lnTo>
                  <a:lnTo>
                    <a:pt x="4257685" y="31721"/>
                  </a:lnTo>
                  <a:lnTo>
                    <a:pt x="4730761" y="158609"/>
                  </a:lnTo>
                  <a:lnTo>
                    <a:pt x="5203838" y="158609"/>
                  </a:lnTo>
                  <a:lnTo>
                    <a:pt x="5676914" y="158609"/>
                  </a:lnTo>
                  <a:lnTo>
                    <a:pt x="6149990" y="158609"/>
                  </a:lnTo>
                </a:path>
              </a:pathLst>
            </a:custGeom>
            <a:ln w="27101" cap="flat">
              <a:solidFill>
                <a:srgbClr val="00833D">
                  <a:alpha val="100000"/>
                </a:srgbClr>
              </a:solidFill>
              <a:prstDash val="solid"/>
              <a:round/>
            </a:ln>
          </p:spPr>
          <p:txBody>
            <a:bodyPr/>
            <a:lstStyle/>
            <a:p/>
          </p:txBody>
        </p:sp>
        <p:sp>
          <p:nvSpPr>
            <p:cNvPr id="40" name="pl40"/>
            <p:cNvSpPr/>
            <p:nvPr/>
          </p:nvSpPr>
          <p:spPr>
            <a:xfrm>
              <a:off x="1066473" y="1995933"/>
              <a:ext cx="6149990" cy="126887"/>
            </a:xfrm>
            <a:custGeom>
              <a:avLst/>
              <a:pathLst>
                <a:path w="6149990" h="126887">
                  <a:moveTo>
                    <a:pt x="0" y="0"/>
                  </a:moveTo>
                  <a:lnTo>
                    <a:pt x="473076" y="0"/>
                  </a:lnTo>
                  <a:lnTo>
                    <a:pt x="946152" y="0"/>
                  </a:lnTo>
                  <a:lnTo>
                    <a:pt x="1419228" y="0"/>
                  </a:lnTo>
                  <a:lnTo>
                    <a:pt x="1892304" y="0"/>
                  </a:lnTo>
                  <a:lnTo>
                    <a:pt x="2365380" y="0"/>
                  </a:lnTo>
                  <a:lnTo>
                    <a:pt x="2838457" y="31721"/>
                  </a:lnTo>
                  <a:lnTo>
                    <a:pt x="3311533" y="63443"/>
                  </a:lnTo>
                  <a:lnTo>
                    <a:pt x="3784609" y="95165"/>
                  </a:lnTo>
                  <a:lnTo>
                    <a:pt x="4257685" y="126887"/>
                  </a:lnTo>
                  <a:lnTo>
                    <a:pt x="4730761" y="126887"/>
                  </a:lnTo>
                  <a:lnTo>
                    <a:pt x="5203838" y="95165"/>
                  </a:lnTo>
                  <a:lnTo>
                    <a:pt x="5676914" y="95165"/>
                  </a:lnTo>
                  <a:lnTo>
                    <a:pt x="6149990" y="31721"/>
                  </a:lnTo>
                </a:path>
              </a:pathLst>
            </a:custGeom>
            <a:ln w="27101" cap="flat">
              <a:solidFill>
                <a:srgbClr val="002759">
                  <a:alpha val="100000"/>
                </a:srgbClr>
              </a:solidFill>
              <a:prstDash val="solid"/>
              <a:round/>
            </a:ln>
          </p:spPr>
          <p:txBody>
            <a:bodyPr/>
            <a:lstStyle/>
            <a:p/>
          </p:txBody>
        </p:sp>
        <p:sp>
          <p:nvSpPr>
            <p:cNvPr id="41" name="pt41"/>
            <p:cNvSpPr/>
            <p:nvPr/>
          </p:nvSpPr>
          <p:spPr>
            <a:xfrm>
              <a:off x="1034872" y="190088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1507948" y="190088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1981024" y="190088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454100" y="18691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927176" y="190088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400253" y="190088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873329" y="190088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4346405" y="190088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4819481" y="190088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5292557" y="190088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5765633" y="202777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6238710" y="202777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6711786" y="202777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7184862" y="202777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1034872" y="19643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1507948" y="19643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1981024" y="19643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2454100" y="19643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2927176" y="19643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400253" y="19643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873329" y="199605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4346405" y="202777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4819481" y="205949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5292557" y="209121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5765633" y="209121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6238710" y="205949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6711786" y="205949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7184862" y="199605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tx69"/>
            <p:cNvSpPr/>
            <p:nvPr/>
          </p:nvSpPr>
          <p:spPr>
            <a:xfrm>
              <a:off x="1000154" y="4301157"/>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31</a:t>
              </a:r>
            </a:p>
          </p:txBody>
        </p:sp>
        <p:sp>
          <p:nvSpPr>
            <p:cNvPr id="70" name="tx70"/>
            <p:cNvSpPr/>
            <p:nvPr/>
          </p:nvSpPr>
          <p:spPr>
            <a:xfrm>
              <a:off x="1473230" y="3928016"/>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51</a:t>
              </a:r>
            </a:p>
          </p:txBody>
        </p:sp>
        <p:sp>
          <p:nvSpPr>
            <p:cNvPr id="71" name="tx71"/>
            <p:cNvSpPr/>
            <p:nvPr/>
          </p:nvSpPr>
          <p:spPr>
            <a:xfrm>
              <a:off x="1946307" y="4413175"/>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25</a:t>
              </a:r>
            </a:p>
          </p:txBody>
        </p:sp>
        <p:sp>
          <p:nvSpPr>
            <p:cNvPr id="72" name="tx72"/>
            <p:cNvSpPr/>
            <p:nvPr/>
          </p:nvSpPr>
          <p:spPr>
            <a:xfrm>
              <a:off x="2419383" y="4470611"/>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22</a:t>
              </a:r>
            </a:p>
          </p:txBody>
        </p:sp>
        <p:sp>
          <p:nvSpPr>
            <p:cNvPr id="73" name="tx73"/>
            <p:cNvSpPr/>
            <p:nvPr/>
          </p:nvSpPr>
          <p:spPr>
            <a:xfrm>
              <a:off x="2925618" y="4823636"/>
              <a:ext cx="66318"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a:t>
              </a:r>
            </a:p>
          </p:txBody>
        </p:sp>
        <p:sp>
          <p:nvSpPr>
            <p:cNvPr id="74" name="tx74"/>
            <p:cNvSpPr/>
            <p:nvPr/>
          </p:nvSpPr>
          <p:spPr>
            <a:xfrm>
              <a:off x="3365535" y="4021316"/>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46</a:t>
              </a:r>
            </a:p>
          </p:txBody>
        </p:sp>
        <p:sp>
          <p:nvSpPr>
            <p:cNvPr id="75" name="tx75"/>
            <p:cNvSpPr/>
            <p:nvPr/>
          </p:nvSpPr>
          <p:spPr>
            <a:xfrm>
              <a:off x="3838611" y="4170538"/>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38</a:t>
              </a:r>
            </a:p>
          </p:txBody>
        </p:sp>
        <p:sp>
          <p:nvSpPr>
            <p:cNvPr id="76" name="tx76"/>
            <p:cNvSpPr/>
            <p:nvPr/>
          </p:nvSpPr>
          <p:spPr>
            <a:xfrm>
              <a:off x="4311688" y="4506475"/>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20</a:t>
              </a:r>
            </a:p>
          </p:txBody>
        </p:sp>
        <p:sp>
          <p:nvSpPr>
            <p:cNvPr id="77" name="tx77"/>
            <p:cNvSpPr/>
            <p:nvPr/>
          </p:nvSpPr>
          <p:spPr>
            <a:xfrm>
              <a:off x="4817923" y="4767715"/>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a:t>
              </a:r>
            </a:p>
          </p:txBody>
        </p:sp>
        <p:sp>
          <p:nvSpPr>
            <p:cNvPr id="78" name="tx78"/>
            <p:cNvSpPr/>
            <p:nvPr/>
          </p:nvSpPr>
          <p:spPr>
            <a:xfrm>
              <a:off x="5764075" y="4806840"/>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79" name="tx79"/>
            <p:cNvSpPr/>
            <p:nvPr/>
          </p:nvSpPr>
          <p:spPr>
            <a:xfrm>
              <a:off x="6203992" y="4675871"/>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a:t>
              </a:r>
            </a:p>
          </p:txBody>
        </p:sp>
        <p:sp>
          <p:nvSpPr>
            <p:cNvPr id="80" name="tx80"/>
            <p:cNvSpPr/>
            <p:nvPr/>
          </p:nvSpPr>
          <p:spPr>
            <a:xfrm>
              <a:off x="6677068" y="4189198"/>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37</a:t>
              </a:r>
            </a:p>
          </p:txBody>
        </p:sp>
        <p:sp>
          <p:nvSpPr>
            <p:cNvPr id="81" name="tx81"/>
            <p:cNvSpPr/>
            <p:nvPr/>
          </p:nvSpPr>
          <p:spPr>
            <a:xfrm>
              <a:off x="7183304" y="4711735"/>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a:t>
              </a:r>
            </a:p>
          </p:txBody>
        </p:sp>
        <p:sp>
          <p:nvSpPr>
            <p:cNvPr id="82" name="pl82"/>
            <p:cNvSpPr/>
            <p:nvPr/>
          </p:nvSpPr>
          <p:spPr>
            <a:xfrm>
              <a:off x="7233762" y="2063189"/>
              <a:ext cx="628541" cy="138532"/>
            </a:xfrm>
            <a:custGeom>
              <a:avLst/>
              <a:pathLst>
                <a:path w="628541" h="138532">
                  <a:moveTo>
                    <a:pt x="628541" y="138532"/>
                  </a:moveTo>
                  <a:lnTo>
                    <a:pt x="0" y="0"/>
                  </a:lnTo>
                </a:path>
              </a:pathLst>
            </a:custGeom>
          </p:spPr>
          <p:txBody>
            <a:bodyPr/>
            <a:lstStyle/>
            <a:p/>
          </p:txBody>
        </p:sp>
        <p:sp>
          <p:nvSpPr>
            <p:cNvPr id="83" name="pl83"/>
            <p:cNvSpPr/>
            <p:nvPr/>
          </p:nvSpPr>
          <p:spPr>
            <a:xfrm>
              <a:off x="7234972" y="1946055"/>
              <a:ext cx="627331" cy="79260"/>
            </a:xfrm>
            <a:custGeom>
              <a:avLst/>
              <a:pathLst>
                <a:path w="627331" h="79260">
                  <a:moveTo>
                    <a:pt x="627331" y="0"/>
                  </a:moveTo>
                  <a:lnTo>
                    <a:pt x="0" y="79260"/>
                  </a:lnTo>
                </a:path>
              </a:pathLst>
            </a:custGeom>
          </p:spPr>
          <p:txBody>
            <a:bodyPr/>
            <a:lstStyle/>
            <a:p/>
          </p:txBody>
        </p:sp>
        <p:sp>
          <p:nvSpPr>
            <p:cNvPr id="84" name="pg84"/>
            <p:cNvSpPr/>
            <p:nvPr/>
          </p:nvSpPr>
          <p:spPr>
            <a:xfrm>
              <a:off x="7793724" y="2121212"/>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5" name="tx85"/>
            <p:cNvSpPr/>
            <p:nvPr/>
          </p:nvSpPr>
          <p:spPr>
            <a:xfrm>
              <a:off x="7816584" y="2162332"/>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93%</a:t>
              </a:r>
            </a:p>
          </p:txBody>
        </p:sp>
        <p:sp>
          <p:nvSpPr>
            <p:cNvPr id="86" name="pg86"/>
            <p:cNvSpPr/>
            <p:nvPr/>
          </p:nvSpPr>
          <p:spPr>
            <a:xfrm>
              <a:off x="7793724" y="1854357"/>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7" name="tx87"/>
            <p:cNvSpPr/>
            <p:nvPr/>
          </p:nvSpPr>
          <p:spPr>
            <a:xfrm>
              <a:off x="7816584" y="1895477"/>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94%</a:t>
              </a:r>
            </a:p>
          </p:txBody>
        </p:sp>
        <p:sp>
          <p:nvSpPr>
            <p:cNvPr id="88" name="rc88"/>
            <p:cNvSpPr/>
            <p:nvPr/>
          </p:nvSpPr>
          <p:spPr>
            <a:xfrm>
              <a:off x="782627" y="1578789"/>
              <a:ext cx="7853064" cy="3594096"/>
            </a:xfrm>
            <a:prstGeom prst="rect">
              <a:avLst/>
            </a:prstGeom>
            <a:ln w="13550" cap="rnd">
              <a:solidFill>
                <a:srgbClr val="BEBEBE">
                  <a:alpha val="100000"/>
                </a:srgbClr>
              </a:solidFill>
              <a:prstDash val="solid"/>
              <a:round/>
            </a:ln>
          </p:spPr>
          <p:txBody>
            <a:bodyPr/>
            <a:lstStyle/>
            <a:p/>
          </p:txBody>
        </p:sp>
        <p:sp>
          <p:nvSpPr>
            <p:cNvPr id="89" name="tx89"/>
            <p:cNvSpPr/>
            <p:nvPr/>
          </p:nvSpPr>
          <p:spPr>
            <a:xfrm>
              <a:off x="649366" y="4962140"/>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0" name="tx90"/>
            <p:cNvSpPr/>
            <p:nvPr/>
          </p:nvSpPr>
          <p:spPr>
            <a:xfrm>
              <a:off x="578734" y="402914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1" name="tx91"/>
            <p:cNvSpPr/>
            <p:nvPr/>
          </p:nvSpPr>
          <p:spPr>
            <a:xfrm>
              <a:off x="508103" y="3096144"/>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2" name="tx92"/>
            <p:cNvSpPr/>
            <p:nvPr/>
          </p:nvSpPr>
          <p:spPr>
            <a:xfrm>
              <a:off x="508103" y="2163145"/>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a:t>
              </a:r>
            </a:p>
          </p:txBody>
        </p:sp>
        <p:sp>
          <p:nvSpPr>
            <p:cNvPr id="93" name="tx93"/>
            <p:cNvSpPr/>
            <p:nvPr/>
          </p:nvSpPr>
          <p:spPr>
            <a:xfrm>
              <a:off x="8698322" y="4962140"/>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4" name="tx94"/>
            <p:cNvSpPr/>
            <p:nvPr/>
          </p:nvSpPr>
          <p:spPr>
            <a:xfrm>
              <a:off x="8698322" y="464492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5" name="tx95"/>
            <p:cNvSpPr/>
            <p:nvPr/>
          </p:nvSpPr>
          <p:spPr>
            <a:xfrm>
              <a:off x="8698322" y="432770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6" name="tx96"/>
            <p:cNvSpPr/>
            <p:nvPr/>
          </p:nvSpPr>
          <p:spPr>
            <a:xfrm>
              <a:off x="8698322" y="4010420"/>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7" name="tx97"/>
            <p:cNvSpPr/>
            <p:nvPr/>
          </p:nvSpPr>
          <p:spPr>
            <a:xfrm>
              <a:off x="8698322" y="36932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8" name="tx98"/>
            <p:cNvSpPr/>
            <p:nvPr/>
          </p:nvSpPr>
          <p:spPr>
            <a:xfrm>
              <a:off x="8698322" y="337604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9" name="tx99"/>
            <p:cNvSpPr/>
            <p:nvPr/>
          </p:nvSpPr>
          <p:spPr>
            <a:xfrm>
              <a:off x="8698322" y="30588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100" name="tx100"/>
            <p:cNvSpPr/>
            <p:nvPr/>
          </p:nvSpPr>
          <p:spPr>
            <a:xfrm>
              <a:off x="8698322" y="274160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1" name="tx101"/>
            <p:cNvSpPr/>
            <p:nvPr/>
          </p:nvSpPr>
          <p:spPr>
            <a:xfrm>
              <a:off x="8698322" y="24243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2" name="tx102"/>
            <p:cNvSpPr/>
            <p:nvPr/>
          </p:nvSpPr>
          <p:spPr>
            <a:xfrm>
              <a:off x="8698322" y="210716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3" name="tx103"/>
            <p:cNvSpPr/>
            <p:nvPr/>
          </p:nvSpPr>
          <p:spPr>
            <a:xfrm>
              <a:off x="8698322" y="178994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4" name="tx104"/>
            <p:cNvSpPr/>
            <p:nvPr/>
          </p:nvSpPr>
          <p:spPr>
            <a:xfrm rot="-5400000">
              <a:off x="924249"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5" name="tx105"/>
            <p:cNvSpPr/>
            <p:nvPr/>
          </p:nvSpPr>
          <p:spPr>
            <a:xfrm rot="-5400000">
              <a:off x="1397294" y="5330331"/>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6" name="tx106"/>
            <p:cNvSpPr/>
            <p:nvPr/>
          </p:nvSpPr>
          <p:spPr>
            <a:xfrm rot="-5400000">
              <a:off x="1870401"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7" name="tx107"/>
            <p:cNvSpPr/>
            <p:nvPr/>
          </p:nvSpPr>
          <p:spPr>
            <a:xfrm rot="-5400000">
              <a:off x="2343478"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8" name="tx108"/>
            <p:cNvSpPr/>
            <p:nvPr/>
          </p:nvSpPr>
          <p:spPr>
            <a:xfrm rot="-5400000">
              <a:off x="2816554"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9" name="tx109"/>
            <p:cNvSpPr/>
            <p:nvPr/>
          </p:nvSpPr>
          <p:spPr>
            <a:xfrm rot="-5400000">
              <a:off x="3289630"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10" name="tx110"/>
            <p:cNvSpPr/>
            <p:nvPr/>
          </p:nvSpPr>
          <p:spPr>
            <a:xfrm rot="-5400000">
              <a:off x="3762706"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1" name="tx111"/>
            <p:cNvSpPr/>
            <p:nvPr/>
          </p:nvSpPr>
          <p:spPr>
            <a:xfrm rot="-5400000">
              <a:off x="4235782"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2" name="tx112"/>
            <p:cNvSpPr/>
            <p:nvPr/>
          </p:nvSpPr>
          <p:spPr>
            <a:xfrm rot="-5400000">
              <a:off x="4708858"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3" name="tx113"/>
            <p:cNvSpPr/>
            <p:nvPr/>
          </p:nvSpPr>
          <p:spPr>
            <a:xfrm rot="-5400000">
              <a:off x="5181935"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4" name="tx114"/>
            <p:cNvSpPr/>
            <p:nvPr/>
          </p:nvSpPr>
          <p:spPr>
            <a:xfrm rot="-5400000">
              <a:off x="5655011"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5" name="tx115"/>
            <p:cNvSpPr/>
            <p:nvPr/>
          </p:nvSpPr>
          <p:spPr>
            <a:xfrm rot="-5400000">
              <a:off x="6128056" y="5330331"/>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6" name="tx116"/>
            <p:cNvSpPr/>
            <p:nvPr/>
          </p:nvSpPr>
          <p:spPr>
            <a:xfrm rot="-5400000">
              <a:off x="6601163"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7" name="tx117"/>
            <p:cNvSpPr/>
            <p:nvPr/>
          </p:nvSpPr>
          <p:spPr>
            <a:xfrm rot="-5400000">
              <a:off x="7074239" y="533036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18" name="tx118"/>
            <p:cNvSpPr/>
            <p:nvPr/>
          </p:nvSpPr>
          <p:spPr>
            <a:xfrm rot="-5400000">
              <a:off x="-415232" y="3324166"/>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9" name="tx119"/>
            <p:cNvSpPr/>
            <p:nvPr/>
          </p:nvSpPr>
          <p:spPr>
            <a:xfrm rot="5400000">
              <a:off x="8341156" y="3310284"/>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20" name="pl120"/>
            <p:cNvSpPr/>
            <p:nvPr/>
          </p:nvSpPr>
          <p:spPr>
            <a:xfrm>
              <a:off x="2659955"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1" name="pt121"/>
            <p:cNvSpPr/>
            <p:nvPr/>
          </p:nvSpPr>
          <p:spPr>
            <a:xfrm>
              <a:off x="2716136"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2" name="pl122"/>
            <p:cNvSpPr/>
            <p:nvPr/>
          </p:nvSpPr>
          <p:spPr>
            <a:xfrm>
              <a:off x="4020227"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3" name="pt123"/>
            <p:cNvSpPr/>
            <p:nvPr/>
          </p:nvSpPr>
          <p:spPr>
            <a:xfrm>
              <a:off x="4076408"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4" name="tx124"/>
            <p:cNvSpPr/>
            <p:nvPr/>
          </p:nvSpPr>
          <p:spPr>
            <a:xfrm>
              <a:off x="2927054"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5" name="tx125"/>
            <p:cNvSpPr/>
            <p:nvPr/>
          </p:nvSpPr>
          <p:spPr>
            <a:xfrm>
              <a:off x="4287327"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6" name="rc126"/>
            <p:cNvSpPr/>
            <p:nvPr/>
          </p:nvSpPr>
          <p:spPr>
            <a:xfrm>
              <a:off x="5576321" y="5900002"/>
              <a:ext cx="201456" cy="201456"/>
            </a:xfrm>
            <a:prstGeom prst="rect">
              <a:avLst/>
            </a:prstGeom>
            <a:solidFill>
              <a:srgbClr val="1CABE2">
                <a:alpha val="100000"/>
              </a:srgbClr>
            </a:solidFill>
          </p:spPr>
          <p:txBody>
            <a:bodyPr/>
            <a:lstStyle/>
            <a:p/>
          </p:txBody>
        </p:sp>
        <p:sp>
          <p:nvSpPr>
            <p:cNvPr id="127" name="tx127"/>
            <p:cNvSpPr/>
            <p:nvPr/>
          </p:nvSpPr>
          <p:spPr>
            <a:xfrm>
              <a:off x="5856366"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28" name="tx128"/>
            <p:cNvSpPr/>
            <p:nvPr/>
          </p:nvSpPr>
          <p:spPr>
            <a:xfrm>
              <a:off x="1977122" y="1334104"/>
              <a:ext cx="546407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Sweden, 2012-2025</a:t>
              </a:r>
            </a:p>
          </p:txBody>
        </p:sp>
        <p:sp>
          <p:nvSpPr>
            <p:cNvPr id="129" name="tx129"/>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0" name="tx130"/>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31" name="tx131"/>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2" name="tx132"/>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9 confirmed measles cases in Sweden. In the same year, MCV1 coverage was 93% and MCV2 coverage was 94%.
The number of cases in 2025 was 76% lower than in 2024 (n=37).
The highest number of measles cases was reported in 2013 (n=51). In this year, MCV1 coverage was 97%.</a:t>
            </a:r>
          </a:p>
        </p:txBody>
      </p:sp>
      <p:sp>
        <p:nvSpPr>
          <p:cNvPr id="13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Sweden saw a decrease in measles cases compared with 2024, while MCV1 coverage was 93% and MCV2 coverage was 94%.</a:t>
            </a:r>
          </a:p>
        </p:txBody>
      </p:sp>
      <p:grpSp xmlns:pic="http://schemas.openxmlformats.org/drawingml/2006/picture">
        <p:nvGrpSpPr>
          <p:cNvPr id="135" name=""/>
          <p:cNvGrpSpPr/>
          <p:nvPr/>
        </p:nvGrpSpPr>
        <p:grpSpPr>
          <a:xfrm>
            <a:off x="292608" y="1097280"/>
            <a:ext cx="8595360" cy="28575"/>
            <a:chOff x="292608" y="1097280"/>
            <a:chExt cx="8595360" cy="28575"/>
          </a:xfrm>
        </p:grpSpPr>
        <p:sp>
          <p:nvSpPr>
            <p:cNvPr id="13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74807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92433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10060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27687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33620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51247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68874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43464" y="4665697"/>
              <a:ext cx="3520101" cy="494238"/>
            </a:xfrm>
            <a:custGeom>
              <a:avLst/>
              <a:pathLst>
                <a:path w="3520101" h="494238">
                  <a:moveTo>
                    <a:pt x="0" y="494238"/>
                  </a:moveTo>
                  <a:lnTo>
                    <a:pt x="140804" y="494238"/>
                  </a:lnTo>
                  <a:lnTo>
                    <a:pt x="281608" y="494238"/>
                  </a:lnTo>
                  <a:lnTo>
                    <a:pt x="422412" y="494238"/>
                  </a:lnTo>
                  <a:lnTo>
                    <a:pt x="563216" y="494238"/>
                  </a:lnTo>
                  <a:lnTo>
                    <a:pt x="704020" y="329492"/>
                  </a:lnTo>
                  <a:lnTo>
                    <a:pt x="844824" y="329492"/>
                  </a:lnTo>
                  <a:lnTo>
                    <a:pt x="985628" y="329492"/>
                  </a:lnTo>
                  <a:lnTo>
                    <a:pt x="1126432" y="329492"/>
                  </a:lnTo>
                  <a:lnTo>
                    <a:pt x="1267236" y="329492"/>
                  </a:lnTo>
                  <a:lnTo>
                    <a:pt x="1408040" y="329492"/>
                  </a:lnTo>
                  <a:lnTo>
                    <a:pt x="1548844" y="329492"/>
                  </a:lnTo>
                  <a:lnTo>
                    <a:pt x="1689648" y="329492"/>
                  </a:lnTo>
                  <a:lnTo>
                    <a:pt x="1830452" y="329492"/>
                  </a:lnTo>
                  <a:lnTo>
                    <a:pt x="1971256" y="329492"/>
                  </a:lnTo>
                  <a:lnTo>
                    <a:pt x="2112061" y="329492"/>
                  </a:lnTo>
                  <a:lnTo>
                    <a:pt x="2252865" y="329492"/>
                  </a:lnTo>
                  <a:lnTo>
                    <a:pt x="2393669" y="164746"/>
                  </a:lnTo>
                  <a:lnTo>
                    <a:pt x="2534473" y="164746"/>
                  </a:lnTo>
                  <a:lnTo>
                    <a:pt x="2675277" y="494238"/>
                  </a:lnTo>
                  <a:lnTo>
                    <a:pt x="2816081" y="329492"/>
                  </a:lnTo>
                  <a:lnTo>
                    <a:pt x="2956885" y="494238"/>
                  </a:lnTo>
                  <a:lnTo>
                    <a:pt x="3097689" y="0"/>
                  </a:lnTo>
                  <a:lnTo>
                    <a:pt x="3238493" y="164746"/>
                  </a:lnTo>
                  <a:lnTo>
                    <a:pt x="3379297" y="329492"/>
                  </a:lnTo>
                  <a:lnTo>
                    <a:pt x="3520101" y="164746"/>
                  </a:lnTo>
                </a:path>
              </a:pathLst>
            </a:custGeom>
            <a:ln w="27101" cap="flat">
              <a:solidFill>
                <a:srgbClr val="0058AB">
                  <a:alpha val="80000"/>
                </a:srgbClr>
              </a:solidFill>
              <a:prstDash val="solid"/>
              <a:round/>
            </a:ln>
          </p:spPr>
          <p:txBody>
            <a:bodyPr/>
            <a:lstStyle/>
            <a:p/>
          </p:txBody>
        </p:sp>
        <p:sp>
          <p:nvSpPr>
            <p:cNvPr id="21" name="pl21"/>
            <p:cNvSpPr/>
            <p:nvPr/>
          </p:nvSpPr>
          <p:spPr>
            <a:xfrm>
              <a:off x="943464" y="3018234"/>
              <a:ext cx="3520101" cy="1482716"/>
            </a:xfrm>
            <a:custGeom>
              <a:avLst/>
              <a:pathLst>
                <a:path w="3520101" h="1482716">
                  <a:moveTo>
                    <a:pt x="0" y="0"/>
                  </a:moveTo>
                  <a:lnTo>
                    <a:pt x="140804" y="164746"/>
                  </a:lnTo>
                  <a:lnTo>
                    <a:pt x="281608" y="0"/>
                  </a:lnTo>
                  <a:lnTo>
                    <a:pt x="422412" y="329492"/>
                  </a:lnTo>
                  <a:lnTo>
                    <a:pt x="563216" y="494238"/>
                  </a:lnTo>
                  <a:lnTo>
                    <a:pt x="704020" y="329492"/>
                  </a:lnTo>
                  <a:lnTo>
                    <a:pt x="844824" y="494238"/>
                  </a:lnTo>
                  <a:lnTo>
                    <a:pt x="985628" y="494238"/>
                  </a:lnTo>
                  <a:lnTo>
                    <a:pt x="1126432" y="823731"/>
                  </a:lnTo>
                  <a:lnTo>
                    <a:pt x="1267236" y="988477"/>
                  </a:lnTo>
                  <a:lnTo>
                    <a:pt x="1408040" y="1153224"/>
                  </a:lnTo>
                  <a:lnTo>
                    <a:pt x="1548844" y="1153224"/>
                  </a:lnTo>
                  <a:lnTo>
                    <a:pt x="1689648" y="1153224"/>
                  </a:lnTo>
                  <a:lnTo>
                    <a:pt x="1830452" y="1153224"/>
                  </a:lnTo>
                  <a:lnTo>
                    <a:pt x="1971256" y="1317970"/>
                  </a:lnTo>
                  <a:lnTo>
                    <a:pt x="2112061" y="1317970"/>
                  </a:lnTo>
                  <a:lnTo>
                    <a:pt x="2252865" y="1317970"/>
                  </a:lnTo>
                  <a:lnTo>
                    <a:pt x="2393669" y="1317970"/>
                  </a:lnTo>
                  <a:lnTo>
                    <a:pt x="2534473" y="1482716"/>
                  </a:lnTo>
                  <a:lnTo>
                    <a:pt x="2675277" y="1482716"/>
                  </a:lnTo>
                  <a:lnTo>
                    <a:pt x="2816081" y="1317970"/>
                  </a:lnTo>
                  <a:lnTo>
                    <a:pt x="2956885" y="1153224"/>
                  </a:lnTo>
                  <a:lnTo>
                    <a:pt x="3097689" y="1153224"/>
                  </a:lnTo>
                  <a:lnTo>
                    <a:pt x="3238493" y="1153224"/>
                  </a:lnTo>
                  <a:lnTo>
                    <a:pt x="3379297" y="1317970"/>
                  </a:lnTo>
                  <a:lnTo>
                    <a:pt x="3520101" y="1317970"/>
                  </a:lnTo>
                </a:path>
              </a:pathLst>
            </a:custGeom>
            <a:ln w="27101" cap="flat">
              <a:solidFill>
                <a:srgbClr val="1CABE2">
                  <a:alpha val="80000"/>
                </a:srgbClr>
              </a:solidFill>
              <a:prstDash val="solid"/>
              <a:round/>
            </a:ln>
          </p:spPr>
          <p:txBody>
            <a:bodyPr/>
            <a:lstStyle/>
            <a:p/>
          </p:txBody>
        </p:sp>
        <p:sp>
          <p:nvSpPr>
            <p:cNvPr id="22" name="pl22"/>
            <p:cNvSpPr/>
            <p:nvPr/>
          </p:nvSpPr>
          <p:spPr>
            <a:xfrm>
              <a:off x="943464" y="4500951"/>
              <a:ext cx="3520101" cy="494238"/>
            </a:xfrm>
            <a:custGeom>
              <a:avLst/>
              <a:pathLst>
                <a:path w="3520101" h="494238">
                  <a:moveTo>
                    <a:pt x="0" y="0"/>
                  </a:moveTo>
                  <a:lnTo>
                    <a:pt x="140804" y="329492"/>
                  </a:lnTo>
                  <a:lnTo>
                    <a:pt x="281608" y="329492"/>
                  </a:lnTo>
                  <a:lnTo>
                    <a:pt x="422412" y="494238"/>
                  </a:lnTo>
                  <a:lnTo>
                    <a:pt x="563216" y="329492"/>
                  </a:lnTo>
                  <a:lnTo>
                    <a:pt x="704020" y="329492"/>
                  </a:lnTo>
                  <a:lnTo>
                    <a:pt x="844824" y="494238"/>
                  </a:lnTo>
                  <a:lnTo>
                    <a:pt x="985628" y="329492"/>
                  </a:lnTo>
                  <a:lnTo>
                    <a:pt x="1126432" y="494238"/>
                  </a:lnTo>
                  <a:lnTo>
                    <a:pt x="1267236" y="329492"/>
                  </a:lnTo>
                  <a:lnTo>
                    <a:pt x="1408040" y="329492"/>
                  </a:lnTo>
                  <a:lnTo>
                    <a:pt x="1548844" y="494238"/>
                  </a:lnTo>
                  <a:lnTo>
                    <a:pt x="1689648" y="329492"/>
                  </a:lnTo>
                  <a:lnTo>
                    <a:pt x="1830452" y="164746"/>
                  </a:lnTo>
                  <a:lnTo>
                    <a:pt x="1971256" y="329492"/>
                  </a:lnTo>
                  <a:lnTo>
                    <a:pt x="2112061" y="329492"/>
                  </a:lnTo>
                  <a:lnTo>
                    <a:pt x="2252865" y="329492"/>
                  </a:lnTo>
                  <a:lnTo>
                    <a:pt x="2393669" y="329492"/>
                  </a:lnTo>
                  <a:lnTo>
                    <a:pt x="2534473" y="329492"/>
                  </a:lnTo>
                  <a:lnTo>
                    <a:pt x="2675277" y="329492"/>
                  </a:lnTo>
                  <a:lnTo>
                    <a:pt x="2816081" y="329492"/>
                  </a:lnTo>
                  <a:lnTo>
                    <a:pt x="2956885" y="329492"/>
                  </a:lnTo>
                  <a:lnTo>
                    <a:pt x="3097689" y="164746"/>
                  </a:lnTo>
                  <a:lnTo>
                    <a:pt x="3238493" y="164746"/>
                  </a:lnTo>
                  <a:lnTo>
                    <a:pt x="3379297" y="164746"/>
                  </a:lnTo>
                  <a:lnTo>
                    <a:pt x="3520101" y="164746"/>
                  </a:lnTo>
                </a:path>
              </a:pathLst>
            </a:custGeom>
            <a:ln w="27101" cap="flat">
              <a:solidFill>
                <a:srgbClr val="00833D">
                  <a:alpha val="80000"/>
                </a:srgbClr>
              </a:solidFill>
              <a:prstDash val="solid"/>
              <a:round/>
            </a:ln>
          </p:spPr>
          <p:txBody>
            <a:bodyPr/>
            <a:lstStyle/>
            <a:p/>
          </p:txBody>
        </p:sp>
        <p:sp>
          <p:nvSpPr>
            <p:cNvPr id="23" name="pl23"/>
            <p:cNvSpPr/>
            <p:nvPr/>
          </p:nvSpPr>
          <p:spPr>
            <a:xfrm>
              <a:off x="943464" y="4665697"/>
              <a:ext cx="3520101" cy="494238"/>
            </a:xfrm>
            <a:custGeom>
              <a:avLst/>
              <a:pathLst>
                <a:path w="3520101" h="494238">
                  <a:moveTo>
                    <a:pt x="0" y="494238"/>
                  </a:moveTo>
                  <a:lnTo>
                    <a:pt x="140804" y="494238"/>
                  </a:lnTo>
                  <a:lnTo>
                    <a:pt x="281608" y="494238"/>
                  </a:lnTo>
                  <a:lnTo>
                    <a:pt x="422412" y="494238"/>
                  </a:lnTo>
                  <a:lnTo>
                    <a:pt x="563216" y="494238"/>
                  </a:lnTo>
                  <a:lnTo>
                    <a:pt x="704020" y="329492"/>
                  </a:lnTo>
                  <a:lnTo>
                    <a:pt x="844824" y="329492"/>
                  </a:lnTo>
                  <a:lnTo>
                    <a:pt x="985628" y="329492"/>
                  </a:lnTo>
                  <a:lnTo>
                    <a:pt x="1126432" y="329492"/>
                  </a:lnTo>
                  <a:lnTo>
                    <a:pt x="1267236" y="329492"/>
                  </a:lnTo>
                  <a:lnTo>
                    <a:pt x="1408040" y="329492"/>
                  </a:lnTo>
                  <a:lnTo>
                    <a:pt x="1548844" y="329492"/>
                  </a:lnTo>
                  <a:lnTo>
                    <a:pt x="1689648" y="329492"/>
                  </a:lnTo>
                  <a:lnTo>
                    <a:pt x="1830452" y="329492"/>
                  </a:lnTo>
                  <a:lnTo>
                    <a:pt x="1971256" y="329492"/>
                  </a:lnTo>
                  <a:lnTo>
                    <a:pt x="2112061" y="329492"/>
                  </a:lnTo>
                  <a:lnTo>
                    <a:pt x="2252865" y="329492"/>
                  </a:lnTo>
                  <a:lnTo>
                    <a:pt x="2393669" y="164746"/>
                  </a:lnTo>
                  <a:lnTo>
                    <a:pt x="2534473" y="164746"/>
                  </a:lnTo>
                  <a:lnTo>
                    <a:pt x="2675277" y="494238"/>
                  </a:lnTo>
                  <a:lnTo>
                    <a:pt x="2816081" y="329492"/>
                  </a:lnTo>
                  <a:lnTo>
                    <a:pt x="2956885" y="494238"/>
                  </a:lnTo>
                  <a:lnTo>
                    <a:pt x="3097689" y="0"/>
                  </a:lnTo>
                  <a:lnTo>
                    <a:pt x="3238493" y="164746"/>
                  </a:lnTo>
                  <a:lnTo>
                    <a:pt x="3379297" y="329492"/>
                  </a:lnTo>
                  <a:lnTo>
                    <a:pt x="3520101" y="164746"/>
                  </a:lnTo>
                </a:path>
              </a:pathLst>
            </a:custGeom>
            <a:ln w="43362" cap="flat">
              <a:solidFill>
                <a:srgbClr val="000000">
                  <a:alpha val="100000"/>
                </a:srgbClr>
              </a:solidFill>
              <a:prstDash val="solid"/>
              <a:round/>
            </a:ln>
          </p:spPr>
          <p:txBody>
            <a:bodyPr/>
            <a:lstStyle/>
            <a:p/>
          </p:txBody>
        </p:sp>
        <p:sp>
          <p:nvSpPr>
            <p:cNvPr id="24" name="pl24"/>
            <p:cNvSpPr/>
            <p:nvPr/>
          </p:nvSpPr>
          <p:spPr>
            <a:xfrm>
              <a:off x="943464" y="4665697"/>
              <a:ext cx="3520101" cy="494238"/>
            </a:xfrm>
            <a:custGeom>
              <a:avLst/>
              <a:pathLst>
                <a:path w="3520101" h="494238">
                  <a:moveTo>
                    <a:pt x="0" y="494238"/>
                  </a:moveTo>
                  <a:lnTo>
                    <a:pt x="140804" y="494238"/>
                  </a:lnTo>
                  <a:lnTo>
                    <a:pt x="281608" y="494238"/>
                  </a:lnTo>
                  <a:lnTo>
                    <a:pt x="422412" y="494238"/>
                  </a:lnTo>
                  <a:lnTo>
                    <a:pt x="563216" y="494238"/>
                  </a:lnTo>
                  <a:lnTo>
                    <a:pt x="704020" y="329492"/>
                  </a:lnTo>
                  <a:lnTo>
                    <a:pt x="844824" y="329492"/>
                  </a:lnTo>
                  <a:lnTo>
                    <a:pt x="985628" y="329492"/>
                  </a:lnTo>
                  <a:lnTo>
                    <a:pt x="1126432" y="329492"/>
                  </a:lnTo>
                  <a:lnTo>
                    <a:pt x="1267236" y="329492"/>
                  </a:lnTo>
                  <a:lnTo>
                    <a:pt x="1408040" y="329492"/>
                  </a:lnTo>
                  <a:lnTo>
                    <a:pt x="1548844" y="329492"/>
                  </a:lnTo>
                  <a:lnTo>
                    <a:pt x="1689648" y="329492"/>
                  </a:lnTo>
                  <a:lnTo>
                    <a:pt x="1830452" y="329492"/>
                  </a:lnTo>
                  <a:lnTo>
                    <a:pt x="1971256" y="329492"/>
                  </a:lnTo>
                  <a:lnTo>
                    <a:pt x="2112061" y="329492"/>
                  </a:lnTo>
                  <a:lnTo>
                    <a:pt x="2252865" y="329492"/>
                  </a:lnTo>
                  <a:lnTo>
                    <a:pt x="2393669" y="164746"/>
                  </a:lnTo>
                  <a:lnTo>
                    <a:pt x="2534473" y="164746"/>
                  </a:lnTo>
                  <a:lnTo>
                    <a:pt x="2675277" y="494238"/>
                  </a:lnTo>
                  <a:lnTo>
                    <a:pt x="2816081" y="329492"/>
                  </a:lnTo>
                  <a:lnTo>
                    <a:pt x="2956885" y="494238"/>
                  </a:lnTo>
                  <a:lnTo>
                    <a:pt x="3097689" y="0"/>
                  </a:lnTo>
                  <a:lnTo>
                    <a:pt x="3238493" y="164746"/>
                  </a:lnTo>
                  <a:lnTo>
                    <a:pt x="3379297" y="329492"/>
                  </a:lnTo>
                  <a:lnTo>
                    <a:pt x="3520101" y="164746"/>
                  </a:lnTo>
                </a:path>
              </a:pathLst>
            </a:custGeom>
            <a:ln w="27101" cap="flat">
              <a:solidFill>
                <a:srgbClr val="0058AB">
                  <a:alpha val="100000"/>
                </a:srgbClr>
              </a:solidFill>
              <a:prstDash val="solid"/>
              <a:round/>
            </a:ln>
          </p:spPr>
          <p:txBody>
            <a:bodyPr/>
            <a:lstStyle/>
            <a:p/>
          </p:txBody>
        </p:sp>
        <p:sp>
          <p:nvSpPr>
            <p:cNvPr id="25" name="pl25"/>
            <p:cNvSpPr/>
            <p:nvPr/>
          </p:nvSpPr>
          <p:spPr>
            <a:xfrm>
              <a:off x="76745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6" name="pl26"/>
            <p:cNvSpPr/>
            <p:nvPr/>
          </p:nvSpPr>
          <p:spPr>
            <a:xfrm>
              <a:off x="943464"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47484" y="4500951"/>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351504" y="4500951"/>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055525" y="4500951"/>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618741"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22761" y="4500951"/>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3565" y="4336204"/>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84975"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915328"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5" name="pg35"/>
            <p:cNvSpPr/>
            <p:nvPr/>
          </p:nvSpPr>
          <p:spPr>
            <a:xfrm>
              <a:off x="1588995" y="44343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19349" y="446444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7" name="pg37"/>
            <p:cNvSpPr/>
            <p:nvPr/>
          </p:nvSpPr>
          <p:spPr>
            <a:xfrm>
              <a:off x="2293016" y="44343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23369" y="446444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9" name="pg39"/>
            <p:cNvSpPr/>
            <p:nvPr/>
          </p:nvSpPr>
          <p:spPr>
            <a:xfrm>
              <a:off x="2997036" y="44343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027389" y="446444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1" name="pg41"/>
            <p:cNvSpPr/>
            <p:nvPr/>
          </p:nvSpPr>
          <p:spPr>
            <a:xfrm>
              <a:off x="3560252"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590606"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3" name="pg43"/>
            <p:cNvSpPr/>
            <p:nvPr/>
          </p:nvSpPr>
          <p:spPr>
            <a:xfrm>
              <a:off x="4264273" y="44343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94626" y="446444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5" name="pg45"/>
            <p:cNvSpPr/>
            <p:nvPr/>
          </p:nvSpPr>
          <p:spPr>
            <a:xfrm>
              <a:off x="4405077" y="426963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35430" y="429969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7" name="tx47"/>
            <p:cNvSpPr/>
            <p:nvPr/>
          </p:nvSpPr>
          <p:spPr>
            <a:xfrm>
              <a:off x="4523855" y="429714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23855" y="462520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49" name="tx49"/>
            <p:cNvSpPr/>
            <p:nvPr/>
          </p:nvSpPr>
          <p:spPr>
            <a:xfrm>
              <a:off x="641260"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641260" y="4295016"/>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1" name="tx51"/>
            <p:cNvSpPr/>
            <p:nvPr/>
          </p:nvSpPr>
          <p:spPr>
            <a:xfrm>
              <a:off x="577692" y="3469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2" name="tx52"/>
            <p:cNvSpPr/>
            <p:nvPr/>
          </p:nvSpPr>
          <p:spPr>
            <a:xfrm>
              <a:off x="577692" y="264610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3" name="tx53"/>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9" name="tx59"/>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0" name="tx60"/>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1" name="pl61"/>
            <p:cNvSpPr/>
            <p:nvPr/>
          </p:nvSpPr>
          <p:spPr>
            <a:xfrm>
              <a:off x="1259444"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259444"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122922"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2885377"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526544" y="6119132"/>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Sweden</a:t>
              </a:r>
            </a:p>
          </p:txBody>
        </p:sp>
        <p:sp>
          <p:nvSpPr>
            <p:cNvPr id="66" name="tx66"/>
            <p:cNvSpPr/>
            <p:nvPr/>
          </p:nvSpPr>
          <p:spPr>
            <a:xfrm>
              <a:off x="2390022"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152476" y="6093143"/>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8" name="tx68"/>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9" name="pl69"/>
            <p:cNvSpPr/>
            <p:nvPr/>
          </p:nvSpPr>
          <p:spPr>
            <a:xfrm>
              <a:off x="5132709" y="474807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392433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310060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227687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433620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351247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268874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08715" y="3841966"/>
              <a:ext cx="3520101" cy="1153224"/>
            </a:xfrm>
            <a:custGeom>
              <a:avLst/>
              <a:pathLst>
                <a:path w="3520101" h="1153224">
                  <a:moveTo>
                    <a:pt x="0" y="0"/>
                  </a:moveTo>
                  <a:lnTo>
                    <a:pt x="140804" y="494238"/>
                  </a:lnTo>
                  <a:lnTo>
                    <a:pt x="281608" y="658985"/>
                  </a:lnTo>
                  <a:lnTo>
                    <a:pt x="422412" y="658985"/>
                  </a:lnTo>
                  <a:lnTo>
                    <a:pt x="563216" y="823731"/>
                  </a:lnTo>
                  <a:lnTo>
                    <a:pt x="704020" y="823731"/>
                  </a:lnTo>
                  <a:lnTo>
                    <a:pt x="844824" y="988477"/>
                  </a:lnTo>
                  <a:lnTo>
                    <a:pt x="985628" y="823731"/>
                  </a:lnTo>
                  <a:lnTo>
                    <a:pt x="1126432" y="823731"/>
                  </a:lnTo>
                  <a:lnTo>
                    <a:pt x="1267236" y="988477"/>
                  </a:lnTo>
                  <a:lnTo>
                    <a:pt x="1408040" y="988477"/>
                  </a:lnTo>
                  <a:lnTo>
                    <a:pt x="1548844" y="988477"/>
                  </a:lnTo>
                  <a:lnTo>
                    <a:pt x="1689648" y="988477"/>
                  </a:lnTo>
                  <a:lnTo>
                    <a:pt x="1830452" y="988477"/>
                  </a:lnTo>
                  <a:lnTo>
                    <a:pt x="1971256" y="988477"/>
                  </a:lnTo>
                  <a:lnTo>
                    <a:pt x="2112061" y="1153224"/>
                  </a:lnTo>
                  <a:lnTo>
                    <a:pt x="2252865" y="988477"/>
                  </a:lnTo>
                  <a:lnTo>
                    <a:pt x="2393669" y="988477"/>
                  </a:lnTo>
                  <a:lnTo>
                    <a:pt x="2534473" y="988477"/>
                  </a:lnTo>
                  <a:lnTo>
                    <a:pt x="2675277" y="1153224"/>
                  </a:lnTo>
                  <a:lnTo>
                    <a:pt x="2816081" y="1153224"/>
                  </a:lnTo>
                  <a:lnTo>
                    <a:pt x="2956885" y="1153224"/>
                  </a:lnTo>
                  <a:lnTo>
                    <a:pt x="3097689" y="658985"/>
                  </a:lnTo>
                  <a:lnTo>
                    <a:pt x="3238493" y="823731"/>
                  </a:lnTo>
                  <a:lnTo>
                    <a:pt x="3379297" y="658985"/>
                  </a:lnTo>
                  <a:lnTo>
                    <a:pt x="3520101" y="658985"/>
                  </a:lnTo>
                </a:path>
              </a:pathLst>
            </a:custGeom>
            <a:ln w="27101" cap="flat">
              <a:solidFill>
                <a:srgbClr val="0058AB">
                  <a:alpha val="80000"/>
                </a:srgbClr>
              </a:solidFill>
              <a:prstDash val="solid"/>
              <a:round/>
            </a:ln>
          </p:spPr>
          <p:txBody>
            <a:bodyPr/>
            <a:lstStyle/>
            <a:p/>
          </p:txBody>
        </p:sp>
        <p:sp>
          <p:nvSpPr>
            <p:cNvPr id="85" name="pl85"/>
            <p:cNvSpPr/>
            <p:nvPr/>
          </p:nvSpPr>
          <p:spPr>
            <a:xfrm>
              <a:off x="5308715" y="2853488"/>
              <a:ext cx="3520101" cy="1482716"/>
            </a:xfrm>
            <a:custGeom>
              <a:avLst/>
              <a:pathLst>
                <a:path w="3520101" h="1482716">
                  <a:moveTo>
                    <a:pt x="0" y="0"/>
                  </a:moveTo>
                  <a:lnTo>
                    <a:pt x="140804" y="164746"/>
                  </a:lnTo>
                  <a:lnTo>
                    <a:pt x="281608" y="164746"/>
                  </a:lnTo>
                  <a:lnTo>
                    <a:pt x="422412" y="329492"/>
                  </a:lnTo>
                  <a:lnTo>
                    <a:pt x="563216" y="494238"/>
                  </a:lnTo>
                  <a:lnTo>
                    <a:pt x="704020" y="494238"/>
                  </a:lnTo>
                  <a:lnTo>
                    <a:pt x="844824" y="658985"/>
                  </a:lnTo>
                  <a:lnTo>
                    <a:pt x="985628" y="823731"/>
                  </a:lnTo>
                  <a:lnTo>
                    <a:pt x="1126432" y="988477"/>
                  </a:lnTo>
                  <a:lnTo>
                    <a:pt x="1267236" y="1153224"/>
                  </a:lnTo>
                  <a:lnTo>
                    <a:pt x="1408040" y="1317970"/>
                  </a:lnTo>
                  <a:lnTo>
                    <a:pt x="1548844" y="1317970"/>
                  </a:lnTo>
                  <a:lnTo>
                    <a:pt x="1689648" y="1317970"/>
                  </a:lnTo>
                  <a:lnTo>
                    <a:pt x="1830452" y="1317970"/>
                  </a:lnTo>
                  <a:lnTo>
                    <a:pt x="1971256" y="1317970"/>
                  </a:lnTo>
                  <a:lnTo>
                    <a:pt x="2112061" y="1482716"/>
                  </a:lnTo>
                  <a:lnTo>
                    <a:pt x="2252865" y="1317970"/>
                  </a:lnTo>
                  <a:lnTo>
                    <a:pt x="2393669" y="1317970"/>
                  </a:lnTo>
                  <a:lnTo>
                    <a:pt x="2534473" y="1482716"/>
                  </a:lnTo>
                  <a:lnTo>
                    <a:pt x="2675277" y="1482716"/>
                  </a:lnTo>
                  <a:lnTo>
                    <a:pt x="2816081" y="1482716"/>
                  </a:lnTo>
                  <a:lnTo>
                    <a:pt x="2956885" y="1317970"/>
                  </a:lnTo>
                  <a:lnTo>
                    <a:pt x="3097689" y="1153224"/>
                  </a:lnTo>
                  <a:lnTo>
                    <a:pt x="3238493" y="1153224"/>
                  </a:lnTo>
                  <a:lnTo>
                    <a:pt x="3379297" y="1317970"/>
                  </a:lnTo>
                  <a:lnTo>
                    <a:pt x="3520101" y="1317970"/>
                  </a:lnTo>
                </a:path>
              </a:pathLst>
            </a:custGeom>
            <a:ln w="27101" cap="flat">
              <a:solidFill>
                <a:srgbClr val="1CABE2">
                  <a:alpha val="80000"/>
                </a:srgbClr>
              </a:solidFill>
              <a:prstDash val="solid"/>
              <a:round/>
            </a:ln>
          </p:spPr>
          <p:txBody>
            <a:bodyPr/>
            <a:lstStyle/>
            <a:p/>
          </p:txBody>
        </p:sp>
        <p:sp>
          <p:nvSpPr>
            <p:cNvPr id="86" name="pl86"/>
            <p:cNvSpPr/>
            <p:nvPr/>
          </p:nvSpPr>
          <p:spPr>
            <a:xfrm>
              <a:off x="5308715" y="4336204"/>
              <a:ext cx="3520101" cy="329492"/>
            </a:xfrm>
            <a:custGeom>
              <a:avLst/>
              <a:pathLst>
                <a:path w="3520101" h="329492">
                  <a:moveTo>
                    <a:pt x="0" y="0"/>
                  </a:moveTo>
                  <a:lnTo>
                    <a:pt x="140804" y="0"/>
                  </a:lnTo>
                  <a:lnTo>
                    <a:pt x="281608" y="164746"/>
                  </a:lnTo>
                  <a:lnTo>
                    <a:pt x="422412" y="164746"/>
                  </a:lnTo>
                  <a:lnTo>
                    <a:pt x="563216" y="164746"/>
                  </a:lnTo>
                  <a:lnTo>
                    <a:pt x="704020" y="164746"/>
                  </a:lnTo>
                  <a:lnTo>
                    <a:pt x="844824" y="164746"/>
                  </a:lnTo>
                  <a:lnTo>
                    <a:pt x="985628" y="164746"/>
                  </a:lnTo>
                  <a:lnTo>
                    <a:pt x="1126432" y="164746"/>
                  </a:lnTo>
                  <a:lnTo>
                    <a:pt x="1267236" y="0"/>
                  </a:lnTo>
                  <a:lnTo>
                    <a:pt x="1408040" y="164746"/>
                  </a:lnTo>
                  <a:lnTo>
                    <a:pt x="1548844" y="164746"/>
                  </a:lnTo>
                  <a:lnTo>
                    <a:pt x="1689648" y="164746"/>
                  </a:lnTo>
                  <a:lnTo>
                    <a:pt x="1830452" y="329492"/>
                  </a:lnTo>
                  <a:lnTo>
                    <a:pt x="1971256" y="329492"/>
                  </a:lnTo>
                  <a:lnTo>
                    <a:pt x="2112061" y="329492"/>
                  </a:lnTo>
                  <a:lnTo>
                    <a:pt x="2252865" y="329492"/>
                  </a:lnTo>
                  <a:lnTo>
                    <a:pt x="2393669" y="329492"/>
                  </a:lnTo>
                  <a:lnTo>
                    <a:pt x="2534473" y="329492"/>
                  </a:lnTo>
                  <a:lnTo>
                    <a:pt x="2675277" y="329492"/>
                  </a:lnTo>
                  <a:lnTo>
                    <a:pt x="2816081" y="329492"/>
                  </a:lnTo>
                  <a:lnTo>
                    <a:pt x="2956885" y="329492"/>
                  </a:lnTo>
                  <a:lnTo>
                    <a:pt x="3097689" y="329492"/>
                  </a:lnTo>
                  <a:lnTo>
                    <a:pt x="3238493" y="329492"/>
                  </a:lnTo>
                  <a:lnTo>
                    <a:pt x="3379297" y="329492"/>
                  </a:lnTo>
                  <a:lnTo>
                    <a:pt x="3520101" y="329492"/>
                  </a:lnTo>
                </a:path>
              </a:pathLst>
            </a:custGeom>
            <a:ln w="27101" cap="flat">
              <a:solidFill>
                <a:srgbClr val="00833D">
                  <a:alpha val="80000"/>
                </a:srgbClr>
              </a:solidFill>
              <a:prstDash val="solid"/>
              <a:round/>
            </a:ln>
          </p:spPr>
          <p:txBody>
            <a:bodyPr/>
            <a:lstStyle/>
            <a:p/>
          </p:txBody>
        </p:sp>
        <p:sp>
          <p:nvSpPr>
            <p:cNvPr id="87" name="pl87"/>
            <p:cNvSpPr/>
            <p:nvPr/>
          </p:nvSpPr>
          <p:spPr>
            <a:xfrm>
              <a:off x="5308715" y="3841966"/>
              <a:ext cx="3520101" cy="1153224"/>
            </a:xfrm>
            <a:custGeom>
              <a:avLst/>
              <a:pathLst>
                <a:path w="3520101" h="1153224">
                  <a:moveTo>
                    <a:pt x="0" y="0"/>
                  </a:moveTo>
                  <a:lnTo>
                    <a:pt x="140804" y="494238"/>
                  </a:lnTo>
                  <a:lnTo>
                    <a:pt x="281608" y="658985"/>
                  </a:lnTo>
                  <a:lnTo>
                    <a:pt x="422412" y="658985"/>
                  </a:lnTo>
                  <a:lnTo>
                    <a:pt x="563216" y="823731"/>
                  </a:lnTo>
                  <a:lnTo>
                    <a:pt x="704020" y="823731"/>
                  </a:lnTo>
                  <a:lnTo>
                    <a:pt x="844824" y="988477"/>
                  </a:lnTo>
                  <a:lnTo>
                    <a:pt x="985628" y="823731"/>
                  </a:lnTo>
                  <a:lnTo>
                    <a:pt x="1126432" y="823731"/>
                  </a:lnTo>
                  <a:lnTo>
                    <a:pt x="1267236" y="988477"/>
                  </a:lnTo>
                  <a:lnTo>
                    <a:pt x="1408040" y="988477"/>
                  </a:lnTo>
                  <a:lnTo>
                    <a:pt x="1548844" y="988477"/>
                  </a:lnTo>
                  <a:lnTo>
                    <a:pt x="1689648" y="988477"/>
                  </a:lnTo>
                  <a:lnTo>
                    <a:pt x="1830452" y="988477"/>
                  </a:lnTo>
                  <a:lnTo>
                    <a:pt x="1971256" y="988477"/>
                  </a:lnTo>
                  <a:lnTo>
                    <a:pt x="2112061" y="1153224"/>
                  </a:lnTo>
                  <a:lnTo>
                    <a:pt x="2252865" y="988477"/>
                  </a:lnTo>
                  <a:lnTo>
                    <a:pt x="2393669" y="988477"/>
                  </a:lnTo>
                  <a:lnTo>
                    <a:pt x="2534473" y="988477"/>
                  </a:lnTo>
                  <a:lnTo>
                    <a:pt x="2675277" y="1153224"/>
                  </a:lnTo>
                  <a:lnTo>
                    <a:pt x="2816081" y="1153224"/>
                  </a:lnTo>
                  <a:lnTo>
                    <a:pt x="2956885" y="1153224"/>
                  </a:lnTo>
                  <a:lnTo>
                    <a:pt x="3097689" y="658985"/>
                  </a:lnTo>
                  <a:lnTo>
                    <a:pt x="3238493" y="823731"/>
                  </a:lnTo>
                  <a:lnTo>
                    <a:pt x="3379297" y="658985"/>
                  </a:lnTo>
                  <a:lnTo>
                    <a:pt x="3520101" y="658985"/>
                  </a:lnTo>
                </a:path>
              </a:pathLst>
            </a:custGeom>
            <a:ln w="43362" cap="flat">
              <a:solidFill>
                <a:srgbClr val="000000">
                  <a:alpha val="100000"/>
                </a:srgbClr>
              </a:solidFill>
              <a:prstDash val="solid"/>
              <a:round/>
            </a:ln>
          </p:spPr>
          <p:txBody>
            <a:bodyPr/>
            <a:lstStyle/>
            <a:p/>
          </p:txBody>
        </p:sp>
        <p:sp>
          <p:nvSpPr>
            <p:cNvPr id="88" name="pl88"/>
            <p:cNvSpPr/>
            <p:nvPr/>
          </p:nvSpPr>
          <p:spPr>
            <a:xfrm>
              <a:off x="5308715" y="3841966"/>
              <a:ext cx="3520101" cy="1153224"/>
            </a:xfrm>
            <a:custGeom>
              <a:avLst/>
              <a:pathLst>
                <a:path w="3520101" h="1153224">
                  <a:moveTo>
                    <a:pt x="0" y="0"/>
                  </a:moveTo>
                  <a:lnTo>
                    <a:pt x="140804" y="494238"/>
                  </a:lnTo>
                  <a:lnTo>
                    <a:pt x="281608" y="658985"/>
                  </a:lnTo>
                  <a:lnTo>
                    <a:pt x="422412" y="658985"/>
                  </a:lnTo>
                  <a:lnTo>
                    <a:pt x="563216" y="823731"/>
                  </a:lnTo>
                  <a:lnTo>
                    <a:pt x="704020" y="823731"/>
                  </a:lnTo>
                  <a:lnTo>
                    <a:pt x="844824" y="988477"/>
                  </a:lnTo>
                  <a:lnTo>
                    <a:pt x="985628" y="823731"/>
                  </a:lnTo>
                  <a:lnTo>
                    <a:pt x="1126432" y="823731"/>
                  </a:lnTo>
                  <a:lnTo>
                    <a:pt x="1267236" y="988477"/>
                  </a:lnTo>
                  <a:lnTo>
                    <a:pt x="1408040" y="988477"/>
                  </a:lnTo>
                  <a:lnTo>
                    <a:pt x="1548844" y="988477"/>
                  </a:lnTo>
                  <a:lnTo>
                    <a:pt x="1689648" y="988477"/>
                  </a:lnTo>
                  <a:lnTo>
                    <a:pt x="1830452" y="988477"/>
                  </a:lnTo>
                  <a:lnTo>
                    <a:pt x="1971256" y="988477"/>
                  </a:lnTo>
                  <a:lnTo>
                    <a:pt x="2112061" y="1153224"/>
                  </a:lnTo>
                  <a:lnTo>
                    <a:pt x="2252865" y="988477"/>
                  </a:lnTo>
                  <a:lnTo>
                    <a:pt x="2393669" y="988477"/>
                  </a:lnTo>
                  <a:lnTo>
                    <a:pt x="2534473" y="988477"/>
                  </a:lnTo>
                  <a:lnTo>
                    <a:pt x="2675277" y="1153224"/>
                  </a:lnTo>
                  <a:lnTo>
                    <a:pt x="2816081" y="1153224"/>
                  </a:lnTo>
                  <a:lnTo>
                    <a:pt x="2956885" y="1153224"/>
                  </a:lnTo>
                  <a:lnTo>
                    <a:pt x="3097689" y="658985"/>
                  </a:lnTo>
                  <a:lnTo>
                    <a:pt x="3238493" y="823731"/>
                  </a:lnTo>
                  <a:lnTo>
                    <a:pt x="3379297" y="658985"/>
                  </a:lnTo>
                  <a:lnTo>
                    <a:pt x="3520101" y="658985"/>
                  </a:lnTo>
                </a:path>
              </a:pathLst>
            </a:custGeom>
            <a:ln w="27101" cap="flat">
              <a:solidFill>
                <a:srgbClr val="0058AB">
                  <a:alpha val="100000"/>
                </a:srgbClr>
              </a:solidFill>
              <a:prstDash val="solid"/>
              <a:round/>
            </a:ln>
          </p:spPr>
          <p:txBody>
            <a:bodyPr/>
            <a:lstStyle/>
            <a:p/>
          </p:txBody>
        </p:sp>
        <p:sp>
          <p:nvSpPr>
            <p:cNvPr id="89" name="pl89"/>
            <p:cNvSpPr/>
            <p:nvPr/>
          </p:nvSpPr>
          <p:spPr>
            <a:xfrm>
              <a:off x="513270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0" name="pl90"/>
            <p:cNvSpPr/>
            <p:nvPr/>
          </p:nvSpPr>
          <p:spPr>
            <a:xfrm>
              <a:off x="5308715" y="334772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12735" y="4171458"/>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16755" y="4336204"/>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420776" y="4500951"/>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7983992" y="4500951"/>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8012" y="4006712"/>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28816" y="4006712"/>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50226" y="328116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280579" y="330998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99" name="pg99"/>
            <p:cNvSpPr/>
            <p:nvPr/>
          </p:nvSpPr>
          <p:spPr>
            <a:xfrm>
              <a:off x="5954246" y="41048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5984600" y="4133665"/>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1" name="pg101"/>
            <p:cNvSpPr/>
            <p:nvPr/>
          </p:nvSpPr>
          <p:spPr>
            <a:xfrm>
              <a:off x="6658267" y="426963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688620" y="429969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3" name="pg103"/>
            <p:cNvSpPr/>
            <p:nvPr/>
          </p:nvSpPr>
          <p:spPr>
            <a:xfrm>
              <a:off x="7362287" y="44343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392640" y="446444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5" name="pg105"/>
            <p:cNvSpPr/>
            <p:nvPr/>
          </p:nvSpPr>
          <p:spPr>
            <a:xfrm>
              <a:off x="7925503" y="44343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7955857" y="446444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7" name="pg107"/>
            <p:cNvSpPr/>
            <p:nvPr/>
          </p:nvSpPr>
          <p:spPr>
            <a:xfrm>
              <a:off x="8629524" y="394014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59877" y="3970499"/>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9" name="pg109"/>
            <p:cNvSpPr/>
            <p:nvPr/>
          </p:nvSpPr>
          <p:spPr>
            <a:xfrm>
              <a:off x="8770328" y="394014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800681" y="3970499"/>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11" name="tx111"/>
            <p:cNvSpPr/>
            <p:nvPr/>
          </p:nvSpPr>
          <p:spPr>
            <a:xfrm>
              <a:off x="8889106" y="41310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889106" y="462520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13" name="tx113"/>
            <p:cNvSpPr/>
            <p:nvPr/>
          </p:nvSpPr>
          <p:spPr>
            <a:xfrm>
              <a:off x="5006511"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4" name="tx114"/>
            <p:cNvSpPr/>
            <p:nvPr/>
          </p:nvSpPr>
          <p:spPr>
            <a:xfrm>
              <a:off x="5006511" y="4295016"/>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15" name="tx115"/>
            <p:cNvSpPr/>
            <p:nvPr/>
          </p:nvSpPr>
          <p:spPr>
            <a:xfrm>
              <a:off x="4942943" y="3469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6" name="tx116"/>
            <p:cNvSpPr/>
            <p:nvPr/>
          </p:nvSpPr>
          <p:spPr>
            <a:xfrm>
              <a:off x="4942943" y="264610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17" name="tx117"/>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3" name="tx123"/>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4" name="tx124"/>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5" name="pl125"/>
            <p:cNvSpPr/>
            <p:nvPr/>
          </p:nvSpPr>
          <p:spPr>
            <a:xfrm>
              <a:off x="5624695"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5624695"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488173"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250627"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5891795" y="6119132"/>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Sweden</a:t>
              </a:r>
            </a:p>
          </p:txBody>
        </p:sp>
        <p:sp>
          <p:nvSpPr>
            <p:cNvPr id="130" name="tx130"/>
            <p:cNvSpPr/>
            <p:nvPr/>
          </p:nvSpPr>
          <p:spPr>
            <a:xfrm>
              <a:off x="6755273"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517727" y="6093143"/>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32" name="tx132"/>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3" name="tx133"/>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4" name="tx134"/>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5" name="tx135"/>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2% of children who received DTP1 did not receive DTP3 (left), and 4% of children who received DTP1 did not receive MCV1 (right).
The low DTP drop-out rate implies good ability to provide a complete series of vaccines early in life. The low DTP-MCV drop-out rate implies good retention in immunization programmes and ability to provide a full course of vaccines in infancy (up to one year).
In 2025, Sweden DTP drop-out was lower than the global rate, while DTP-MCV drop-out was lower than the global rate.</a:t>
            </a:r>
          </a:p>
        </p:txBody>
      </p:sp>
      <p:sp>
        <p:nvSpPr>
          <p:cNvPr id="13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 and DTP3/MCV1 drop-out was low in Sweden, indicating good retention of children in immunization programmes, and current efforts to ensure follow up are successful.</a:t>
            </a:r>
          </a:p>
        </p:txBody>
      </p:sp>
      <p:grpSp xmlns:pic="http://schemas.openxmlformats.org/drawingml/2006/picture">
        <p:nvGrpSpPr>
          <p:cNvPr id="138" name=""/>
          <p:cNvGrpSpPr/>
          <p:nvPr/>
        </p:nvGrpSpPr>
        <p:grpSpPr>
          <a:xfrm>
            <a:off x="292608" y="1097280"/>
            <a:ext cx="8595360" cy="28575"/>
            <a:chOff x="292608" y="1097280"/>
            <a:chExt cx="8595360" cy="28575"/>
          </a:xfrm>
        </p:grpSpPr>
        <p:sp>
          <p:nvSpPr>
            <p:cNvPr id="13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558676"/>
              <a:ext cx="1793622" cy="93333"/>
            </a:xfrm>
            <a:custGeom>
              <a:avLst/>
              <a:pathLst>
                <a:path w="1793622" h="93333">
                  <a:moveTo>
                    <a:pt x="0" y="93333"/>
                  </a:moveTo>
                  <a:lnTo>
                    <a:pt x="85410" y="93333"/>
                  </a:lnTo>
                  <a:lnTo>
                    <a:pt x="170821" y="93333"/>
                  </a:lnTo>
                  <a:lnTo>
                    <a:pt x="256231" y="84848"/>
                  </a:lnTo>
                  <a:lnTo>
                    <a:pt x="341642" y="76363"/>
                  </a:lnTo>
                  <a:lnTo>
                    <a:pt x="427053" y="59393"/>
                  </a:lnTo>
                  <a:lnTo>
                    <a:pt x="512463" y="50909"/>
                  </a:lnTo>
                  <a:lnTo>
                    <a:pt x="597874" y="33939"/>
                  </a:lnTo>
                  <a:lnTo>
                    <a:pt x="683284" y="33939"/>
                  </a:lnTo>
                  <a:lnTo>
                    <a:pt x="768695" y="50909"/>
                  </a:lnTo>
                  <a:lnTo>
                    <a:pt x="854106" y="33939"/>
                  </a:lnTo>
                  <a:lnTo>
                    <a:pt x="939516" y="33939"/>
                  </a:lnTo>
                  <a:lnTo>
                    <a:pt x="1024927" y="25454"/>
                  </a:lnTo>
                  <a:lnTo>
                    <a:pt x="1110337" y="0"/>
                  </a:lnTo>
                  <a:lnTo>
                    <a:pt x="1195748" y="8484"/>
                  </a:lnTo>
                  <a:lnTo>
                    <a:pt x="1281159" y="25454"/>
                  </a:lnTo>
                  <a:lnTo>
                    <a:pt x="1366569" y="8484"/>
                  </a:lnTo>
                  <a:lnTo>
                    <a:pt x="1451980" y="16969"/>
                  </a:lnTo>
                  <a:lnTo>
                    <a:pt x="1537390" y="8484"/>
                  </a:lnTo>
                  <a:lnTo>
                    <a:pt x="1622801" y="16969"/>
                  </a:lnTo>
                  <a:lnTo>
                    <a:pt x="1708212" y="8484"/>
                  </a:lnTo>
                  <a:lnTo>
                    <a:pt x="1793622" y="25454"/>
                  </a:lnTo>
                </a:path>
              </a:pathLst>
            </a:custGeom>
            <a:ln w="27101" cap="flat">
              <a:solidFill>
                <a:srgbClr val="1CABE2">
                  <a:alpha val="100000"/>
                </a:srgbClr>
              </a:solidFill>
              <a:prstDash val="solid"/>
              <a:round/>
            </a:ln>
          </p:spPr>
          <p:txBody>
            <a:bodyPr/>
            <a:lstStyle/>
            <a:p/>
          </p:txBody>
        </p:sp>
        <p:sp>
          <p:nvSpPr>
            <p:cNvPr id="24" name="pt24"/>
            <p:cNvSpPr/>
            <p:nvPr/>
          </p:nvSpPr>
          <p:spPr>
            <a:xfrm>
              <a:off x="1038054" y="263395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63395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63395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6254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6169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26000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5915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57456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57456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5915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257456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57456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56607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540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5491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256607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404623" y="25491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255759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5491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55759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5491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56607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tx46"/>
            <p:cNvSpPr/>
            <p:nvPr/>
          </p:nvSpPr>
          <p:spPr>
            <a:xfrm>
              <a:off x="904174" y="255974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16</a:t>
              </a:r>
            </a:p>
          </p:txBody>
        </p:sp>
        <p:sp>
          <p:nvSpPr>
            <p:cNvPr id="47" name="tx47"/>
            <p:cNvSpPr/>
            <p:nvPr/>
          </p:nvSpPr>
          <p:spPr>
            <a:xfrm>
              <a:off x="2624645" y="243449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25</a:t>
              </a:r>
            </a:p>
          </p:txBody>
        </p:sp>
        <p:sp>
          <p:nvSpPr>
            <p:cNvPr id="48" name="pl48"/>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49" name="pl49"/>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0" name="pl50"/>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1" name="pl51"/>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2" name="pl52"/>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5" name="pl55"/>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6" name="pl56"/>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7" name="pl57"/>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8" name="pl58"/>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37263" y="3258884"/>
              <a:ext cx="854106" cy="25454"/>
            </a:xfrm>
            <a:custGeom>
              <a:avLst/>
              <a:pathLst>
                <a:path w="854106" h="25454">
                  <a:moveTo>
                    <a:pt x="0" y="0"/>
                  </a:moveTo>
                  <a:lnTo>
                    <a:pt x="85410" y="0"/>
                  </a:lnTo>
                  <a:lnTo>
                    <a:pt x="170821" y="0"/>
                  </a:lnTo>
                  <a:lnTo>
                    <a:pt x="256231" y="0"/>
                  </a:lnTo>
                  <a:lnTo>
                    <a:pt x="341642" y="8484"/>
                  </a:lnTo>
                  <a:lnTo>
                    <a:pt x="427053" y="8484"/>
                  </a:lnTo>
                  <a:lnTo>
                    <a:pt x="512463" y="8484"/>
                  </a:lnTo>
                  <a:lnTo>
                    <a:pt x="597874" y="16969"/>
                  </a:lnTo>
                  <a:lnTo>
                    <a:pt x="683284" y="25454"/>
                  </a:lnTo>
                  <a:lnTo>
                    <a:pt x="768695" y="16969"/>
                  </a:lnTo>
                  <a:lnTo>
                    <a:pt x="854106" y="16969"/>
                  </a:lnTo>
                </a:path>
              </a:pathLst>
            </a:custGeom>
            <a:ln w="27101" cap="flat">
              <a:solidFill>
                <a:srgbClr val="1CABE2">
                  <a:alpha val="100000"/>
                </a:srgbClr>
              </a:solidFill>
              <a:prstDash val="solid"/>
              <a:round/>
            </a:ln>
          </p:spPr>
          <p:txBody>
            <a:bodyPr/>
            <a:lstStyle/>
            <a:p/>
          </p:txBody>
        </p:sp>
        <p:sp>
          <p:nvSpPr>
            <p:cNvPr id="68" name="pt68"/>
            <p:cNvSpPr/>
            <p:nvPr/>
          </p:nvSpPr>
          <p:spPr>
            <a:xfrm>
              <a:off x="2319213"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69" name="pt69"/>
            <p:cNvSpPr/>
            <p:nvPr/>
          </p:nvSpPr>
          <p:spPr>
            <a:xfrm>
              <a:off x="2404623"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0" name="pt70"/>
            <p:cNvSpPr/>
            <p:nvPr/>
          </p:nvSpPr>
          <p:spPr>
            <a:xfrm>
              <a:off x="2490034"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1" name="pt71"/>
            <p:cNvSpPr/>
            <p:nvPr/>
          </p:nvSpPr>
          <p:spPr>
            <a:xfrm>
              <a:off x="2575444"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2" name="pt72"/>
            <p:cNvSpPr/>
            <p:nvPr/>
          </p:nvSpPr>
          <p:spPr>
            <a:xfrm>
              <a:off x="2660855"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3" name="pt73"/>
            <p:cNvSpPr/>
            <p:nvPr/>
          </p:nvSpPr>
          <p:spPr>
            <a:xfrm>
              <a:off x="2746266"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4" name="pt74"/>
            <p:cNvSpPr/>
            <p:nvPr/>
          </p:nvSpPr>
          <p:spPr>
            <a:xfrm>
              <a:off x="2831676"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917087"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3002498"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3087908"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3173319"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tx79"/>
            <p:cNvSpPr/>
            <p:nvPr/>
          </p:nvSpPr>
          <p:spPr>
            <a:xfrm>
              <a:off x="2185333" y="31666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0" name="tx80"/>
            <p:cNvSpPr/>
            <p:nvPr/>
          </p:nvSpPr>
          <p:spPr>
            <a:xfrm>
              <a:off x="3223926" y="31835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81" name="tx81"/>
            <p:cNvSpPr/>
            <p:nvPr/>
          </p:nvSpPr>
          <p:spPr>
            <a:xfrm>
              <a:off x="2624645" y="312621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82" name="tx82"/>
            <p:cNvSpPr/>
            <p:nvPr/>
          </p:nvSpPr>
          <p:spPr>
            <a:xfrm>
              <a:off x="3051698" y="313469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83" name="pl83"/>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4" name="pl84"/>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5" name="pl85"/>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6" name="pl86"/>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7" name="pl87"/>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8" name="pl88"/>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9" name="pl89"/>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0" name="pl90"/>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1" name="pl91"/>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2" name="pl92"/>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3" name="pl93"/>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4" name="pl94"/>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5" name="pl95"/>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2764316" y="4654849"/>
              <a:ext cx="427053" cy="59393"/>
            </a:xfrm>
            <a:custGeom>
              <a:avLst/>
              <a:pathLst>
                <a:path w="427053" h="59393">
                  <a:moveTo>
                    <a:pt x="0" y="50909"/>
                  </a:moveTo>
                  <a:lnTo>
                    <a:pt x="85410" y="42424"/>
                  </a:lnTo>
                  <a:lnTo>
                    <a:pt x="170821" y="59393"/>
                  </a:lnTo>
                  <a:lnTo>
                    <a:pt x="256231" y="42424"/>
                  </a:lnTo>
                  <a:lnTo>
                    <a:pt x="341642" y="33939"/>
                  </a:lnTo>
                  <a:lnTo>
                    <a:pt x="427053" y="0"/>
                  </a:lnTo>
                </a:path>
              </a:pathLst>
            </a:custGeom>
            <a:ln w="27101" cap="flat">
              <a:solidFill>
                <a:srgbClr val="1CABE2">
                  <a:alpha val="100000"/>
                </a:srgbClr>
              </a:solidFill>
              <a:prstDash val="solid"/>
              <a:round/>
            </a:ln>
          </p:spPr>
          <p:txBody>
            <a:bodyPr/>
            <a:lstStyle/>
            <a:p/>
          </p:txBody>
        </p:sp>
        <p:sp>
          <p:nvSpPr>
            <p:cNvPr id="103" name="pt103"/>
            <p:cNvSpPr/>
            <p:nvPr/>
          </p:nvSpPr>
          <p:spPr>
            <a:xfrm>
              <a:off x="2746266" y="46877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4" name="pt104"/>
            <p:cNvSpPr/>
            <p:nvPr/>
          </p:nvSpPr>
          <p:spPr>
            <a:xfrm>
              <a:off x="2831676" y="46792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5" name="pt105"/>
            <p:cNvSpPr/>
            <p:nvPr/>
          </p:nvSpPr>
          <p:spPr>
            <a:xfrm>
              <a:off x="2917087" y="46961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6" name="pt106"/>
            <p:cNvSpPr/>
            <p:nvPr/>
          </p:nvSpPr>
          <p:spPr>
            <a:xfrm>
              <a:off x="3002498" y="46792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7" name="pt107"/>
            <p:cNvSpPr/>
            <p:nvPr/>
          </p:nvSpPr>
          <p:spPr>
            <a:xfrm>
              <a:off x="3087908" y="46707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8" name="pt108"/>
            <p:cNvSpPr/>
            <p:nvPr/>
          </p:nvSpPr>
          <p:spPr>
            <a:xfrm>
              <a:off x="3173319" y="46367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9" name="tx109"/>
            <p:cNvSpPr/>
            <p:nvPr/>
          </p:nvSpPr>
          <p:spPr>
            <a:xfrm>
              <a:off x="2612386" y="461344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10" name="tx110"/>
            <p:cNvSpPr/>
            <p:nvPr/>
          </p:nvSpPr>
          <p:spPr>
            <a:xfrm>
              <a:off x="3223926" y="45625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11" name="tx111"/>
            <p:cNvSpPr/>
            <p:nvPr/>
          </p:nvSpPr>
          <p:spPr>
            <a:xfrm>
              <a:off x="3051698" y="45476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12" name="pl112"/>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3" name="pl113"/>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4" name="pl114"/>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5" name="pl115"/>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6" name="pl116"/>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7" name="pl117"/>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8" name="pl118"/>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9" name="pl119"/>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0" name="pl120"/>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1" name="pl121"/>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2" name="pl122"/>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3" name="pl123"/>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4" name="pl124"/>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850292" y="1947768"/>
              <a:ext cx="2135265" cy="25454"/>
            </a:xfrm>
            <a:custGeom>
              <a:avLst/>
              <a:pathLst>
                <a:path w="2135265" h="25454">
                  <a:moveTo>
                    <a:pt x="0" y="0"/>
                  </a:moveTo>
                  <a:lnTo>
                    <a:pt x="85410" y="0"/>
                  </a:lnTo>
                  <a:lnTo>
                    <a:pt x="170821" y="0"/>
                  </a:lnTo>
                  <a:lnTo>
                    <a:pt x="256231" y="0"/>
                  </a:lnTo>
                  <a:lnTo>
                    <a:pt x="341642" y="0"/>
                  </a:lnTo>
                  <a:lnTo>
                    <a:pt x="427053" y="0"/>
                  </a:lnTo>
                  <a:lnTo>
                    <a:pt x="512463" y="0"/>
                  </a:lnTo>
                  <a:lnTo>
                    <a:pt x="597874" y="0"/>
                  </a:lnTo>
                  <a:lnTo>
                    <a:pt x="683284" y="0"/>
                  </a:lnTo>
                  <a:lnTo>
                    <a:pt x="768695" y="0"/>
                  </a:lnTo>
                  <a:lnTo>
                    <a:pt x="854106" y="0"/>
                  </a:lnTo>
                  <a:lnTo>
                    <a:pt x="939516" y="0"/>
                  </a:lnTo>
                  <a:lnTo>
                    <a:pt x="1024927" y="0"/>
                  </a:lnTo>
                  <a:lnTo>
                    <a:pt x="1110337" y="0"/>
                  </a:lnTo>
                  <a:lnTo>
                    <a:pt x="1195748" y="0"/>
                  </a:lnTo>
                  <a:lnTo>
                    <a:pt x="1281159" y="0"/>
                  </a:lnTo>
                  <a:lnTo>
                    <a:pt x="1366569" y="0"/>
                  </a:lnTo>
                  <a:lnTo>
                    <a:pt x="1451980" y="0"/>
                  </a:lnTo>
                  <a:lnTo>
                    <a:pt x="1537390" y="0"/>
                  </a:lnTo>
                  <a:lnTo>
                    <a:pt x="1622801" y="8484"/>
                  </a:lnTo>
                  <a:lnTo>
                    <a:pt x="1708212" y="8484"/>
                  </a:lnTo>
                  <a:lnTo>
                    <a:pt x="1793622" y="8484"/>
                  </a:lnTo>
                  <a:lnTo>
                    <a:pt x="1879033" y="16969"/>
                  </a:lnTo>
                  <a:lnTo>
                    <a:pt x="1964443" y="25454"/>
                  </a:lnTo>
                  <a:lnTo>
                    <a:pt x="2049854" y="16969"/>
                  </a:lnTo>
                  <a:lnTo>
                    <a:pt x="2135265" y="16969"/>
                  </a:lnTo>
                </a:path>
              </a:pathLst>
            </a:custGeom>
            <a:ln w="27101" cap="flat">
              <a:solidFill>
                <a:srgbClr val="1CABE2">
                  <a:alpha val="100000"/>
                </a:srgbClr>
              </a:solidFill>
              <a:prstDash val="solid"/>
              <a:round/>
            </a:ln>
          </p:spPr>
          <p:txBody>
            <a:bodyPr/>
            <a:lstStyle/>
            <a:p/>
          </p:txBody>
        </p:sp>
        <p:sp>
          <p:nvSpPr>
            <p:cNvPr id="132" name="pt132"/>
            <p:cNvSpPr/>
            <p:nvPr/>
          </p:nvSpPr>
          <p:spPr>
            <a:xfrm>
              <a:off x="383224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391765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4" name="pt134"/>
            <p:cNvSpPr/>
            <p:nvPr/>
          </p:nvSpPr>
          <p:spPr>
            <a:xfrm>
              <a:off x="400306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5" name="pt135"/>
            <p:cNvSpPr/>
            <p:nvPr/>
          </p:nvSpPr>
          <p:spPr>
            <a:xfrm>
              <a:off x="408847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6" name="pt136"/>
            <p:cNvSpPr/>
            <p:nvPr/>
          </p:nvSpPr>
          <p:spPr>
            <a:xfrm>
              <a:off x="417388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7" name="pt137"/>
            <p:cNvSpPr/>
            <p:nvPr/>
          </p:nvSpPr>
          <p:spPr>
            <a:xfrm>
              <a:off x="425929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8" name="pt138"/>
            <p:cNvSpPr/>
            <p:nvPr/>
          </p:nvSpPr>
          <p:spPr>
            <a:xfrm>
              <a:off x="434470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9" name="pt139"/>
            <p:cNvSpPr/>
            <p:nvPr/>
          </p:nvSpPr>
          <p:spPr>
            <a:xfrm>
              <a:off x="443011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0" name="pt140"/>
            <p:cNvSpPr/>
            <p:nvPr/>
          </p:nvSpPr>
          <p:spPr>
            <a:xfrm>
              <a:off x="451552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1" name="pt141"/>
            <p:cNvSpPr/>
            <p:nvPr/>
          </p:nvSpPr>
          <p:spPr>
            <a:xfrm>
              <a:off x="460093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2" name="pt142"/>
            <p:cNvSpPr/>
            <p:nvPr/>
          </p:nvSpPr>
          <p:spPr>
            <a:xfrm>
              <a:off x="468634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3" name="pt143"/>
            <p:cNvSpPr/>
            <p:nvPr/>
          </p:nvSpPr>
          <p:spPr>
            <a:xfrm>
              <a:off x="477175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485716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494257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502798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5113400"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8" name="pt148"/>
            <p:cNvSpPr/>
            <p:nvPr/>
          </p:nvSpPr>
          <p:spPr>
            <a:xfrm>
              <a:off x="519881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528422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536963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5455042"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5540453"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5625864"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5711274"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5796685"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5882095"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5967506"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tx158"/>
            <p:cNvSpPr/>
            <p:nvPr/>
          </p:nvSpPr>
          <p:spPr>
            <a:xfrm>
              <a:off x="3698362"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59" name="tx159"/>
            <p:cNvSpPr/>
            <p:nvPr/>
          </p:nvSpPr>
          <p:spPr>
            <a:xfrm>
              <a:off x="6018113" y="18724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60" name="tx160"/>
            <p:cNvSpPr/>
            <p:nvPr/>
          </p:nvSpPr>
          <p:spPr>
            <a:xfrm>
              <a:off x="5418832" y="18150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61" name="tx161"/>
            <p:cNvSpPr/>
            <p:nvPr/>
          </p:nvSpPr>
          <p:spPr>
            <a:xfrm>
              <a:off x="5845885" y="18235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62" name="pl162"/>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3" name="pl163"/>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4" name="pl164"/>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5" name="pl165"/>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6" name="pl166"/>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7" name="pl167"/>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8" name="pl168"/>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9" name="pl169"/>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0" name="pl170"/>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1" name="pl171"/>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2" name="pl172"/>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3" name="pl173"/>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4" name="pl174"/>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0" name="pl180"/>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1" name="pl181"/>
            <p:cNvSpPr/>
            <p:nvPr/>
          </p:nvSpPr>
          <p:spPr>
            <a:xfrm>
              <a:off x="3850292" y="3267369"/>
              <a:ext cx="2135265" cy="59393"/>
            </a:xfrm>
            <a:custGeom>
              <a:avLst/>
              <a:pathLst>
                <a:path w="2135265" h="59393">
                  <a:moveTo>
                    <a:pt x="0" y="59393"/>
                  </a:moveTo>
                  <a:lnTo>
                    <a:pt x="85410" y="33939"/>
                  </a:lnTo>
                  <a:lnTo>
                    <a:pt x="170821" y="25454"/>
                  </a:lnTo>
                  <a:lnTo>
                    <a:pt x="256231" y="25454"/>
                  </a:lnTo>
                  <a:lnTo>
                    <a:pt x="341642" y="16969"/>
                  </a:lnTo>
                  <a:lnTo>
                    <a:pt x="427053" y="16969"/>
                  </a:lnTo>
                  <a:lnTo>
                    <a:pt x="512463" y="8484"/>
                  </a:lnTo>
                  <a:lnTo>
                    <a:pt x="597874" y="16969"/>
                  </a:lnTo>
                  <a:lnTo>
                    <a:pt x="683284" y="16969"/>
                  </a:lnTo>
                  <a:lnTo>
                    <a:pt x="768695" y="8484"/>
                  </a:lnTo>
                  <a:lnTo>
                    <a:pt x="854106" y="8484"/>
                  </a:lnTo>
                  <a:lnTo>
                    <a:pt x="939516" y="8484"/>
                  </a:lnTo>
                  <a:lnTo>
                    <a:pt x="1024927" y="8484"/>
                  </a:lnTo>
                  <a:lnTo>
                    <a:pt x="1110337" y="8484"/>
                  </a:lnTo>
                  <a:lnTo>
                    <a:pt x="1195748" y="8484"/>
                  </a:lnTo>
                  <a:lnTo>
                    <a:pt x="1281159" y="0"/>
                  </a:lnTo>
                  <a:lnTo>
                    <a:pt x="1366569" y="8484"/>
                  </a:lnTo>
                  <a:lnTo>
                    <a:pt x="1451980" y="8484"/>
                  </a:lnTo>
                  <a:lnTo>
                    <a:pt x="1537390" y="8484"/>
                  </a:lnTo>
                  <a:lnTo>
                    <a:pt x="1622801" y="8484"/>
                  </a:lnTo>
                  <a:lnTo>
                    <a:pt x="1708212" y="8484"/>
                  </a:lnTo>
                  <a:lnTo>
                    <a:pt x="1793622" y="8484"/>
                  </a:lnTo>
                  <a:lnTo>
                    <a:pt x="1879033" y="42424"/>
                  </a:lnTo>
                  <a:lnTo>
                    <a:pt x="1964443" y="42424"/>
                  </a:lnTo>
                  <a:lnTo>
                    <a:pt x="2049854" y="42424"/>
                  </a:lnTo>
                  <a:lnTo>
                    <a:pt x="2135265" y="42424"/>
                  </a:lnTo>
                </a:path>
              </a:pathLst>
            </a:custGeom>
            <a:ln w="27101" cap="flat">
              <a:solidFill>
                <a:srgbClr val="1CABE2">
                  <a:alpha val="100000"/>
                </a:srgbClr>
              </a:solidFill>
              <a:prstDash val="solid"/>
              <a:round/>
            </a:ln>
          </p:spPr>
          <p:txBody>
            <a:bodyPr/>
            <a:lstStyle/>
            <a:p/>
          </p:txBody>
        </p:sp>
        <p:sp>
          <p:nvSpPr>
            <p:cNvPr id="182" name="pt182"/>
            <p:cNvSpPr/>
            <p:nvPr/>
          </p:nvSpPr>
          <p:spPr>
            <a:xfrm>
              <a:off x="3832241"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3" name="pt183"/>
            <p:cNvSpPr/>
            <p:nvPr/>
          </p:nvSpPr>
          <p:spPr>
            <a:xfrm>
              <a:off x="3917652"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pt184"/>
            <p:cNvSpPr/>
            <p:nvPr/>
          </p:nvSpPr>
          <p:spPr>
            <a:xfrm>
              <a:off x="4003062"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5" name="pt185"/>
            <p:cNvSpPr/>
            <p:nvPr/>
          </p:nvSpPr>
          <p:spPr>
            <a:xfrm>
              <a:off x="4088473"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6" name="pt186"/>
            <p:cNvSpPr/>
            <p:nvPr/>
          </p:nvSpPr>
          <p:spPr>
            <a:xfrm>
              <a:off x="4173883"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7" name="pt187"/>
            <p:cNvSpPr/>
            <p:nvPr/>
          </p:nvSpPr>
          <p:spPr>
            <a:xfrm>
              <a:off x="4259294"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8" name="pt188"/>
            <p:cNvSpPr/>
            <p:nvPr/>
          </p:nvSpPr>
          <p:spPr>
            <a:xfrm>
              <a:off x="4344705"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9" name="pt189"/>
            <p:cNvSpPr/>
            <p:nvPr/>
          </p:nvSpPr>
          <p:spPr>
            <a:xfrm>
              <a:off x="4430115"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0" name="pt190"/>
            <p:cNvSpPr/>
            <p:nvPr/>
          </p:nvSpPr>
          <p:spPr>
            <a:xfrm>
              <a:off x="4515526"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1" name="pt191"/>
            <p:cNvSpPr/>
            <p:nvPr/>
          </p:nvSpPr>
          <p:spPr>
            <a:xfrm>
              <a:off x="4600936"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2" name="pt192"/>
            <p:cNvSpPr/>
            <p:nvPr/>
          </p:nvSpPr>
          <p:spPr>
            <a:xfrm>
              <a:off x="4686347"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3" name="pt193"/>
            <p:cNvSpPr/>
            <p:nvPr/>
          </p:nvSpPr>
          <p:spPr>
            <a:xfrm>
              <a:off x="4771758"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4857168"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4942579"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5027989"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5113400"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5198811"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5284221"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5369632"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5455042"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5540453"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5625864"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5711274"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5796685"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5882095"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5967506"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tx208"/>
            <p:cNvSpPr/>
            <p:nvPr/>
          </p:nvSpPr>
          <p:spPr>
            <a:xfrm>
              <a:off x="3698362" y="32344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09" name="tx209"/>
            <p:cNvSpPr/>
            <p:nvPr/>
          </p:nvSpPr>
          <p:spPr>
            <a:xfrm>
              <a:off x="6018113" y="321747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10" name="tx210"/>
            <p:cNvSpPr/>
            <p:nvPr/>
          </p:nvSpPr>
          <p:spPr>
            <a:xfrm>
              <a:off x="5418832" y="313469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11" name="tx211"/>
            <p:cNvSpPr/>
            <p:nvPr/>
          </p:nvSpPr>
          <p:spPr>
            <a:xfrm>
              <a:off x="5845885" y="316859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12" name="pl212"/>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3" name="pl213"/>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4" name="pl214"/>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5" name="pl215"/>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6" name="pl216"/>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7" name="pl217"/>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8" name="pl218"/>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9" name="pl219"/>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0" name="pl220"/>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1" name="pl221"/>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2" name="pl222"/>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3" name="pl223"/>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4" name="pl224"/>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5" name="pl225"/>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6" name="pl226"/>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7" name="pl227"/>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8" name="pl228"/>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9" name="pl229"/>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0" name="pl230"/>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6644479" y="1947768"/>
              <a:ext cx="2135265" cy="42424"/>
            </a:xfrm>
            <a:custGeom>
              <a:avLst/>
              <a:pathLst>
                <a:path w="2135265" h="42424">
                  <a:moveTo>
                    <a:pt x="0" y="0"/>
                  </a:moveTo>
                  <a:lnTo>
                    <a:pt x="85410" y="0"/>
                  </a:lnTo>
                  <a:lnTo>
                    <a:pt x="170821" y="0"/>
                  </a:lnTo>
                  <a:lnTo>
                    <a:pt x="256231" y="0"/>
                  </a:lnTo>
                  <a:lnTo>
                    <a:pt x="341642" y="0"/>
                  </a:lnTo>
                  <a:lnTo>
                    <a:pt x="427053" y="8484"/>
                  </a:lnTo>
                  <a:lnTo>
                    <a:pt x="512463" y="8484"/>
                  </a:lnTo>
                  <a:lnTo>
                    <a:pt x="597874" y="8484"/>
                  </a:lnTo>
                  <a:lnTo>
                    <a:pt x="683284" y="8484"/>
                  </a:lnTo>
                  <a:lnTo>
                    <a:pt x="768695" y="8484"/>
                  </a:lnTo>
                  <a:lnTo>
                    <a:pt x="854106" y="8484"/>
                  </a:lnTo>
                  <a:lnTo>
                    <a:pt x="939516" y="8484"/>
                  </a:lnTo>
                  <a:lnTo>
                    <a:pt x="1024927" y="8484"/>
                  </a:lnTo>
                  <a:lnTo>
                    <a:pt x="1110337" y="8484"/>
                  </a:lnTo>
                  <a:lnTo>
                    <a:pt x="1195748" y="8484"/>
                  </a:lnTo>
                  <a:lnTo>
                    <a:pt x="1281159" y="8484"/>
                  </a:lnTo>
                  <a:lnTo>
                    <a:pt x="1366569" y="8484"/>
                  </a:lnTo>
                  <a:lnTo>
                    <a:pt x="1451980" y="16969"/>
                  </a:lnTo>
                  <a:lnTo>
                    <a:pt x="1537390" y="16969"/>
                  </a:lnTo>
                  <a:lnTo>
                    <a:pt x="1622801" y="8484"/>
                  </a:lnTo>
                  <a:lnTo>
                    <a:pt x="1708212" y="16969"/>
                  </a:lnTo>
                  <a:lnTo>
                    <a:pt x="1793622" y="8484"/>
                  </a:lnTo>
                  <a:lnTo>
                    <a:pt x="1879033" y="42424"/>
                  </a:lnTo>
                  <a:lnTo>
                    <a:pt x="1964443" y="42424"/>
                  </a:lnTo>
                  <a:lnTo>
                    <a:pt x="2049854" y="25454"/>
                  </a:lnTo>
                  <a:lnTo>
                    <a:pt x="2135265" y="33939"/>
                  </a:lnTo>
                </a:path>
              </a:pathLst>
            </a:custGeom>
            <a:ln w="27101" cap="flat">
              <a:solidFill>
                <a:srgbClr val="1CABE2">
                  <a:alpha val="100000"/>
                </a:srgbClr>
              </a:solidFill>
              <a:prstDash val="solid"/>
              <a:round/>
            </a:ln>
          </p:spPr>
          <p:txBody>
            <a:bodyPr/>
            <a:lstStyle/>
            <a:p/>
          </p:txBody>
        </p:sp>
        <p:sp>
          <p:nvSpPr>
            <p:cNvPr id="232" name="pt232"/>
            <p:cNvSpPr/>
            <p:nvPr/>
          </p:nvSpPr>
          <p:spPr>
            <a:xfrm>
              <a:off x="662642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3" name="pt233"/>
            <p:cNvSpPr/>
            <p:nvPr/>
          </p:nvSpPr>
          <p:spPr>
            <a:xfrm>
              <a:off x="671183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4" name="pt234"/>
            <p:cNvSpPr/>
            <p:nvPr/>
          </p:nvSpPr>
          <p:spPr>
            <a:xfrm>
              <a:off x="679724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5" name="pt235"/>
            <p:cNvSpPr/>
            <p:nvPr/>
          </p:nvSpPr>
          <p:spPr>
            <a:xfrm>
              <a:off x="688266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6" name="pt236"/>
            <p:cNvSpPr/>
            <p:nvPr/>
          </p:nvSpPr>
          <p:spPr>
            <a:xfrm>
              <a:off x="696807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7" name="pt237"/>
            <p:cNvSpPr/>
            <p:nvPr/>
          </p:nvSpPr>
          <p:spPr>
            <a:xfrm>
              <a:off x="7053481"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8" name="pt238"/>
            <p:cNvSpPr/>
            <p:nvPr/>
          </p:nvSpPr>
          <p:spPr>
            <a:xfrm>
              <a:off x="7138892"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9" name="pt239"/>
            <p:cNvSpPr/>
            <p:nvPr/>
          </p:nvSpPr>
          <p:spPr>
            <a:xfrm>
              <a:off x="7224302"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0" name="pt240"/>
            <p:cNvSpPr/>
            <p:nvPr/>
          </p:nvSpPr>
          <p:spPr>
            <a:xfrm>
              <a:off x="7309713"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1" name="pt241"/>
            <p:cNvSpPr/>
            <p:nvPr/>
          </p:nvSpPr>
          <p:spPr>
            <a:xfrm>
              <a:off x="7395124"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2" name="pt242"/>
            <p:cNvSpPr/>
            <p:nvPr/>
          </p:nvSpPr>
          <p:spPr>
            <a:xfrm>
              <a:off x="7480534"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3" name="pt243"/>
            <p:cNvSpPr/>
            <p:nvPr/>
          </p:nvSpPr>
          <p:spPr>
            <a:xfrm>
              <a:off x="7565945"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4" name="pt244"/>
            <p:cNvSpPr/>
            <p:nvPr/>
          </p:nvSpPr>
          <p:spPr>
            <a:xfrm>
              <a:off x="7651355"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5" name="pt245"/>
            <p:cNvSpPr/>
            <p:nvPr/>
          </p:nvSpPr>
          <p:spPr>
            <a:xfrm>
              <a:off x="7736766"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7822177"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7907587" y="19382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8" name="pt248"/>
            <p:cNvSpPr/>
            <p:nvPr/>
          </p:nvSpPr>
          <p:spPr>
            <a:xfrm>
              <a:off x="7992998"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8078408"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8163819"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8249230"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8334640"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8420051"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8505461"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8590872"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8676283"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8761693"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tx258"/>
            <p:cNvSpPr/>
            <p:nvPr/>
          </p:nvSpPr>
          <p:spPr>
            <a:xfrm>
              <a:off x="6492549"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59" name="tx259"/>
            <p:cNvSpPr/>
            <p:nvPr/>
          </p:nvSpPr>
          <p:spPr>
            <a:xfrm>
              <a:off x="8812300" y="18894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60" name="tx260"/>
            <p:cNvSpPr/>
            <p:nvPr/>
          </p:nvSpPr>
          <p:spPr>
            <a:xfrm>
              <a:off x="8213020" y="18150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61" name="tx261"/>
            <p:cNvSpPr/>
            <p:nvPr/>
          </p:nvSpPr>
          <p:spPr>
            <a:xfrm>
              <a:off x="8640073" y="183206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62" name="pl262"/>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3" name="pl263"/>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4" name="pl264"/>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5" name="pl265"/>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6" name="pl266"/>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7" name="pl267"/>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8" name="pl268"/>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69" name="pl269"/>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0" name="pl270"/>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1" name="pl271"/>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2" name="pl272"/>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3" name="pl273"/>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4" name="pl274"/>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5" name="pl275"/>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6" name="pl276"/>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7" name="pl277"/>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8" name="pl278"/>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9" name="pl279"/>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0" name="pl280"/>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1" name="pl281"/>
            <p:cNvSpPr/>
            <p:nvPr/>
          </p:nvSpPr>
          <p:spPr>
            <a:xfrm>
              <a:off x="6644479" y="3292823"/>
              <a:ext cx="2135265" cy="33939"/>
            </a:xfrm>
            <a:custGeom>
              <a:avLst/>
              <a:pathLst>
                <a:path w="2135265" h="33939">
                  <a:moveTo>
                    <a:pt x="0" y="8484"/>
                  </a:moveTo>
                  <a:lnTo>
                    <a:pt x="85410" y="8484"/>
                  </a:lnTo>
                  <a:lnTo>
                    <a:pt x="170821" y="8484"/>
                  </a:lnTo>
                  <a:lnTo>
                    <a:pt x="256231" y="0"/>
                  </a:lnTo>
                  <a:lnTo>
                    <a:pt x="341642" y="0"/>
                  </a:lnTo>
                  <a:lnTo>
                    <a:pt x="427053" y="0"/>
                  </a:lnTo>
                  <a:lnTo>
                    <a:pt x="512463" y="0"/>
                  </a:lnTo>
                  <a:lnTo>
                    <a:pt x="597874" y="0"/>
                  </a:lnTo>
                  <a:lnTo>
                    <a:pt x="683284" y="8484"/>
                  </a:lnTo>
                  <a:lnTo>
                    <a:pt x="768695" y="0"/>
                  </a:lnTo>
                  <a:lnTo>
                    <a:pt x="854106" y="8484"/>
                  </a:lnTo>
                  <a:lnTo>
                    <a:pt x="939516" y="0"/>
                  </a:lnTo>
                  <a:lnTo>
                    <a:pt x="1024927" y="0"/>
                  </a:lnTo>
                  <a:lnTo>
                    <a:pt x="1110337" y="0"/>
                  </a:lnTo>
                  <a:lnTo>
                    <a:pt x="1195748" y="0"/>
                  </a:lnTo>
                  <a:lnTo>
                    <a:pt x="1281159" y="0"/>
                  </a:lnTo>
                  <a:lnTo>
                    <a:pt x="1366569" y="0"/>
                  </a:lnTo>
                  <a:lnTo>
                    <a:pt x="1451980" y="0"/>
                  </a:lnTo>
                  <a:lnTo>
                    <a:pt x="1537390" y="8484"/>
                  </a:lnTo>
                  <a:lnTo>
                    <a:pt x="1622801" y="16969"/>
                  </a:lnTo>
                  <a:lnTo>
                    <a:pt x="1708212" y="25454"/>
                  </a:lnTo>
                  <a:lnTo>
                    <a:pt x="1793622" y="33939"/>
                  </a:lnTo>
                  <a:lnTo>
                    <a:pt x="1879033" y="33939"/>
                  </a:lnTo>
                  <a:lnTo>
                    <a:pt x="1964443" y="25454"/>
                  </a:lnTo>
                  <a:lnTo>
                    <a:pt x="2049854" y="25454"/>
                  </a:lnTo>
                  <a:lnTo>
                    <a:pt x="2135265" y="8484"/>
                  </a:lnTo>
                </a:path>
              </a:pathLst>
            </a:custGeom>
            <a:ln w="27101" cap="flat">
              <a:solidFill>
                <a:srgbClr val="1CABE2">
                  <a:alpha val="100000"/>
                </a:srgbClr>
              </a:solidFill>
              <a:prstDash val="solid"/>
              <a:round/>
            </a:ln>
          </p:spPr>
          <p:txBody>
            <a:bodyPr/>
            <a:lstStyle/>
            <a:p/>
          </p:txBody>
        </p:sp>
        <p:sp>
          <p:nvSpPr>
            <p:cNvPr id="282" name="pt282"/>
            <p:cNvSpPr/>
            <p:nvPr/>
          </p:nvSpPr>
          <p:spPr>
            <a:xfrm>
              <a:off x="6626428"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3" name="pt283"/>
            <p:cNvSpPr/>
            <p:nvPr/>
          </p:nvSpPr>
          <p:spPr>
            <a:xfrm>
              <a:off x="6711839"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4" name="pt284"/>
            <p:cNvSpPr/>
            <p:nvPr/>
          </p:nvSpPr>
          <p:spPr>
            <a:xfrm>
              <a:off x="6797249"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5" name="pt285"/>
            <p:cNvSpPr/>
            <p:nvPr/>
          </p:nvSpPr>
          <p:spPr>
            <a:xfrm>
              <a:off x="6882660"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6" name="pt286"/>
            <p:cNvSpPr/>
            <p:nvPr/>
          </p:nvSpPr>
          <p:spPr>
            <a:xfrm>
              <a:off x="6968071"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7" name="pt287"/>
            <p:cNvSpPr/>
            <p:nvPr/>
          </p:nvSpPr>
          <p:spPr>
            <a:xfrm>
              <a:off x="7053481"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8" name="pt288"/>
            <p:cNvSpPr/>
            <p:nvPr/>
          </p:nvSpPr>
          <p:spPr>
            <a:xfrm>
              <a:off x="7138892"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9" name="pt289"/>
            <p:cNvSpPr/>
            <p:nvPr/>
          </p:nvSpPr>
          <p:spPr>
            <a:xfrm>
              <a:off x="7224302"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0" name="pt290"/>
            <p:cNvSpPr/>
            <p:nvPr/>
          </p:nvSpPr>
          <p:spPr>
            <a:xfrm>
              <a:off x="7309713"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1" name="pt291"/>
            <p:cNvSpPr/>
            <p:nvPr/>
          </p:nvSpPr>
          <p:spPr>
            <a:xfrm>
              <a:off x="7395124"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2" name="pt292"/>
            <p:cNvSpPr/>
            <p:nvPr/>
          </p:nvSpPr>
          <p:spPr>
            <a:xfrm>
              <a:off x="7480534"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3" name="pt293"/>
            <p:cNvSpPr/>
            <p:nvPr/>
          </p:nvSpPr>
          <p:spPr>
            <a:xfrm>
              <a:off x="7565945"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4" name="pt294"/>
            <p:cNvSpPr/>
            <p:nvPr/>
          </p:nvSpPr>
          <p:spPr>
            <a:xfrm>
              <a:off x="7651355"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5" name="pt295"/>
            <p:cNvSpPr/>
            <p:nvPr/>
          </p:nvSpPr>
          <p:spPr>
            <a:xfrm>
              <a:off x="7736766"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7822177"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7" name="pt297"/>
            <p:cNvSpPr/>
            <p:nvPr/>
          </p:nvSpPr>
          <p:spPr>
            <a:xfrm>
              <a:off x="7907587"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7992998"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8078408"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8163819"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8249230"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8334640"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8420051"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8505461"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pt305"/>
            <p:cNvSpPr/>
            <p:nvPr/>
          </p:nvSpPr>
          <p:spPr>
            <a:xfrm>
              <a:off x="8590872"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8676283"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7" name="pt307"/>
            <p:cNvSpPr/>
            <p:nvPr/>
          </p:nvSpPr>
          <p:spPr>
            <a:xfrm>
              <a:off x="8761693"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8" name="tx308"/>
            <p:cNvSpPr/>
            <p:nvPr/>
          </p:nvSpPr>
          <p:spPr>
            <a:xfrm>
              <a:off x="6492549" y="320904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309" name="tx309"/>
            <p:cNvSpPr/>
            <p:nvPr/>
          </p:nvSpPr>
          <p:spPr>
            <a:xfrm>
              <a:off x="8812300" y="320904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310" name="tx310"/>
            <p:cNvSpPr/>
            <p:nvPr/>
          </p:nvSpPr>
          <p:spPr>
            <a:xfrm>
              <a:off x="8213020" y="316859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311" name="tx311"/>
            <p:cNvSpPr/>
            <p:nvPr/>
          </p:nvSpPr>
          <p:spPr>
            <a:xfrm>
              <a:off x="8640073" y="31771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312" name="tx312"/>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13" name="tx313"/>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14" name="tx314"/>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15" name="tx315"/>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16" name="tx316"/>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17" name="tx317"/>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18" name="tx318"/>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19" name="tx319"/>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20" name="tx320"/>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21" name="tx321"/>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22" name="tx322"/>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23" name="tx323"/>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24" name="tx324"/>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25" name="tx325"/>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26" name="tx326"/>
            <p:cNvSpPr/>
            <p:nvPr/>
          </p:nvSpPr>
          <p:spPr>
            <a:xfrm rot="-5400000">
              <a:off x="3729401"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27" name="tx327"/>
            <p:cNvSpPr/>
            <p:nvPr/>
          </p:nvSpPr>
          <p:spPr>
            <a:xfrm rot="-5400000">
              <a:off x="41564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28" name="tx328"/>
            <p:cNvSpPr/>
            <p:nvPr/>
          </p:nvSpPr>
          <p:spPr>
            <a:xfrm rot="-5400000">
              <a:off x="4583507"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29" name="tx329"/>
            <p:cNvSpPr/>
            <p:nvPr/>
          </p:nvSpPr>
          <p:spPr>
            <a:xfrm rot="-5400000">
              <a:off x="501056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30" name="tx330"/>
            <p:cNvSpPr/>
            <p:nvPr/>
          </p:nvSpPr>
          <p:spPr>
            <a:xfrm rot="-5400000">
              <a:off x="535220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31" name="tx331"/>
            <p:cNvSpPr/>
            <p:nvPr/>
          </p:nvSpPr>
          <p:spPr>
            <a:xfrm rot="-5400000">
              <a:off x="577925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2" name="tx332"/>
            <p:cNvSpPr/>
            <p:nvPr/>
          </p:nvSpPr>
          <p:spPr>
            <a:xfrm rot="-5400000">
              <a:off x="586466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33" name="tx333"/>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34" name="tx334"/>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5" name="tx335"/>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36" name="tx336"/>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37" name="tx337"/>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38" name="tx338"/>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9" name="tx339"/>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40" name="tx340"/>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41" name="tx341"/>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42" name="tx342"/>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43" name="tx343"/>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44" name="tx344"/>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45" name="tx345"/>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46" name="tx346"/>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47" name="tx347"/>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48" name="tx348"/>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49" name="tx349"/>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0" name="tx350"/>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1" name="tx351"/>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2" name="tx352"/>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53" name="tx353"/>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4" name="tx354"/>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5" name="tx355"/>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6" name="tx356"/>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7" name="tx357"/>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8" name="tx358"/>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59" name="pt359"/>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0" name="pt360"/>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1" name="tx361"/>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62" name="tx362"/>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63" name="tx363"/>
            <p:cNvSpPr/>
            <p:nvPr/>
          </p:nvSpPr>
          <p:spPr>
            <a:xfrm>
              <a:off x="2373774" y="1330710"/>
              <a:ext cx="508829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Sweden, 2000-2025</a:t>
              </a:r>
            </a:p>
          </p:txBody>
        </p:sp>
        <p:sp>
          <p:nvSpPr>
            <p:cNvPr id="364" name="tx364"/>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65" name="tx365"/>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6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ROTAC had the lowest coverage (89%), followed by MCV1 (93%).
Compared to 2019, coverage of 4 vaccines decreased (DTP1, DTP3, IPV1 and MCV1) and one vaccine increased (MCV2).
Compared to 2024, coverage of 3 vaccines remained constant (DTP1, IPV1 and MCV1), one vaccine decreased (DTP3), and 2 vaccines increased (MCV2 and ROTAC).</a:t>
            </a:r>
          </a:p>
        </p:txBody>
      </p:sp>
      <p:sp>
        <p:nvSpPr>
          <p:cNvPr id="36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Sweden had its lowest coverage in ROTAC (89%), while most other routine vaccines clustered around 93-97%; 4 antigens decreased since 2019, and 3 antigens remained constant since 2024.</a:t>
            </a:r>
          </a:p>
        </p:txBody>
      </p:sp>
      <p:grpSp xmlns:pic="http://schemas.openxmlformats.org/drawingml/2006/picture">
        <p:nvGrpSpPr>
          <p:cNvPr id="368" name=""/>
          <p:cNvGrpSpPr/>
          <p:nvPr/>
        </p:nvGrpSpPr>
        <p:grpSpPr>
          <a:xfrm>
            <a:off x="292608" y="1097280"/>
            <a:ext cx="8595360" cy="28575"/>
            <a:chOff x="292608" y="1097280"/>
            <a:chExt cx="8595360" cy="28575"/>
          </a:xfrm>
        </p:grpSpPr>
        <p:sp>
          <p:nvSpPr>
            <p:cNvPr id="36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7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30799"/>
              <a:ext cx="6518190" cy="237248"/>
            </a:xfrm>
            <a:custGeom>
              <a:avLst/>
              <a:pathLst>
                <a:path w="6518190" h="237248">
                  <a:moveTo>
                    <a:pt x="0" y="0"/>
                  </a:moveTo>
                  <a:lnTo>
                    <a:pt x="260727" y="0"/>
                  </a:lnTo>
                  <a:lnTo>
                    <a:pt x="521455" y="0"/>
                  </a:lnTo>
                  <a:lnTo>
                    <a:pt x="782182" y="0"/>
                  </a:lnTo>
                  <a:lnTo>
                    <a:pt x="1042910" y="0"/>
                  </a:lnTo>
                  <a:lnTo>
                    <a:pt x="1303638" y="47449"/>
                  </a:lnTo>
                  <a:lnTo>
                    <a:pt x="1564365" y="47449"/>
                  </a:lnTo>
                  <a:lnTo>
                    <a:pt x="1825093" y="47449"/>
                  </a:lnTo>
                  <a:lnTo>
                    <a:pt x="2085820" y="47449"/>
                  </a:lnTo>
                  <a:lnTo>
                    <a:pt x="2346548" y="47449"/>
                  </a:lnTo>
                  <a:lnTo>
                    <a:pt x="2607276" y="47449"/>
                  </a:lnTo>
                  <a:lnTo>
                    <a:pt x="2868003" y="47449"/>
                  </a:lnTo>
                  <a:lnTo>
                    <a:pt x="3128731" y="47449"/>
                  </a:lnTo>
                  <a:lnTo>
                    <a:pt x="3389458" y="47449"/>
                  </a:lnTo>
                  <a:lnTo>
                    <a:pt x="3650186" y="47449"/>
                  </a:lnTo>
                  <a:lnTo>
                    <a:pt x="3910914" y="47449"/>
                  </a:lnTo>
                  <a:lnTo>
                    <a:pt x="4171641" y="47449"/>
                  </a:lnTo>
                  <a:lnTo>
                    <a:pt x="4432369" y="94899"/>
                  </a:lnTo>
                  <a:lnTo>
                    <a:pt x="4693096" y="94899"/>
                  </a:lnTo>
                  <a:lnTo>
                    <a:pt x="4953824" y="47449"/>
                  </a:lnTo>
                  <a:lnTo>
                    <a:pt x="5214552" y="94899"/>
                  </a:lnTo>
                  <a:lnTo>
                    <a:pt x="5475279" y="47449"/>
                  </a:lnTo>
                  <a:lnTo>
                    <a:pt x="5736007" y="237248"/>
                  </a:lnTo>
                  <a:lnTo>
                    <a:pt x="5996734" y="237248"/>
                  </a:lnTo>
                  <a:lnTo>
                    <a:pt x="6257462" y="142348"/>
                  </a:lnTo>
                  <a:lnTo>
                    <a:pt x="6518190" y="189798"/>
                  </a:lnTo>
                </a:path>
              </a:pathLst>
            </a:custGeom>
            <a:ln w="27101" cap="flat">
              <a:solidFill>
                <a:srgbClr val="1C86EE">
                  <a:alpha val="100000"/>
                </a:srgbClr>
              </a:solidFill>
              <a:prstDash val="solid"/>
              <a:round/>
            </a:ln>
          </p:spPr>
          <p:txBody>
            <a:bodyPr/>
            <a:lstStyle/>
            <a:p/>
          </p:txBody>
        </p:sp>
        <p:sp>
          <p:nvSpPr>
            <p:cNvPr id="39" name="pl39"/>
            <p:cNvSpPr/>
            <p:nvPr/>
          </p:nvSpPr>
          <p:spPr>
            <a:xfrm>
              <a:off x="4003259" y="978248"/>
              <a:ext cx="3650186" cy="3274023"/>
            </a:xfrm>
            <a:custGeom>
              <a:avLst/>
              <a:pathLst>
                <a:path w="3650186" h="3274023">
                  <a:moveTo>
                    <a:pt x="0" y="3274023"/>
                  </a:moveTo>
                  <a:lnTo>
                    <a:pt x="260727" y="3226573"/>
                  </a:lnTo>
                  <a:lnTo>
                    <a:pt x="521455" y="2989325"/>
                  </a:lnTo>
                  <a:lnTo>
                    <a:pt x="782182" y="2657178"/>
                  </a:lnTo>
                  <a:lnTo>
                    <a:pt x="1042910" y="2135232"/>
                  </a:lnTo>
                  <a:lnTo>
                    <a:pt x="1303638" y="1470937"/>
                  </a:lnTo>
                  <a:lnTo>
                    <a:pt x="1564365" y="1043891"/>
                  </a:lnTo>
                  <a:lnTo>
                    <a:pt x="1825093" y="284697"/>
                  </a:lnTo>
                  <a:lnTo>
                    <a:pt x="2085820" y="47449"/>
                  </a:lnTo>
                  <a:lnTo>
                    <a:pt x="2346548" y="47449"/>
                  </a:lnTo>
                  <a:lnTo>
                    <a:pt x="2607276" y="0"/>
                  </a:lnTo>
                  <a:lnTo>
                    <a:pt x="2868003" y="189798"/>
                  </a:lnTo>
                  <a:lnTo>
                    <a:pt x="3128731" y="189798"/>
                  </a:lnTo>
                  <a:lnTo>
                    <a:pt x="3389458" y="142348"/>
                  </a:lnTo>
                  <a:lnTo>
                    <a:pt x="3650186" y="142348"/>
                  </a:lnTo>
                </a:path>
              </a:pathLst>
            </a:custGeom>
            <a:ln w="27101" cap="flat">
              <a:solidFill>
                <a:srgbClr val="80BD41">
                  <a:alpha val="100000"/>
                </a:srgbClr>
              </a:solidFill>
              <a:prstDash val="solid"/>
              <a:round/>
            </a:ln>
          </p:spPr>
          <p:txBody>
            <a:bodyPr/>
            <a:lstStyle/>
            <a:p/>
          </p:txBody>
        </p:sp>
        <p:sp>
          <p:nvSpPr>
            <p:cNvPr id="40" name="pl40"/>
            <p:cNvSpPr/>
            <p:nvPr/>
          </p:nvSpPr>
          <p:spPr>
            <a:xfrm>
              <a:off x="1135255" y="930799"/>
              <a:ext cx="6518190" cy="237248"/>
            </a:xfrm>
            <a:custGeom>
              <a:avLst/>
              <a:pathLst>
                <a:path w="6518190" h="237248">
                  <a:moveTo>
                    <a:pt x="0" y="47449"/>
                  </a:moveTo>
                  <a:lnTo>
                    <a:pt x="260727" y="47449"/>
                  </a:lnTo>
                  <a:lnTo>
                    <a:pt x="521455" y="47449"/>
                  </a:lnTo>
                  <a:lnTo>
                    <a:pt x="782182" y="0"/>
                  </a:lnTo>
                  <a:lnTo>
                    <a:pt x="1042910" y="0"/>
                  </a:lnTo>
                  <a:lnTo>
                    <a:pt x="1303638" y="47449"/>
                  </a:lnTo>
                  <a:lnTo>
                    <a:pt x="1564365" y="47449"/>
                  </a:lnTo>
                  <a:lnTo>
                    <a:pt x="1825093" y="47449"/>
                  </a:lnTo>
                  <a:lnTo>
                    <a:pt x="2085820" y="47449"/>
                  </a:lnTo>
                  <a:lnTo>
                    <a:pt x="2346548" y="47449"/>
                  </a:lnTo>
                  <a:lnTo>
                    <a:pt x="2607276" y="47449"/>
                  </a:lnTo>
                  <a:lnTo>
                    <a:pt x="2868003" y="47449"/>
                  </a:lnTo>
                  <a:lnTo>
                    <a:pt x="3128731" y="47449"/>
                  </a:lnTo>
                  <a:lnTo>
                    <a:pt x="3389458" y="47449"/>
                  </a:lnTo>
                  <a:lnTo>
                    <a:pt x="3650186" y="47449"/>
                  </a:lnTo>
                  <a:lnTo>
                    <a:pt x="3910914" y="47449"/>
                  </a:lnTo>
                  <a:lnTo>
                    <a:pt x="4171641" y="47449"/>
                  </a:lnTo>
                  <a:lnTo>
                    <a:pt x="4432369" y="94899"/>
                  </a:lnTo>
                  <a:lnTo>
                    <a:pt x="4693096" y="94899"/>
                  </a:lnTo>
                  <a:lnTo>
                    <a:pt x="4953824" y="94899"/>
                  </a:lnTo>
                  <a:lnTo>
                    <a:pt x="5214552" y="94899"/>
                  </a:lnTo>
                  <a:lnTo>
                    <a:pt x="5475279" y="47449"/>
                  </a:lnTo>
                  <a:lnTo>
                    <a:pt x="5736007" y="237248"/>
                  </a:lnTo>
                  <a:lnTo>
                    <a:pt x="5996734" y="237248"/>
                  </a:lnTo>
                  <a:lnTo>
                    <a:pt x="6257462" y="189798"/>
                  </a:lnTo>
                  <a:lnTo>
                    <a:pt x="6518190" y="189798"/>
                  </a:lnTo>
                </a:path>
              </a:pathLst>
            </a:custGeom>
            <a:ln w="27101" cap="flat">
              <a:solidFill>
                <a:srgbClr val="EE00EE">
                  <a:alpha val="100000"/>
                </a:srgbClr>
              </a:solidFill>
              <a:prstDash val="solid"/>
              <a:round/>
            </a:ln>
          </p:spPr>
          <p:txBody>
            <a:bodyPr/>
            <a:lstStyle/>
            <a:p/>
          </p:txBody>
        </p:sp>
        <p:sp>
          <p:nvSpPr>
            <p:cNvPr id="41" name="pl41"/>
            <p:cNvSpPr/>
            <p:nvPr/>
          </p:nvSpPr>
          <p:spPr>
            <a:xfrm>
              <a:off x="5306897" y="1405295"/>
              <a:ext cx="2346548" cy="806643"/>
            </a:xfrm>
            <a:custGeom>
              <a:avLst/>
              <a:pathLst>
                <a:path w="2346548" h="806643">
                  <a:moveTo>
                    <a:pt x="0" y="759193"/>
                  </a:moveTo>
                  <a:lnTo>
                    <a:pt x="260727" y="806643"/>
                  </a:lnTo>
                  <a:lnTo>
                    <a:pt x="521455" y="664294"/>
                  </a:lnTo>
                  <a:lnTo>
                    <a:pt x="782182" y="427046"/>
                  </a:lnTo>
                  <a:lnTo>
                    <a:pt x="1042910" y="332147"/>
                  </a:lnTo>
                  <a:lnTo>
                    <a:pt x="1303638" y="284697"/>
                  </a:lnTo>
                  <a:lnTo>
                    <a:pt x="1564365" y="47449"/>
                  </a:lnTo>
                  <a:lnTo>
                    <a:pt x="1825093" y="47449"/>
                  </a:lnTo>
                  <a:lnTo>
                    <a:pt x="2085820" y="94899"/>
                  </a:lnTo>
                  <a:lnTo>
                    <a:pt x="2346548" y="0"/>
                  </a:lnTo>
                </a:path>
              </a:pathLst>
            </a:custGeom>
            <a:ln w="27101" cap="flat">
              <a:solidFill>
                <a:srgbClr val="6A3D9A">
                  <a:alpha val="100000"/>
                </a:srgbClr>
              </a:solidFill>
              <a:prstDash val="solid"/>
              <a:round/>
            </a:ln>
          </p:spPr>
          <p:txBody>
            <a:bodyPr/>
            <a:lstStyle/>
            <a:p/>
          </p:txBody>
        </p:sp>
        <p:sp>
          <p:nvSpPr>
            <p:cNvPr id="42" name="pl42"/>
            <p:cNvSpPr/>
            <p:nvPr/>
          </p:nvSpPr>
          <p:spPr>
            <a:xfrm>
              <a:off x="5046169" y="930799"/>
              <a:ext cx="2607276" cy="142348"/>
            </a:xfrm>
            <a:custGeom>
              <a:avLst/>
              <a:pathLst>
                <a:path w="2607276" h="142348">
                  <a:moveTo>
                    <a:pt x="0" y="0"/>
                  </a:moveTo>
                  <a:lnTo>
                    <a:pt x="260727" y="0"/>
                  </a:lnTo>
                  <a:lnTo>
                    <a:pt x="521455" y="0"/>
                  </a:lnTo>
                  <a:lnTo>
                    <a:pt x="782182" y="0"/>
                  </a:lnTo>
                  <a:lnTo>
                    <a:pt x="1042910" y="47449"/>
                  </a:lnTo>
                  <a:lnTo>
                    <a:pt x="1303638" y="47449"/>
                  </a:lnTo>
                  <a:lnTo>
                    <a:pt x="1564365" y="47449"/>
                  </a:lnTo>
                  <a:lnTo>
                    <a:pt x="1825093" y="94899"/>
                  </a:lnTo>
                  <a:lnTo>
                    <a:pt x="2085820" y="142348"/>
                  </a:lnTo>
                  <a:lnTo>
                    <a:pt x="2346548" y="94899"/>
                  </a:lnTo>
                  <a:lnTo>
                    <a:pt x="2607276" y="94899"/>
                  </a:lnTo>
                </a:path>
              </a:pathLst>
            </a:custGeom>
            <a:ln w="27101" cap="flat">
              <a:solidFill>
                <a:srgbClr val="E31A1C">
                  <a:alpha val="100000"/>
                </a:srgbClr>
              </a:solidFill>
              <a:prstDash val="solid"/>
              <a:round/>
            </a:ln>
          </p:spPr>
          <p:txBody>
            <a:bodyPr/>
            <a:lstStyle/>
            <a:p/>
          </p:txBody>
        </p:sp>
        <p:sp>
          <p:nvSpPr>
            <p:cNvPr id="43" name="pl43"/>
            <p:cNvSpPr/>
            <p:nvPr/>
          </p:nvSpPr>
          <p:spPr>
            <a:xfrm>
              <a:off x="6610535" y="978248"/>
              <a:ext cx="1042910" cy="189798"/>
            </a:xfrm>
            <a:custGeom>
              <a:avLst/>
              <a:pathLst>
                <a:path w="1042910" h="189798">
                  <a:moveTo>
                    <a:pt x="0" y="0"/>
                  </a:moveTo>
                  <a:lnTo>
                    <a:pt x="260727" y="189798"/>
                  </a:lnTo>
                  <a:lnTo>
                    <a:pt x="521455" y="189798"/>
                  </a:lnTo>
                  <a:lnTo>
                    <a:pt x="782182" y="142348"/>
                  </a:lnTo>
                  <a:lnTo>
                    <a:pt x="1042910" y="142348"/>
                  </a:lnTo>
                </a:path>
              </a:pathLst>
            </a:custGeom>
            <a:ln w="27101" cap="flat">
              <a:solidFill>
                <a:srgbClr val="FF7F00">
                  <a:alpha val="100000"/>
                </a:srgbClr>
              </a:solidFill>
              <a:prstDash val="solid"/>
              <a:round/>
            </a:ln>
          </p:spPr>
          <p:txBody>
            <a:bodyPr/>
            <a:lstStyle/>
            <a:p/>
          </p:txBody>
        </p:sp>
        <p:sp>
          <p:nvSpPr>
            <p:cNvPr id="44" name="pl44"/>
            <p:cNvSpPr/>
            <p:nvPr/>
          </p:nvSpPr>
          <p:spPr>
            <a:xfrm>
              <a:off x="1135255" y="978248"/>
              <a:ext cx="6518190" cy="332147"/>
            </a:xfrm>
            <a:custGeom>
              <a:avLst/>
              <a:pathLst>
                <a:path w="6518190" h="332147">
                  <a:moveTo>
                    <a:pt x="0" y="332147"/>
                  </a:moveTo>
                  <a:lnTo>
                    <a:pt x="260727" y="189798"/>
                  </a:lnTo>
                  <a:lnTo>
                    <a:pt x="521455" y="142348"/>
                  </a:lnTo>
                  <a:lnTo>
                    <a:pt x="782182" y="142348"/>
                  </a:lnTo>
                  <a:lnTo>
                    <a:pt x="1042910" y="94899"/>
                  </a:lnTo>
                  <a:lnTo>
                    <a:pt x="1303638" y="94899"/>
                  </a:lnTo>
                  <a:lnTo>
                    <a:pt x="1564365" y="47449"/>
                  </a:lnTo>
                  <a:lnTo>
                    <a:pt x="1825093" y="94899"/>
                  </a:lnTo>
                  <a:lnTo>
                    <a:pt x="2085820" y="94899"/>
                  </a:lnTo>
                  <a:lnTo>
                    <a:pt x="2346548" y="47449"/>
                  </a:lnTo>
                  <a:lnTo>
                    <a:pt x="2607276" y="47449"/>
                  </a:lnTo>
                  <a:lnTo>
                    <a:pt x="2868003" y="47449"/>
                  </a:lnTo>
                  <a:lnTo>
                    <a:pt x="3128731" y="47449"/>
                  </a:lnTo>
                  <a:lnTo>
                    <a:pt x="3389458" y="47449"/>
                  </a:lnTo>
                  <a:lnTo>
                    <a:pt x="3650186" y="47449"/>
                  </a:lnTo>
                  <a:lnTo>
                    <a:pt x="3910914" y="0"/>
                  </a:lnTo>
                  <a:lnTo>
                    <a:pt x="4171641" y="47449"/>
                  </a:lnTo>
                  <a:lnTo>
                    <a:pt x="4432369" y="47449"/>
                  </a:lnTo>
                  <a:lnTo>
                    <a:pt x="4693096" y="47449"/>
                  </a:lnTo>
                  <a:lnTo>
                    <a:pt x="4953824" y="47449"/>
                  </a:lnTo>
                  <a:lnTo>
                    <a:pt x="5214552" y="47449"/>
                  </a:lnTo>
                  <a:lnTo>
                    <a:pt x="5475279" y="47449"/>
                  </a:lnTo>
                  <a:lnTo>
                    <a:pt x="5736007" y="237248"/>
                  </a:lnTo>
                  <a:lnTo>
                    <a:pt x="5996734" y="237248"/>
                  </a:lnTo>
                  <a:lnTo>
                    <a:pt x="6257462" y="237248"/>
                  </a:lnTo>
                  <a:lnTo>
                    <a:pt x="6518190" y="237248"/>
                  </a:lnTo>
                </a:path>
              </a:pathLst>
            </a:custGeom>
            <a:ln w="27101" cap="flat">
              <a:solidFill>
                <a:srgbClr val="FFC20E">
                  <a:alpha val="100000"/>
                </a:srgbClr>
              </a:solidFill>
              <a:prstDash val="solid"/>
              <a:round/>
            </a:ln>
          </p:spPr>
          <p:txBody>
            <a:bodyPr/>
            <a:lstStyle/>
            <a:p/>
          </p:txBody>
        </p:sp>
        <p:sp>
          <p:nvSpPr>
            <p:cNvPr id="45" name="pl45"/>
            <p:cNvSpPr/>
            <p:nvPr/>
          </p:nvSpPr>
          <p:spPr>
            <a:xfrm>
              <a:off x="1135255" y="1120597"/>
              <a:ext cx="6518190" cy="189798"/>
            </a:xfrm>
            <a:custGeom>
              <a:avLst/>
              <a:pathLst>
                <a:path w="6518190" h="189798">
                  <a:moveTo>
                    <a:pt x="0" y="47449"/>
                  </a:moveTo>
                  <a:lnTo>
                    <a:pt x="260727" y="47449"/>
                  </a:lnTo>
                  <a:lnTo>
                    <a:pt x="521455" y="47449"/>
                  </a:lnTo>
                  <a:lnTo>
                    <a:pt x="782182" y="0"/>
                  </a:lnTo>
                  <a:lnTo>
                    <a:pt x="1042910" y="0"/>
                  </a:lnTo>
                  <a:lnTo>
                    <a:pt x="1303638" y="0"/>
                  </a:lnTo>
                  <a:lnTo>
                    <a:pt x="1564365" y="0"/>
                  </a:lnTo>
                  <a:lnTo>
                    <a:pt x="1825093" y="0"/>
                  </a:lnTo>
                  <a:lnTo>
                    <a:pt x="2085820" y="47449"/>
                  </a:lnTo>
                  <a:lnTo>
                    <a:pt x="2346548" y="0"/>
                  </a:lnTo>
                  <a:lnTo>
                    <a:pt x="2607276" y="47449"/>
                  </a:lnTo>
                  <a:lnTo>
                    <a:pt x="2868003" y="0"/>
                  </a:lnTo>
                  <a:lnTo>
                    <a:pt x="3128731" y="0"/>
                  </a:lnTo>
                  <a:lnTo>
                    <a:pt x="3389458" y="0"/>
                  </a:lnTo>
                  <a:lnTo>
                    <a:pt x="3650186" y="0"/>
                  </a:lnTo>
                  <a:lnTo>
                    <a:pt x="3910914" y="0"/>
                  </a:lnTo>
                  <a:lnTo>
                    <a:pt x="4171641" y="0"/>
                  </a:lnTo>
                  <a:lnTo>
                    <a:pt x="4432369" y="0"/>
                  </a:lnTo>
                  <a:lnTo>
                    <a:pt x="4693096" y="47449"/>
                  </a:lnTo>
                  <a:lnTo>
                    <a:pt x="4953824" y="94899"/>
                  </a:lnTo>
                  <a:lnTo>
                    <a:pt x="5214552" y="142348"/>
                  </a:lnTo>
                  <a:lnTo>
                    <a:pt x="5475279" y="189798"/>
                  </a:lnTo>
                  <a:lnTo>
                    <a:pt x="5736007" y="189798"/>
                  </a:lnTo>
                  <a:lnTo>
                    <a:pt x="5996734" y="142348"/>
                  </a:lnTo>
                  <a:lnTo>
                    <a:pt x="6257462" y="142348"/>
                  </a:lnTo>
                  <a:lnTo>
                    <a:pt x="6518190" y="47449"/>
                  </a:lnTo>
                </a:path>
              </a:pathLst>
            </a:custGeom>
            <a:ln w="27101" cap="flat">
              <a:solidFill>
                <a:srgbClr val="008B00">
                  <a:alpha val="100000"/>
                </a:srgbClr>
              </a:solidFill>
              <a:prstDash val="solid"/>
              <a:round/>
            </a:ln>
          </p:spPr>
          <p:txBody>
            <a:bodyPr/>
            <a:lstStyle/>
            <a:p/>
          </p:txBody>
        </p:sp>
        <p:sp>
          <p:nvSpPr>
            <p:cNvPr id="46" name="pl46"/>
            <p:cNvSpPr/>
            <p:nvPr/>
          </p:nvSpPr>
          <p:spPr>
            <a:xfrm>
              <a:off x="3221076" y="978248"/>
              <a:ext cx="4432369" cy="1803085"/>
            </a:xfrm>
            <a:custGeom>
              <a:avLst/>
              <a:pathLst>
                <a:path w="4432369" h="1803085">
                  <a:moveTo>
                    <a:pt x="0" y="1803085"/>
                  </a:moveTo>
                  <a:lnTo>
                    <a:pt x="260727" y="0"/>
                  </a:lnTo>
                  <a:lnTo>
                    <a:pt x="521455" y="0"/>
                  </a:lnTo>
                  <a:lnTo>
                    <a:pt x="782182" y="0"/>
                  </a:lnTo>
                  <a:lnTo>
                    <a:pt x="1042910" y="0"/>
                  </a:lnTo>
                  <a:lnTo>
                    <a:pt x="1303638" y="0"/>
                  </a:lnTo>
                  <a:lnTo>
                    <a:pt x="1564365" y="0"/>
                  </a:lnTo>
                  <a:lnTo>
                    <a:pt x="1825093" y="47449"/>
                  </a:lnTo>
                  <a:lnTo>
                    <a:pt x="2085820" y="47449"/>
                  </a:lnTo>
                  <a:lnTo>
                    <a:pt x="2346548" y="47449"/>
                  </a:lnTo>
                  <a:lnTo>
                    <a:pt x="2607276" y="47449"/>
                  </a:lnTo>
                  <a:lnTo>
                    <a:pt x="2868003" y="47449"/>
                  </a:lnTo>
                  <a:lnTo>
                    <a:pt x="3128731" y="47449"/>
                  </a:lnTo>
                  <a:lnTo>
                    <a:pt x="3389458" y="47449"/>
                  </a:lnTo>
                  <a:lnTo>
                    <a:pt x="3650186" y="189798"/>
                  </a:lnTo>
                  <a:lnTo>
                    <a:pt x="3910914" y="189798"/>
                  </a:lnTo>
                  <a:lnTo>
                    <a:pt x="4171641" y="189798"/>
                  </a:lnTo>
                  <a:lnTo>
                    <a:pt x="4432369" y="142348"/>
                  </a:lnTo>
                </a:path>
              </a:pathLst>
            </a:custGeom>
            <a:ln w="27101" cap="flat">
              <a:solidFill>
                <a:srgbClr val="9A32CD">
                  <a:alpha val="100000"/>
                </a:srgbClr>
              </a:solidFill>
              <a:prstDash val="solid"/>
              <a:round/>
            </a:ln>
          </p:spPr>
          <p:txBody>
            <a:bodyPr/>
            <a:lstStyle/>
            <a:p/>
          </p:txBody>
        </p:sp>
        <p:sp>
          <p:nvSpPr>
            <p:cNvPr id="47" name="pl47"/>
            <p:cNvSpPr/>
            <p:nvPr/>
          </p:nvSpPr>
          <p:spPr>
            <a:xfrm>
              <a:off x="6349807" y="1405295"/>
              <a:ext cx="1303638" cy="332147"/>
            </a:xfrm>
            <a:custGeom>
              <a:avLst/>
              <a:pathLst>
                <a:path w="1303638" h="332147">
                  <a:moveTo>
                    <a:pt x="0" y="284697"/>
                  </a:moveTo>
                  <a:lnTo>
                    <a:pt x="260727" y="237248"/>
                  </a:lnTo>
                  <a:lnTo>
                    <a:pt x="521455" y="332147"/>
                  </a:lnTo>
                  <a:lnTo>
                    <a:pt x="782182" y="237248"/>
                  </a:lnTo>
                  <a:lnTo>
                    <a:pt x="1042910" y="189798"/>
                  </a:lnTo>
                  <a:lnTo>
                    <a:pt x="1303638" y="0"/>
                  </a:lnTo>
                </a:path>
              </a:pathLst>
            </a:custGeom>
            <a:ln w="27101" cap="flat">
              <a:solidFill>
                <a:srgbClr val="836FFF">
                  <a:alpha val="100000"/>
                </a:srgbClr>
              </a:solidFill>
              <a:prstDash val="solid"/>
              <a:round/>
            </a:ln>
          </p:spPr>
          <p:txBody>
            <a:bodyPr/>
            <a:lstStyle/>
            <a:p/>
          </p:txBody>
        </p:sp>
        <p:sp>
          <p:nvSpPr>
            <p:cNvPr id="48" name="pl48"/>
            <p:cNvSpPr/>
            <p:nvPr/>
          </p:nvSpPr>
          <p:spPr>
            <a:xfrm>
              <a:off x="1135255" y="978248"/>
              <a:ext cx="6518190" cy="332147"/>
            </a:xfrm>
            <a:custGeom>
              <a:avLst/>
              <a:pathLst>
                <a:path w="6518190" h="332147">
                  <a:moveTo>
                    <a:pt x="0" y="332147"/>
                  </a:moveTo>
                  <a:lnTo>
                    <a:pt x="260727" y="189798"/>
                  </a:lnTo>
                  <a:lnTo>
                    <a:pt x="521455" y="142348"/>
                  </a:lnTo>
                  <a:lnTo>
                    <a:pt x="782182" y="142348"/>
                  </a:lnTo>
                  <a:lnTo>
                    <a:pt x="1042910" y="94899"/>
                  </a:lnTo>
                  <a:lnTo>
                    <a:pt x="1303638" y="94899"/>
                  </a:lnTo>
                  <a:lnTo>
                    <a:pt x="1564365" y="47449"/>
                  </a:lnTo>
                  <a:lnTo>
                    <a:pt x="1825093" y="94899"/>
                  </a:lnTo>
                  <a:lnTo>
                    <a:pt x="2085820" y="94899"/>
                  </a:lnTo>
                  <a:lnTo>
                    <a:pt x="2346548" y="47449"/>
                  </a:lnTo>
                  <a:lnTo>
                    <a:pt x="2607276" y="47449"/>
                  </a:lnTo>
                  <a:lnTo>
                    <a:pt x="2868003" y="47449"/>
                  </a:lnTo>
                  <a:lnTo>
                    <a:pt x="3128731" y="47449"/>
                  </a:lnTo>
                  <a:lnTo>
                    <a:pt x="3389458" y="47449"/>
                  </a:lnTo>
                  <a:lnTo>
                    <a:pt x="3650186" y="47449"/>
                  </a:lnTo>
                  <a:lnTo>
                    <a:pt x="3910914" y="0"/>
                  </a:lnTo>
                  <a:lnTo>
                    <a:pt x="4171641" y="47449"/>
                  </a:lnTo>
                  <a:lnTo>
                    <a:pt x="4432369" y="47449"/>
                  </a:lnTo>
                  <a:lnTo>
                    <a:pt x="4693096" y="47449"/>
                  </a:lnTo>
                  <a:lnTo>
                    <a:pt x="4953824" y="47449"/>
                  </a:lnTo>
                  <a:lnTo>
                    <a:pt x="5214552" y="47449"/>
                  </a:lnTo>
                  <a:lnTo>
                    <a:pt x="5475279" y="47449"/>
                  </a:lnTo>
                  <a:lnTo>
                    <a:pt x="5736007" y="237248"/>
                  </a:lnTo>
                  <a:lnTo>
                    <a:pt x="5996734" y="237248"/>
                  </a:lnTo>
                  <a:lnTo>
                    <a:pt x="6257462" y="237248"/>
                  </a:lnTo>
                  <a:lnTo>
                    <a:pt x="6518190" y="237248"/>
                  </a:lnTo>
                </a:path>
              </a:pathLst>
            </a:custGeom>
            <a:ln w="27101" cap="flat">
              <a:solidFill>
                <a:srgbClr val="FB9A99">
                  <a:alpha val="100000"/>
                </a:srgbClr>
              </a:solidFill>
              <a:prstDash val="solid"/>
              <a:round/>
            </a:ln>
          </p:spPr>
          <p:txBody>
            <a:bodyPr/>
            <a:lstStyle/>
            <a:p/>
          </p:txBody>
        </p:sp>
        <p:sp>
          <p:nvSpPr>
            <p:cNvPr id="49" name="pl49"/>
            <p:cNvSpPr/>
            <p:nvPr/>
          </p:nvSpPr>
          <p:spPr>
            <a:xfrm>
              <a:off x="7669654" y="782348"/>
              <a:ext cx="755372" cy="238238"/>
            </a:xfrm>
            <a:custGeom>
              <a:avLst/>
              <a:pathLst>
                <a:path w="755372" h="238238">
                  <a:moveTo>
                    <a:pt x="755372" y="0"/>
                  </a:moveTo>
                  <a:lnTo>
                    <a:pt x="0" y="238238"/>
                  </a:lnTo>
                </a:path>
              </a:pathLst>
            </a:custGeom>
          </p:spPr>
          <p:txBody>
            <a:bodyPr/>
            <a:lstStyle/>
            <a:p/>
          </p:txBody>
        </p:sp>
        <p:sp>
          <p:nvSpPr>
            <p:cNvPr id="50" name="pl50"/>
            <p:cNvSpPr/>
            <p:nvPr/>
          </p:nvSpPr>
          <p:spPr>
            <a:xfrm>
              <a:off x="7671322" y="1041761"/>
              <a:ext cx="711622" cy="76903"/>
            </a:xfrm>
            <a:custGeom>
              <a:avLst/>
              <a:pathLst>
                <a:path w="711622" h="76903">
                  <a:moveTo>
                    <a:pt x="711622" y="0"/>
                  </a:moveTo>
                  <a:lnTo>
                    <a:pt x="0" y="76903"/>
                  </a:lnTo>
                </a:path>
              </a:pathLst>
            </a:custGeom>
          </p:spPr>
          <p:txBody>
            <a:bodyPr/>
            <a:lstStyle/>
            <a:p/>
          </p:txBody>
        </p:sp>
        <p:sp>
          <p:nvSpPr>
            <p:cNvPr id="51" name="pl51"/>
            <p:cNvSpPr/>
            <p:nvPr/>
          </p:nvSpPr>
          <p:spPr>
            <a:xfrm>
              <a:off x="7670243" y="1124895"/>
              <a:ext cx="658340" cy="168444"/>
            </a:xfrm>
            <a:custGeom>
              <a:avLst/>
              <a:pathLst>
                <a:path w="658340" h="168444">
                  <a:moveTo>
                    <a:pt x="658340" y="168444"/>
                  </a:moveTo>
                  <a:lnTo>
                    <a:pt x="0" y="0"/>
                  </a:lnTo>
                </a:path>
              </a:pathLst>
            </a:custGeom>
          </p:spPr>
          <p:txBody>
            <a:bodyPr/>
            <a:lstStyle/>
            <a:p/>
          </p:txBody>
        </p:sp>
        <p:sp>
          <p:nvSpPr>
            <p:cNvPr id="52" name="pl52"/>
            <p:cNvSpPr/>
            <p:nvPr/>
          </p:nvSpPr>
          <p:spPr>
            <a:xfrm>
              <a:off x="7661794" y="1130704"/>
              <a:ext cx="775300" cy="938455"/>
            </a:xfrm>
            <a:custGeom>
              <a:avLst/>
              <a:pathLst>
                <a:path w="775300" h="938455">
                  <a:moveTo>
                    <a:pt x="775300" y="938455"/>
                  </a:moveTo>
                  <a:lnTo>
                    <a:pt x="0" y="0"/>
                  </a:lnTo>
                </a:path>
              </a:pathLst>
            </a:custGeom>
          </p:spPr>
          <p:txBody>
            <a:bodyPr/>
            <a:lstStyle/>
            <a:p/>
          </p:txBody>
        </p:sp>
        <p:sp>
          <p:nvSpPr>
            <p:cNvPr id="53" name="pl53"/>
            <p:cNvSpPr/>
            <p:nvPr/>
          </p:nvSpPr>
          <p:spPr>
            <a:xfrm>
              <a:off x="7663704" y="1129986"/>
              <a:ext cx="743325" cy="680290"/>
            </a:xfrm>
            <a:custGeom>
              <a:avLst/>
              <a:pathLst>
                <a:path w="743325" h="680290">
                  <a:moveTo>
                    <a:pt x="743325" y="680290"/>
                  </a:moveTo>
                  <a:lnTo>
                    <a:pt x="0" y="0"/>
                  </a:lnTo>
                </a:path>
              </a:pathLst>
            </a:custGeom>
          </p:spPr>
          <p:txBody>
            <a:bodyPr/>
            <a:lstStyle/>
            <a:p/>
          </p:txBody>
        </p:sp>
        <p:sp>
          <p:nvSpPr>
            <p:cNvPr id="54" name="pl54"/>
            <p:cNvSpPr/>
            <p:nvPr/>
          </p:nvSpPr>
          <p:spPr>
            <a:xfrm>
              <a:off x="7666703" y="1128367"/>
              <a:ext cx="716242" cy="419782"/>
            </a:xfrm>
            <a:custGeom>
              <a:avLst/>
              <a:pathLst>
                <a:path w="716242" h="419782">
                  <a:moveTo>
                    <a:pt x="716242" y="419782"/>
                  </a:moveTo>
                  <a:lnTo>
                    <a:pt x="0" y="0"/>
                  </a:lnTo>
                </a:path>
              </a:pathLst>
            </a:custGeom>
          </p:spPr>
          <p:txBody>
            <a:bodyPr/>
            <a:lstStyle/>
            <a:p/>
          </p:txBody>
        </p:sp>
        <p:sp>
          <p:nvSpPr>
            <p:cNvPr id="55" name="pl55"/>
            <p:cNvSpPr/>
            <p:nvPr/>
          </p:nvSpPr>
          <p:spPr>
            <a:xfrm>
              <a:off x="7659891" y="1178688"/>
              <a:ext cx="698969" cy="1153843"/>
            </a:xfrm>
            <a:custGeom>
              <a:avLst/>
              <a:pathLst>
                <a:path w="698969" h="1153843">
                  <a:moveTo>
                    <a:pt x="698969" y="1153843"/>
                  </a:moveTo>
                  <a:lnTo>
                    <a:pt x="0" y="0"/>
                  </a:lnTo>
                </a:path>
              </a:pathLst>
            </a:custGeom>
          </p:spPr>
          <p:txBody>
            <a:bodyPr/>
            <a:lstStyle/>
            <a:p/>
          </p:txBody>
        </p:sp>
        <p:sp>
          <p:nvSpPr>
            <p:cNvPr id="56" name="pl56"/>
            <p:cNvSpPr/>
            <p:nvPr/>
          </p:nvSpPr>
          <p:spPr>
            <a:xfrm>
              <a:off x="7660381" y="1226016"/>
              <a:ext cx="1019582" cy="1546393"/>
            </a:xfrm>
            <a:custGeom>
              <a:avLst/>
              <a:pathLst>
                <a:path w="1019582" h="1546393">
                  <a:moveTo>
                    <a:pt x="1019582" y="1546393"/>
                  </a:moveTo>
                  <a:lnTo>
                    <a:pt x="0" y="0"/>
                  </a:lnTo>
                </a:path>
              </a:pathLst>
            </a:custGeom>
          </p:spPr>
          <p:txBody>
            <a:bodyPr/>
            <a:lstStyle/>
            <a:p/>
          </p:txBody>
        </p:sp>
        <p:sp>
          <p:nvSpPr>
            <p:cNvPr id="57" name="pl57"/>
            <p:cNvSpPr/>
            <p:nvPr/>
          </p:nvSpPr>
          <p:spPr>
            <a:xfrm>
              <a:off x="7658516" y="1226427"/>
              <a:ext cx="633915" cy="1366434"/>
            </a:xfrm>
            <a:custGeom>
              <a:avLst/>
              <a:pathLst>
                <a:path w="633915" h="1366434">
                  <a:moveTo>
                    <a:pt x="633915" y="1366434"/>
                  </a:moveTo>
                  <a:lnTo>
                    <a:pt x="0" y="0"/>
                  </a:lnTo>
                </a:path>
              </a:pathLst>
            </a:custGeom>
          </p:spPr>
          <p:txBody>
            <a:bodyPr/>
            <a:lstStyle/>
            <a:p/>
          </p:txBody>
        </p:sp>
        <p:sp>
          <p:nvSpPr>
            <p:cNvPr id="58" name="pl58"/>
            <p:cNvSpPr/>
            <p:nvPr/>
          </p:nvSpPr>
          <p:spPr>
            <a:xfrm>
              <a:off x="7659384" y="1416052"/>
              <a:ext cx="1037169" cy="1878574"/>
            </a:xfrm>
            <a:custGeom>
              <a:avLst/>
              <a:pathLst>
                <a:path w="1037169" h="1878574">
                  <a:moveTo>
                    <a:pt x="1037169" y="1878574"/>
                  </a:moveTo>
                  <a:lnTo>
                    <a:pt x="0" y="0"/>
                  </a:lnTo>
                </a:path>
              </a:pathLst>
            </a:custGeom>
          </p:spPr>
          <p:txBody>
            <a:bodyPr/>
            <a:lstStyle/>
            <a:p/>
          </p:txBody>
        </p:sp>
        <p:sp>
          <p:nvSpPr>
            <p:cNvPr id="59" name="pl59"/>
            <p:cNvSpPr/>
            <p:nvPr/>
          </p:nvSpPr>
          <p:spPr>
            <a:xfrm>
              <a:off x="7660103" y="1415884"/>
              <a:ext cx="1017693" cy="1618679"/>
            </a:xfrm>
            <a:custGeom>
              <a:avLst/>
              <a:pathLst>
                <a:path w="1017693" h="1618679">
                  <a:moveTo>
                    <a:pt x="1017693" y="1618679"/>
                  </a:moveTo>
                  <a:lnTo>
                    <a:pt x="0" y="0"/>
                  </a:lnTo>
                </a:path>
              </a:pathLst>
            </a:custGeom>
          </p:spPr>
          <p:txBody>
            <a:bodyPr/>
            <a:lstStyle/>
            <a:p/>
          </p:txBody>
        </p:sp>
        <p:sp>
          <p:nvSpPr>
            <p:cNvPr id="60" name="pg60"/>
            <p:cNvSpPr/>
            <p:nvPr/>
          </p:nvSpPr>
          <p:spPr>
            <a:xfrm>
              <a:off x="8356446" y="692699"/>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1" name="tx61"/>
            <p:cNvSpPr/>
            <p:nvPr/>
          </p:nvSpPr>
          <p:spPr>
            <a:xfrm>
              <a:off x="8379306" y="734238"/>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97%</a:t>
              </a:r>
            </a:p>
          </p:txBody>
        </p:sp>
        <p:sp>
          <p:nvSpPr>
            <p:cNvPr id="62" name="pg62"/>
            <p:cNvSpPr/>
            <p:nvPr/>
          </p:nvSpPr>
          <p:spPr>
            <a:xfrm>
              <a:off x="8314365" y="956046"/>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3" name="tx63"/>
            <p:cNvSpPr/>
            <p:nvPr/>
          </p:nvSpPr>
          <p:spPr>
            <a:xfrm>
              <a:off x="8337225" y="99758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95%</a:t>
              </a:r>
            </a:p>
          </p:txBody>
        </p:sp>
        <p:sp>
          <p:nvSpPr>
            <p:cNvPr id="64" name="pg64"/>
            <p:cNvSpPr/>
            <p:nvPr/>
          </p:nvSpPr>
          <p:spPr>
            <a:xfrm>
              <a:off x="8260004" y="1213528"/>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5" name="tx65"/>
            <p:cNvSpPr/>
            <p:nvPr/>
          </p:nvSpPr>
          <p:spPr>
            <a:xfrm>
              <a:off x="8282864" y="1236381"/>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95%</a:t>
              </a:r>
            </a:p>
          </p:txBody>
        </p:sp>
        <p:sp>
          <p:nvSpPr>
            <p:cNvPr id="66" name="pg66"/>
            <p:cNvSpPr/>
            <p:nvPr/>
          </p:nvSpPr>
          <p:spPr>
            <a:xfrm>
              <a:off x="8368515" y="1990495"/>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7" name="tx67"/>
            <p:cNvSpPr/>
            <p:nvPr/>
          </p:nvSpPr>
          <p:spPr>
            <a:xfrm>
              <a:off x="8391375" y="2032033"/>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95%</a:t>
              </a:r>
            </a:p>
          </p:txBody>
        </p:sp>
        <p:sp>
          <p:nvSpPr>
            <p:cNvPr id="68" name="pg68"/>
            <p:cNvSpPr/>
            <p:nvPr/>
          </p:nvSpPr>
          <p:spPr>
            <a:xfrm>
              <a:off x="8338449" y="1732630"/>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9" name="tx69"/>
            <p:cNvSpPr/>
            <p:nvPr/>
          </p:nvSpPr>
          <p:spPr>
            <a:xfrm>
              <a:off x="8361309" y="1774169"/>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95%</a:t>
              </a:r>
            </a:p>
          </p:txBody>
        </p:sp>
        <p:sp>
          <p:nvSpPr>
            <p:cNvPr id="70" name="pg70"/>
            <p:cNvSpPr/>
            <p:nvPr/>
          </p:nvSpPr>
          <p:spPr>
            <a:xfrm>
              <a:off x="8314365" y="1470985"/>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1" name="tx71"/>
            <p:cNvSpPr/>
            <p:nvPr/>
          </p:nvSpPr>
          <p:spPr>
            <a:xfrm>
              <a:off x="8337225" y="1512523"/>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95%</a:t>
              </a:r>
            </a:p>
          </p:txBody>
        </p:sp>
        <p:sp>
          <p:nvSpPr>
            <p:cNvPr id="72" name="pg72"/>
            <p:cNvSpPr/>
            <p:nvPr/>
          </p:nvSpPr>
          <p:spPr>
            <a:xfrm>
              <a:off x="8290281" y="225332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3" name="tx73"/>
            <p:cNvSpPr/>
            <p:nvPr/>
          </p:nvSpPr>
          <p:spPr>
            <a:xfrm>
              <a:off x="8313141" y="229486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94%</a:t>
              </a:r>
            </a:p>
          </p:txBody>
        </p:sp>
        <p:sp>
          <p:nvSpPr>
            <p:cNvPr id="74" name="pg74"/>
            <p:cNvSpPr/>
            <p:nvPr/>
          </p:nvSpPr>
          <p:spPr>
            <a:xfrm>
              <a:off x="8290281" y="2772409"/>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5" name="tx75"/>
            <p:cNvSpPr/>
            <p:nvPr/>
          </p:nvSpPr>
          <p:spPr>
            <a:xfrm>
              <a:off x="8313141" y="2813947"/>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93%</a:t>
              </a:r>
            </a:p>
          </p:txBody>
        </p:sp>
        <p:sp>
          <p:nvSpPr>
            <p:cNvPr id="76" name="pg76"/>
            <p:cNvSpPr/>
            <p:nvPr/>
          </p:nvSpPr>
          <p:spPr>
            <a:xfrm>
              <a:off x="8223851" y="2513097"/>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7" name="tx77"/>
            <p:cNvSpPr/>
            <p:nvPr/>
          </p:nvSpPr>
          <p:spPr>
            <a:xfrm>
              <a:off x="8246711" y="2554636"/>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93%</a:t>
              </a:r>
            </a:p>
          </p:txBody>
        </p:sp>
        <p:sp>
          <p:nvSpPr>
            <p:cNvPr id="78" name="pg78"/>
            <p:cNvSpPr/>
            <p:nvPr/>
          </p:nvSpPr>
          <p:spPr>
            <a:xfrm>
              <a:off x="8314365" y="3294626"/>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9" name="tx79"/>
            <p:cNvSpPr/>
            <p:nvPr/>
          </p:nvSpPr>
          <p:spPr>
            <a:xfrm>
              <a:off x="8337225" y="3336164"/>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89%</a:t>
              </a:r>
            </a:p>
          </p:txBody>
        </p:sp>
        <p:sp>
          <p:nvSpPr>
            <p:cNvPr id="80" name="pg80"/>
            <p:cNvSpPr/>
            <p:nvPr/>
          </p:nvSpPr>
          <p:spPr>
            <a:xfrm>
              <a:off x="8284194" y="3034564"/>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2"/>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81" name="tx81"/>
            <p:cNvSpPr/>
            <p:nvPr/>
          </p:nvSpPr>
          <p:spPr>
            <a:xfrm>
              <a:off x="8307054" y="3076102"/>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89%</a:t>
              </a:r>
            </a:p>
          </p:txBody>
        </p:sp>
        <p:sp>
          <p:nvSpPr>
            <p:cNvPr id="82" name="pl8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7" name="tx107"/>
            <p:cNvSpPr/>
            <p:nvPr/>
          </p:nvSpPr>
          <p:spPr>
            <a:xfrm>
              <a:off x="3445941" y="401416"/>
              <a:ext cx="293972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Sweden, 2000-2025</a:t>
              </a:r>
            </a:p>
          </p:txBody>
        </p:sp>
        <p:sp>
          <p:nvSpPr>
            <p:cNvPr id="108" name="tx1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9" name="tx10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2025, HPVc and RotaC had the lowest coverage of all vaccines (89%), followed by MCV1 and Rubella (93%).
Coverage of 6 vaccines decreased (DTP3, HEPB3, HIB3, IPV1, MCV1 and RUBELLA) and 2 vaccines increased (HPVC and MCV2) compared to respective coverage in 2019.
Coverage of 1 vaccine decreased (DTP3), 6 vaccines were the same (HEPB3, HIB3, IPV1, IPVC, MCV1 and RUBELLA), and 3 vaccines increased (HPVC, MCV2 and ROTAC) compared to respective coverage in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498263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48002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397741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47481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46960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196699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4643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96178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424463" y="961781"/>
              <a:ext cx="144432" cy="0"/>
            </a:xfrm>
            <a:custGeom>
              <a:avLst/>
              <a:pathLst>
                <a:path w="144432" h="0">
                  <a:moveTo>
                    <a:pt x="0" y="0"/>
                  </a:moveTo>
                  <a:lnTo>
                    <a:pt x="72216" y="0"/>
                  </a:lnTo>
                  <a:lnTo>
                    <a:pt x="72216" y="0"/>
                  </a:lnTo>
                  <a:lnTo>
                    <a:pt x="72216"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19" name="pl19"/>
            <p:cNvSpPr/>
            <p:nvPr/>
          </p:nvSpPr>
          <p:spPr>
            <a:xfrm>
              <a:off x="8280030" y="1464387"/>
              <a:ext cx="288865" cy="0"/>
            </a:xfrm>
            <a:custGeom>
              <a:avLst/>
              <a:pathLst>
                <a:path w="288865" h="0">
                  <a:moveTo>
                    <a:pt x="0" y="0"/>
                  </a:moveTo>
                  <a:lnTo>
                    <a:pt x="0" y="0"/>
                  </a:lnTo>
                  <a:lnTo>
                    <a:pt x="72216" y="0"/>
                  </a:lnTo>
                  <a:lnTo>
                    <a:pt x="144432" y="0"/>
                  </a:lnTo>
                  <a:lnTo>
                    <a:pt x="216649" y="0"/>
                  </a:lnTo>
                  <a:lnTo>
                    <a:pt x="288865" y="0"/>
                  </a:lnTo>
                  <a:lnTo>
                    <a:pt x="288865" y="0"/>
                  </a:lnTo>
                </a:path>
              </a:pathLst>
            </a:custGeom>
            <a:ln w="116535" cap="flat">
              <a:solidFill>
                <a:srgbClr val="E8E8E8">
                  <a:alpha val="100000"/>
                </a:srgbClr>
              </a:solidFill>
              <a:prstDash val="solid"/>
              <a:round/>
            </a:ln>
          </p:spPr>
          <p:txBody>
            <a:bodyPr/>
            <a:lstStyle/>
            <a:p/>
          </p:txBody>
        </p:sp>
        <p:sp>
          <p:nvSpPr>
            <p:cNvPr id="20" name="pl20"/>
            <p:cNvSpPr/>
            <p:nvPr/>
          </p:nvSpPr>
          <p:spPr>
            <a:xfrm>
              <a:off x="8280030" y="1966994"/>
              <a:ext cx="288865" cy="0"/>
            </a:xfrm>
            <a:custGeom>
              <a:avLst/>
              <a:pathLst>
                <a:path w="288865" h="0">
                  <a:moveTo>
                    <a:pt x="0" y="0"/>
                  </a:moveTo>
                  <a:lnTo>
                    <a:pt x="0" y="0"/>
                  </a:lnTo>
                  <a:lnTo>
                    <a:pt x="72216" y="0"/>
                  </a:lnTo>
                  <a:lnTo>
                    <a:pt x="72216" y="0"/>
                  </a:lnTo>
                  <a:lnTo>
                    <a:pt x="216649" y="0"/>
                  </a:lnTo>
                  <a:lnTo>
                    <a:pt x="216649" y="0"/>
                  </a:lnTo>
                  <a:lnTo>
                    <a:pt x="288865" y="0"/>
                  </a:lnTo>
                </a:path>
              </a:pathLst>
            </a:custGeom>
            <a:ln w="116535" cap="flat">
              <a:solidFill>
                <a:srgbClr val="E8E8E8">
                  <a:alpha val="100000"/>
                </a:srgbClr>
              </a:solidFill>
              <a:prstDash val="solid"/>
              <a:round/>
            </a:ln>
          </p:spPr>
          <p:txBody>
            <a:bodyPr/>
            <a:lstStyle/>
            <a:p/>
          </p:txBody>
        </p:sp>
        <p:sp>
          <p:nvSpPr>
            <p:cNvPr id="21" name="pl21"/>
            <p:cNvSpPr/>
            <p:nvPr/>
          </p:nvSpPr>
          <p:spPr>
            <a:xfrm>
              <a:off x="8280030" y="2469600"/>
              <a:ext cx="288865" cy="0"/>
            </a:xfrm>
            <a:custGeom>
              <a:avLst/>
              <a:pathLst>
                <a:path w="288865" h="0">
                  <a:moveTo>
                    <a:pt x="0" y="0"/>
                  </a:moveTo>
                  <a:lnTo>
                    <a:pt x="0" y="0"/>
                  </a:lnTo>
                  <a:lnTo>
                    <a:pt x="72216" y="0"/>
                  </a:lnTo>
                  <a:lnTo>
                    <a:pt x="72216" y="0"/>
                  </a:lnTo>
                  <a:lnTo>
                    <a:pt x="216649" y="0"/>
                  </a:lnTo>
                  <a:lnTo>
                    <a:pt x="216649" y="0"/>
                  </a:lnTo>
                  <a:lnTo>
                    <a:pt x="288865" y="0"/>
                  </a:lnTo>
                </a:path>
              </a:pathLst>
            </a:custGeom>
            <a:ln w="116535" cap="flat">
              <a:solidFill>
                <a:srgbClr val="E8E8E8">
                  <a:alpha val="100000"/>
                </a:srgbClr>
              </a:solidFill>
              <a:prstDash val="solid"/>
              <a:round/>
            </a:ln>
          </p:spPr>
          <p:txBody>
            <a:bodyPr/>
            <a:lstStyle/>
            <a:p/>
          </p:txBody>
        </p:sp>
        <p:sp>
          <p:nvSpPr>
            <p:cNvPr id="22" name="pl22"/>
            <p:cNvSpPr/>
            <p:nvPr/>
          </p:nvSpPr>
          <p:spPr>
            <a:xfrm>
              <a:off x="8424463" y="2972206"/>
              <a:ext cx="144432" cy="0"/>
            </a:xfrm>
            <a:custGeom>
              <a:avLst/>
              <a:pathLst>
                <a:path w="144432" h="0">
                  <a:moveTo>
                    <a:pt x="0" y="0"/>
                  </a:moveTo>
                  <a:lnTo>
                    <a:pt x="72216" y="0"/>
                  </a:lnTo>
                  <a:lnTo>
                    <a:pt x="72216" y="0"/>
                  </a:lnTo>
                  <a:lnTo>
                    <a:pt x="72216"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3" name="pl23"/>
            <p:cNvSpPr/>
            <p:nvPr/>
          </p:nvSpPr>
          <p:spPr>
            <a:xfrm>
              <a:off x="8207814" y="3474813"/>
              <a:ext cx="288865" cy="0"/>
            </a:xfrm>
            <a:custGeom>
              <a:avLst/>
              <a:pathLst>
                <a:path w="288865" h="0">
                  <a:moveTo>
                    <a:pt x="0" y="0"/>
                  </a:moveTo>
                  <a:lnTo>
                    <a:pt x="0" y="0"/>
                  </a:lnTo>
                  <a:lnTo>
                    <a:pt x="0" y="0"/>
                  </a:lnTo>
                  <a:lnTo>
                    <a:pt x="0" y="0"/>
                  </a:lnTo>
                  <a:lnTo>
                    <a:pt x="288865" y="0"/>
                  </a:lnTo>
                  <a:lnTo>
                    <a:pt x="288865" y="0"/>
                  </a:lnTo>
                  <a:lnTo>
                    <a:pt x="288865" y="0"/>
                  </a:lnTo>
                </a:path>
              </a:pathLst>
            </a:custGeom>
            <a:ln w="116535" cap="flat">
              <a:solidFill>
                <a:srgbClr val="E8E8E8">
                  <a:alpha val="100000"/>
                </a:srgbClr>
              </a:solidFill>
              <a:prstDash val="solid"/>
              <a:round/>
            </a:ln>
          </p:spPr>
          <p:txBody>
            <a:bodyPr/>
            <a:lstStyle/>
            <a:p/>
          </p:txBody>
        </p:sp>
        <p:sp>
          <p:nvSpPr>
            <p:cNvPr id="24" name="pl24"/>
            <p:cNvSpPr/>
            <p:nvPr/>
          </p:nvSpPr>
          <p:spPr>
            <a:xfrm>
              <a:off x="8063381" y="3977419"/>
              <a:ext cx="216649" cy="0"/>
            </a:xfrm>
            <a:custGeom>
              <a:avLst/>
              <a:pathLst>
                <a:path w="216649" h="0">
                  <a:moveTo>
                    <a:pt x="0" y="0"/>
                  </a:moveTo>
                  <a:lnTo>
                    <a:pt x="0" y="0"/>
                  </a:lnTo>
                  <a:lnTo>
                    <a:pt x="72216" y="0"/>
                  </a:lnTo>
                  <a:lnTo>
                    <a:pt x="72216" y="0"/>
                  </a:lnTo>
                  <a:lnTo>
                    <a:pt x="72216" y="0"/>
                  </a:lnTo>
                  <a:lnTo>
                    <a:pt x="144432" y="0"/>
                  </a:lnTo>
                  <a:lnTo>
                    <a:pt x="216649" y="0"/>
                  </a:lnTo>
                </a:path>
              </a:pathLst>
            </a:custGeom>
            <a:ln w="116535" cap="flat">
              <a:solidFill>
                <a:srgbClr val="E8E8E8">
                  <a:alpha val="100000"/>
                </a:srgbClr>
              </a:solidFill>
              <a:prstDash val="solid"/>
              <a:round/>
            </a:ln>
          </p:spPr>
          <p:txBody>
            <a:bodyPr/>
            <a:lstStyle/>
            <a:p/>
          </p:txBody>
        </p:sp>
        <p:sp>
          <p:nvSpPr>
            <p:cNvPr id="25" name="pl25"/>
            <p:cNvSpPr/>
            <p:nvPr/>
          </p:nvSpPr>
          <p:spPr>
            <a:xfrm>
              <a:off x="8280030" y="4480025"/>
              <a:ext cx="216649" cy="0"/>
            </a:xfrm>
            <a:custGeom>
              <a:avLst/>
              <a:pathLst>
                <a:path w="216649" h="0">
                  <a:moveTo>
                    <a:pt x="0" y="0"/>
                  </a:moveTo>
                  <a:lnTo>
                    <a:pt x="0" y="0"/>
                  </a:lnTo>
                  <a:lnTo>
                    <a:pt x="0" y="0"/>
                  </a:lnTo>
                  <a:lnTo>
                    <a:pt x="72216" y="0"/>
                  </a:lnTo>
                  <a:lnTo>
                    <a:pt x="216649" y="0"/>
                  </a:lnTo>
                  <a:lnTo>
                    <a:pt x="216649" y="0"/>
                  </a:lnTo>
                  <a:lnTo>
                    <a:pt x="216649" y="0"/>
                  </a:lnTo>
                </a:path>
              </a:pathLst>
            </a:custGeom>
            <a:ln w="116535" cap="flat">
              <a:solidFill>
                <a:srgbClr val="E8E8E8">
                  <a:alpha val="100000"/>
                </a:srgbClr>
              </a:solidFill>
              <a:prstDash val="solid"/>
              <a:round/>
            </a:ln>
          </p:spPr>
          <p:txBody>
            <a:bodyPr/>
            <a:lstStyle/>
            <a:p/>
          </p:txBody>
        </p:sp>
        <p:sp>
          <p:nvSpPr>
            <p:cNvPr id="26" name="pl26"/>
            <p:cNvSpPr/>
            <p:nvPr/>
          </p:nvSpPr>
          <p:spPr>
            <a:xfrm>
              <a:off x="8207814" y="4982632"/>
              <a:ext cx="288865" cy="0"/>
            </a:xfrm>
            <a:custGeom>
              <a:avLst/>
              <a:pathLst>
                <a:path w="288865" h="0">
                  <a:moveTo>
                    <a:pt x="0" y="0"/>
                  </a:moveTo>
                  <a:lnTo>
                    <a:pt x="0" y="0"/>
                  </a:lnTo>
                  <a:lnTo>
                    <a:pt x="0" y="0"/>
                  </a:lnTo>
                  <a:lnTo>
                    <a:pt x="0" y="0"/>
                  </a:lnTo>
                  <a:lnTo>
                    <a:pt x="288865" y="0"/>
                  </a:lnTo>
                  <a:lnTo>
                    <a:pt x="288865" y="0"/>
                  </a:lnTo>
                  <a:lnTo>
                    <a:pt x="288865" y="0"/>
                  </a:lnTo>
                </a:path>
              </a:pathLst>
            </a:custGeom>
            <a:ln w="116535" cap="flat">
              <a:solidFill>
                <a:srgbClr val="E8E8E8">
                  <a:alpha val="100000"/>
                </a:srgbClr>
              </a:solidFill>
              <a:prstDash val="solid"/>
              <a:round/>
            </a:ln>
          </p:spPr>
          <p:txBody>
            <a:bodyPr/>
            <a:lstStyle/>
            <a:p/>
          </p:txBody>
        </p:sp>
        <p:sp>
          <p:nvSpPr>
            <p:cNvPr id="27" name="pt27"/>
            <p:cNvSpPr/>
            <p:nvPr/>
          </p:nvSpPr>
          <p:spPr>
            <a:xfrm>
              <a:off x="8564396"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8564396"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8564396"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492179"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8419963"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492179"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492179"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564396"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492179"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564396"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275530"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275530"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419963"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347746"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492179"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492179"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564396"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275530"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275530"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347746"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347746"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492179"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492179"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564396"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275530"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275530"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347746"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347746"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56439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56439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56439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49217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41996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49217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49217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492179"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492179"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492179"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203314"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203314"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203314"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203314"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203314"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131097"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058881"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058881"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131097"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131097"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275530"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492179"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492179"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492179"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275530"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275530"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275530"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347746"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492179"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492179"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492179"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203314"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203314"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203314"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203314"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506128" y="89901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1" name="pt91"/>
            <p:cNvSpPr/>
            <p:nvPr/>
          </p:nvSpPr>
          <p:spPr>
            <a:xfrm>
              <a:off x="8433912" y="89901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2" name="pt92"/>
            <p:cNvSpPr/>
            <p:nvPr/>
          </p:nvSpPr>
          <p:spPr>
            <a:xfrm>
              <a:off x="8433912" y="89901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3" name="pt93"/>
            <p:cNvSpPr/>
            <p:nvPr/>
          </p:nvSpPr>
          <p:spPr>
            <a:xfrm>
              <a:off x="8506128" y="140162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4" name="pt94"/>
            <p:cNvSpPr/>
            <p:nvPr/>
          </p:nvSpPr>
          <p:spPr>
            <a:xfrm>
              <a:off x="8361695" y="140162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5" name="pt95"/>
            <p:cNvSpPr/>
            <p:nvPr/>
          </p:nvSpPr>
          <p:spPr>
            <a:xfrm>
              <a:off x="8289479" y="140162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6" name="pt96"/>
            <p:cNvSpPr/>
            <p:nvPr/>
          </p:nvSpPr>
          <p:spPr>
            <a:xfrm>
              <a:off x="8433912" y="190422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7" name="pt97"/>
            <p:cNvSpPr/>
            <p:nvPr/>
          </p:nvSpPr>
          <p:spPr>
            <a:xfrm>
              <a:off x="8289479" y="190422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8" name="pt98"/>
            <p:cNvSpPr/>
            <p:nvPr/>
          </p:nvSpPr>
          <p:spPr>
            <a:xfrm>
              <a:off x="8289479" y="190422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9" name="pt99"/>
            <p:cNvSpPr/>
            <p:nvPr/>
          </p:nvSpPr>
          <p:spPr>
            <a:xfrm>
              <a:off x="8433912" y="24068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8289479" y="24068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8289479" y="24068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8506128"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8433912"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8433912"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8433912" y="34120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8145046" y="34120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8145046" y="34120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8145046" y="391465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072830" y="391465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217262" y="391465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433912" y="44172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217262" y="44172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289479" y="44172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433912" y="491986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145046" y="491986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145046" y="491986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tx117"/>
            <p:cNvSpPr/>
            <p:nvPr/>
          </p:nvSpPr>
          <p:spPr>
            <a:xfrm>
              <a:off x="508103" y="4904233"/>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18" name="tx118"/>
            <p:cNvSpPr/>
            <p:nvPr/>
          </p:nvSpPr>
          <p:spPr>
            <a:xfrm>
              <a:off x="609275" y="4399531"/>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PCVC</a:t>
              </a:r>
            </a:p>
          </p:txBody>
        </p:sp>
        <p:sp>
          <p:nvSpPr>
            <p:cNvPr id="119" name="tx119"/>
            <p:cNvSpPr/>
            <p:nvPr/>
          </p:nvSpPr>
          <p:spPr>
            <a:xfrm>
              <a:off x="609275" y="3896925"/>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20" name="tx120"/>
            <p:cNvSpPr/>
            <p:nvPr/>
          </p:nvSpPr>
          <p:spPr>
            <a:xfrm>
              <a:off x="609275" y="339431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21" name="tx121"/>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22" name="tx122"/>
            <p:cNvSpPr/>
            <p:nvPr/>
          </p:nvSpPr>
          <p:spPr>
            <a:xfrm>
              <a:off x="728424" y="2390557"/>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23" name="tx123"/>
            <p:cNvSpPr/>
            <p:nvPr/>
          </p:nvSpPr>
          <p:spPr>
            <a:xfrm>
              <a:off x="563163" y="1857236"/>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24" name="tx124"/>
            <p:cNvSpPr/>
            <p:nvPr/>
          </p:nvSpPr>
          <p:spPr>
            <a:xfrm>
              <a:off x="645955" y="1385344"/>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25" name="tx125"/>
            <p:cNvSpPr/>
            <p:nvPr/>
          </p:nvSpPr>
          <p:spPr>
            <a:xfrm>
              <a:off x="645955" y="88483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26" name="tx126"/>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27" name="tx127"/>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28" name="tx128"/>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29" name="tx129"/>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30" name="tx130"/>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31" name="tx131"/>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2" name="pt132"/>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34" name="pt134"/>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5" name="tx135"/>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36" name="tx136"/>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37" name="tx137"/>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38" name="tx138"/>
            <p:cNvSpPr/>
            <p:nvPr/>
          </p:nvSpPr>
          <p:spPr>
            <a:xfrm>
              <a:off x="1130606" y="398022"/>
              <a:ext cx="323370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Sweden, 2019-2025</a:t>
              </a:r>
            </a:p>
          </p:txBody>
        </p:sp>
        <p:sp>
          <p:nvSpPr>
            <p:cNvPr id="139" name="tx139"/>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0" name="tx140"/>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41" name="tx141"/>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42" name="tx142"/>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declined between 2019 (98%) and 2024 (97%). DTP1 coverage remained the same in 2025 (97%) compared to 2024, and was lower than in 2019. In 2019-2025, DTP1 coverage was at it's lowest level in 2023 (96%).
In 2024, 9 vaccines had lower coverage than in 2019.
In 2025, 8 vaccines had lower coverage than in 2019.
In 2025, 1 vaccine had lower coverage than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25705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56946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88187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19428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50669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8191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13151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44392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75633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06874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38115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257056" y="2489810"/>
              <a:ext cx="3124099" cy="382761"/>
            </a:xfrm>
            <a:custGeom>
              <a:avLst/>
              <a:pathLst>
                <a:path w="3124099" h="382761">
                  <a:moveTo>
                    <a:pt x="0" y="300740"/>
                  </a:moveTo>
                  <a:lnTo>
                    <a:pt x="312409" y="328081"/>
                  </a:lnTo>
                  <a:lnTo>
                    <a:pt x="624819" y="382761"/>
                  </a:lnTo>
                  <a:lnTo>
                    <a:pt x="937229" y="273400"/>
                  </a:lnTo>
                  <a:lnTo>
                    <a:pt x="1249639" y="164040"/>
                  </a:lnTo>
                  <a:lnTo>
                    <a:pt x="1562049" y="82020"/>
                  </a:lnTo>
                  <a:lnTo>
                    <a:pt x="1874459" y="136700"/>
                  </a:lnTo>
                  <a:lnTo>
                    <a:pt x="2186869" y="0"/>
                  </a:lnTo>
                  <a:lnTo>
                    <a:pt x="2499279" y="0"/>
                  </a:lnTo>
                  <a:lnTo>
                    <a:pt x="2811689" y="27340"/>
                  </a:lnTo>
                  <a:lnTo>
                    <a:pt x="3124099" y="0"/>
                  </a:lnTo>
                </a:path>
              </a:pathLst>
            </a:custGeom>
            <a:ln w="29811" cap="flat">
              <a:solidFill>
                <a:srgbClr val="FF0000">
                  <a:alpha val="100000"/>
                </a:srgbClr>
              </a:solidFill>
              <a:prstDash val="solid"/>
              <a:round/>
            </a:ln>
          </p:spPr>
          <p:txBody>
            <a:bodyPr/>
            <a:lstStyle/>
            <a:p/>
          </p:txBody>
        </p:sp>
        <p:sp>
          <p:nvSpPr>
            <p:cNvPr id="29" name="pl29"/>
            <p:cNvSpPr/>
            <p:nvPr/>
          </p:nvSpPr>
          <p:spPr>
            <a:xfrm>
              <a:off x="1569466" y="2571830"/>
              <a:ext cx="2811689" cy="464781"/>
            </a:xfrm>
            <a:custGeom>
              <a:avLst/>
              <a:pathLst>
                <a:path w="2811689" h="464781">
                  <a:moveTo>
                    <a:pt x="0" y="437441"/>
                  </a:moveTo>
                  <a:lnTo>
                    <a:pt x="312409" y="464781"/>
                  </a:lnTo>
                  <a:lnTo>
                    <a:pt x="624819" y="382761"/>
                  </a:lnTo>
                  <a:lnTo>
                    <a:pt x="937229" y="246060"/>
                  </a:lnTo>
                  <a:lnTo>
                    <a:pt x="1249639" y="191380"/>
                  </a:lnTo>
                  <a:lnTo>
                    <a:pt x="1562049" y="164040"/>
                  </a:lnTo>
                  <a:lnTo>
                    <a:pt x="1874459" y="27340"/>
                  </a:lnTo>
                  <a:lnTo>
                    <a:pt x="2186869" y="27340"/>
                  </a:lnTo>
                  <a:lnTo>
                    <a:pt x="2499279" y="54680"/>
                  </a:lnTo>
                  <a:lnTo>
                    <a:pt x="2811689" y="0"/>
                  </a:lnTo>
                </a:path>
              </a:pathLst>
            </a:custGeom>
            <a:ln w="29811" cap="flat">
              <a:solidFill>
                <a:srgbClr val="0058AB">
                  <a:alpha val="100000"/>
                </a:srgbClr>
              </a:solidFill>
              <a:prstDash val="solid"/>
              <a:round/>
            </a:ln>
          </p:spPr>
          <p:txBody>
            <a:bodyPr/>
            <a:lstStyle/>
            <a:p/>
          </p:txBody>
        </p:sp>
        <p:sp>
          <p:nvSpPr>
            <p:cNvPr id="30" name="pt30"/>
            <p:cNvSpPr/>
            <p:nvPr/>
          </p:nvSpPr>
          <p:spPr>
            <a:xfrm>
              <a:off x="1232230" y="276572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1544640" y="279306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1857050" y="28477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2169459" y="273838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2481869" y="262902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2794279" y="254700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3106689" y="260168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3419099" y="246498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3731509" y="246498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4043919" y="249232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4356329" y="246498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1544640" y="298444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2" name="pt42"/>
            <p:cNvSpPr/>
            <p:nvPr/>
          </p:nvSpPr>
          <p:spPr>
            <a:xfrm>
              <a:off x="1857050" y="301178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3" name="pt43"/>
            <p:cNvSpPr/>
            <p:nvPr/>
          </p:nvSpPr>
          <p:spPr>
            <a:xfrm>
              <a:off x="2169459" y="292976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4" name="pt44"/>
            <p:cNvSpPr/>
            <p:nvPr/>
          </p:nvSpPr>
          <p:spPr>
            <a:xfrm>
              <a:off x="2481869" y="279306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5" name="pt45"/>
            <p:cNvSpPr/>
            <p:nvPr/>
          </p:nvSpPr>
          <p:spPr>
            <a:xfrm>
              <a:off x="2794279" y="273838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6" name="pt46"/>
            <p:cNvSpPr/>
            <p:nvPr/>
          </p:nvSpPr>
          <p:spPr>
            <a:xfrm>
              <a:off x="3106689" y="27110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7" name="pt47"/>
            <p:cNvSpPr/>
            <p:nvPr/>
          </p:nvSpPr>
          <p:spPr>
            <a:xfrm>
              <a:off x="3419099" y="257434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8" name="pt48"/>
            <p:cNvSpPr/>
            <p:nvPr/>
          </p:nvSpPr>
          <p:spPr>
            <a:xfrm>
              <a:off x="3731509" y="257434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9" name="pt49"/>
            <p:cNvSpPr/>
            <p:nvPr/>
          </p:nvSpPr>
          <p:spPr>
            <a:xfrm>
              <a:off x="4043919" y="260168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4356329" y="254700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tx51"/>
            <p:cNvSpPr/>
            <p:nvPr/>
          </p:nvSpPr>
          <p:spPr>
            <a:xfrm>
              <a:off x="1569466" y="3078851"/>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73</a:t>
              </a:r>
            </a:p>
          </p:txBody>
        </p:sp>
        <p:sp>
          <p:nvSpPr>
            <p:cNvPr id="52" name="tx52"/>
            <p:cNvSpPr/>
            <p:nvPr/>
          </p:nvSpPr>
          <p:spPr>
            <a:xfrm>
              <a:off x="1881875" y="310745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72</a:t>
              </a:r>
            </a:p>
          </p:txBody>
        </p:sp>
        <p:sp>
          <p:nvSpPr>
            <p:cNvPr id="53" name="tx53"/>
            <p:cNvSpPr/>
            <p:nvPr/>
          </p:nvSpPr>
          <p:spPr>
            <a:xfrm>
              <a:off x="2194285" y="302543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75</a:t>
              </a:r>
            </a:p>
          </p:txBody>
        </p:sp>
        <p:sp>
          <p:nvSpPr>
            <p:cNvPr id="54" name="tx54"/>
            <p:cNvSpPr/>
            <p:nvPr/>
          </p:nvSpPr>
          <p:spPr>
            <a:xfrm>
              <a:off x="2506695" y="288751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80</a:t>
              </a:r>
            </a:p>
          </p:txBody>
        </p:sp>
        <p:sp>
          <p:nvSpPr>
            <p:cNvPr id="55" name="tx55"/>
            <p:cNvSpPr/>
            <p:nvPr/>
          </p:nvSpPr>
          <p:spPr>
            <a:xfrm>
              <a:off x="2819105" y="283283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82</a:t>
              </a:r>
            </a:p>
          </p:txBody>
        </p:sp>
        <p:sp>
          <p:nvSpPr>
            <p:cNvPr id="56" name="tx56"/>
            <p:cNvSpPr/>
            <p:nvPr/>
          </p:nvSpPr>
          <p:spPr>
            <a:xfrm>
              <a:off x="3131515" y="280545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83</a:t>
              </a:r>
            </a:p>
          </p:txBody>
        </p:sp>
        <p:sp>
          <p:nvSpPr>
            <p:cNvPr id="57" name="tx57"/>
            <p:cNvSpPr/>
            <p:nvPr/>
          </p:nvSpPr>
          <p:spPr>
            <a:xfrm>
              <a:off x="3443925" y="266879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88</a:t>
              </a:r>
            </a:p>
          </p:txBody>
        </p:sp>
        <p:sp>
          <p:nvSpPr>
            <p:cNvPr id="58" name="tx58"/>
            <p:cNvSpPr/>
            <p:nvPr/>
          </p:nvSpPr>
          <p:spPr>
            <a:xfrm>
              <a:off x="3756335" y="266879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88</a:t>
              </a:r>
            </a:p>
          </p:txBody>
        </p:sp>
        <p:sp>
          <p:nvSpPr>
            <p:cNvPr id="59" name="tx59"/>
            <p:cNvSpPr/>
            <p:nvPr/>
          </p:nvSpPr>
          <p:spPr>
            <a:xfrm>
              <a:off x="4068745" y="269613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87</a:t>
              </a:r>
            </a:p>
          </p:txBody>
        </p:sp>
        <p:sp>
          <p:nvSpPr>
            <p:cNvPr id="60" name="tx60"/>
            <p:cNvSpPr/>
            <p:nvPr/>
          </p:nvSpPr>
          <p:spPr>
            <a:xfrm>
              <a:off x="4381155" y="264145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89</a:t>
              </a:r>
            </a:p>
          </p:txBody>
        </p:sp>
        <p:sp>
          <p:nvSpPr>
            <p:cNvPr id="61" name="tx61"/>
            <p:cNvSpPr/>
            <p:nvPr/>
          </p:nvSpPr>
          <p:spPr>
            <a:xfrm>
              <a:off x="1257056" y="261833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81</a:t>
              </a:r>
            </a:p>
          </p:txBody>
        </p:sp>
        <p:sp>
          <p:nvSpPr>
            <p:cNvPr id="62" name="tx62"/>
            <p:cNvSpPr/>
            <p:nvPr/>
          </p:nvSpPr>
          <p:spPr>
            <a:xfrm>
              <a:off x="1569466" y="264567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80</a:t>
              </a:r>
            </a:p>
          </p:txBody>
        </p:sp>
        <p:sp>
          <p:nvSpPr>
            <p:cNvPr id="63" name="tx63"/>
            <p:cNvSpPr/>
            <p:nvPr/>
          </p:nvSpPr>
          <p:spPr>
            <a:xfrm>
              <a:off x="1881875" y="270035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78</a:t>
              </a:r>
            </a:p>
          </p:txBody>
        </p:sp>
        <p:sp>
          <p:nvSpPr>
            <p:cNvPr id="64" name="tx64"/>
            <p:cNvSpPr/>
            <p:nvPr/>
          </p:nvSpPr>
          <p:spPr>
            <a:xfrm>
              <a:off x="2194285" y="259099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82</a:t>
              </a:r>
            </a:p>
          </p:txBody>
        </p:sp>
        <p:sp>
          <p:nvSpPr>
            <p:cNvPr id="65" name="tx65"/>
            <p:cNvSpPr/>
            <p:nvPr/>
          </p:nvSpPr>
          <p:spPr>
            <a:xfrm>
              <a:off x="2506695" y="24816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86</a:t>
              </a:r>
            </a:p>
          </p:txBody>
        </p:sp>
        <p:sp>
          <p:nvSpPr>
            <p:cNvPr id="66" name="tx66"/>
            <p:cNvSpPr/>
            <p:nvPr/>
          </p:nvSpPr>
          <p:spPr>
            <a:xfrm>
              <a:off x="2819105" y="239960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89</a:t>
              </a:r>
            </a:p>
          </p:txBody>
        </p:sp>
        <p:sp>
          <p:nvSpPr>
            <p:cNvPr id="67" name="tx67"/>
            <p:cNvSpPr/>
            <p:nvPr/>
          </p:nvSpPr>
          <p:spPr>
            <a:xfrm>
              <a:off x="3131515" y="245428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87</a:t>
              </a:r>
            </a:p>
          </p:txBody>
        </p:sp>
        <p:sp>
          <p:nvSpPr>
            <p:cNvPr id="68" name="tx68"/>
            <p:cNvSpPr/>
            <p:nvPr/>
          </p:nvSpPr>
          <p:spPr>
            <a:xfrm>
              <a:off x="3443925" y="231758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92</a:t>
              </a:r>
            </a:p>
          </p:txBody>
        </p:sp>
        <p:sp>
          <p:nvSpPr>
            <p:cNvPr id="69" name="tx69"/>
            <p:cNvSpPr/>
            <p:nvPr/>
          </p:nvSpPr>
          <p:spPr>
            <a:xfrm>
              <a:off x="3756335" y="231758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92</a:t>
              </a:r>
            </a:p>
          </p:txBody>
        </p:sp>
        <p:sp>
          <p:nvSpPr>
            <p:cNvPr id="70" name="tx70"/>
            <p:cNvSpPr/>
            <p:nvPr/>
          </p:nvSpPr>
          <p:spPr>
            <a:xfrm>
              <a:off x="4068745" y="23449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91</a:t>
              </a:r>
            </a:p>
          </p:txBody>
        </p:sp>
        <p:sp>
          <p:nvSpPr>
            <p:cNvPr id="71" name="tx71"/>
            <p:cNvSpPr/>
            <p:nvPr/>
          </p:nvSpPr>
          <p:spPr>
            <a:xfrm>
              <a:off x="4381155" y="231758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92</a:t>
              </a:r>
            </a:p>
          </p:txBody>
        </p:sp>
        <p:sp>
          <p:nvSpPr>
            <p:cNvPr id="72" name="pl72"/>
            <p:cNvSpPr/>
            <p:nvPr/>
          </p:nvSpPr>
          <p:spPr>
            <a:xfrm>
              <a:off x="7572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73" name="rc73"/>
            <p:cNvSpPr/>
            <p:nvPr/>
          </p:nvSpPr>
          <p:spPr>
            <a:xfrm>
              <a:off x="757200" y="1833648"/>
              <a:ext cx="4123810" cy="3608891"/>
            </a:xfrm>
            <a:prstGeom prst="rect">
              <a:avLst/>
            </a:prstGeom>
            <a:ln w="13550" cap="rnd">
              <a:solidFill>
                <a:srgbClr val="BEBEBE">
                  <a:alpha val="100000"/>
                </a:srgbClr>
              </a:solidFill>
              <a:prstDash val="solid"/>
              <a:round/>
            </a:ln>
          </p:spPr>
          <p:txBody>
            <a:bodyPr/>
            <a:lstStyle/>
            <a:p/>
          </p:txBody>
        </p:sp>
        <p:sp>
          <p:nvSpPr>
            <p:cNvPr id="74" name="pl74"/>
            <p:cNvSpPr/>
            <p:nvPr/>
          </p:nvSpPr>
          <p:spPr>
            <a:xfrm>
              <a:off x="49506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5" name="pl75"/>
            <p:cNvSpPr/>
            <p:nvPr/>
          </p:nvSpPr>
          <p:spPr>
            <a:xfrm>
              <a:off x="49506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6" name="pl76"/>
            <p:cNvSpPr/>
            <p:nvPr/>
          </p:nvSpPr>
          <p:spPr>
            <a:xfrm>
              <a:off x="49506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7" name="pl77"/>
            <p:cNvSpPr/>
            <p:nvPr/>
          </p:nvSpPr>
          <p:spPr>
            <a:xfrm>
              <a:off x="49506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8" name="pl78"/>
            <p:cNvSpPr/>
            <p:nvPr/>
          </p:nvSpPr>
          <p:spPr>
            <a:xfrm>
              <a:off x="49506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9" name="pl79"/>
            <p:cNvSpPr/>
            <p:nvPr/>
          </p:nvSpPr>
          <p:spPr>
            <a:xfrm>
              <a:off x="49506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0" name="pl80"/>
            <p:cNvSpPr/>
            <p:nvPr/>
          </p:nvSpPr>
          <p:spPr>
            <a:xfrm>
              <a:off x="49506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1" name="pl81"/>
            <p:cNvSpPr/>
            <p:nvPr/>
          </p:nvSpPr>
          <p:spPr>
            <a:xfrm>
              <a:off x="49506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2" name="pl82"/>
            <p:cNvSpPr/>
            <p:nvPr/>
          </p:nvSpPr>
          <p:spPr>
            <a:xfrm>
              <a:off x="49506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3" name="pl83"/>
            <p:cNvSpPr/>
            <p:nvPr/>
          </p:nvSpPr>
          <p:spPr>
            <a:xfrm>
              <a:off x="49506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4" name="pl84"/>
            <p:cNvSpPr/>
            <p:nvPr/>
          </p:nvSpPr>
          <p:spPr>
            <a:xfrm>
              <a:off x="49506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5" name="pl85"/>
            <p:cNvSpPr/>
            <p:nvPr/>
          </p:nvSpPr>
          <p:spPr>
            <a:xfrm>
              <a:off x="49506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6" name="pl86"/>
            <p:cNvSpPr/>
            <p:nvPr/>
          </p:nvSpPr>
          <p:spPr>
            <a:xfrm>
              <a:off x="49506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7" name="pl87"/>
            <p:cNvSpPr/>
            <p:nvPr/>
          </p:nvSpPr>
          <p:spPr>
            <a:xfrm>
              <a:off x="545045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576286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607527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638768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670009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70125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732491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763732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794973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826214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857455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7012505" y="2599170"/>
              <a:ext cx="1562049" cy="273400"/>
            </a:xfrm>
            <a:custGeom>
              <a:avLst/>
              <a:pathLst>
                <a:path w="1562049" h="273400">
                  <a:moveTo>
                    <a:pt x="0" y="273400"/>
                  </a:moveTo>
                  <a:lnTo>
                    <a:pt x="312409" y="136700"/>
                  </a:lnTo>
                  <a:lnTo>
                    <a:pt x="624819" y="0"/>
                  </a:lnTo>
                  <a:lnTo>
                    <a:pt x="937229" y="0"/>
                  </a:lnTo>
                  <a:lnTo>
                    <a:pt x="1249639" y="27340"/>
                  </a:lnTo>
                  <a:lnTo>
                    <a:pt x="1562049" y="0"/>
                  </a:lnTo>
                </a:path>
              </a:pathLst>
            </a:custGeom>
            <a:ln w="29811" cap="flat">
              <a:solidFill>
                <a:srgbClr val="FF0000">
                  <a:alpha val="100000"/>
                </a:srgbClr>
              </a:solidFill>
              <a:prstDash val="solid"/>
              <a:round/>
            </a:ln>
          </p:spPr>
          <p:txBody>
            <a:bodyPr/>
            <a:lstStyle/>
            <a:p/>
          </p:txBody>
        </p:sp>
        <p:sp>
          <p:nvSpPr>
            <p:cNvPr id="99" name="pl99"/>
            <p:cNvSpPr/>
            <p:nvPr/>
          </p:nvSpPr>
          <p:spPr>
            <a:xfrm>
              <a:off x="7324915" y="2708531"/>
              <a:ext cx="1249639" cy="191380"/>
            </a:xfrm>
            <a:custGeom>
              <a:avLst/>
              <a:pathLst>
                <a:path w="1249639" h="191380">
                  <a:moveTo>
                    <a:pt x="0" y="191380"/>
                  </a:moveTo>
                  <a:lnTo>
                    <a:pt x="312409" y="164040"/>
                  </a:lnTo>
                  <a:lnTo>
                    <a:pt x="624819" y="27340"/>
                  </a:lnTo>
                  <a:lnTo>
                    <a:pt x="937229" y="54680"/>
                  </a:lnTo>
                  <a:lnTo>
                    <a:pt x="1249639" y="0"/>
                  </a:lnTo>
                </a:path>
              </a:pathLst>
            </a:custGeom>
            <a:ln w="29811" cap="flat">
              <a:solidFill>
                <a:srgbClr val="0058AB">
                  <a:alpha val="100000"/>
                </a:srgbClr>
              </a:solidFill>
              <a:prstDash val="solid"/>
              <a:round/>
            </a:ln>
          </p:spPr>
          <p:txBody>
            <a:bodyPr/>
            <a:lstStyle/>
            <a:p/>
          </p:txBody>
        </p:sp>
        <p:sp>
          <p:nvSpPr>
            <p:cNvPr id="100" name="pt100"/>
            <p:cNvSpPr/>
            <p:nvPr/>
          </p:nvSpPr>
          <p:spPr>
            <a:xfrm>
              <a:off x="6987679" y="28477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1" name="pt101"/>
            <p:cNvSpPr/>
            <p:nvPr/>
          </p:nvSpPr>
          <p:spPr>
            <a:xfrm>
              <a:off x="7300089" y="27110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2" name="pt102"/>
            <p:cNvSpPr/>
            <p:nvPr/>
          </p:nvSpPr>
          <p:spPr>
            <a:xfrm>
              <a:off x="7612499" y="257434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3" name="pt103"/>
            <p:cNvSpPr/>
            <p:nvPr/>
          </p:nvSpPr>
          <p:spPr>
            <a:xfrm>
              <a:off x="7924909" y="257434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4" name="pt104"/>
            <p:cNvSpPr/>
            <p:nvPr/>
          </p:nvSpPr>
          <p:spPr>
            <a:xfrm>
              <a:off x="8237319" y="260168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5" name="pt105"/>
            <p:cNvSpPr/>
            <p:nvPr/>
          </p:nvSpPr>
          <p:spPr>
            <a:xfrm>
              <a:off x="8549729" y="257434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6" name="pt106"/>
            <p:cNvSpPr/>
            <p:nvPr/>
          </p:nvSpPr>
          <p:spPr>
            <a:xfrm>
              <a:off x="7300089" y="287508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07" name="pt107"/>
            <p:cNvSpPr/>
            <p:nvPr/>
          </p:nvSpPr>
          <p:spPr>
            <a:xfrm>
              <a:off x="7612499" y="28477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08" name="pt108"/>
            <p:cNvSpPr/>
            <p:nvPr/>
          </p:nvSpPr>
          <p:spPr>
            <a:xfrm>
              <a:off x="7924909" y="27110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09" name="pt109"/>
            <p:cNvSpPr/>
            <p:nvPr/>
          </p:nvSpPr>
          <p:spPr>
            <a:xfrm>
              <a:off x="8237319" y="273838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0" name="pt110"/>
            <p:cNvSpPr/>
            <p:nvPr/>
          </p:nvSpPr>
          <p:spPr>
            <a:xfrm>
              <a:off x="8549729" y="268370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1" name="tx111"/>
            <p:cNvSpPr/>
            <p:nvPr/>
          </p:nvSpPr>
          <p:spPr>
            <a:xfrm>
              <a:off x="7324915" y="2971965"/>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77</a:t>
              </a:r>
            </a:p>
          </p:txBody>
        </p:sp>
        <p:sp>
          <p:nvSpPr>
            <p:cNvPr id="112" name="tx112"/>
            <p:cNvSpPr/>
            <p:nvPr/>
          </p:nvSpPr>
          <p:spPr>
            <a:xfrm>
              <a:off x="7637325" y="294219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78</a:t>
              </a:r>
            </a:p>
          </p:txBody>
        </p:sp>
        <p:sp>
          <p:nvSpPr>
            <p:cNvPr id="113" name="tx113"/>
            <p:cNvSpPr/>
            <p:nvPr/>
          </p:nvSpPr>
          <p:spPr>
            <a:xfrm>
              <a:off x="7949735" y="280545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83</a:t>
              </a:r>
            </a:p>
          </p:txBody>
        </p:sp>
        <p:sp>
          <p:nvSpPr>
            <p:cNvPr id="114" name="tx114"/>
            <p:cNvSpPr/>
            <p:nvPr/>
          </p:nvSpPr>
          <p:spPr>
            <a:xfrm>
              <a:off x="8262145" y="283283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82</a:t>
              </a:r>
            </a:p>
          </p:txBody>
        </p:sp>
        <p:sp>
          <p:nvSpPr>
            <p:cNvPr id="115" name="tx115"/>
            <p:cNvSpPr/>
            <p:nvPr/>
          </p:nvSpPr>
          <p:spPr>
            <a:xfrm>
              <a:off x="8574555" y="277815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84</a:t>
              </a:r>
            </a:p>
          </p:txBody>
        </p:sp>
        <p:sp>
          <p:nvSpPr>
            <p:cNvPr id="116" name="tx116"/>
            <p:cNvSpPr/>
            <p:nvPr/>
          </p:nvSpPr>
          <p:spPr>
            <a:xfrm>
              <a:off x="7012505" y="270035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78</a:t>
              </a:r>
            </a:p>
          </p:txBody>
        </p:sp>
        <p:sp>
          <p:nvSpPr>
            <p:cNvPr id="117" name="tx117"/>
            <p:cNvSpPr/>
            <p:nvPr/>
          </p:nvSpPr>
          <p:spPr>
            <a:xfrm>
              <a:off x="7324915" y="2563601"/>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83</a:t>
              </a:r>
            </a:p>
          </p:txBody>
        </p:sp>
        <p:sp>
          <p:nvSpPr>
            <p:cNvPr id="118" name="tx118"/>
            <p:cNvSpPr/>
            <p:nvPr/>
          </p:nvSpPr>
          <p:spPr>
            <a:xfrm>
              <a:off x="7637325" y="242694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88</a:t>
              </a:r>
            </a:p>
          </p:txBody>
        </p:sp>
        <p:sp>
          <p:nvSpPr>
            <p:cNvPr id="119" name="tx119"/>
            <p:cNvSpPr/>
            <p:nvPr/>
          </p:nvSpPr>
          <p:spPr>
            <a:xfrm>
              <a:off x="7949735" y="242694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88</a:t>
              </a:r>
            </a:p>
          </p:txBody>
        </p:sp>
        <p:sp>
          <p:nvSpPr>
            <p:cNvPr id="120" name="tx120"/>
            <p:cNvSpPr/>
            <p:nvPr/>
          </p:nvSpPr>
          <p:spPr>
            <a:xfrm>
              <a:off x="8262145" y="245428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87</a:t>
              </a:r>
            </a:p>
          </p:txBody>
        </p:sp>
        <p:sp>
          <p:nvSpPr>
            <p:cNvPr id="121" name="tx121"/>
            <p:cNvSpPr/>
            <p:nvPr/>
          </p:nvSpPr>
          <p:spPr>
            <a:xfrm>
              <a:off x="8574555" y="242694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88</a:t>
              </a:r>
            </a:p>
          </p:txBody>
        </p:sp>
        <p:sp>
          <p:nvSpPr>
            <p:cNvPr id="122" name="pl122"/>
            <p:cNvSpPr/>
            <p:nvPr/>
          </p:nvSpPr>
          <p:spPr>
            <a:xfrm>
              <a:off x="49506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23" name="rc123"/>
            <p:cNvSpPr/>
            <p:nvPr/>
          </p:nvSpPr>
          <p:spPr>
            <a:xfrm>
              <a:off x="4950600" y="1833648"/>
              <a:ext cx="4123810" cy="3608891"/>
            </a:xfrm>
            <a:prstGeom prst="rect">
              <a:avLst/>
            </a:prstGeom>
            <a:ln w="13550" cap="rnd">
              <a:solidFill>
                <a:srgbClr val="BEBEBE">
                  <a:alpha val="100000"/>
                </a:srgbClr>
              </a:solidFill>
              <a:prstDash val="solid"/>
              <a:round/>
            </a:ln>
          </p:spPr>
          <p:txBody>
            <a:bodyPr/>
            <a:lstStyle/>
            <a:p/>
          </p:txBody>
        </p:sp>
        <p:sp>
          <p:nvSpPr>
            <p:cNvPr id="124" name="tx124"/>
            <p:cNvSpPr/>
            <p:nvPr/>
          </p:nvSpPr>
          <p:spPr>
            <a:xfrm>
              <a:off x="25512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25" name="tx125"/>
            <p:cNvSpPr/>
            <p:nvPr/>
          </p:nvSpPr>
          <p:spPr>
            <a:xfrm>
              <a:off x="6826182" y="1661639"/>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26" name="tx126"/>
            <p:cNvSpPr/>
            <p:nvPr/>
          </p:nvSpPr>
          <p:spPr>
            <a:xfrm rot="-5400000">
              <a:off x="112905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27" name="tx127"/>
            <p:cNvSpPr/>
            <p:nvPr/>
          </p:nvSpPr>
          <p:spPr>
            <a:xfrm rot="-5400000">
              <a:off x="144146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28" name="tx128"/>
            <p:cNvSpPr/>
            <p:nvPr/>
          </p:nvSpPr>
          <p:spPr>
            <a:xfrm rot="-5400000">
              <a:off x="175387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29" name="tx129"/>
            <p:cNvSpPr/>
            <p:nvPr/>
          </p:nvSpPr>
          <p:spPr>
            <a:xfrm rot="-5400000">
              <a:off x="206628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30" name="tx130"/>
            <p:cNvSpPr/>
            <p:nvPr/>
          </p:nvSpPr>
          <p:spPr>
            <a:xfrm rot="-5400000">
              <a:off x="237869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31" name="tx131"/>
            <p:cNvSpPr/>
            <p:nvPr/>
          </p:nvSpPr>
          <p:spPr>
            <a:xfrm rot="-5400000">
              <a:off x="26911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32" name="tx132"/>
            <p:cNvSpPr/>
            <p:nvPr/>
          </p:nvSpPr>
          <p:spPr>
            <a:xfrm rot="-5400000">
              <a:off x="300351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33" name="tx133"/>
            <p:cNvSpPr/>
            <p:nvPr/>
          </p:nvSpPr>
          <p:spPr>
            <a:xfrm rot="-5400000">
              <a:off x="331592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34" name="tx134"/>
            <p:cNvSpPr/>
            <p:nvPr/>
          </p:nvSpPr>
          <p:spPr>
            <a:xfrm rot="-5400000">
              <a:off x="3628306"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35" name="tx135"/>
            <p:cNvSpPr/>
            <p:nvPr/>
          </p:nvSpPr>
          <p:spPr>
            <a:xfrm rot="-5400000">
              <a:off x="394074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36" name="tx136"/>
            <p:cNvSpPr/>
            <p:nvPr/>
          </p:nvSpPr>
          <p:spPr>
            <a:xfrm rot="-5400000">
              <a:off x="425315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37" name="tx137"/>
            <p:cNvSpPr/>
            <p:nvPr/>
          </p:nvSpPr>
          <p:spPr>
            <a:xfrm rot="-5400000">
              <a:off x="532245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38" name="tx138"/>
            <p:cNvSpPr/>
            <p:nvPr/>
          </p:nvSpPr>
          <p:spPr>
            <a:xfrm rot="-5400000">
              <a:off x="563486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39" name="tx139"/>
            <p:cNvSpPr/>
            <p:nvPr/>
          </p:nvSpPr>
          <p:spPr>
            <a:xfrm rot="-5400000">
              <a:off x="594727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40" name="tx140"/>
            <p:cNvSpPr/>
            <p:nvPr/>
          </p:nvSpPr>
          <p:spPr>
            <a:xfrm rot="-5400000">
              <a:off x="625968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41" name="tx141"/>
            <p:cNvSpPr/>
            <p:nvPr/>
          </p:nvSpPr>
          <p:spPr>
            <a:xfrm rot="-5400000">
              <a:off x="657209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42" name="tx142"/>
            <p:cNvSpPr/>
            <p:nvPr/>
          </p:nvSpPr>
          <p:spPr>
            <a:xfrm rot="-5400000">
              <a:off x="68845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3" name="tx143"/>
            <p:cNvSpPr/>
            <p:nvPr/>
          </p:nvSpPr>
          <p:spPr>
            <a:xfrm rot="-5400000">
              <a:off x="719691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44" name="tx144"/>
            <p:cNvSpPr/>
            <p:nvPr/>
          </p:nvSpPr>
          <p:spPr>
            <a:xfrm rot="-5400000">
              <a:off x="750932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45" name="tx145"/>
            <p:cNvSpPr/>
            <p:nvPr/>
          </p:nvSpPr>
          <p:spPr>
            <a:xfrm rot="-5400000">
              <a:off x="7821705"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46" name="tx146"/>
            <p:cNvSpPr/>
            <p:nvPr/>
          </p:nvSpPr>
          <p:spPr>
            <a:xfrm rot="-5400000">
              <a:off x="813414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47" name="tx147"/>
            <p:cNvSpPr/>
            <p:nvPr/>
          </p:nvSpPr>
          <p:spPr>
            <a:xfrm rot="-5400000">
              <a:off x="844655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8" name="tx148"/>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49" name="tx149"/>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50" name="tx150"/>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51" name="tx151"/>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52" name="tx152"/>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53" name="tx153"/>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54" name="tx154"/>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5" name="pl155"/>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56" name="pl156"/>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57" name="tx157"/>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58" name="tx158"/>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59" name="tx159"/>
            <p:cNvSpPr/>
            <p:nvPr/>
          </p:nvSpPr>
          <p:spPr>
            <a:xfrm>
              <a:off x="757200" y="1330710"/>
              <a:ext cx="541367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Sweden, 2015-2025</a:t>
              </a:r>
            </a:p>
          </p:txBody>
        </p:sp>
        <p:sp>
          <p:nvSpPr>
            <p:cNvPr id="160" name="tx160"/>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1" name="tx161"/>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6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Sweden was 2015.
In 2025, first dose (HPV1) programme coverage among girls was 92%. In 2025, last dose (HPVc) programme coverage among girls was 89%.</a:t>
            </a:r>
          </a:p>
        </p:txBody>
      </p:sp>
      <p:sp>
        <p:nvSpPr>
          <p:cNvPr id="16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increased to 89% and coverage among boys increased to 84%.</a:t>
            </a:r>
          </a:p>
        </p:txBody>
      </p:sp>
      <p:grpSp xmlns:pic="http://schemas.openxmlformats.org/drawingml/2006/picture">
        <p:nvGrpSpPr>
          <p:cNvPr id="164" name=""/>
          <p:cNvGrpSpPr/>
          <p:nvPr/>
        </p:nvGrpSpPr>
        <p:grpSpPr>
          <a:xfrm>
            <a:off x="292608" y="1005840"/>
            <a:ext cx="8595360" cy="28575"/>
            <a:chOff x="292608" y="1005840"/>
            <a:chExt cx="8595360" cy="28575"/>
          </a:xfrm>
        </p:grpSpPr>
        <p:sp>
          <p:nvSpPr>
            <p:cNvPr id="16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6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35571"/>
              <a:ext cx="6481656" cy="150469"/>
            </a:xfrm>
            <a:custGeom>
              <a:avLst/>
              <a:pathLst>
                <a:path w="6481656" h="150469">
                  <a:moveTo>
                    <a:pt x="0" y="0"/>
                  </a:moveTo>
                  <a:lnTo>
                    <a:pt x="259266" y="0"/>
                  </a:lnTo>
                  <a:lnTo>
                    <a:pt x="518532" y="0"/>
                  </a:lnTo>
                  <a:lnTo>
                    <a:pt x="777798" y="0"/>
                  </a:lnTo>
                  <a:lnTo>
                    <a:pt x="1037065" y="0"/>
                  </a:lnTo>
                  <a:lnTo>
                    <a:pt x="1296331" y="30093"/>
                  </a:lnTo>
                  <a:lnTo>
                    <a:pt x="1555597" y="30093"/>
                  </a:lnTo>
                  <a:lnTo>
                    <a:pt x="1814863" y="30093"/>
                  </a:lnTo>
                  <a:lnTo>
                    <a:pt x="2074130" y="30093"/>
                  </a:lnTo>
                  <a:lnTo>
                    <a:pt x="2333396" y="30093"/>
                  </a:lnTo>
                  <a:lnTo>
                    <a:pt x="2592662" y="30093"/>
                  </a:lnTo>
                  <a:lnTo>
                    <a:pt x="2851928" y="30093"/>
                  </a:lnTo>
                  <a:lnTo>
                    <a:pt x="3111195" y="30093"/>
                  </a:lnTo>
                  <a:lnTo>
                    <a:pt x="3370461" y="30093"/>
                  </a:lnTo>
                  <a:lnTo>
                    <a:pt x="3629727" y="30093"/>
                  </a:lnTo>
                  <a:lnTo>
                    <a:pt x="3888994" y="30093"/>
                  </a:lnTo>
                  <a:lnTo>
                    <a:pt x="4148260" y="30093"/>
                  </a:lnTo>
                  <a:lnTo>
                    <a:pt x="4407526" y="60187"/>
                  </a:lnTo>
                  <a:lnTo>
                    <a:pt x="4666792" y="60187"/>
                  </a:lnTo>
                  <a:lnTo>
                    <a:pt x="4926059" y="30093"/>
                  </a:lnTo>
                  <a:lnTo>
                    <a:pt x="5185325" y="60187"/>
                  </a:lnTo>
                  <a:lnTo>
                    <a:pt x="5444591" y="30093"/>
                  </a:lnTo>
                  <a:lnTo>
                    <a:pt x="5703857" y="150469"/>
                  </a:lnTo>
                  <a:lnTo>
                    <a:pt x="5963124" y="150469"/>
                  </a:lnTo>
                  <a:lnTo>
                    <a:pt x="6222390" y="90281"/>
                  </a:lnTo>
                  <a:lnTo>
                    <a:pt x="6481656" y="120375"/>
                  </a:lnTo>
                </a:path>
              </a:pathLst>
            </a:custGeom>
            <a:ln w="27101" cap="flat">
              <a:solidFill>
                <a:srgbClr val="F8766D">
                  <a:alpha val="100000"/>
                </a:srgbClr>
              </a:solidFill>
              <a:prstDash val="solid"/>
              <a:round/>
            </a:ln>
          </p:spPr>
          <p:txBody>
            <a:bodyPr/>
            <a:lstStyle/>
            <a:p/>
          </p:txBody>
        </p:sp>
        <p:sp>
          <p:nvSpPr>
            <p:cNvPr id="28" name="pl28"/>
            <p:cNvSpPr/>
            <p:nvPr/>
          </p:nvSpPr>
          <p:spPr>
            <a:xfrm>
              <a:off x="1439019" y="2255946"/>
              <a:ext cx="6481656" cy="120375"/>
            </a:xfrm>
            <a:custGeom>
              <a:avLst/>
              <a:pathLst>
                <a:path w="6481656" h="120375">
                  <a:moveTo>
                    <a:pt x="0" y="30093"/>
                  </a:moveTo>
                  <a:lnTo>
                    <a:pt x="259266" y="30093"/>
                  </a:lnTo>
                  <a:lnTo>
                    <a:pt x="518532" y="30093"/>
                  </a:lnTo>
                  <a:lnTo>
                    <a:pt x="777798" y="0"/>
                  </a:lnTo>
                  <a:lnTo>
                    <a:pt x="1037065" y="0"/>
                  </a:lnTo>
                  <a:lnTo>
                    <a:pt x="1296331" y="0"/>
                  </a:lnTo>
                  <a:lnTo>
                    <a:pt x="1555597" y="0"/>
                  </a:lnTo>
                  <a:lnTo>
                    <a:pt x="1814863" y="0"/>
                  </a:lnTo>
                  <a:lnTo>
                    <a:pt x="2074130" y="30093"/>
                  </a:lnTo>
                  <a:lnTo>
                    <a:pt x="2333396" y="0"/>
                  </a:lnTo>
                  <a:lnTo>
                    <a:pt x="2592662" y="30093"/>
                  </a:lnTo>
                  <a:lnTo>
                    <a:pt x="2851928" y="0"/>
                  </a:lnTo>
                  <a:lnTo>
                    <a:pt x="3111195" y="0"/>
                  </a:lnTo>
                  <a:lnTo>
                    <a:pt x="3370461" y="0"/>
                  </a:lnTo>
                  <a:lnTo>
                    <a:pt x="3629727" y="0"/>
                  </a:lnTo>
                  <a:lnTo>
                    <a:pt x="3888994" y="0"/>
                  </a:lnTo>
                  <a:lnTo>
                    <a:pt x="4148260" y="0"/>
                  </a:lnTo>
                  <a:lnTo>
                    <a:pt x="4407526" y="0"/>
                  </a:lnTo>
                  <a:lnTo>
                    <a:pt x="4666792" y="30093"/>
                  </a:lnTo>
                  <a:lnTo>
                    <a:pt x="4926059" y="60187"/>
                  </a:lnTo>
                  <a:lnTo>
                    <a:pt x="5185325" y="90281"/>
                  </a:lnTo>
                  <a:lnTo>
                    <a:pt x="5444591" y="120375"/>
                  </a:lnTo>
                  <a:lnTo>
                    <a:pt x="5703857" y="120375"/>
                  </a:lnTo>
                  <a:lnTo>
                    <a:pt x="5963124" y="90281"/>
                  </a:lnTo>
                  <a:lnTo>
                    <a:pt x="6222390" y="90281"/>
                  </a:lnTo>
                  <a:lnTo>
                    <a:pt x="6481656" y="30093"/>
                  </a:lnTo>
                </a:path>
              </a:pathLst>
            </a:custGeom>
            <a:ln w="27101" cap="flat">
              <a:solidFill>
                <a:srgbClr val="7CAE00">
                  <a:alpha val="100000"/>
                </a:srgbClr>
              </a:solidFill>
              <a:prstDash val="solid"/>
              <a:round/>
            </a:ln>
          </p:spPr>
          <p:txBody>
            <a:bodyPr/>
            <a:lstStyle/>
            <a:p/>
          </p:txBody>
        </p:sp>
        <p:sp>
          <p:nvSpPr>
            <p:cNvPr id="29" name="pl29"/>
            <p:cNvSpPr/>
            <p:nvPr/>
          </p:nvSpPr>
          <p:spPr>
            <a:xfrm>
              <a:off x="3513149" y="2165665"/>
              <a:ext cx="4407526" cy="1143566"/>
            </a:xfrm>
            <a:custGeom>
              <a:avLst/>
              <a:pathLst>
                <a:path w="4407526" h="1143566">
                  <a:moveTo>
                    <a:pt x="0" y="1143566"/>
                  </a:moveTo>
                  <a:lnTo>
                    <a:pt x="259266" y="0"/>
                  </a:lnTo>
                  <a:lnTo>
                    <a:pt x="518532" y="0"/>
                  </a:lnTo>
                  <a:lnTo>
                    <a:pt x="777798" y="0"/>
                  </a:lnTo>
                  <a:lnTo>
                    <a:pt x="1037065" y="0"/>
                  </a:lnTo>
                  <a:lnTo>
                    <a:pt x="1296331" y="0"/>
                  </a:lnTo>
                  <a:lnTo>
                    <a:pt x="1555597" y="0"/>
                  </a:lnTo>
                  <a:lnTo>
                    <a:pt x="1814863" y="30093"/>
                  </a:lnTo>
                  <a:lnTo>
                    <a:pt x="2074130" y="30093"/>
                  </a:lnTo>
                  <a:lnTo>
                    <a:pt x="2333396" y="30093"/>
                  </a:lnTo>
                  <a:lnTo>
                    <a:pt x="2592662" y="30093"/>
                  </a:lnTo>
                  <a:lnTo>
                    <a:pt x="2851928" y="30093"/>
                  </a:lnTo>
                  <a:lnTo>
                    <a:pt x="3111195" y="30093"/>
                  </a:lnTo>
                  <a:lnTo>
                    <a:pt x="3370461" y="30093"/>
                  </a:lnTo>
                  <a:lnTo>
                    <a:pt x="3629727" y="120375"/>
                  </a:lnTo>
                  <a:lnTo>
                    <a:pt x="3888994" y="120375"/>
                  </a:lnTo>
                  <a:lnTo>
                    <a:pt x="4148260" y="120375"/>
                  </a:lnTo>
                  <a:lnTo>
                    <a:pt x="4407526" y="90281"/>
                  </a:lnTo>
                </a:path>
              </a:pathLst>
            </a:custGeom>
            <a:ln w="27101" cap="flat">
              <a:solidFill>
                <a:srgbClr val="00BFC4">
                  <a:alpha val="100000"/>
                </a:srgbClr>
              </a:solidFill>
              <a:prstDash val="solid"/>
              <a:round/>
            </a:ln>
          </p:spPr>
          <p:txBody>
            <a:bodyPr/>
            <a:lstStyle/>
            <a:p/>
          </p:txBody>
        </p:sp>
        <p:sp>
          <p:nvSpPr>
            <p:cNvPr id="30" name="pl30"/>
            <p:cNvSpPr/>
            <p:nvPr/>
          </p:nvSpPr>
          <p:spPr>
            <a:xfrm>
              <a:off x="5587279" y="2436510"/>
              <a:ext cx="2333396" cy="511595"/>
            </a:xfrm>
            <a:custGeom>
              <a:avLst/>
              <a:pathLst>
                <a:path w="2333396" h="511595">
                  <a:moveTo>
                    <a:pt x="0" y="481501"/>
                  </a:moveTo>
                  <a:lnTo>
                    <a:pt x="259266" y="511595"/>
                  </a:lnTo>
                  <a:lnTo>
                    <a:pt x="518532" y="421314"/>
                  </a:lnTo>
                  <a:lnTo>
                    <a:pt x="777798" y="270844"/>
                  </a:lnTo>
                  <a:lnTo>
                    <a:pt x="1037065" y="210657"/>
                  </a:lnTo>
                  <a:lnTo>
                    <a:pt x="1296331" y="180563"/>
                  </a:lnTo>
                  <a:lnTo>
                    <a:pt x="1555597" y="30093"/>
                  </a:lnTo>
                  <a:lnTo>
                    <a:pt x="1814863" y="30093"/>
                  </a:lnTo>
                  <a:lnTo>
                    <a:pt x="2074130" y="60187"/>
                  </a:lnTo>
                  <a:lnTo>
                    <a:pt x="2333396"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21757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24766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21757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239813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09719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0642" y="224766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3474772" y="327085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5548903" y="287963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4698" y="2157300"/>
              <a:ext cx="245243" cy="93310"/>
            </a:xfrm>
            <a:custGeom>
              <a:avLst/>
              <a:pathLst>
                <a:path w="245243" h="93310">
                  <a:moveTo>
                    <a:pt x="245243" y="0"/>
                  </a:moveTo>
                  <a:lnTo>
                    <a:pt x="0" y="93310"/>
                  </a:lnTo>
                </a:path>
              </a:pathLst>
            </a:custGeom>
          </p:spPr>
          <p:txBody>
            <a:bodyPr/>
            <a:lstStyle/>
            <a:p/>
          </p:txBody>
        </p:sp>
        <p:sp>
          <p:nvSpPr>
            <p:cNvPr id="41" name="pl41"/>
            <p:cNvSpPr/>
            <p:nvPr/>
          </p:nvSpPr>
          <p:spPr>
            <a:xfrm>
              <a:off x="7933801" y="2261636"/>
              <a:ext cx="246140" cy="106691"/>
            </a:xfrm>
            <a:custGeom>
              <a:avLst/>
              <a:pathLst>
                <a:path w="246140" h="106691">
                  <a:moveTo>
                    <a:pt x="246140" y="106691"/>
                  </a:moveTo>
                  <a:lnTo>
                    <a:pt x="0" y="0"/>
                  </a:lnTo>
                </a:path>
              </a:pathLst>
            </a:custGeom>
          </p:spPr>
          <p:txBody>
            <a:bodyPr/>
            <a:lstStyle/>
            <a:p/>
          </p:txBody>
        </p:sp>
        <p:sp>
          <p:nvSpPr>
            <p:cNvPr id="42" name="pl42"/>
            <p:cNvSpPr/>
            <p:nvPr/>
          </p:nvSpPr>
          <p:spPr>
            <a:xfrm>
              <a:off x="7932588" y="2292142"/>
              <a:ext cx="563737" cy="288755"/>
            </a:xfrm>
            <a:custGeom>
              <a:avLst/>
              <a:pathLst>
                <a:path w="563737" h="288755">
                  <a:moveTo>
                    <a:pt x="563737" y="288755"/>
                  </a:moveTo>
                  <a:lnTo>
                    <a:pt x="0" y="0"/>
                  </a:lnTo>
                </a:path>
              </a:pathLst>
            </a:custGeom>
          </p:spPr>
          <p:txBody>
            <a:bodyPr/>
            <a:lstStyle/>
            <a:p/>
          </p:txBody>
        </p:sp>
        <p:sp>
          <p:nvSpPr>
            <p:cNvPr id="43" name="pl43"/>
            <p:cNvSpPr/>
            <p:nvPr/>
          </p:nvSpPr>
          <p:spPr>
            <a:xfrm>
              <a:off x="7930306" y="2443226"/>
              <a:ext cx="588262" cy="410267"/>
            </a:xfrm>
            <a:custGeom>
              <a:avLst/>
              <a:pathLst>
                <a:path w="588262" h="410267">
                  <a:moveTo>
                    <a:pt x="588262" y="410267"/>
                  </a:moveTo>
                  <a:lnTo>
                    <a:pt x="0" y="0"/>
                  </a:lnTo>
                </a:path>
              </a:pathLst>
            </a:custGeom>
          </p:spPr>
          <p:txBody>
            <a:bodyPr/>
            <a:lstStyle/>
            <a:p/>
          </p:txBody>
        </p:sp>
        <p:sp>
          <p:nvSpPr>
            <p:cNvPr id="44" name="pg44"/>
            <p:cNvSpPr/>
            <p:nvPr/>
          </p:nvSpPr>
          <p:spPr>
            <a:xfrm>
              <a:off x="8111362" y="2036076"/>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34222" y="2076917"/>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95%</a:t>
              </a:r>
            </a:p>
          </p:txBody>
        </p:sp>
        <p:sp>
          <p:nvSpPr>
            <p:cNvPr id="46" name="pg46"/>
            <p:cNvSpPr/>
            <p:nvPr/>
          </p:nvSpPr>
          <p:spPr>
            <a:xfrm>
              <a:off x="8111362" y="2308577"/>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34222" y="2349419"/>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95%</a:t>
              </a:r>
            </a:p>
          </p:txBody>
        </p:sp>
        <p:sp>
          <p:nvSpPr>
            <p:cNvPr id="48" name="pg48"/>
            <p:cNvSpPr/>
            <p:nvPr/>
          </p:nvSpPr>
          <p:spPr>
            <a:xfrm>
              <a:off x="8111362" y="2580898"/>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34222" y="2621739"/>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94%</a:t>
              </a:r>
            </a:p>
          </p:txBody>
        </p:sp>
        <p:sp>
          <p:nvSpPr>
            <p:cNvPr id="50" name="pg50"/>
            <p:cNvSpPr/>
            <p:nvPr/>
          </p:nvSpPr>
          <p:spPr>
            <a:xfrm>
              <a:off x="8111362" y="2853494"/>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2894336"/>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89%</a:t>
              </a:r>
            </a:p>
          </p:txBody>
        </p:sp>
        <p:sp>
          <p:nvSpPr>
            <p:cNvPr id="52" name="pg52"/>
            <p:cNvSpPr/>
            <p:nvPr/>
          </p:nvSpPr>
          <p:spPr>
            <a:xfrm>
              <a:off x="1502436" y="2001578"/>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548156" y="20453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99</a:t>
              </a:r>
            </a:p>
          </p:txBody>
        </p:sp>
        <p:sp>
          <p:nvSpPr>
            <p:cNvPr id="54" name="pg54"/>
            <p:cNvSpPr/>
            <p:nvPr/>
          </p:nvSpPr>
          <p:spPr>
            <a:xfrm>
              <a:off x="1323802" y="2338295"/>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1369522" y="238210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94</a:t>
              </a:r>
            </a:p>
          </p:txBody>
        </p:sp>
        <p:sp>
          <p:nvSpPr>
            <p:cNvPr id="56" name="pg56"/>
            <p:cNvSpPr/>
            <p:nvPr/>
          </p:nvSpPr>
          <p:spPr>
            <a:xfrm>
              <a:off x="3215738" y="3290284"/>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3261458" y="333409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60</a:t>
              </a:r>
            </a:p>
          </p:txBody>
        </p:sp>
        <p:sp>
          <p:nvSpPr>
            <p:cNvPr id="58" name="pg58"/>
            <p:cNvSpPr/>
            <p:nvPr/>
          </p:nvSpPr>
          <p:spPr>
            <a:xfrm>
              <a:off x="5290296" y="2899442"/>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5336016" y="2943186"/>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73</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188785" y="1704354"/>
              <a:ext cx="1500656"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Sweden,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Sweden has all 4 of the  SDG vaccines.
In 2025, Sweden had achieved at least 90% coverage of 3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Sweden met the 90% SDG coverage target for DTP3, MCV2, and PCVC, but not for the remaining vaccines.</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97% between 2024 and 2025.
• DTP3 coverage declined 1 percentage point from 96% in 2024 to 95% in 2025.
• There were there were approximately the same number of zero-dose children in 2025. This leaves 3,000 children without vaccination, vulnerable to vaccine-preventable diseases and a further 2,000 with incomplete protection.
• Sweden accounted for 0.7% of zero-dose children in Non-programme and &lt;0.1% of zero-dose children globally.
• MCV1 coverage remained constant at 93% between 2024 and 2025. There were 7,000 children who missed out on the first measles vaccination.
• MCV2 coverage increased 2 percentage points from 92% in 2024 to 94% in 2025.
• Last dose coverage of HPV vaccination (HPVc) among girls increased from 87% to 89% in 2025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5394960" cy="4572000"/>
        </p:xfrm>
        <a:graphic>
          <a:graphicData uri="http://schemas.openxmlformats.org/drawingml/2006/table">
            <a:tbl>
              <a:tblPr/>
              <a:tblGrid>
                <a:gridCol w="914400"/>
                <a:gridCol w="173736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3">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10-11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11-12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6-8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Sweden,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1974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Sweden.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43605" y="1951330"/>
              <a:ext cx="311525" cy="280801"/>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5" name="rc5"/>
            <p:cNvSpPr/>
            <p:nvPr/>
          </p:nvSpPr>
          <p:spPr>
            <a:xfrm>
              <a:off x="1255130" y="1951330"/>
              <a:ext cx="311525" cy="280801"/>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6" name="rc6"/>
            <p:cNvSpPr/>
            <p:nvPr/>
          </p:nvSpPr>
          <p:spPr>
            <a:xfrm>
              <a:off x="1566655" y="1951330"/>
              <a:ext cx="311525" cy="280801"/>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7" name="rc7"/>
            <p:cNvSpPr/>
            <p:nvPr/>
          </p:nvSpPr>
          <p:spPr>
            <a:xfrm>
              <a:off x="1878180" y="1951330"/>
              <a:ext cx="311525" cy="280801"/>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8" name="rc8"/>
            <p:cNvSpPr/>
            <p:nvPr/>
          </p:nvSpPr>
          <p:spPr>
            <a:xfrm>
              <a:off x="2189705" y="1951330"/>
              <a:ext cx="311525" cy="280801"/>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9" name="rc9"/>
            <p:cNvSpPr/>
            <p:nvPr/>
          </p:nvSpPr>
          <p:spPr>
            <a:xfrm>
              <a:off x="2501230" y="1951330"/>
              <a:ext cx="311525" cy="280801"/>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10" name="rc10"/>
            <p:cNvSpPr/>
            <p:nvPr/>
          </p:nvSpPr>
          <p:spPr>
            <a:xfrm>
              <a:off x="2812756" y="1951330"/>
              <a:ext cx="311525" cy="280801"/>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11" name="rc11"/>
            <p:cNvSpPr/>
            <p:nvPr/>
          </p:nvSpPr>
          <p:spPr>
            <a:xfrm>
              <a:off x="3124281" y="1951330"/>
              <a:ext cx="311525" cy="280801"/>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12" name="rc12"/>
            <p:cNvSpPr/>
            <p:nvPr/>
          </p:nvSpPr>
          <p:spPr>
            <a:xfrm>
              <a:off x="3435806" y="1951330"/>
              <a:ext cx="311525" cy="280801"/>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13" name="rc13"/>
            <p:cNvSpPr/>
            <p:nvPr/>
          </p:nvSpPr>
          <p:spPr>
            <a:xfrm>
              <a:off x="3747331" y="1951330"/>
              <a:ext cx="311525" cy="280801"/>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14" name="rc14"/>
            <p:cNvSpPr/>
            <p:nvPr/>
          </p:nvSpPr>
          <p:spPr>
            <a:xfrm>
              <a:off x="4058856" y="1951330"/>
              <a:ext cx="311525" cy="280801"/>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15" name="rc15"/>
            <p:cNvSpPr/>
            <p:nvPr/>
          </p:nvSpPr>
          <p:spPr>
            <a:xfrm>
              <a:off x="4370381" y="1951330"/>
              <a:ext cx="311525" cy="280801"/>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16" name="rc16"/>
            <p:cNvSpPr/>
            <p:nvPr/>
          </p:nvSpPr>
          <p:spPr>
            <a:xfrm>
              <a:off x="4681906" y="1951330"/>
              <a:ext cx="311525" cy="280801"/>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17" name="rc17"/>
            <p:cNvSpPr/>
            <p:nvPr/>
          </p:nvSpPr>
          <p:spPr>
            <a:xfrm>
              <a:off x="4993431" y="1951330"/>
              <a:ext cx="311525" cy="280801"/>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18" name="rc18"/>
            <p:cNvSpPr/>
            <p:nvPr/>
          </p:nvSpPr>
          <p:spPr>
            <a:xfrm>
              <a:off x="5304957" y="1951330"/>
              <a:ext cx="311525" cy="280801"/>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9" name="rc19"/>
            <p:cNvSpPr/>
            <p:nvPr/>
          </p:nvSpPr>
          <p:spPr>
            <a:xfrm>
              <a:off x="5616482" y="1951330"/>
              <a:ext cx="311525" cy="280801"/>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20" name="rc20"/>
            <p:cNvSpPr/>
            <p:nvPr/>
          </p:nvSpPr>
          <p:spPr>
            <a:xfrm>
              <a:off x="5928007" y="1951330"/>
              <a:ext cx="311525" cy="280801"/>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21" name="rc21"/>
            <p:cNvSpPr/>
            <p:nvPr/>
          </p:nvSpPr>
          <p:spPr>
            <a:xfrm>
              <a:off x="6239532" y="1951330"/>
              <a:ext cx="311525" cy="280801"/>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22" name="rc22"/>
            <p:cNvSpPr/>
            <p:nvPr/>
          </p:nvSpPr>
          <p:spPr>
            <a:xfrm>
              <a:off x="6551057" y="1951330"/>
              <a:ext cx="311525" cy="280801"/>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23" name="rc23"/>
            <p:cNvSpPr/>
            <p:nvPr/>
          </p:nvSpPr>
          <p:spPr>
            <a:xfrm>
              <a:off x="6862582" y="1951330"/>
              <a:ext cx="311525" cy="280801"/>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24" name="rc24"/>
            <p:cNvSpPr/>
            <p:nvPr/>
          </p:nvSpPr>
          <p:spPr>
            <a:xfrm>
              <a:off x="7174107" y="1951330"/>
              <a:ext cx="311525" cy="280801"/>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25" name="rc25"/>
            <p:cNvSpPr/>
            <p:nvPr/>
          </p:nvSpPr>
          <p:spPr>
            <a:xfrm>
              <a:off x="7485632" y="1951330"/>
              <a:ext cx="311525" cy="280801"/>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26" name="rc26"/>
            <p:cNvSpPr/>
            <p:nvPr/>
          </p:nvSpPr>
          <p:spPr>
            <a:xfrm>
              <a:off x="943605"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 name="rc27"/>
            <p:cNvSpPr/>
            <p:nvPr/>
          </p:nvSpPr>
          <p:spPr>
            <a:xfrm>
              <a:off x="1255130"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 name="rc28"/>
            <p:cNvSpPr/>
            <p:nvPr/>
          </p:nvSpPr>
          <p:spPr>
            <a:xfrm>
              <a:off x="1566655"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 name="rc29"/>
            <p:cNvSpPr/>
            <p:nvPr/>
          </p:nvSpPr>
          <p:spPr>
            <a:xfrm>
              <a:off x="1878180"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 name="rc30"/>
            <p:cNvSpPr/>
            <p:nvPr/>
          </p:nvSpPr>
          <p:spPr>
            <a:xfrm>
              <a:off x="2189705"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 name="rc31"/>
            <p:cNvSpPr/>
            <p:nvPr/>
          </p:nvSpPr>
          <p:spPr>
            <a:xfrm>
              <a:off x="2501230"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 name="rc32"/>
            <p:cNvSpPr/>
            <p:nvPr/>
          </p:nvSpPr>
          <p:spPr>
            <a:xfrm>
              <a:off x="2812756"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 name="rc33"/>
            <p:cNvSpPr/>
            <p:nvPr/>
          </p:nvSpPr>
          <p:spPr>
            <a:xfrm>
              <a:off x="3124281"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 name="rc34"/>
            <p:cNvSpPr/>
            <p:nvPr/>
          </p:nvSpPr>
          <p:spPr>
            <a:xfrm>
              <a:off x="3435806"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 name="rc35"/>
            <p:cNvSpPr/>
            <p:nvPr/>
          </p:nvSpPr>
          <p:spPr>
            <a:xfrm>
              <a:off x="3747331"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 name="rc36"/>
            <p:cNvSpPr/>
            <p:nvPr/>
          </p:nvSpPr>
          <p:spPr>
            <a:xfrm>
              <a:off x="4058856"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 name="rc37"/>
            <p:cNvSpPr/>
            <p:nvPr/>
          </p:nvSpPr>
          <p:spPr>
            <a:xfrm>
              <a:off x="4370381"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 name="rc38"/>
            <p:cNvSpPr/>
            <p:nvPr/>
          </p:nvSpPr>
          <p:spPr>
            <a:xfrm>
              <a:off x="4681906"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 name="rc39"/>
            <p:cNvSpPr/>
            <p:nvPr/>
          </p:nvSpPr>
          <p:spPr>
            <a:xfrm>
              <a:off x="4993431"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 name="rc40"/>
            <p:cNvSpPr/>
            <p:nvPr/>
          </p:nvSpPr>
          <p:spPr>
            <a:xfrm>
              <a:off x="5304957"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 name="rc41"/>
            <p:cNvSpPr/>
            <p:nvPr/>
          </p:nvSpPr>
          <p:spPr>
            <a:xfrm>
              <a:off x="5616482"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 name="rc42"/>
            <p:cNvSpPr/>
            <p:nvPr/>
          </p:nvSpPr>
          <p:spPr>
            <a:xfrm>
              <a:off x="5928007"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 name="rc43"/>
            <p:cNvSpPr/>
            <p:nvPr/>
          </p:nvSpPr>
          <p:spPr>
            <a:xfrm>
              <a:off x="6239532"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 name="rc44"/>
            <p:cNvSpPr/>
            <p:nvPr/>
          </p:nvSpPr>
          <p:spPr>
            <a:xfrm>
              <a:off x="6551057" y="2232131"/>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 name="rc45"/>
            <p:cNvSpPr/>
            <p:nvPr/>
          </p:nvSpPr>
          <p:spPr>
            <a:xfrm>
              <a:off x="6862582" y="2232131"/>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6" name="rc46"/>
            <p:cNvSpPr/>
            <p:nvPr/>
          </p:nvSpPr>
          <p:spPr>
            <a:xfrm>
              <a:off x="7174107" y="2232131"/>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7" name="rc47"/>
            <p:cNvSpPr/>
            <p:nvPr/>
          </p:nvSpPr>
          <p:spPr>
            <a:xfrm>
              <a:off x="7485632" y="2232131"/>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8" name="rc48"/>
            <p:cNvSpPr/>
            <p:nvPr/>
          </p:nvSpPr>
          <p:spPr>
            <a:xfrm>
              <a:off x="7797157" y="2232131"/>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9" name="rc49"/>
            <p:cNvSpPr/>
            <p:nvPr/>
          </p:nvSpPr>
          <p:spPr>
            <a:xfrm>
              <a:off x="8108683" y="2232131"/>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0" name="rc50"/>
            <p:cNvSpPr/>
            <p:nvPr/>
          </p:nvSpPr>
          <p:spPr>
            <a:xfrm>
              <a:off x="8420208" y="2232131"/>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1" name="rc51"/>
            <p:cNvSpPr/>
            <p:nvPr/>
          </p:nvSpPr>
          <p:spPr>
            <a:xfrm>
              <a:off x="8731733" y="2232131"/>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2" name="rc52"/>
            <p:cNvSpPr/>
            <p:nvPr/>
          </p:nvSpPr>
          <p:spPr>
            <a:xfrm>
              <a:off x="943605" y="251293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 name="rc53"/>
            <p:cNvSpPr/>
            <p:nvPr/>
          </p:nvSpPr>
          <p:spPr>
            <a:xfrm>
              <a:off x="1255130" y="251293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4" name="rc54"/>
            <p:cNvSpPr/>
            <p:nvPr/>
          </p:nvSpPr>
          <p:spPr>
            <a:xfrm>
              <a:off x="1566655" y="251293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5" name="rc55"/>
            <p:cNvSpPr/>
            <p:nvPr/>
          </p:nvSpPr>
          <p:spPr>
            <a:xfrm>
              <a:off x="1878180" y="251293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6" name="rc56"/>
            <p:cNvSpPr/>
            <p:nvPr/>
          </p:nvSpPr>
          <p:spPr>
            <a:xfrm>
              <a:off x="2189705" y="2512933"/>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7" name="rc57"/>
            <p:cNvSpPr/>
            <p:nvPr/>
          </p:nvSpPr>
          <p:spPr>
            <a:xfrm>
              <a:off x="2501230" y="2512933"/>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8" name="rc58"/>
            <p:cNvSpPr/>
            <p:nvPr/>
          </p:nvSpPr>
          <p:spPr>
            <a:xfrm>
              <a:off x="2812756" y="2512933"/>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9" name="rc59"/>
            <p:cNvSpPr/>
            <p:nvPr/>
          </p:nvSpPr>
          <p:spPr>
            <a:xfrm>
              <a:off x="3124281" y="2512933"/>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0" name="rc60"/>
            <p:cNvSpPr/>
            <p:nvPr/>
          </p:nvSpPr>
          <p:spPr>
            <a:xfrm>
              <a:off x="3435806" y="2512933"/>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1" name="rc61"/>
            <p:cNvSpPr/>
            <p:nvPr/>
          </p:nvSpPr>
          <p:spPr>
            <a:xfrm>
              <a:off x="3747331" y="2512933"/>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2" name="rc62"/>
            <p:cNvSpPr/>
            <p:nvPr/>
          </p:nvSpPr>
          <p:spPr>
            <a:xfrm>
              <a:off x="4058856" y="2512933"/>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3" name="rc63"/>
            <p:cNvSpPr/>
            <p:nvPr/>
          </p:nvSpPr>
          <p:spPr>
            <a:xfrm>
              <a:off x="4370381" y="2512933"/>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4" name="rc64"/>
            <p:cNvSpPr/>
            <p:nvPr/>
          </p:nvSpPr>
          <p:spPr>
            <a:xfrm>
              <a:off x="4681906" y="2512933"/>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5" name="rc65"/>
            <p:cNvSpPr/>
            <p:nvPr/>
          </p:nvSpPr>
          <p:spPr>
            <a:xfrm>
              <a:off x="4993431" y="2512933"/>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6" name="rc66"/>
            <p:cNvSpPr/>
            <p:nvPr/>
          </p:nvSpPr>
          <p:spPr>
            <a:xfrm>
              <a:off x="5304957" y="2512933"/>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7" name="rc67"/>
            <p:cNvSpPr/>
            <p:nvPr/>
          </p:nvSpPr>
          <p:spPr>
            <a:xfrm>
              <a:off x="5616482" y="2512933"/>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8" name="rc68"/>
            <p:cNvSpPr/>
            <p:nvPr/>
          </p:nvSpPr>
          <p:spPr>
            <a:xfrm>
              <a:off x="5928007" y="2512933"/>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9" name="rc69"/>
            <p:cNvSpPr/>
            <p:nvPr/>
          </p:nvSpPr>
          <p:spPr>
            <a:xfrm>
              <a:off x="6239532" y="2512933"/>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0" name="rc70"/>
            <p:cNvSpPr/>
            <p:nvPr/>
          </p:nvSpPr>
          <p:spPr>
            <a:xfrm>
              <a:off x="6551057" y="2512933"/>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1" name="rc71"/>
            <p:cNvSpPr/>
            <p:nvPr/>
          </p:nvSpPr>
          <p:spPr>
            <a:xfrm>
              <a:off x="6862582" y="2512933"/>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2" name="rc72"/>
            <p:cNvSpPr/>
            <p:nvPr/>
          </p:nvSpPr>
          <p:spPr>
            <a:xfrm>
              <a:off x="7174107" y="2512933"/>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3" name="rc73"/>
            <p:cNvSpPr/>
            <p:nvPr/>
          </p:nvSpPr>
          <p:spPr>
            <a:xfrm>
              <a:off x="7485632" y="2512933"/>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4" name="rc74"/>
            <p:cNvSpPr/>
            <p:nvPr/>
          </p:nvSpPr>
          <p:spPr>
            <a:xfrm>
              <a:off x="7797157" y="2512933"/>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5" name="rc75"/>
            <p:cNvSpPr/>
            <p:nvPr/>
          </p:nvSpPr>
          <p:spPr>
            <a:xfrm>
              <a:off x="8108683" y="2512933"/>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6" name="rc76"/>
            <p:cNvSpPr/>
            <p:nvPr/>
          </p:nvSpPr>
          <p:spPr>
            <a:xfrm>
              <a:off x="8420208" y="2512933"/>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77" name="rc77"/>
            <p:cNvSpPr/>
            <p:nvPr/>
          </p:nvSpPr>
          <p:spPr>
            <a:xfrm>
              <a:off x="8731733" y="2512933"/>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8" name="rc78"/>
            <p:cNvSpPr/>
            <p:nvPr/>
          </p:nvSpPr>
          <p:spPr>
            <a:xfrm>
              <a:off x="4370381" y="3074535"/>
              <a:ext cx="311525" cy="280801"/>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79" name="rc79"/>
            <p:cNvSpPr/>
            <p:nvPr/>
          </p:nvSpPr>
          <p:spPr>
            <a:xfrm>
              <a:off x="4681906" y="3074535"/>
              <a:ext cx="311525" cy="280801"/>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80" name="rc80"/>
            <p:cNvSpPr/>
            <p:nvPr/>
          </p:nvSpPr>
          <p:spPr>
            <a:xfrm>
              <a:off x="4993431" y="3074535"/>
              <a:ext cx="311525" cy="280801"/>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81" name="rc81"/>
            <p:cNvSpPr/>
            <p:nvPr/>
          </p:nvSpPr>
          <p:spPr>
            <a:xfrm>
              <a:off x="5304957" y="3074535"/>
              <a:ext cx="311525" cy="280801"/>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82" name="rc82"/>
            <p:cNvSpPr/>
            <p:nvPr/>
          </p:nvSpPr>
          <p:spPr>
            <a:xfrm>
              <a:off x="5616482" y="3074535"/>
              <a:ext cx="311525" cy="28080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83" name="rc83"/>
            <p:cNvSpPr/>
            <p:nvPr/>
          </p:nvSpPr>
          <p:spPr>
            <a:xfrm>
              <a:off x="5928007" y="3074535"/>
              <a:ext cx="311525" cy="28080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84" name="rc84"/>
            <p:cNvSpPr/>
            <p:nvPr/>
          </p:nvSpPr>
          <p:spPr>
            <a:xfrm>
              <a:off x="6239532" y="3074535"/>
              <a:ext cx="311525" cy="28080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85" name="rc85"/>
            <p:cNvSpPr/>
            <p:nvPr/>
          </p:nvSpPr>
          <p:spPr>
            <a:xfrm>
              <a:off x="6551057" y="3074535"/>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6" name="rc86"/>
            <p:cNvSpPr/>
            <p:nvPr/>
          </p:nvSpPr>
          <p:spPr>
            <a:xfrm>
              <a:off x="6862582" y="3074535"/>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7" name="rc87"/>
            <p:cNvSpPr/>
            <p:nvPr/>
          </p:nvSpPr>
          <p:spPr>
            <a:xfrm>
              <a:off x="7174107" y="3074535"/>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8" name="rc88"/>
            <p:cNvSpPr/>
            <p:nvPr/>
          </p:nvSpPr>
          <p:spPr>
            <a:xfrm>
              <a:off x="7485632" y="3074535"/>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9" name="rc89"/>
            <p:cNvSpPr/>
            <p:nvPr/>
          </p:nvSpPr>
          <p:spPr>
            <a:xfrm>
              <a:off x="7797157" y="3074535"/>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0" name="rc90"/>
            <p:cNvSpPr/>
            <p:nvPr/>
          </p:nvSpPr>
          <p:spPr>
            <a:xfrm>
              <a:off x="8108683" y="3074535"/>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1" name="rc91"/>
            <p:cNvSpPr/>
            <p:nvPr/>
          </p:nvSpPr>
          <p:spPr>
            <a:xfrm>
              <a:off x="8420208" y="3074535"/>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2" name="rc92"/>
            <p:cNvSpPr/>
            <p:nvPr/>
          </p:nvSpPr>
          <p:spPr>
            <a:xfrm>
              <a:off x="8731733" y="3074535"/>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3" name="rc93"/>
            <p:cNvSpPr/>
            <p:nvPr/>
          </p:nvSpPr>
          <p:spPr>
            <a:xfrm>
              <a:off x="943605" y="2793734"/>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4" name="rc94"/>
            <p:cNvSpPr/>
            <p:nvPr/>
          </p:nvSpPr>
          <p:spPr>
            <a:xfrm>
              <a:off x="1255130" y="2793734"/>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5" name="rc95"/>
            <p:cNvSpPr/>
            <p:nvPr/>
          </p:nvSpPr>
          <p:spPr>
            <a:xfrm>
              <a:off x="1566655" y="2793734"/>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6" name="rc96"/>
            <p:cNvSpPr/>
            <p:nvPr/>
          </p:nvSpPr>
          <p:spPr>
            <a:xfrm>
              <a:off x="1878180" y="2793734"/>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7" name="rc97"/>
            <p:cNvSpPr/>
            <p:nvPr/>
          </p:nvSpPr>
          <p:spPr>
            <a:xfrm>
              <a:off x="2189705" y="2793734"/>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8" name="rc98"/>
            <p:cNvSpPr/>
            <p:nvPr/>
          </p:nvSpPr>
          <p:spPr>
            <a:xfrm>
              <a:off x="2501230" y="2793734"/>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9" name="rc99"/>
            <p:cNvSpPr/>
            <p:nvPr/>
          </p:nvSpPr>
          <p:spPr>
            <a:xfrm>
              <a:off x="2812756" y="2793734"/>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0" name="rc100"/>
            <p:cNvSpPr/>
            <p:nvPr/>
          </p:nvSpPr>
          <p:spPr>
            <a:xfrm>
              <a:off x="3124281" y="2793734"/>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1" name="rc101"/>
            <p:cNvSpPr/>
            <p:nvPr/>
          </p:nvSpPr>
          <p:spPr>
            <a:xfrm>
              <a:off x="3435806" y="2793734"/>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2" name="rc102"/>
            <p:cNvSpPr/>
            <p:nvPr/>
          </p:nvSpPr>
          <p:spPr>
            <a:xfrm>
              <a:off x="3747331" y="2793734"/>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3" name="rc103"/>
            <p:cNvSpPr/>
            <p:nvPr/>
          </p:nvSpPr>
          <p:spPr>
            <a:xfrm>
              <a:off x="4058856" y="2793734"/>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4" name="rc104"/>
            <p:cNvSpPr/>
            <p:nvPr/>
          </p:nvSpPr>
          <p:spPr>
            <a:xfrm>
              <a:off x="4370381" y="2793734"/>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5" name="rc105"/>
            <p:cNvSpPr/>
            <p:nvPr/>
          </p:nvSpPr>
          <p:spPr>
            <a:xfrm>
              <a:off x="4681906" y="2793734"/>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6" name="rc106"/>
            <p:cNvSpPr/>
            <p:nvPr/>
          </p:nvSpPr>
          <p:spPr>
            <a:xfrm>
              <a:off x="4993431" y="2793734"/>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7" name="rc107"/>
            <p:cNvSpPr/>
            <p:nvPr/>
          </p:nvSpPr>
          <p:spPr>
            <a:xfrm>
              <a:off x="5304957" y="2793734"/>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8" name="rc108"/>
            <p:cNvSpPr/>
            <p:nvPr/>
          </p:nvSpPr>
          <p:spPr>
            <a:xfrm>
              <a:off x="5616482" y="2793734"/>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9" name="rc109"/>
            <p:cNvSpPr/>
            <p:nvPr/>
          </p:nvSpPr>
          <p:spPr>
            <a:xfrm>
              <a:off x="5928007" y="2793734"/>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0" name="rc110"/>
            <p:cNvSpPr/>
            <p:nvPr/>
          </p:nvSpPr>
          <p:spPr>
            <a:xfrm>
              <a:off x="6239532" y="2793734"/>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1" name="rc111"/>
            <p:cNvSpPr/>
            <p:nvPr/>
          </p:nvSpPr>
          <p:spPr>
            <a:xfrm>
              <a:off x="6551057" y="2793734"/>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2" name="rc112"/>
            <p:cNvSpPr/>
            <p:nvPr/>
          </p:nvSpPr>
          <p:spPr>
            <a:xfrm>
              <a:off x="6862582" y="2793734"/>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3" name="rc113"/>
            <p:cNvSpPr/>
            <p:nvPr/>
          </p:nvSpPr>
          <p:spPr>
            <a:xfrm>
              <a:off x="7174107" y="2793734"/>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4" name="rc114"/>
            <p:cNvSpPr/>
            <p:nvPr/>
          </p:nvSpPr>
          <p:spPr>
            <a:xfrm>
              <a:off x="7485632" y="2793734"/>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5" name="rc115"/>
            <p:cNvSpPr/>
            <p:nvPr/>
          </p:nvSpPr>
          <p:spPr>
            <a:xfrm>
              <a:off x="7797157" y="2793734"/>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6" name="rc116"/>
            <p:cNvSpPr/>
            <p:nvPr/>
          </p:nvSpPr>
          <p:spPr>
            <a:xfrm>
              <a:off x="8108683" y="2793734"/>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7" name="rc117"/>
            <p:cNvSpPr/>
            <p:nvPr/>
          </p:nvSpPr>
          <p:spPr>
            <a:xfrm>
              <a:off x="8420208" y="2793734"/>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8" name="rc118"/>
            <p:cNvSpPr/>
            <p:nvPr/>
          </p:nvSpPr>
          <p:spPr>
            <a:xfrm>
              <a:off x="8731733" y="2793734"/>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9" name="rc119"/>
            <p:cNvSpPr/>
            <p:nvPr/>
          </p:nvSpPr>
          <p:spPr>
            <a:xfrm>
              <a:off x="5616482" y="3916939"/>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0" name="rc120"/>
            <p:cNvSpPr/>
            <p:nvPr/>
          </p:nvSpPr>
          <p:spPr>
            <a:xfrm>
              <a:off x="5928007" y="3916939"/>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1" name="rc121"/>
            <p:cNvSpPr/>
            <p:nvPr/>
          </p:nvSpPr>
          <p:spPr>
            <a:xfrm>
              <a:off x="6239532" y="3916939"/>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2" name="rc122"/>
            <p:cNvSpPr/>
            <p:nvPr/>
          </p:nvSpPr>
          <p:spPr>
            <a:xfrm>
              <a:off x="6551057" y="3916939"/>
              <a:ext cx="311525" cy="280801"/>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3" name="rc123"/>
            <p:cNvSpPr/>
            <p:nvPr/>
          </p:nvSpPr>
          <p:spPr>
            <a:xfrm>
              <a:off x="6862582" y="3916939"/>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4" name="rc124"/>
            <p:cNvSpPr/>
            <p:nvPr/>
          </p:nvSpPr>
          <p:spPr>
            <a:xfrm>
              <a:off x="7174107" y="3916939"/>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5" name="rc125"/>
            <p:cNvSpPr/>
            <p:nvPr/>
          </p:nvSpPr>
          <p:spPr>
            <a:xfrm>
              <a:off x="7485632" y="3916939"/>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6" name="rc126"/>
            <p:cNvSpPr/>
            <p:nvPr/>
          </p:nvSpPr>
          <p:spPr>
            <a:xfrm>
              <a:off x="7797157" y="3916939"/>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7" name="rc127"/>
            <p:cNvSpPr/>
            <p:nvPr/>
          </p:nvSpPr>
          <p:spPr>
            <a:xfrm>
              <a:off x="8108683" y="3916939"/>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8" name="rc128"/>
            <p:cNvSpPr/>
            <p:nvPr/>
          </p:nvSpPr>
          <p:spPr>
            <a:xfrm>
              <a:off x="8420208" y="3916939"/>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9" name="rc129"/>
            <p:cNvSpPr/>
            <p:nvPr/>
          </p:nvSpPr>
          <p:spPr>
            <a:xfrm>
              <a:off x="8731733" y="3916939"/>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0" name="rc130"/>
            <p:cNvSpPr/>
            <p:nvPr/>
          </p:nvSpPr>
          <p:spPr>
            <a:xfrm>
              <a:off x="7485632" y="4197740"/>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1" name="rc131"/>
            <p:cNvSpPr/>
            <p:nvPr/>
          </p:nvSpPr>
          <p:spPr>
            <a:xfrm>
              <a:off x="7797157" y="4197740"/>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2" name="rc132"/>
            <p:cNvSpPr/>
            <p:nvPr/>
          </p:nvSpPr>
          <p:spPr>
            <a:xfrm>
              <a:off x="8108683" y="4197740"/>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3" name="rc133"/>
            <p:cNvSpPr/>
            <p:nvPr/>
          </p:nvSpPr>
          <p:spPr>
            <a:xfrm>
              <a:off x="8420208" y="4197740"/>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4" name="rc134"/>
            <p:cNvSpPr/>
            <p:nvPr/>
          </p:nvSpPr>
          <p:spPr>
            <a:xfrm>
              <a:off x="8731733" y="4197740"/>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5" name="rc135"/>
            <p:cNvSpPr/>
            <p:nvPr/>
          </p:nvSpPr>
          <p:spPr>
            <a:xfrm>
              <a:off x="943605" y="4478542"/>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36" name="rc136"/>
            <p:cNvSpPr/>
            <p:nvPr/>
          </p:nvSpPr>
          <p:spPr>
            <a:xfrm>
              <a:off x="1255130" y="4478542"/>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7" name="rc137"/>
            <p:cNvSpPr/>
            <p:nvPr/>
          </p:nvSpPr>
          <p:spPr>
            <a:xfrm>
              <a:off x="1566655" y="4478542"/>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8" name="rc138"/>
            <p:cNvSpPr/>
            <p:nvPr/>
          </p:nvSpPr>
          <p:spPr>
            <a:xfrm>
              <a:off x="1878180" y="4478542"/>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9" name="rc139"/>
            <p:cNvSpPr/>
            <p:nvPr/>
          </p:nvSpPr>
          <p:spPr>
            <a:xfrm>
              <a:off x="2189705" y="4478542"/>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0" name="rc140"/>
            <p:cNvSpPr/>
            <p:nvPr/>
          </p:nvSpPr>
          <p:spPr>
            <a:xfrm>
              <a:off x="2501230" y="4478542"/>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1" name="rc141"/>
            <p:cNvSpPr/>
            <p:nvPr/>
          </p:nvSpPr>
          <p:spPr>
            <a:xfrm>
              <a:off x="2812756" y="4478542"/>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2" name="rc142"/>
            <p:cNvSpPr/>
            <p:nvPr/>
          </p:nvSpPr>
          <p:spPr>
            <a:xfrm>
              <a:off x="3124281" y="4478542"/>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3" name="rc143"/>
            <p:cNvSpPr/>
            <p:nvPr/>
          </p:nvSpPr>
          <p:spPr>
            <a:xfrm>
              <a:off x="3435806" y="4478542"/>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4" name="rc144"/>
            <p:cNvSpPr/>
            <p:nvPr/>
          </p:nvSpPr>
          <p:spPr>
            <a:xfrm>
              <a:off x="3747331" y="4478542"/>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5" name="rc145"/>
            <p:cNvSpPr/>
            <p:nvPr/>
          </p:nvSpPr>
          <p:spPr>
            <a:xfrm>
              <a:off x="4058856" y="4478542"/>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6" name="rc146"/>
            <p:cNvSpPr/>
            <p:nvPr/>
          </p:nvSpPr>
          <p:spPr>
            <a:xfrm>
              <a:off x="4370381" y="4478542"/>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7" name="rc147"/>
            <p:cNvSpPr/>
            <p:nvPr/>
          </p:nvSpPr>
          <p:spPr>
            <a:xfrm>
              <a:off x="4681906" y="4478542"/>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8" name="rc148"/>
            <p:cNvSpPr/>
            <p:nvPr/>
          </p:nvSpPr>
          <p:spPr>
            <a:xfrm>
              <a:off x="4993431" y="4478542"/>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9" name="rc149"/>
            <p:cNvSpPr/>
            <p:nvPr/>
          </p:nvSpPr>
          <p:spPr>
            <a:xfrm>
              <a:off x="5304957" y="4478542"/>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0" name="rc150"/>
            <p:cNvSpPr/>
            <p:nvPr/>
          </p:nvSpPr>
          <p:spPr>
            <a:xfrm>
              <a:off x="5616482" y="4478542"/>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1" name="rc151"/>
            <p:cNvSpPr/>
            <p:nvPr/>
          </p:nvSpPr>
          <p:spPr>
            <a:xfrm>
              <a:off x="5928007" y="4478542"/>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2" name="rc152"/>
            <p:cNvSpPr/>
            <p:nvPr/>
          </p:nvSpPr>
          <p:spPr>
            <a:xfrm>
              <a:off x="6239532" y="4478542"/>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3" name="rc153"/>
            <p:cNvSpPr/>
            <p:nvPr/>
          </p:nvSpPr>
          <p:spPr>
            <a:xfrm>
              <a:off x="6551057" y="4478542"/>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4" name="rc154"/>
            <p:cNvSpPr/>
            <p:nvPr/>
          </p:nvSpPr>
          <p:spPr>
            <a:xfrm>
              <a:off x="6862582" y="4478542"/>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5" name="rc155"/>
            <p:cNvSpPr/>
            <p:nvPr/>
          </p:nvSpPr>
          <p:spPr>
            <a:xfrm>
              <a:off x="7174107" y="4478542"/>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6" name="rc156"/>
            <p:cNvSpPr/>
            <p:nvPr/>
          </p:nvSpPr>
          <p:spPr>
            <a:xfrm>
              <a:off x="7485632" y="4478542"/>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7" name="rc157"/>
            <p:cNvSpPr/>
            <p:nvPr/>
          </p:nvSpPr>
          <p:spPr>
            <a:xfrm>
              <a:off x="7797157" y="4478542"/>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8" name="rc158"/>
            <p:cNvSpPr/>
            <p:nvPr/>
          </p:nvSpPr>
          <p:spPr>
            <a:xfrm>
              <a:off x="8108683" y="4478542"/>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9" name="rc159"/>
            <p:cNvSpPr/>
            <p:nvPr/>
          </p:nvSpPr>
          <p:spPr>
            <a:xfrm>
              <a:off x="8420208" y="4478542"/>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0" name="rc160"/>
            <p:cNvSpPr/>
            <p:nvPr/>
          </p:nvSpPr>
          <p:spPr>
            <a:xfrm>
              <a:off x="8731733" y="4478542"/>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1" name="rc161"/>
            <p:cNvSpPr/>
            <p:nvPr/>
          </p:nvSpPr>
          <p:spPr>
            <a:xfrm>
              <a:off x="943605" y="5040144"/>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2" name="rc162"/>
            <p:cNvSpPr/>
            <p:nvPr/>
          </p:nvSpPr>
          <p:spPr>
            <a:xfrm>
              <a:off x="1255130" y="5040144"/>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3" name="rc163"/>
            <p:cNvSpPr/>
            <p:nvPr/>
          </p:nvSpPr>
          <p:spPr>
            <a:xfrm>
              <a:off x="1566655" y="5040144"/>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4" name="rc164"/>
            <p:cNvSpPr/>
            <p:nvPr/>
          </p:nvSpPr>
          <p:spPr>
            <a:xfrm>
              <a:off x="1878180" y="5040144"/>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5" name="rc165"/>
            <p:cNvSpPr/>
            <p:nvPr/>
          </p:nvSpPr>
          <p:spPr>
            <a:xfrm>
              <a:off x="2189705" y="5040144"/>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6" name="rc166"/>
            <p:cNvSpPr/>
            <p:nvPr/>
          </p:nvSpPr>
          <p:spPr>
            <a:xfrm>
              <a:off x="2501230" y="5040144"/>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7" name="rc167"/>
            <p:cNvSpPr/>
            <p:nvPr/>
          </p:nvSpPr>
          <p:spPr>
            <a:xfrm>
              <a:off x="2812756" y="5040144"/>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8" name="rc168"/>
            <p:cNvSpPr/>
            <p:nvPr/>
          </p:nvSpPr>
          <p:spPr>
            <a:xfrm>
              <a:off x="3124281" y="5040144"/>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9" name="rc169"/>
            <p:cNvSpPr/>
            <p:nvPr/>
          </p:nvSpPr>
          <p:spPr>
            <a:xfrm>
              <a:off x="3435806" y="5040144"/>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0" name="rc170"/>
            <p:cNvSpPr/>
            <p:nvPr/>
          </p:nvSpPr>
          <p:spPr>
            <a:xfrm>
              <a:off x="3747331" y="5040144"/>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1" name="rc171"/>
            <p:cNvSpPr/>
            <p:nvPr/>
          </p:nvSpPr>
          <p:spPr>
            <a:xfrm>
              <a:off x="4058856" y="5040144"/>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2" name="rc172"/>
            <p:cNvSpPr/>
            <p:nvPr/>
          </p:nvSpPr>
          <p:spPr>
            <a:xfrm>
              <a:off x="4370381" y="5040144"/>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3" name="rc173"/>
            <p:cNvSpPr/>
            <p:nvPr/>
          </p:nvSpPr>
          <p:spPr>
            <a:xfrm>
              <a:off x="4681906" y="5040144"/>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4" name="rc174"/>
            <p:cNvSpPr/>
            <p:nvPr/>
          </p:nvSpPr>
          <p:spPr>
            <a:xfrm>
              <a:off x="4993431" y="5040144"/>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5" name="rc175"/>
            <p:cNvSpPr/>
            <p:nvPr/>
          </p:nvSpPr>
          <p:spPr>
            <a:xfrm>
              <a:off x="5304957" y="5040144"/>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6" name="rc176"/>
            <p:cNvSpPr/>
            <p:nvPr/>
          </p:nvSpPr>
          <p:spPr>
            <a:xfrm>
              <a:off x="5616482" y="5040144"/>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7" name="rc177"/>
            <p:cNvSpPr/>
            <p:nvPr/>
          </p:nvSpPr>
          <p:spPr>
            <a:xfrm>
              <a:off x="5928007" y="5040144"/>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8" name="rc178"/>
            <p:cNvSpPr/>
            <p:nvPr/>
          </p:nvSpPr>
          <p:spPr>
            <a:xfrm>
              <a:off x="6239532" y="5040144"/>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9" name="rc179"/>
            <p:cNvSpPr/>
            <p:nvPr/>
          </p:nvSpPr>
          <p:spPr>
            <a:xfrm>
              <a:off x="6551057" y="5040144"/>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0" name="rc180"/>
            <p:cNvSpPr/>
            <p:nvPr/>
          </p:nvSpPr>
          <p:spPr>
            <a:xfrm>
              <a:off x="6862582" y="5040144"/>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1" name="rc181"/>
            <p:cNvSpPr/>
            <p:nvPr/>
          </p:nvSpPr>
          <p:spPr>
            <a:xfrm>
              <a:off x="7174107" y="5040144"/>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2" name="rc182"/>
            <p:cNvSpPr/>
            <p:nvPr/>
          </p:nvSpPr>
          <p:spPr>
            <a:xfrm>
              <a:off x="7485632" y="5040144"/>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3" name="rc183"/>
            <p:cNvSpPr/>
            <p:nvPr/>
          </p:nvSpPr>
          <p:spPr>
            <a:xfrm>
              <a:off x="7797157" y="5040144"/>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4" name="rc184"/>
            <p:cNvSpPr/>
            <p:nvPr/>
          </p:nvSpPr>
          <p:spPr>
            <a:xfrm>
              <a:off x="8108683" y="5040144"/>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5" name="rc185"/>
            <p:cNvSpPr/>
            <p:nvPr/>
          </p:nvSpPr>
          <p:spPr>
            <a:xfrm>
              <a:off x="8420208" y="5040144"/>
              <a:ext cx="311525" cy="280801"/>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6" name="rc186"/>
            <p:cNvSpPr/>
            <p:nvPr/>
          </p:nvSpPr>
          <p:spPr>
            <a:xfrm>
              <a:off x="8731733" y="5040144"/>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7" name="rc187"/>
            <p:cNvSpPr/>
            <p:nvPr/>
          </p:nvSpPr>
          <p:spPr>
            <a:xfrm>
              <a:off x="3435806" y="3355336"/>
              <a:ext cx="311525" cy="28080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88" name="rc188"/>
            <p:cNvSpPr/>
            <p:nvPr/>
          </p:nvSpPr>
          <p:spPr>
            <a:xfrm>
              <a:off x="3747331" y="3355336"/>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9" name="rc189"/>
            <p:cNvSpPr/>
            <p:nvPr/>
          </p:nvSpPr>
          <p:spPr>
            <a:xfrm>
              <a:off x="4058856" y="3355336"/>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0" name="rc190"/>
            <p:cNvSpPr/>
            <p:nvPr/>
          </p:nvSpPr>
          <p:spPr>
            <a:xfrm>
              <a:off x="4370381" y="3355336"/>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1" name="rc191"/>
            <p:cNvSpPr/>
            <p:nvPr/>
          </p:nvSpPr>
          <p:spPr>
            <a:xfrm>
              <a:off x="4681906" y="3355336"/>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2" name="rc192"/>
            <p:cNvSpPr/>
            <p:nvPr/>
          </p:nvSpPr>
          <p:spPr>
            <a:xfrm>
              <a:off x="4993431" y="3355336"/>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3" name="rc193"/>
            <p:cNvSpPr/>
            <p:nvPr/>
          </p:nvSpPr>
          <p:spPr>
            <a:xfrm>
              <a:off x="5304957" y="3355336"/>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4" name="rc194"/>
            <p:cNvSpPr/>
            <p:nvPr/>
          </p:nvSpPr>
          <p:spPr>
            <a:xfrm>
              <a:off x="5616482" y="3355336"/>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5" name="rc195"/>
            <p:cNvSpPr/>
            <p:nvPr/>
          </p:nvSpPr>
          <p:spPr>
            <a:xfrm>
              <a:off x="5928007" y="3355336"/>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6" name="rc196"/>
            <p:cNvSpPr/>
            <p:nvPr/>
          </p:nvSpPr>
          <p:spPr>
            <a:xfrm>
              <a:off x="6239532" y="3355336"/>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7" name="rc197"/>
            <p:cNvSpPr/>
            <p:nvPr/>
          </p:nvSpPr>
          <p:spPr>
            <a:xfrm>
              <a:off x="6551057" y="3355336"/>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8" name="rc198"/>
            <p:cNvSpPr/>
            <p:nvPr/>
          </p:nvSpPr>
          <p:spPr>
            <a:xfrm>
              <a:off x="6862582" y="3355336"/>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9" name="rc199"/>
            <p:cNvSpPr/>
            <p:nvPr/>
          </p:nvSpPr>
          <p:spPr>
            <a:xfrm>
              <a:off x="7174107" y="3355336"/>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0" name="rc200"/>
            <p:cNvSpPr/>
            <p:nvPr/>
          </p:nvSpPr>
          <p:spPr>
            <a:xfrm>
              <a:off x="7485632" y="3355336"/>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1" name="rc201"/>
            <p:cNvSpPr/>
            <p:nvPr/>
          </p:nvSpPr>
          <p:spPr>
            <a:xfrm>
              <a:off x="7797157" y="3355336"/>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2" name="rc202"/>
            <p:cNvSpPr/>
            <p:nvPr/>
          </p:nvSpPr>
          <p:spPr>
            <a:xfrm>
              <a:off x="8108683" y="3355336"/>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3" name="rc203"/>
            <p:cNvSpPr/>
            <p:nvPr/>
          </p:nvSpPr>
          <p:spPr>
            <a:xfrm>
              <a:off x="8420208" y="3355336"/>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4" name="rc204"/>
            <p:cNvSpPr/>
            <p:nvPr/>
          </p:nvSpPr>
          <p:spPr>
            <a:xfrm>
              <a:off x="8731733" y="3355336"/>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5" name="rc205"/>
            <p:cNvSpPr/>
            <p:nvPr/>
          </p:nvSpPr>
          <p:spPr>
            <a:xfrm>
              <a:off x="943605" y="4759343"/>
              <a:ext cx="311525" cy="280801"/>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06" name="rc206"/>
            <p:cNvSpPr/>
            <p:nvPr/>
          </p:nvSpPr>
          <p:spPr>
            <a:xfrm>
              <a:off x="1255130" y="4759343"/>
              <a:ext cx="311525" cy="280801"/>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7" name="rc207"/>
            <p:cNvSpPr/>
            <p:nvPr/>
          </p:nvSpPr>
          <p:spPr>
            <a:xfrm>
              <a:off x="1566655" y="4759343"/>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8" name="rc208"/>
            <p:cNvSpPr/>
            <p:nvPr/>
          </p:nvSpPr>
          <p:spPr>
            <a:xfrm>
              <a:off x="1878180" y="4759343"/>
              <a:ext cx="311525" cy="28080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9" name="rc209"/>
            <p:cNvSpPr/>
            <p:nvPr/>
          </p:nvSpPr>
          <p:spPr>
            <a:xfrm>
              <a:off x="2189705" y="4759343"/>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0" name="rc210"/>
            <p:cNvSpPr/>
            <p:nvPr/>
          </p:nvSpPr>
          <p:spPr>
            <a:xfrm>
              <a:off x="2501230" y="4759343"/>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1" name="rc211"/>
            <p:cNvSpPr/>
            <p:nvPr/>
          </p:nvSpPr>
          <p:spPr>
            <a:xfrm>
              <a:off x="2812756" y="4759343"/>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2" name="rc212"/>
            <p:cNvSpPr/>
            <p:nvPr/>
          </p:nvSpPr>
          <p:spPr>
            <a:xfrm>
              <a:off x="3124281" y="4759343"/>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3" name="rc213"/>
            <p:cNvSpPr/>
            <p:nvPr/>
          </p:nvSpPr>
          <p:spPr>
            <a:xfrm>
              <a:off x="3435806" y="4759343"/>
              <a:ext cx="311525" cy="280801"/>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14" name="rc214"/>
            <p:cNvSpPr/>
            <p:nvPr/>
          </p:nvSpPr>
          <p:spPr>
            <a:xfrm>
              <a:off x="3747331" y="4759343"/>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5" name="rc215"/>
            <p:cNvSpPr/>
            <p:nvPr/>
          </p:nvSpPr>
          <p:spPr>
            <a:xfrm>
              <a:off x="4058856" y="4759343"/>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6" name="rc216"/>
            <p:cNvSpPr/>
            <p:nvPr/>
          </p:nvSpPr>
          <p:spPr>
            <a:xfrm>
              <a:off x="4370381" y="4759343"/>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7" name="rc217"/>
            <p:cNvSpPr/>
            <p:nvPr/>
          </p:nvSpPr>
          <p:spPr>
            <a:xfrm>
              <a:off x="4681906" y="4759343"/>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8" name="rc218"/>
            <p:cNvSpPr/>
            <p:nvPr/>
          </p:nvSpPr>
          <p:spPr>
            <a:xfrm>
              <a:off x="4993431" y="4759343"/>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9" name="rc219"/>
            <p:cNvSpPr/>
            <p:nvPr/>
          </p:nvSpPr>
          <p:spPr>
            <a:xfrm>
              <a:off x="5304957" y="4759343"/>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0" name="rc220"/>
            <p:cNvSpPr/>
            <p:nvPr/>
          </p:nvSpPr>
          <p:spPr>
            <a:xfrm>
              <a:off x="5616482" y="4759343"/>
              <a:ext cx="311525" cy="280801"/>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1" name="rc221"/>
            <p:cNvSpPr/>
            <p:nvPr/>
          </p:nvSpPr>
          <p:spPr>
            <a:xfrm>
              <a:off x="5928007" y="4759343"/>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2" name="rc222"/>
            <p:cNvSpPr/>
            <p:nvPr/>
          </p:nvSpPr>
          <p:spPr>
            <a:xfrm>
              <a:off x="6239532" y="4759343"/>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3" name="rc223"/>
            <p:cNvSpPr/>
            <p:nvPr/>
          </p:nvSpPr>
          <p:spPr>
            <a:xfrm>
              <a:off x="6551057" y="4759343"/>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4" name="rc224"/>
            <p:cNvSpPr/>
            <p:nvPr/>
          </p:nvSpPr>
          <p:spPr>
            <a:xfrm>
              <a:off x="6862582" y="4759343"/>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5" name="rc225"/>
            <p:cNvSpPr/>
            <p:nvPr/>
          </p:nvSpPr>
          <p:spPr>
            <a:xfrm>
              <a:off x="7174107" y="4759343"/>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6" name="rc226"/>
            <p:cNvSpPr/>
            <p:nvPr/>
          </p:nvSpPr>
          <p:spPr>
            <a:xfrm>
              <a:off x="7485632" y="4759343"/>
              <a:ext cx="311525" cy="280801"/>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7" name="rc227"/>
            <p:cNvSpPr/>
            <p:nvPr/>
          </p:nvSpPr>
          <p:spPr>
            <a:xfrm>
              <a:off x="7797157" y="4759343"/>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28" name="rc228"/>
            <p:cNvSpPr/>
            <p:nvPr/>
          </p:nvSpPr>
          <p:spPr>
            <a:xfrm>
              <a:off x="8108683" y="4759343"/>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29" name="rc229"/>
            <p:cNvSpPr/>
            <p:nvPr/>
          </p:nvSpPr>
          <p:spPr>
            <a:xfrm>
              <a:off x="8420208" y="4759343"/>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30" name="rc230"/>
            <p:cNvSpPr/>
            <p:nvPr/>
          </p:nvSpPr>
          <p:spPr>
            <a:xfrm>
              <a:off x="8731733" y="4759343"/>
              <a:ext cx="311525" cy="280801"/>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31" name="rc231"/>
            <p:cNvSpPr/>
            <p:nvPr/>
          </p:nvSpPr>
          <p:spPr>
            <a:xfrm>
              <a:off x="7174107" y="3636138"/>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32" name="rc232"/>
            <p:cNvSpPr/>
            <p:nvPr/>
          </p:nvSpPr>
          <p:spPr>
            <a:xfrm>
              <a:off x="7485632" y="3636138"/>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33" name="rc233"/>
            <p:cNvSpPr/>
            <p:nvPr/>
          </p:nvSpPr>
          <p:spPr>
            <a:xfrm>
              <a:off x="7797157" y="3636138"/>
              <a:ext cx="311525"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34" name="rc234"/>
            <p:cNvSpPr/>
            <p:nvPr/>
          </p:nvSpPr>
          <p:spPr>
            <a:xfrm>
              <a:off x="8108683" y="3636138"/>
              <a:ext cx="311525" cy="280801"/>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35" name="rc235"/>
            <p:cNvSpPr/>
            <p:nvPr/>
          </p:nvSpPr>
          <p:spPr>
            <a:xfrm>
              <a:off x="8420208" y="3636138"/>
              <a:ext cx="311525" cy="280801"/>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36" name="rc236"/>
            <p:cNvSpPr/>
            <p:nvPr/>
          </p:nvSpPr>
          <p:spPr>
            <a:xfrm>
              <a:off x="8731733" y="3636138"/>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37" name="rc237"/>
            <p:cNvSpPr/>
            <p:nvPr/>
          </p:nvSpPr>
          <p:spPr>
            <a:xfrm>
              <a:off x="5928007" y="5320945"/>
              <a:ext cx="311525" cy="28080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38" name="rc238"/>
            <p:cNvSpPr/>
            <p:nvPr/>
          </p:nvSpPr>
          <p:spPr>
            <a:xfrm>
              <a:off x="6239532" y="5320945"/>
              <a:ext cx="311525" cy="28080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39" name="rc239"/>
            <p:cNvSpPr/>
            <p:nvPr/>
          </p:nvSpPr>
          <p:spPr>
            <a:xfrm>
              <a:off x="6551057" y="5320945"/>
              <a:ext cx="311525" cy="28080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40" name="rc240"/>
            <p:cNvSpPr/>
            <p:nvPr/>
          </p:nvSpPr>
          <p:spPr>
            <a:xfrm>
              <a:off x="6862582" y="5320945"/>
              <a:ext cx="311525" cy="280801"/>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41" name="rc241"/>
            <p:cNvSpPr/>
            <p:nvPr/>
          </p:nvSpPr>
          <p:spPr>
            <a:xfrm>
              <a:off x="7174107" y="5320945"/>
              <a:ext cx="311525" cy="280801"/>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42" name="rc242"/>
            <p:cNvSpPr/>
            <p:nvPr/>
          </p:nvSpPr>
          <p:spPr>
            <a:xfrm>
              <a:off x="7485632" y="5320945"/>
              <a:ext cx="311525" cy="280801"/>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43" name="rc243"/>
            <p:cNvSpPr/>
            <p:nvPr/>
          </p:nvSpPr>
          <p:spPr>
            <a:xfrm>
              <a:off x="7797157" y="5320945"/>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44" name="rc244"/>
            <p:cNvSpPr/>
            <p:nvPr/>
          </p:nvSpPr>
          <p:spPr>
            <a:xfrm>
              <a:off x="8108683" y="5320945"/>
              <a:ext cx="311525" cy="28080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45" name="rc245"/>
            <p:cNvSpPr/>
            <p:nvPr/>
          </p:nvSpPr>
          <p:spPr>
            <a:xfrm>
              <a:off x="8420208" y="5320945"/>
              <a:ext cx="311525" cy="280801"/>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46" name="rc246"/>
            <p:cNvSpPr/>
            <p:nvPr/>
          </p:nvSpPr>
          <p:spPr>
            <a:xfrm>
              <a:off x="8731733" y="5320945"/>
              <a:ext cx="311525" cy="280801"/>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47" name="tx247"/>
            <p:cNvSpPr/>
            <p:nvPr/>
          </p:nvSpPr>
          <p:spPr>
            <a:xfrm>
              <a:off x="103907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8" name="tx248"/>
            <p:cNvSpPr/>
            <p:nvPr/>
          </p:nvSpPr>
          <p:spPr>
            <a:xfrm>
              <a:off x="135060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9" name="tx249"/>
            <p:cNvSpPr/>
            <p:nvPr/>
          </p:nvSpPr>
          <p:spPr>
            <a:xfrm>
              <a:off x="166212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0" name="tx250"/>
            <p:cNvSpPr/>
            <p:nvPr/>
          </p:nvSpPr>
          <p:spPr>
            <a:xfrm>
              <a:off x="197365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1" name="tx251"/>
            <p:cNvSpPr/>
            <p:nvPr/>
          </p:nvSpPr>
          <p:spPr>
            <a:xfrm>
              <a:off x="228517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2" name="tx252"/>
            <p:cNvSpPr/>
            <p:nvPr/>
          </p:nvSpPr>
          <p:spPr>
            <a:xfrm>
              <a:off x="2596703"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3" name="tx253"/>
            <p:cNvSpPr/>
            <p:nvPr/>
          </p:nvSpPr>
          <p:spPr>
            <a:xfrm>
              <a:off x="2908228"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4" name="tx254"/>
            <p:cNvSpPr/>
            <p:nvPr/>
          </p:nvSpPr>
          <p:spPr>
            <a:xfrm>
              <a:off x="321975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5" name="tx255"/>
            <p:cNvSpPr/>
            <p:nvPr/>
          </p:nvSpPr>
          <p:spPr>
            <a:xfrm>
              <a:off x="353127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6" name="tx256"/>
            <p:cNvSpPr/>
            <p:nvPr/>
          </p:nvSpPr>
          <p:spPr>
            <a:xfrm>
              <a:off x="384280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7" name="tx257"/>
            <p:cNvSpPr/>
            <p:nvPr/>
          </p:nvSpPr>
          <p:spPr>
            <a:xfrm>
              <a:off x="415432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8" name="tx258"/>
            <p:cNvSpPr/>
            <p:nvPr/>
          </p:nvSpPr>
          <p:spPr>
            <a:xfrm>
              <a:off x="446585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9" name="tx259"/>
            <p:cNvSpPr/>
            <p:nvPr/>
          </p:nvSpPr>
          <p:spPr>
            <a:xfrm>
              <a:off x="477737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0" name="tx260"/>
            <p:cNvSpPr/>
            <p:nvPr/>
          </p:nvSpPr>
          <p:spPr>
            <a:xfrm>
              <a:off x="5088904"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1" name="tx261"/>
            <p:cNvSpPr/>
            <p:nvPr/>
          </p:nvSpPr>
          <p:spPr>
            <a:xfrm>
              <a:off x="5400429"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2" name="tx262"/>
            <p:cNvSpPr/>
            <p:nvPr/>
          </p:nvSpPr>
          <p:spPr>
            <a:xfrm>
              <a:off x="5690861" y="233108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3" name="tx263"/>
            <p:cNvSpPr/>
            <p:nvPr/>
          </p:nvSpPr>
          <p:spPr>
            <a:xfrm>
              <a:off x="602348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4" name="tx264"/>
            <p:cNvSpPr/>
            <p:nvPr/>
          </p:nvSpPr>
          <p:spPr>
            <a:xfrm>
              <a:off x="633500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5" name="tx265"/>
            <p:cNvSpPr/>
            <p:nvPr/>
          </p:nvSpPr>
          <p:spPr>
            <a:xfrm>
              <a:off x="664653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6" name="tx266"/>
            <p:cNvSpPr/>
            <p:nvPr/>
          </p:nvSpPr>
          <p:spPr>
            <a:xfrm>
              <a:off x="695805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7" name="tx267"/>
            <p:cNvSpPr/>
            <p:nvPr/>
          </p:nvSpPr>
          <p:spPr>
            <a:xfrm>
              <a:off x="726958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8" name="tx268"/>
            <p:cNvSpPr/>
            <p:nvPr/>
          </p:nvSpPr>
          <p:spPr>
            <a:xfrm>
              <a:off x="758110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9" name="tx269"/>
            <p:cNvSpPr/>
            <p:nvPr/>
          </p:nvSpPr>
          <p:spPr>
            <a:xfrm>
              <a:off x="7892630"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0" name="tx270"/>
            <p:cNvSpPr/>
            <p:nvPr/>
          </p:nvSpPr>
          <p:spPr>
            <a:xfrm>
              <a:off x="8204155"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1" name="tx271"/>
            <p:cNvSpPr/>
            <p:nvPr/>
          </p:nvSpPr>
          <p:spPr>
            <a:xfrm>
              <a:off x="8515681"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2" name="tx272"/>
            <p:cNvSpPr/>
            <p:nvPr/>
          </p:nvSpPr>
          <p:spPr>
            <a:xfrm>
              <a:off x="8827206" y="2332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3" name="tx273"/>
            <p:cNvSpPr/>
            <p:nvPr/>
          </p:nvSpPr>
          <p:spPr>
            <a:xfrm>
              <a:off x="103907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4" name="tx274"/>
            <p:cNvSpPr/>
            <p:nvPr/>
          </p:nvSpPr>
          <p:spPr>
            <a:xfrm>
              <a:off x="135060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5" name="tx275"/>
            <p:cNvSpPr/>
            <p:nvPr/>
          </p:nvSpPr>
          <p:spPr>
            <a:xfrm>
              <a:off x="166212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6" name="tx276"/>
            <p:cNvSpPr/>
            <p:nvPr/>
          </p:nvSpPr>
          <p:spPr>
            <a:xfrm>
              <a:off x="197365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7" name="tx277"/>
            <p:cNvSpPr/>
            <p:nvPr/>
          </p:nvSpPr>
          <p:spPr>
            <a:xfrm>
              <a:off x="228517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8" name="tx278"/>
            <p:cNvSpPr/>
            <p:nvPr/>
          </p:nvSpPr>
          <p:spPr>
            <a:xfrm>
              <a:off x="2596703"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9" name="tx279"/>
            <p:cNvSpPr/>
            <p:nvPr/>
          </p:nvSpPr>
          <p:spPr>
            <a:xfrm>
              <a:off x="2908228"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0" name="tx280"/>
            <p:cNvSpPr/>
            <p:nvPr/>
          </p:nvSpPr>
          <p:spPr>
            <a:xfrm>
              <a:off x="321975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1" name="tx281"/>
            <p:cNvSpPr/>
            <p:nvPr/>
          </p:nvSpPr>
          <p:spPr>
            <a:xfrm>
              <a:off x="353127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2" name="tx282"/>
            <p:cNvSpPr/>
            <p:nvPr/>
          </p:nvSpPr>
          <p:spPr>
            <a:xfrm>
              <a:off x="384280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3" name="tx283"/>
            <p:cNvSpPr/>
            <p:nvPr/>
          </p:nvSpPr>
          <p:spPr>
            <a:xfrm>
              <a:off x="415432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4" name="tx284"/>
            <p:cNvSpPr/>
            <p:nvPr/>
          </p:nvSpPr>
          <p:spPr>
            <a:xfrm>
              <a:off x="446585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5" name="tx285"/>
            <p:cNvSpPr/>
            <p:nvPr/>
          </p:nvSpPr>
          <p:spPr>
            <a:xfrm>
              <a:off x="477737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6" name="tx286"/>
            <p:cNvSpPr/>
            <p:nvPr/>
          </p:nvSpPr>
          <p:spPr>
            <a:xfrm>
              <a:off x="5088904"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7" name="tx287"/>
            <p:cNvSpPr/>
            <p:nvPr/>
          </p:nvSpPr>
          <p:spPr>
            <a:xfrm>
              <a:off x="5400429"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8" name="tx288"/>
            <p:cNvSpPr/>
            <p:nvPr/>
          </p:nvSpPr>
          <p:spPr>
            <a:xfrm>
              <a:off x="5690861" y="261188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9" name="tx289"/>
            <p:cNvSpPr/>
            <p:nvPr/>
          </p:nvSpPr>
          <p:spPr>
            <a:xfrm>
              <a:off x="602348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0" name="tx290"/>
            <p:cNvSpPr/>
            <p:nvPr/>
          </p:nvSpPr>
          <p:spPr>
            <a:xfrm>
              <a:off x="633500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1" name="tx291"/>
            <p:cNvSpPr/>
            <p:nvPr/>
          </p:nvSpPr>
          <p:spPr>
            <a:xfrm>
              <a:off x="664653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2" name="tx292"/>
            <p:cNvSpPr/>
            <p:nvPr/>
          </p:nvSpPr>
          <p:spPr>
            <a:xfrm>
              <a:off x="695805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3" name="tx293"/>
            <p:cNvSpPr/>
            <p:nvPr/>
          </p:nvSpPr>
          <p:spPr>
            <a:xfrm>
              <a:off x="726958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4" name="tx294"/>
            <p:cNvSpPr/>
            <p:nvPr/>
          </p:nvSpPr>
          <p:spPr>
            <a:xfrm>
              <a:off x="758110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5" name="tx295"/>
            <p:cNvSpPr/>
            <p:nvPr/>
          </p:nvSpPr>
          <p:spPr>
            <a:xfrm>
              <a:off x="7892630"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96" name="tx296"/>
            <p:cNvSpPr/>
            <p:nvPr/>
          </p:nvSpPr>
          <p:spPr>
            <a:xfrm>
              <a:off x="8204155"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97" name="tx297"/>
            <p:cNvSpPr/>
            <p:nvPr/>
          </p:nvSpPr>
          <p:spPr>
            <a:xfrm>
              <a:off x="8515681"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8" name="tx298"/>
            <p:cNvSpPr/>
            <p:nvPr/>
          </p:nvSpPr>
          <p:spPr>
            <a:xfrm>
              <a:off x="8827206" y="2612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9" name="tx299"/>
            <p:cNvSpPr/>
            <p:nvPr/>
          </p:nvSpPr>
          <p:spPr>
            <a:xfrm>
              <a:off x="602348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00" name="tx300"/>
            <p:cNvSpPr/>
            <p:nvPr/>
          </p:nvSpPr>
          <p:spPr>
            <a:xfrm>
              <a:off x="633500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01" name="tx301"/>
            <p:cNvSpPr/>
            <p:nvPr/>
          </p:nvSpPr>
          <p:spPr>
            <a:xfrm>
              <a:off x="664653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02" name="tx302"/>
            <p:cNvSpPr/>
            <p:nvPr/>
          </p:nvSpPr>
          <p:spPr>
            <a:xfrm>
              <a:off x="695805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3" name="tx303"/>
            <p:cNvSpPr/>
            <p:nvPr/>
          </p:nvSpPr>
          <p:spPr>
            <a:xfrm>
              <a:off x="726958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4" name="tx304"/>
            <p:cNvSpPr/>
            <p:nvPr/>
          </p:nvSpPr>
          <p:spPr>
            <a:xfrm>
              <a:off x="758110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5" name="tx305"/>
            <p:cNvSpPr/>
            <p:nvPr/>
          </p:nvSpPr>
          <p:spPr>
            <a:xfrm>
              <a:off x="7892630"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6" name="tx306"/>
            <p:cNvSpPr/>
            <p:nvPr/>
          </p:nvSpPr>
          <p:spPr>
            <a:xfrm>
              <a:off x="8204155"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7" name="tx307"/>
            <p:cNvSpPr/>
            <p:nvPr/>
          </p:nvSpPr>
          <p:spPr>
            <a:xfrm>
              <a:off x="8515681"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8" name="tx308"/>
            <p:cNvSpPr/>
            <p:nvPr/>
          </p:nvSpPr>
          <p:spPr>
            <a:xfrm>
              <a:off x="8827206"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9" name="tx309"/>
            <p:cNvSpPr/>
            <p:nvPr/>
          </p:nvSpPr>
          <p:spPr>
            <a:xfrm>
              <a:off x="103907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0" name="tx310"/>
            <p:cNvSpPr/>
            <p:nvPr/>
          </p:nvSpPr>
          <p:spPr>
            <a:xfrm>
              <a:off x="1350603"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1" name="tx311"/>
            <p:cNvSpPr/>
            <p:nvPr/>
          </p:nvSpPr>
          <p:spPr>
            <a:xfrm>
              <a:off x="166212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2" name="tx312"/>
            <p:cNvSpPr/>
            <p:nvPr/>
          </p:nvSpPr>
          <p:spPr>
            <a:xfrm>
              <a:off x="1973653"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3" name="tx313"/>
            <p:cNvSpPr/>
            <p:nvPr/>
          </p:nvSpPr>
          <p:spPr>
            <a:xfrm>
              <a:off x="228517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4" name="tx314"/>
            <p:cNvSpPr/>
            <p:nvPr/>
          </p:nvSpPr>
          <p:spPr>
            <a:xfrm>
              <a:off x="2596703"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5" name="tx315"/>
            <p:cNvSpPr/>
            <p:nvPr/>
          </p:nvSpPr>
          <p:spPr>
            <a:xfrm>
              <a:off x="2908228"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6" name="tx316"/>
            <p:cNvSpPr/>
            <p:nvPr/>
          </p:nvSpPr>
          <p:spPr>
            <a:xfrm>
              <a:off x="321975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7" name="tx317"/>
            <p:cNvSpPr/>
            <p:nvPr/>
          </p:nvSpPr>
          <p:spPr>
            <a:xfrm>
              <a:off x="353127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8" name="tx318"/>
            <p:cNvSpPr/>
            <p:nvPr/>
          </p:nvSpPr>
          <p:spPr>
            <a:xfrm>
              <a:off x="384280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9" name="tx319"/>
            <p:cNvSpPr/>
            <p:nvPr/>
          </p:nvSpPr>
          <p:spPr>
            <a:xfrm>
              <a:off x="415432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0" name="tx320"/>
            <p:cNvSpPr/>
            <p:nvPr/>
          </p:nvSpPr>
          <p:spPr>
            <a:xfrm>
              <a:off x="446585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1" name="tx321"/>
            <p:cNvSpPr/>
            <p:nvPr/>
          </p:nvSpPr>
          <p:spPr>
            <a:xfrm>
              <a:off x="477737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2" name="tx322"/>
            <p:cNvSpPr/>
            <p:nvPr/>
          </p:nvSpPr>
          <p:spPr>
            <a:xfrm>
              <a:off x="5088904"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3" name="tx323"/>
            <p:cNvSpPr/>
            <p:nvPr/>
          </p:nvSpPr>
          <p:spPr>
            <a:xfrm>
              <a:off x="5400429"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4" name="tx324"/>
            <p:cNvSpPr/>
            <p:nvPr/>
          </p:nvSpPr>
          <p:spPr>
            <a:xfrm>
              <a:off x="5690861" y="289268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5" name="tx325"/>
            <p:cNvSpPr/>
            <p:nvPr/>
          </p:nvSpPr>
          <p:spPr>
            <a:xfrm>
              <a:off x="602348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6" name="tx326"/>
            <p:cNvSpPr/>
            <p:nvPr/>
          </p:nvSpPr>
          <p:spPr>
            <a:xfrm>
              <a:off x="633500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7" name="tx327"/>
            <p:cNvSpPr/>
            <p:nvPr/>
          </p:nvSpPr>
          <p:spPr>
            <a:xfrm>
              <a:off x="664653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8" name="tx328"/>
            <p:cNvSpPr/>
            <p:nvPr/>
          </p:nvSpPr>
          <p:spPr>
            <a:xfrm>
              <a:off x="695805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9" name="tx329"/>
            <p:cNvSpPr/>
            <p:nvPr/>
          </p:nvSpPr>
          <p:spPr>
            <a:xfrm>
              <a:off x="726958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0" name="tx330"/>
            <p:cNvSpPr/>
            <p:nvPr/>
          </p:nvSpPr>
          <p:spPr>
            <a:xfrm>
              <a:off x="758110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1" name="tx331"/>
            <p:cNvSpPr/>
            <p:nvPr/>
          </p:nvSpPr>
          <p:spPr>
            <a:xfrm>
              <a:off x="7892630"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2" name="tx332"/>
            <p:cNvSpPr/>
            <p:nvPr/>
          </p:nvSpPr>
          <p:spPr>
            <a:xfrm>
              <a:off x="8204155"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3" name="tx333"/>
            <p:cNvSpPr/>
            <p:nvPr/>
          </p:nvSpPr>
          <p:spPr>
            <a:xfrm>
              <a:off x="8515681"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4" name="tx334"/>
            <p:cNvSpPr/>
            <p:nvPr/>
          </p:nvSpPr>
          <p:spPr>
            <a:xfrm>
              <a:off x="8827206" y="28936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5" name="tx335"/>
            <p:cNvSpPr/>
            <p:nvPr/>
          </p:nvSpPr>
          <p:spPr>
            <a:xfrm>
              <a:off x="571195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6" name="tx336"/>
            <p:cNvSpPr/>
            <p:nvPr/>
          </p:nvSpPr>
          <p:spPr>
            <a:xfrm>
              <a:off x="6023480"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7" name="tx337"/>
            <p:cNvSpPr/>
            <p:nvPr/>
          </p:nvSpPr>
          <p:spPr>
            <a:xfrm>
              <a:off x="633500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8" name="tx338"/>
            <p:cNvSpPr/>
            <p:nvPr/>
          </p:nvSpPr>
          <p:spPr>
            <a:xfrm>
              <a:off x="6646530"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9" name="tx339"/>
            <p:cNvSpPr/>
            <p:nvPr/>
          </p:nvSpPr>
          <p:spPr>
            <a:xfrm>
              <a:off x="695805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0" name="tx340"/>
            <p:cNvSpPr/>
            <p:nvPr/>
          </p:nvSpPr>
          <p:spPr>
            <a:xfrm>
              <a:off x="7269580"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1" name="tx341"/>
            <p:cNvSpPr/>
            <p:nvPr/>
          </p:nvSpPr>
          <p:spPr>
            <a:xfrm>
              <a:off x="758110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2" name="tx342"/>
            <p:cNvSpPr/>
            <p:nvPr/>
          </p:nvSpPr>
          <p:spPr>
            <a:xfrm>
              <a:off x="7892630"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3" name="tx343"/>
            <p:cNvSpPr/>
            <p:nvPr/>
          </p:nvSpPr>
          <p:spPr>
            <a:xfrm>
              <a:off x="8204155"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4" name="tx344"/>
            <p:cNvSpPr/>
            <p:nvPr/>
          </p:nvSpPr>
          <p:spPr>
            <a:xfrm>
              <a:off x="8515681"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5" name="tx345"/>
            <p:cNvSpPr/>
            <p:nvPr/>
          </p:nvSpPr>
          <p:spPr>
            <a:xfrm>
              <a:off x="8827206" y="4016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6" name="tx346"/>
            <p:cNvSpPr/>
            <p:nvPr/>
          </p:nvSpPr>
          <p:spPr>
            <a:xfrm>
              <a:off x="7581105"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7" name="tx347"/>
            <p:cNvSpPr/>
            <p:nvPr/>
          </p:nvSpPr>
          <p:spPr>
            <a:xfrm>
              <a:off x="7892630"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8" name="tx348"/>
            <p:cNvSpPr/>
            <p:nvPr/>
          </p:nvSpPr>
          <p:spPr>
            <a:xfrm>
              <a:off x="8204155"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9" name="tx349"/>
            <p:cNvSpPr/>
            <p:nvPr/>
          </p:nvSpPr>
          <p:spPr>
            <a:xfrm>
              <a:off x="8515681"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0" name="tx350"/>
            <p:cNvSpPr/>
            <p:nvPr/>
          </p:nvSpPr>
          <p:spPr>
            <a:xfrm>
              <a:off x="8827206" y="42977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1" name="tx351"/>
            <p:cNvSpPr/>
            <p:nvPr/>
          </p:nvSpPr>
          <p:spPr>
            <a:xfrm>
              <a:off x="103907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52" name="tx352"/>
            <p:cNvSpPr/>
            <p:nvPr/>
          </p:nvSpPr>
          <p:spPr>
            <a:xfrm>
              <a:off x="1350603"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53" name="tx353"/>
            <p:cNvSpPr/>
            <p:nvPr/>
          </p:nvSpPr>
          <p:spPr>
            <a:xfrm>
              <a:off x="166212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4" name="tx354"/>
            <p:cNvSpPr/>
            <p:nvPr/>
          </p:nvSpPr>
          <p:spPr>
            <a:xfrm>
              <a:off x="1973653"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5" name="tx355"/>
            <p:cNvSpPr/>
            <p:nvPr/>
          </p:nvSpPr>
          <p:spPr>
            <a:xfrm>
              <a:off x="228517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6" name="tx356"/>
            <p:cNvSpPr/>
            <p:nvPr/>
          </p:nvSpPr>
          <p:spPr>
            <a:xfrm>
              <a:off x="2596703"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7" name="tx357"/>
            <p:cNvSpPr/>
            <p:nvPr/>
          </p:nvSpPr>
          <p:spPr>
            <a:xfrm>
              <a:off x="2908228"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8" name="tx358"/>
            <p:cNvSpPr/>
            <p:nvPr/>
          </p:nvSpPr>
          <p:spPr>
            <a:xfrm>
              <a:off x="321975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9" name="tx359"/>
            <p:cNvSpPr/>
            <p:nvPr/>
          </p:nvSpPr>
          <p:spPr>
            <a:xfrm>
              <a:off x="353127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0" name="tx360"/>
            <p:cNvSpPr/>
            <p:nvPr/>
          </p:nvSpPr>
          <p:spPr>
            <a:xfrm>
              <a:off x="384280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1" name="tx361"/>
            <p:cNvSpPr/>
            <p:nvPr/>
          </p:nvSpPr>
          <p:spPr>
            <a:xfrm>
              <a:off x="415432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2" name="tx362"/>
            <p:cNvSpPr/>
            <p:nvPr/>
          </p:nvSpPr>
          <p:spPr>
            <a:xfrm>
              <a:off x="446585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3" name="tx363"/>
            <p:cNvSpPr/>
            <p:nvPr/>
          </p:nvSpPr>
          <p:spPr>
            <a:xfrm>
              <a:off x="477737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4" name="tx364"/>
            <p:cNvSpPr/>
            <p:nvPr/>
          </p:nvSpPr>
          <p:spPr>
            <a:xfrm>
              <a:off x="5088904"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5" name="tx365"/>
            <p:cNvSpPr/>
            <p:nvPr/>
          </p:nvSpPr>
          <p:spPr>
            <a:xfrm>
              <a:off x="5400429"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6" name="tx366"/>
            <p:cNvSpPr/>
            <p:nvPr/>
          </p:nvSpPr>
          <p:spPr>
            <a:xfrm>
              <a:off x="571195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7" name="tx367"/>
            <p:cNvSpPr/>
            <p:nvPr/>
          </p:nvSpPr>
          <p:spPr>
            <a:xfrm>
              <a:off x="602348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8" name="tx368"/>
            <p:cNvSpPr/>
            <p:nvPr/>
          </p:nvSpPr>
          <p:spPr>
            <a:xfrm>
              <a:off x="633500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9" name="tx369"/>
            <p:cNvSpPr/>
            <p:nvPr/>
          </p:nvSpPr>
          <p:spPr>
            <a:xfrm>
              <a:off x="664653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0" name="tx370"/>
            <p:cNvSpPr/>
            <p:nvPr/>
          </p:nvSpPr>
          <p:spPr>
            <a:xfrm>
              <a:off x="695805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1" name="tx371"/>
            <p:cNvSpPr/>
            <p:nvPr/>
          </p:nvSpPr>
          <p:spPr>
            <a:xfrm>
              <a:off x="7269580"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2" name="tx372"/>
            <p:cNvSpPr/>
            <p:nvPr/>
          </p:nvSpPr>
          <p:spPr>
            <a:xfrm>
              <a:off x="7581105" y="4578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3" name="tx373"/>
            <p:cNvSpPr/>
            <p:nvPr/>
          </p:nvSpPr>
          <p:spPr>
            <a:xfrm>
              <a:off x="7892630"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4" name="tx374"/>
            <p:cNvSpPr/>
            <p:nvPr/>
          </p:nvSpPr>
          <p:spPr>
            <a:xfrm>
              <a:off x="8204155"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5" name="tx375"/>
            <p:cNvSpPr/>
            <p:nvPr/>
          </p:nvSpPr>
          <p:spPr>
            <a:xfrm>
              <a:off x="8515681"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6" name="tx376"/>
            <p:cNvSpPr/>
            <p:nvPr/>
          </p:nvSpPr>
          <p:spPr>
            <a:xfrm>
              <a:off x="8827206" y="45784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7" name="tx377"/>
            <p:cNvSpPr/>
            <p:nvPr/>
          </p:nvSpPr>
          <p:spPr>
            <a:xfrm>
              <a:off x="1039078"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8" name="tx378"/>
            <p:cNvSpPr/>
            <p:nvPr/>
          </p:nvSpPr>
          <p:spPr>
            <a:xfrm>
              <a:off x="1350603"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9" name="tx379"/>
            <p:cNvSpPr/>
            <p:nvPr/>
          </p:nvSpPr>
          <p:spPr>
            <a:xfrm>
              <a:off x="1662128"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0" name="tx380"/>
            <p:cNvSpPr/>
            <p:nvPr/>
          </p:nvSpPr>
          <p:spPr>
            <a:xfrm>
              <a:off x="1973653"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1" name="tx381"/>
            <p:cNvSpPr/>
            <p:nvPr/>
          </p:nvSpPr>
          <p:spPr>
            <a:xfrm>
              <a:off x="2285178"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2" name="tx382"/>
            <p:cNvSpPr/>
            <p:nvPr/>
          </p:nvSpPr>
          <p:spPr>
            <a:xfrm>
              <a:off x="2596703"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3" name="tx383"/>
            <p:cNvSpPr/>
            <p:nvPr/>
          </p:nvSpPr>
          <p:spPr>
            <a:xfrm>
              <a:off x="2908228"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4" name="tx384"/>
            <p:cNvSpPr/>
            <p:nvPr/>
          </p:nvSpPr>
          <p:spPr>
            <a:xfrm>
              <a:off x="3219754"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5" name="tx385"/>
            <p:cNvSpPr/>
            <p:nvPr/>
          </p:nvSpPr>
          <p:spPr>
            <a:xfrm>
              <a:off x="353127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6" name="tx386"/>
            <p:cNvSpPr/>
            <p:nvPr/>
          </p:nvSpPr>
          <p:spPr>
            <a:xfrm>
              <a:off x="3842804"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7" name="tx387"/>
            <p:cNvSpPr/>
            <p:nvPr/>
          </p:nvSpPr>
          <p:spPr>
            <a:xfrm>
              <a:off x="415432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8" name="tx388"/>
            <p:cNvSpPr/>
            <p:nvPr/>
          </p:nvSpPr>
          <p:spPr>
            <a:xfrm>
              <a:off x="4465854"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9" name="tx389"/>
            <p:cNvSpPr/>
            <p:nvPr/>
          </p:nvSpPr>
          <p:spPr>
            <a:xfrm>
              <a:off x="477737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0" name="tx390"/>
            <p:cNvSpPr/>
            <p:nvPr/>
          </p:nvSpPr>
          <p:spPr>
            <a:xfrm>
              <a:off x="5088904"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1" name="tx391"/>
            <p:cNvSpPr/>
            <p:nvPr/>
          </p:nvSpPr>
          <p:spPr>
            <a:xfrm>
              <a:off x="5400429"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2" name="tx392"/>
            <p:cNvSpPr/>
            <p:nvPr/>
          </p:nvSpPr>
          <p:spPr>
            <a:xfrm>
              <a:off x="571195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3" name="tx393"/>
            <p:cNvSpPr/>
            <p:nvPr/>
          </p:nvSpPr>
          <p:spPr>
            <a:xfrm>
              <a:off x="602348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4" name="tx394"/>
            <p:cNvSpPr/>
            <p:nvPr/>
          </p:nvSpPr>
          <p:spPr>
            <a:xfrm>
              <a:off x="633500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5" name="tx395"/>
            <p:cNvSpPr/>
            <p:nvPr/>
          </p:nvSpPr>
          <p:spPr>
            <a:xfrm>
              <a:off x="664653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6" name="tx396"/>
            <p:cNvSpPr/>
            <p:nvPr/>
          </p:nvSpPr>
          <p:spPr>
            <a:xfrm>
              <a:off x="6958055" y="51400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7" name="tx397"/>
            <p:cNvSpPr/>
            <p:nvPr/>
          </p:nvSpPr>
          <p:spPr>
            <a:xfrm>
              <a:off x="726958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98" name="tx398"/>
            <p:cNvSpPr/>
            <p:nvPr/>
          </p:nvSpPr>
          <p:spPr>
            <a:xfrm>
              <a:off x="758110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99" name="tx399"/>
            <p:cNvSpPr/>
            <p:nvPr/>
          </p:nvSpPr>
          <p:spPr>
            <a:xfrm>
              <a:off x="7892630"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00" name="tx400"/>
            <p:cNvSpPr/>
            <p:nvPr/>
          </p:nvSpPr>
          <p:spPr>
            <a:xfrm>
              <a:off x="8204155"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01" name="tx401"/>
            <p:cNvSpPr/>
            <p:nvPr/>
          </p:nvSpPr>
          <p:spPr>
            <a:xfrm>
              <a:off x="8515681"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02" name="tx402"/>
            <p:cNvSpPr/>
            <p:nvPr/>
          </p:nvSpPr>
          <p:spPr>
            <a:xfrm>
              <a:off x="8827206" y="5140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03" name="tx403"/>
            <p:cNvSpPr/>
            <p:nvPr/>
          </p:nvSpPr>
          <p:spPr>
            <a:xfrm>
              <a:off x="353127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404" name="tx404"/>
            <p:cNvSpPr/>
            <p:nvPr/>
          </p:nvSpPr>
          <p:spPr>
            <a:xfrm>
              <a:off x="3842804"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5" name="tx405"/>
            <p:cNvSpPr/>
            <p:nvPr/>
          </p:nvSpPr>
          <p:spPr>
            <a:xfrm>
              <a:off x="415432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6" name="tx406"/>
            <p:cNvSpPr/>
            <p:nvPr/>
          </p:nvSpPr>
          <p:spPr>
            <a:xfrm>
              <a:off x="4465854"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7" name="tx407"/>
            <p:cNvSpPr/>
            <p:nvPr/>
          </p:nvSpPr>
          <p:spPr>
            <a:xfrm>
              <a:off x="477737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8" name="tx408"/>
            <p:cNvSpPr/>
            <p:nvPr/>
          </p:nvSpPr>
          <p:spPr>
            <a:xfrm>
              <a:off x="5088904"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9" name="tx409"/>
            <p:cNvSpPr/>
            <p:nvPr/>
          </p:nvSpPr>
          <p:spPr>
            <a:xfrm>
              <a:off x="5400429"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0" name="tx410"/>
            <p:cNvSpPr/>
            <p:nvPr/>
          </p:nvSpPr>
          <p:spPr>
            <a:xfrm>
              <a:off x="571195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1" name="tx411"/>
            <p:cNvSpPr/>
            <p:nvPr/>
          </p:nvSpPr>
          <p:spPr>
            <a:xfrm>
              <a:off x="602348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2" name="tx412"/>
            <p:cNvSpPr/>
            <p:nvPr/>
          </p:nvSpPr>
          <p:spPr>
            <a:xfrm>
              <a:off x="633500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3" name="tx413"/>
            <p:cNvSpPr/>
            <p:nvPr/>
          </p:nvSpPr>
          <p:spPr>
            <a:xfrm>
              <a:off x="664653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4" name="tx414"/>
            <p:cNvSpPr/>
            <p:nvPr/>
          </p:nvSpPr>
          <p:spPr>
            <a:xfrm>
              <a:off x="695805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5" name="tx415"/>
            <p:cNvSpPr/>
            <p:nvPr/>
          </p:nvSpPr>
          <p:spPr>
            <a:xfrm>
              <a:off x="726958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6" name="tx416"/>
            <p:cNvSpPr/>
            <p:nvPr/>
          </p:nvSpPr>
          <p:spPr>
            <a:xfrm>
              <a:off x="758110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7" name="tx417"/>
            <p:cNvSpPr/>
            <p:nvPr/>
          </p:nvSpPr>
          <p:spPr>
            <a:xfrm>
              <a:off x="7892630"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18" name="tx418"/>
            <p:cNvSpPr/>
            <p:nvPr/>
          </p:nvSpPr>
          <p:spPr>
            <a:xfrm>
              <a:off x="8204155"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19" name="tx419"/>
            <p:cNvSpPr/>
            <p:nvPr/>
          </p:nvSpPr>
          <p:spPr>
            <a:xfrm>
              <a:off x="8515681"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20" name="tx420"/>
            <p:cNvSpPr/>
            <p:nvPr/>
          </p:nvSpPr>
          <p:spPr>
            <a:xfrm>
              <a:off x="8827206" y="3455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1" name="tx421"/>
            <p:cNvSpPr/>
            <p:nvPr/>
          </p:nvSpPr>
          <p:spPr>
            <a:xfrm>
              <a:off x="103907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22" name="tx422"/>
            <p:cNvSpPr/>
            <p:nvPr/>
          </p:nvSpPr>
          <p:spPr>
            <a:xfrm>
              <a:off x="1350603"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23" name="tx423"/>
            <p:cNvSpPr/>
            <p:nvPr/>
          </p:nvSpPr>
          <p:spPr>
            <a:xfrm>
              <a:off x="166212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4" name="tx424"/>
            <p:cNvSpPr/>
            <p:nvPr/>
          </p:nvSpPr>
          <p:spPr>
            <a:xfrm>
              <a:off x="1973653"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5" name="tx425"/>
            <p:cNvSpPr/>
            <p:nvPr/>
          </p:nvSpPr>
          <p:spPr>
            <a:xfrm>
              <a:off x="228517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6" name="tx426"/>
            <p:cNvSpPr/>
            <p:nvPr/>
          </p:nvSpPr>
          <p:spPr>
            <a:xfrm>
              <a:off x="2596703"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7" name="tx427"/>
            <p:cNvSpPr/>
            <p:nvPr/>
          </p:nvSpPr>
          <p:spPr>
            <a:xfrm>
              <a:off x="2908228"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28" name="tx428"/>
            <p:cNvSpPr/>
            <p:nvPr/>
          </p:nvSpPr>
          <p:spPr>
            <a:xfrm>
              <a:off x="3219754"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9" name="tx429"/>
            <p:cNvSpPr/>
            <p:nvPr/>
          </p:nvSpPr>
          <p:spPr>
            <a:xfrm>
              <a:off x="353127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0" name="tx430"/>
            <p:cNvSpPr/>
            <p:nvPr/>
          </p:nvSpPr>
          <p:spPr>
            <a:xfrm>
              <a:off x="3842804"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31" name="tx431"/>
            <p:cNvSpPr/>
            <p:nvPr/>
          </p:nvSpPr>
          <p:spPr>
            <a:xfrm>
              <a:off x="415432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32" name="tx432"/>
            <p:cNvSpPr/>
            <p:nvPr/>
          </p:nvSpPr>
          <p:spPr>
            <a:xfrm>
              <a:off x="4465854"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33" name="tx433"/>
            <p:cNvSpPr/>
            <p:nvPr/>
          </p:nvSpPr>
          <p:spPr>
            <a:xfrm>
              <a:off x="477737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34" name="tx434"/>
            <p:cNvSpPr/>
            <p:nvPr/>
          </p:nvSpPr>
          <p:spPr>
            <a:xfrm>
              <a:off x="5088904"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35" name="tx435"/>
            <p:cNvSpPr/>
            <p:nvPr/>
          </p:nvSpPr>
          <p:spPr>
            <a:xfrm>
              <a:off x="5400429"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36" name="tx436"/>
            <p:cNvSpPr/>
            <p:nvPr/>
          </p:nvSpPr>
          <p:spPr>
            <a:xfrm>
              <a:off x="571195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37" name="tx437"/>
            <p:cNvSpPr/>
            <p:nvPr/>
          </p:nvSpPr>
          <p:spPr>
            <a:xfrm>
              <a:off x="602348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38" name="tx438"/>
            <p:cNvSpPr/>
            <p:nvPr/>
          </p:nvSpPr>
          <p:spPr>
            <a:xfrm>
              <a:off x="633500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39" name="tx439"/>
            <p:cNvSpPr/>
            <p:nvPr/>
          </p:nvSpPr>
          <p:spPr>
            <a:xfrm>
              <a:off x="664653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0" name="tx440"/>
            <p:cNvSpPr/>
            <p:nvPr/>
          </p:nvSpPr>
          <p:spPr>
            <a:xfrm>
              <a:off x="695805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1" name="tx441"/>
            <p:cNvSpPr/>
            <p:nvPr/>
          </p:nvSpPr>
          <p:spPr>
            <a:xfrm>
              <a:off x="7269580"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2" name="tx442"/>
            <p:cNvSpPr/>
            <p:nvPr/>
          </p:nvSpPr>
          <p:spPr>
            <a:xfrm>
              <a:off x="7581105" y="485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3" name="tx443"/>
            <p:cNvSpPr/>
            <p:nvPr/>
          </p:nvSpPr>
          <p:spPr>
            <a:xfrm>
              <a:off x="7892630"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44" name="tx444"/>
            <p:cNvSpPr/>
            <p:nvPr/>
          </p:nvSpPr>
          <p:spPr>
            <a:xfrm>
              <a:off x="8204155"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45" name="tx445"/>
            <p:cNvSpPr/>
            <p:nvPr/>
          </p:nvSpPr>
          <p:spPr>
            <a:xfrm>
              <a:off x="8515681"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46" name="tx446"/>
            <p:cNvSpPr/>
            <p:nvPr/>
          </p:nvSpPr>
          <p:spPr>
            <a:xfrm>
              <a:off x="8827206" y="48592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47" name="tx447"/>
            <p:cNvSpPr/>
            <p:nvPr/>
          </p:nvSpPr>
          <p:spPr>
            <a:xfrm>
              <a:off x="7269580"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48" name="tx448"/>
            <p:cNvSpPr/>
            <p:nvPr/>
          </p:nvSpPr>
          <p:spPr>
            <a:xfrm>
              <a:off x="758110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49" name="tx449"/>
            <p:cNvSpPr/>
            <p:nvPr/>
          </p:nvSpPr>
          <p:spPr>
            <a:xfrm>
              <a:off x="789263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50" name="tx450"/>
            <p:cNvSpPr/>
            <p:nvPr/>
          </p:nvSpPr>
          <p:spPr>
            <a:xfrm>
              <a:off x="820415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51" name="tx451"/>
            <p:cNvSpPr/>
            <p:nvPr/>
          </p:nvSpPr>
          <p:spPr>
            <a:xfrm>
              <a:off x="8515681"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52" name="tx452"/>
            <p:cNvSpPr/>
            <p:nvPr/>
          </p:nvSpPr>
          <p:spPr>
            <a:xfrm>
              <a:off x="8827206"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53" name="tx453"/>
            <p:cNvSpPr/>
            <p:nvPr/>
          </p:nvSpPr>
          <p:spPr>
            <a:xfrm>
              <a:off x="6023480" y="54208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54" name="tx454"/>
            <p:cNvSpPr/>
            <p:nvPr/>
          </p:nvSpPr>
          <p:spPr>
            <a:xfrm>
              <a:off x="6335005" y="54222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55" name="tx455"/>
            <p:cNvSpPr/>
            <p:nvPr/>
          </p:nvSpPr>
          <p:spPr>
            <a:xfrm>
              <a:off x="6646530" y="54222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56" name="tx456"/>
            <p:cNvSpPr/>
            <p:nvPr/>
          </p:nvSpPr>
          <p:spPr>
            <a:xfrm>
              <a:off x="6958055"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57" name="tx457"/>
            <p:cNvSpPr/>
            <p:nvPr/>
          </p:nvSpPr>
          <p:spPr>
            <a:xfrm>
              <a:off x="7269580"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58" name="tx458"/>
            <p:cNvSpPr/>
            <p:nvPr/>
          </p:nvSpPr>
          <p:spPr>
            <a:xfrm>
              <a:off x="7581105" y="54208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59" name="tx459"/>
            <p:cNvSpPr/>
            <p:nvPr/>
          </p:nvSpPr>
          <p:spPr>
            <a:xfrm>
              <a:off x="7892630"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60" name="tx460"/>
            <p:cNvSpPr/>
            <p:nvPr/>
          </p:nvSpPr>
          <p:spPr>
            <a:xfrm>
              <a:off x="8204155"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61" name="tx461"/>
            <p:cNvSpPr/>
            <p:nvPr/>
          </p:nvSpPr>
          <p:spPr>
            <a:xfrm>
              <a:off x="8515681"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62" name="tx462"/>
            <p:cNvSpPr/>
            <p:nvPr/>
          </p:nvSpPr>
          <p:spPr>
            <a:xfrm>
              <a:off x="8827206" y="5420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63" name="tx463"/>
            <p:cNvSpPr/>
            <p:nvPr/>
          </p:nvSpPr>
          <p:spPr>
            <a:xfrm>
              <a:off x="103907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464" name="tx464"/>
            <p:cNvSpPr/>
            <p:nvPr/>
          </p:nvSpPr>
          <p:spPr>
            <a:xfrm>
              <a:off x="135060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465" name="tx465"/>
            <p:cNvSpPr/>
            <p:nvPr/>
          </p:nvSpPr>
          <p:spPr>
            <a:xfrm>
              <a:off x="166212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466" name="tx466"/>
            <p:cNvSpPr/>
            <p:nvPr/>
          </p:nvSpPr>
          <p:spPr>
            <a:xfrm>
              <a:off x="1973653" y="20526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467" name="tx467"/>
            <p:cNvSpPr/>
            <p:nvPr/>
          </p:nvSpPr>
          <p:spPr>
            <a:xfrm>
              <a:off x="2285178"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468" name="tx468"/>
            <p:cNvSpPr/>
            <p:nvPr/>
          </p:nvSpPr>
          <p:spPr>
            <a:xfrm>
              <a:off x="2596703"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a:t>
              </a:r>
            </a:p>
          </p:txBody>
        </p:sp>
        <p:sp>
          <p:nvSpPr>
            <p:cNvPr id="469" name="tx469"/>
            <p:cNvSpPr/>
            <p:nvPr/>
          </p:nvSpPr>
          <p:spPr>
            <a:xfrm>
              <a:off x="2908228" y="20526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470" name="tx470"/>
            <p:cNvSpPr/>
            <p:nvPr/>
          </p:nvSpPr>
          <p:spPr>
            <a:xfrm>
              <a:off x="3219754" y="20512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471" name="tx471"/>
            <p:cNvSpPr/>
            <p:nvPr/>
          </p:nvSpPr>
          <p:spPr>
            <a:xfrm>
              <a:off x="3531279" y="20512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472" name="tx472"/>
            <p:cNvSpPr/>
            <p:nvPr/>
          </p:nvSpPr>
          <p:spPr>
            <a:xfrm>
              <a:off x="3842804" y="20526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473" name="tx473"/>
            <p:cNvSpPr/>
            <p:nvPr/>
          </p:nvSpPr>
          <p:spPr>
            <a:xfrm>
              <a:off x="4154329" y="20512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474" name="tx474"/>
            <p:cNvSpPr/>
            <p:nvPr/>
          </p:nvSpPr>
          <p:spPr>
            <a:xfrm>
              <a:off x="4465854" y="20512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475" name="tx475"/>
            <p:cNvSpPr/>
            <p:nvPr/>
          </p:nvSpPr>
          <p:spPr>
            <a:xfrm>
              <a:off x="4777379" y="20526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476" name="tx476"/>
            <p:cNvSpPr/>
            <p:nvPr/>
          </p:nvSpPr>
          <p:spPr>
            <a:xfrm>
              <a:off x="5088904" y="20526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a:t>
              </a:r>
            </a:p>
          </p:txBody>
        </p:sp>
        <p:sp>
          <p:nvSpPr>
            <p:cNvPr id="477" name="tx477"/>
            <p:cNvSpPr/>
            <p:nvPr/>
          </p:nvSpPr>
          <p:spPr>
            <a:xfrm>
              <a:off x="5400429"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a:t>
              </a:r>
            </a:p>
          </p:txBody>
        </p:sp>
        <p:sp>
          <p:nvSpPr>
            <p:cNvPr id="478" name="tx478"/>
            <p:cNvSpPr/>
            <p:nvPr/>
          </p:nvSpPr>
          <p:spPr>
            <a:xfrm>
              <a:off x="5690861" y="2051608"/>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479" name="tx479"/>
            <p:cNvSpPr/>
            <p:nvPr/>
          </p:nvSpPr>
          <p:spPr>
            <a:xfrm>
              <a:off x="602348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a:t>
              </a:r>
            </a:p>
          </p:txBody>
        </p:sp>
        <p:sp>
          <p:nvSpPr>
            <p:cNvPr id="480" name="tx480"/>
            <p:cNvSpPr/>
            <p:nvPr/>
          </p:nvSpPr>
          <p:spPr>
            <a:xfrm>
              <a:off x="633500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481" name="tx481"/>
            <p:cNvSpPr/>
            <p:nvPr/>
          </p:nvSpPr>
          <p:spPr>
            <a:xfrm>
              <a:off x="664653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a:t>
              </a:r>
            </a:p>
          </p:txBody>
        </p:sp>
        <p:sp>
          <p:nvSpPr>
            <p:cNvPr id="482" name="tx482"/>
            <p:cNvSpPr/>
            <p:nvPr/>
          </p:nvSpPr>
          <p:spPr>
            <a:xfrm>
              <a:off x="6958055"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483" name="tx483"/>
            <p:cNvSpPr/>
            <p:nvPr/>
          </p:nvSpPr>
          <p:spPr>
            <a:xfrm>
              <a:off x="7269580" y="20512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a:t>
              </a:r>
            </a:p>
          </p:txBody>
        </p:sp>
        <p:sp>
          <p:nvSpPr>
            <p:cNvPr id="484" name="tx484"/>
            <p:cNvSpPr/>
            <p:nvPr/>
          </p:nvSpPr>
          <p:spPr>
            <a:xfrm>
              <a:off x="7581105" y="20526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485" name="tx485"/>
            <p:cNvSpPr/>
            <p:nvPr/>
          </p:nvSpPr>
          <p:spPr>
            <a:xfrm>
              <a:off x="4465854" y="3174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a:t>
              </a:r>
            </a:p>
          </p:txBody>
        </p:sp>
        <p:sp>
          <p:nvSpPr>
            <p:cNvPr id="486" name="tx486"/>
            <p:cNvSpPr/>
            <p:nvPr/>
          </p:nvSpPr>
          <p:spPr>
            <a:xfrm>
              <a:off x="4777379"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a:t>
              </a:r>
            </a:p>
          </p:txBody>
        </p:sp>
        <p:sp>
          <p:nvSpPr>
            <p:cNvPr id="487" name="tx487"/>
            <p:cNvSpPr/>
            <p:nvPr/>
          </p:nvSpPr>
          <p:spPr>
            <a:xfrm>
              <a:off x="5088904" y="3174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488" name="tx488"/>
            <p:cNvSpPr/>
            <p:nvPr/>
          </p:nvSpPr>
          <p:spPr>
            <a:xfrm>
              <a:off x="5400429" y="31758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489" name="tx489"/>
            <p:cNvSpPr/>
            <p:nvPr/>
          </p:nvSpPr>
          <p:spPr>
            <a:xfrm>
              <a:off x="5690861" y="3173437"/>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490" name="tx490"/>
            <p:cNvSpPr/>
            <p:nvPr/>
          </p:nvSpPr>
          <p:spPr>
            <a:xfrm>
              <a:off x="97505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91" name="tx491"/>
            <p:cNvSpPr/>
            <p:nvPr/>
          </p:nvSpPr>
          <p:spPr>
            <a:xfrm>
              <a:off x="128658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92" name="tx492"/>
            <p:cNvSpPr/>
            <p:nvPr/>
          </p:nvSpPr>
          <p:spPr>
            <a:xfrm>
              <a:off x="15981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93" name="tx493"/>
            <p:cNvSpPr/>
            <p:nvPr/>
          </p:nvSpPr>
          <p:spPr>
            <a:xfrm>
              <a:off x="1909632"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94" name="tx494"/>
            <p:cNvSpPr/>
            <p:nvPr/>
          </p:nvSpPr>
          <p:spPr>
            <a:xfrm>
              <a:off x="22211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95" name="tx495"/>
            <p:cNvSpPr/>
            <p:nvPr/>
          </p:nvSpPr>
          <p:spPr>
            <a:xfrm>
              <a:off x="25326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96" name="tx496"/>
            <p:cNvSpPr/>
            <p:nvPr/>
          </p:nvSpPr>
          <p:spPr>
            <a:xfrm>
              <a:off x="28442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97" name="tx497"/>
            <p:cNvSpPr/>
            <p:nvPr/>
          </p:nvSpPr>
          <p:spPr>
            <a:xfrm>
              <a:off x="315573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98" name="tx498"/>
            <p:cNvSpPr/>
            <p:nvPr/>
          </p:nvSpPr>
          <p:spPr>
            <a:xfrm>
              <a:off x="34672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99" name="tx499"/>
            <p:cNvSpPr/>
            <p:nvPr/>
          </p:nvSpPr>
          <p:spPr>
            <a:xfrm>
              <a:off x="37787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500" name="tx500"/>
            <p:cNvSpPr/>
            <p:nvPr/>
          </p:nvSpPr>
          <p:spPr>
            <a:xfrm>
              <a:off x="40903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501" name="tx501"/>
            <p:cNvSpPr/>
            <p:nvPr/>
          </p:nvSpPr>
          <p:spPr>
            <a:xfrm>
              <a:off x="44018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502" name="tx502"/>
            <p:cNvSpPr/>
            <p:nvPr/>
          </p:nvSpPr>
          <p:spPr>
            <a:xfrm>
              <a:off x="47133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503" name="tx503"/>
            <p:cNvSpPr/>
            <p:nvPr/>
          </p:nvSpPr>
          <p:spPr>
            <a:xfrm>
              <a:off x="502488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504" name="tx504"/>
            <p:cNvSpPr/>
            <p:nvPr/>
          </p:nvSpPr>
          <p:spPr>
            <a:xfrm>
              <a:off x="53364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505" name="tx505"/>
            <p:cNvSpPr/>
            <p:nvPr/>
          </p:nvSpPr>
          <p:spPr>
            <a:xfrm>
              <a:off x="56479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506" name="tx506"/>
            <p:cNvSpPr/>
            <p:nvPr/>
          </p:nvSpPr>
          <p:spPr>
            <a:xfrm>
              <a:off x="59594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507" name="tx507"/>
            <p:cNvSpPr/>
            <p:nvPr/>
          </p:nvSpPr>
          <p:spPr>
            <a:xfrm>
              <a:off x="62709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508" name="tx508"/>
            <p:cNvSpPr/>
            <p:nvPr/>
          </p:nvSpPr>
          <p:spPr>
            <a:xfrm>
              <a:off x="65825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509" name="tx509"/>
            <p:cNvSpPr/>
            <p:nvPr/>
          </p:nvSpPr>
          <p:spPr>
            <a:xfrm>
              <a:off x="689403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10" name="tx510"/>
            <p:cNvSpPr/>
            <p:nvPr/>
          </p:nvSpPr>
          <p:spPr>
            <a:xfrm>
              <a:off x="72055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11" name="tx511"/>
            <p:cNvSpPr/>
            <p:nvPr/>
          </p:nvSpPr>
          <p:spPr>
            <a:xfrm>
              <a:off x="75170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12" name="tx512"/>
            <p:cNvSpPr/>
            <p:nvPr/>
          </p:nvSpPr>
          <p:spPr>
            <a:xfrm>
              <a:off x="782860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13" name="tx513"/>
            <p:cNvSpPr/>
            <p:nvPr/>
          </p:nvSpPr>
          <p:spPr>
            <a:xfrm>
              <a:off x="8140134"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514" name="tx514"/>
            <p:cNvSpPr/>
            <p:nvPr/>
          </p:nvSpPr>
          <p:spPr>
            <a:xfrm>
              <a:off x="84516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515" name="tx515"/>
            <p:cNvSpPr/>
            <p:nvPr/>
          </p:nvSpPr>
          <p:spPr>
            <a:xfrm>
              <a:off x="87631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516" name="tx516"/>
            <p:cNvSpPr/>
            <p:nvPr/>
          </p:nvSpPr>
          <p:spPr>
            <a:xfrm>
              <a:off x="564147" y="5420036"/>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517" name="tx517"/>
            <p:cNvSpPr/>
            <p:nvPr/>
          </p:nvSpPr>
          <p:spPr>
            <a:xfrm>
              <a:off x="539317" y="513781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518" name="tx518"/>
            <p:cNvSpPr/>
            <p:nvPr/>
          </p:nvSpPr>
          <p:spPr>
            <a:xfrm>
              <a:off x="551705" y="4857015"/>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519" name="tx519"/>
            <p:cNvSpPr/>
            <p:nvPr/>
          </p:nvSpPr>
          <p:spPr>
            <a:xfrm>
              <a:off x="539317" y="457621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520" name="tx520"/>
            <p:cNvSpPr/>
            <p:nvPr/>
          </p:nvSpPr>
          <p:spPr>
            <a:xfrm>
              <a:off x="588976" y="4295412"/>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521" name="tx521"/>
            <p:cNvSpPr/>
            <p:nvPr/>
          </p:nvSpPr>
          <p:spPr>
            <a:xfrm>
              <a:off x="607530" y="4017012"/>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522" name="tx522"/>
            <p:cNvSpPr/>
            <p:nvPr/>
          </p:nvSpPr>
          <p:spPr>
            <a:xfrm>
              <a:off x="533042" y="3733810"/>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523" name="tx523"/>
            <p:cNvSpPr/>
            <p:nvPr/>
          </p:nvSpPr>
          <p:spPr>
            <a:xfrm>
              <a:off x="539317" y="3453008"/>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524" name="tx524"/>
            <p:cNvSpPr/>
            <p:nvPr/>
          </p:nvSpPr>
          <p:spPr>
            <a:xfrm>
              <a:off x="508103" y="3152398"/>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25" name="tx525"/>
            <p:cNvSpPr/>
            <p:nvPr/>
          </p:nvSpPr>
          <p:spPr>
            <a:xfrm>
              <a:off x="619972" y="2892388"/>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26" name="tx526"/>
            <p:cNvSpPr/>
            <p:nvPr/>
          </p:nvSpPr>
          <p:spPr>
            <a:xfrm>
              <a:off x="564147" y="2611587"/>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27" name="tx527"/>
            <p:cNvSpPr/>
            <p:nvPr/>
          </p:nvSpPr>
          <p:spPr>
            <a:xfrm>
              <a:off x="564147" y="2332204"/>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28" name="tx528"/>
            <p:cNvSpPr/>
            <p:nvPr/>
          </p:nvSpPr>
          <p:spPr>
            <a:xfrm>
              <a:off x="607639" y="2049002"/>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529" name="tx529"/>
            <p:cNvSpPr/>
            <p:nvPr/>
          </p:nvSpPr>
          <p:spPr>
            <a:xfrm>
              <a:off x="3179830"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530" name="pic530"/>
            <p:cNvPicPr/>
            <p:nvPr/>
          </p:nvPicPr>
          <p:blipFill>
            <a:blip r:embed="rId2" cstate="print"/>
            <a:stretch>
              <a:fillRect/>
            </a:stretch>
          </p:blipFill>
          <p:spPr>
            <a:xfrm>
              <a:off x="4647033" y="5838594"/>
              <a:ext cx="2160000" cy="219455"/>
            </a:xfrm>
            <a:prstGeom prst="rect">
              <a:avLst/>
            </a:prstGeom>
          </p:spPr>
        </p:pic>
        <p:sp>
          <p:nvSpPr>
            <p:cNvPr id="531" name="pl531"/>
            <p:cNvSpPr/>
            <p:nvPr/>
          </p:nvSpPr>
          <p:spPr>
            <a:xfrm>
              <a:off x="46506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2" name="pl532"/>
            <p:cNvSpPr/>
            <p:nvPr/>
          </p:nvSpPr>
          <p:spPr>
            <a:xfrm>
              <a:off x="594231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3" name="pl533"/>
            <p:cNvSpPr/>
            <p:nvPr/>
          </p:nvSpPr>
          <p:spPr>
            <a:xfrm>
              <a:off x="615759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4" name="pl534"/>
            <p:cNvSpPr/>
            <p:nvPr/>
          </p:nvSpPr>
          <p:spPr>
            <a:xfrm>
              <a:off x="637287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5" name="pl535"/>
            <p:cNvSpPr/>
            <p:nvPr/>
          </p:nvSpPr>
          <p:spPr>
            <a:xfrm>
              <a:off x="658815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6" name="pl536"/>
            <p:cNvSpPr/>
            <p:nvPr/>
          </p:nvSpPr>
          <p:spPr>
            <a:xfrm>
              <a:off x="68034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37" name="pl537"/>
            <p:cNvSpPr/>
            <p:nvPr/>
          </p:nvSpPr>
          <p:spPr>
            <a:xfrm>
              <a:off x="46506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38" name="pl538"/>
            <p:cNvSpPr/>
            <p:nvPr/>
          </p:nvSpPr>
          <p:spPr>
            <a:xfrm>
              <a:off x="594231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39" name="pl539"/>
            <p:cNvSpPr/>
            <p:nvPr/>
          </p:nvSpPr>
          <p:spPr>
            <a:xfrm>
              <a:off x="615759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0" name="pl540"/>
            <p:cNvSpPr/>
            <p:nvPr/>
          </p:nvSpPr>
          <p:spPr>
            <a:xfrm>
              <a:off x="637287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1" name="pl541"/>
            <p:cNvSpPr/>
            <p:nvPr/>
          </p:nvSpPr>
          <p:spPr>
            <a:xfrm>
              <a:off x="658815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2" name="pl542"/>
            <p:cNvSpPr/>
            <p:nvPr/>
          </p:nvSpPr>
          <p:spPr>
            <a:xfrm>
              <a:off x="68034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43" name="tx543"/>
            <p:cNvSpPr/>
            <p:nvPr/>
          </p:nvSpPr>
          <p:spPr>
            <a:xfrm>
              <a:off x="4619555"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44" name="tx544"/>
            <p:cNvSpPr/>
            <p:nvPr/>
          </p:nvSpPr>
          <p:spPr>
            <a:xfrm>
              <a:off x="588015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45" name="tx545"/>
            <p:cNvSpPr/>
            <p:nvPr/>
          </p:nvSpPr>
          <p:spPr>
            <a:xfrm>
              <a:off x="609543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46" name="tx546"/>
            <p:cNvSpPr/>
            <p:nvPr/>
          </p:nvSpPr>
          <p:spPr>
            <a:xfrm>
              <a:off x="631071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47" name="tx547"/>
            <p:cNvSpPr/>
            <p:nvPr/>
          </p:nvSpPr>
          <p:spPr>
            <a:xfrm>
              <a:off x="652599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48" name="tx548"/>
            <p:cNvSpPr/>
            <p:nvPr/>
          </p:nvSpPr>
          <p:spPr>
            <a:xfrm>
              <a:off x="6710200"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49" name="tx549"/>
            <p:cNvSpPr/>
            <p:nvPr/>
          </p:nvSpPr>
          <p:spPr>
            <a:xfrm>
              <a:off x="912452" y="1330710"/>
              <a:ext cx="292641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Sweden, 2000-2025</a:t>
              </a:r>
            </a:p>
          </p:txBody>
        </p:sp>
        <p:sp>
          <p:nvSpPr>
            <p:cNvPr id="550" name="tx550"/>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51" name="tx551"/>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52" name="tx552"/>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5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10 out of 13 (83%) vaccines in the schedule achieved coverage of 90% or more. Vaccine coverage ranged from 89% to 97%.
Since 2008, estimates have been made for 7 new vaccines. IPVC is the newest vaccine reported (2021), which achieved 95% coverage in 2025.
In 2025, Sweden did not report any stockouts of vaccines or supplies.</a:t>
            </a:r>
          </a:p>
        </p:txBody>
      </p:sp>
      <p:sp>
        <p:nvSpPr>
          <p:cNvPr id="55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four antigens, remained unchanged for seven, and declined for one, indicating overall progress in routine immunization performance; 10 achieved at least 90% coverage.</a:t>
            </a:r>
          </a:p>
        </p:txBody>
      </p:sp>
      <p:grpSp xmlns:pic="http://schemas.openxmlformats.org/drawingml/2006/picture">
        <p:nvGrpSpPr>
          <p:cNvPr id="555" name=""/>
          <p:cNvGrpSpPr/>
          <p:nvPr/>
        </p:nvGrpSpPr>
        <p:grpSpPr>
          <a:xfrm>
            <a:off x="292608" y="1005840"/>
            <a:ext cx="8595360" cy="28575"/>
            <a:chOff x="292608" y="1005840"/>
            <a:chExt cx="8595360" cy="28575"/>
          </a:xfrm>
        </p:grpSpPr>
        <p:sp>
          <p:nvSpPr>
            <p:cNvPr id="55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5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P7TF5XRZ5TZD-1674051314-8163</_dlc_DocId>
    <_dlc_DocIdUrl xmlns="5ce71423-0d49-4a04-8822-86064e799dcd">
      <Url>https://unicef.sharepoint.com/teams/DAPM-DataComm/_layouts/15/DocIdRedir.aspx?ID=P7TF5XRZ5TZD-1674051314-8163</Url>
      <Description>P7TF5XRZ5TZD-1674051314-8163</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9C6326C4-9F8F-410B-82B8-8ACECF47354B}"/>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2026-07-11T00:09:20Z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49dc4f28-11f7-41a1-8edc-9f2293c8e688</vt:lpwstr>
  </property>
</Properties>
</file>