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7397a57e2bab6a18982f9600c6b1c7fcc4e5d69.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81a51a15ac3212226f2e6e67c21151c11ebc43d.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3d0d3e5abc51f667cb16d2e709b24466496012d.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 name="rc9"/>
            <p:cNvSpPr/>
            <p:nvPr/>
          </p:nvSpPr>
          <p:spPr>
            <a:xfrm>
              <a:off x="943605"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1255130"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 name="rc11"/>
            <p:cNvSpPr/>
            <p:nvPr/>
          </p:nvSpPr>
          <p:spPr>
            <a:xfrm>
              <a:off x="1566655"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 name="rc12"/>
            <p:cNvSpPr/>
            <p:nvPr/>
          </p:nvSpPr>
          <p:spPr>
            <a:xfrm>
              <a:off x="1878180"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2189705"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2501230"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2812756"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3124281"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3435806"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3747331"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4058856"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4370381"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4681906"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4993431"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5304957"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5616482"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5928007"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6239532"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6551057"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6862582"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7174107"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 name="rc30"/>
            <p:cNvSpPr/>
            <p:nvPr/>
          </p:nvSpPr>
          <p:spPr>
            <a:xfrm>
              <a:off x="7485632"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7797157" y="225744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2" name="rc32"/>
            <p:cNvSpPr/>
            <p:nvPr/>
          </p:nvSpPr>
          <p:spPr>
            <a:xfrm>
              <a:off x="8108683" y="225744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 name="rc33"/>
            <p:cNvSpPr/>
            <p:nvPr/>
          </p:nvSpPr>
          <p:spPr>
            <a:xfrm>
              <a:off x="8420208" y="225744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8731733" y="225744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 name="rc35"/>
            <p:cNvSpPr/>
            <p:nvPr/>
          </p:nvSpPr>
          <p:spPr>
            <a:xfrm>
              <a:off x="943605"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 name="rc36"/>
            <p:cNvSpPr/>
            <p:nvPr/>
          </p:nvSpPr>
          <p:spPr>
            <a:xfrm>
              <a:off x="1255130"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7" name="rc37"/>
            <p:cNvSpPr/>
            <p:nvPr/>
          </p:nvSpPr>
          <p:spPr>
            <a:xfrm>
              <a:off x="1566655"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 name="rc38"/>
            <p:cNvSpPr/>
            <p:nvPr/>
          </p:nvSpPr>
          <p:spPr>
            <a:xfrm>
              <a:off x="1878180"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 name="rc39"/>
            <p:cNvSpPr/>
            <p:nvPr/>
          </p:nvSpPr>
          <p:spPr>
            <a:xfrm>
              <a:off x="2189705"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2501230"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2812756"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3124281"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3435806"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3747331"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 name="rc45"/>
            <p:cNvSpPr/>
            <p:nvPr/>
          </p:nvSpPr>
          <p:spPr>
            <a:xfrm>
              <a:off x="4058856"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 name="rc46"/>
            <p:cNvSpPr/>
            <p:nvPr/>
          </p:nvSpPr>
          <p:spPr>
            <a:xfrm>
              <a:off x="4370381"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4681906"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 name="rc48"/>
            <p:cNvSpPr/>
            <p:nvPr/>
          </p:nvSpPr>
          <p:spPr>
            <a:xfrm>
              <a:off x="499343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5304957"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5616482"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5928007"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6239532"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 name="rc53"/>
            <p:cNvSpPr/>
            <p:nvPr/>
          </p:nvSpPr>
          <p:spPr>
            <a:xfrm>
              <a:off x="6551057"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 name="rc54"/>
            <p:cNvSpPr/>
            <p:nvPr/>
          </p:nvSpPr>
          <p:spPr>
            <a:xfrm>
              <a:off x="6862582"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7174107"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7485632" y="2561267"/>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7" name="rc57"/>
            <p:cNvSpPr/>
            <p:nvPr/>
          </p:nvSpPr>
          <p:spPr>
            <a:xfrm>
              <a:off x="7797157" y="2561267"/>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8" name="rc58"/>
            <p:cNvSpPr/>
            <p:nvPr/>
          </p:nvSpPr>
          <p:spPr>
            <a:xfrm>
              <a:off x="8108683" y="2561267"/>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 name="rc59"/>
            <p:cNvSpPr/>
            <p:nvPr/>
          </p:nvSpPr>
          <p:spPr>
            <a:xfrm>
              <a:off x="8420208"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 name="rc60"/>
            <p:cNvSpPr/>
            <p:nvPr/>
          </p:nvSpPr>
          <p:spPr>
            <a:xfrm>
              <a:off x="8731733"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 name="rc61"/>
            <p:cNvSpPr/>
            <p:nvPr/>
          </p:nvSpPr>
          <p:spPr>
            <a:xfrm>
              <a:off x="7485632" y="3168903"/>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2" name="rc62"/>
            <p:cNvSpPr/>
            <p:nvPr/>
          </p:nvSpPr>
          <p:spPr>
            <a:xfrm>
              <a:off x="7797157" y="3168903"/>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3" name="rc63"/>
            <p:cNvSpPr/>
            <p:nvPr/>
          </p:nvSpPr>
          <p:spPr>
            <a:xfrm>
              <a:off x="8108683" y="3168903"/>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4" name="rc64"/>
            <p:cNvSpPr/>
            <p:nvPr/>
          </p:nvSpPr>
          <p:spPr>
            <a:xfrm>
              <a:off x="8420208" y="3168903"/>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 name="rc65"/>
            <p:cNvSpPr/>
            <p:nvPr/>
          </p:nvSpPr>
          <p:spPr>
            <a:xfrm>
              <a:off x="8731733" y="3168903"/>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6" name="rc66"/>
            <p:cNvSpPr/>
            <p:nvPr/>
          </p:nvSpPr>
          <p:spPr>
            <a:xfrm>
              <a:off x="1255130"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 name="rc67"/>
            <p:cNvSpPr/>
            <p:nvPr/>
          </p:nvSpPr>
          <p:spPr>
            <a:xfrm>
              <a:off x="1566655"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 name="rc68"/>
            <p:cNvSpPr/>
            <p:nvPr/>
          </p:nvSpPr>
          <p:spPr>
            <a:xfrm>
              <a:off x="1878180"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2189705"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2501230"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2812756"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3124281"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3435806"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3747331"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5" name="rc75"/>
            <p:cNvSpPr/>
            <p:nvPr/>
          </p:nvSpPr>
          <p:spPr>
            <a:xfrm>
              <a:off x="4058856"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4370381"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7" name="rc77"/>
            <p:cNvSpPr/>
            <p:nvPr/>
          </p:nvSpPr>
          <p:spPr>
            <a:xfrm>
              <a:off x="4681906"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 name="rc78"/>
            <p:cNvSpPr/>
            <p:nvPr/>
          </p:nvSpPr>
          <p:spPr>
            <a:xfrm>
              <a:off x="4993431"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5304957"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5616482"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5928007"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2" name="rc82"/>
            <p:cNvSpPr/>
            <p:nvPr/>
          </p:nvSpPr>
          <p:spPr>
            <a:xfrm>
              <a:off x="6239532"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3" name="rc83"/>
            <p:cNvSpPr/>
            <p:nvPr/>
          </p:nvSpPr>
          <p:spPr>
            <a:xfrm>
              <a:off x="6551057"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4" name="rc84"/>
            <p:cNvSpPr/>
            <p:nvPr/>
          </p:nvSpPr>
          <p:spPr>
            <a:xfrm>
              <a:off x="6862582"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7174107"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7485632" y="2865085"/>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7" name="rc87"/>
            <p:cNvSpPr/>
            <p:nvPr/>
          </p:nvSpPr>
          <p:spPr>
            <a:xfrm>
              <a:off x="7797157" y="2865085"/>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8" name="rc88"/>
            <p:cNvSpPr/>
            <p:nvPr/>
          </p:nvSpPr>
          <p:spPr>
            <a:xfrm>
              <a:off x="8108683" y="2865085"/>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9" name="rc89"/>
            <p:cNvSpPr/>
            <p:nvPr/>
          </p:nvSpPr>
          <p:spPr>
            <a:xfrm>
              <a:off x="8420208"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0" name="rc90"/>
            <p:cNvSpPr/>
            <p:nvPr/>
          </p:nvSpPr>
          <p:spPr>
            <a:xfrm>
              <a:off x="8731733"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1" name="rc91"/>
            <p:cNvSpPr/>
            <p:nvPr/>
          </p:nvSpPr>
          <p:spPr>
            <a:xfrm>
              <a:off x="5616482"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5928007"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6239532"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6551057"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6862582"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7174107" y="3776538"/>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7485632" y="3776538"/>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8" name="rc98"/>
            <p:cNvSpPr/>
            <p:nvPr/>
          </p:nvSpPr>
          <p:spPr>
            <a:xfrm>
              <a:off x="7797157" y="3776538"/>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9" name="rc99"/>
            <p:cNvSpPr/>
            <p:nvPr/>
          </p:nvSpPr>
          <p:spPr>
            <a:xfrm>
              <a:off x="8108683" y="3776538"/>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0" name="rc100"/>
            <p:cNvSpPr/>
            <p:nvPr/>
          </p:nvSpPr>
          <p:spPr>
            <a:xfrm>
              <a:off x="8420208" y="3776538"/>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1" name="rc101"/>
            <p:cNvSpPr/>
            <p:nvPr/>
          </p:nvSpPr>
          <p:spPr>
            <a:xfrm>
              <a:off x="8731733" y="3776538"/>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7485632" y="4080356"/>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3" name="rc103"/>
            <p:cNvSpPr/>
            <p:nvPr/>
          </p:nvSpPr>
          <p:spPr>
            <a:xfrm>
              <a:off x="7797157" y="4080356"/>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4" name="rc104"/>
            <p:cNvSpPr/>
            <p:nvPr/>
          </p:nvSpPr>
          <p:spPr>
            <a:xfrm>
              <a:off x="8108683" y="4080356"/>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5" name="rc105"/>
            <p:cNvSpPr/>
            <p:nvPr/>
          </p:nvSpPr>
          <p:spPr>
            <a:xfrm>
              <a:off x="8420208" y="4080356"/>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8731733" y="4080356"/>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7" name="rc107"/>
            <p:cNvSpPr/>
            <p:nvPr/>
          </p:nvSpPr>
          <p:spPr>
            <a:xfrm>
              <a:off x="943605"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1255130"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9" name="rc109"/>
            <p:cNvSpPr/>
            <p:nvPr/>
          </p:nvSpPr>
          <p:spPr>
            <a:xfrm>
              <a:off x="1566655"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0" name="rc110"/>
            <p:cNvSpPr/>
            <p:nvPr/>
          </p:nvSpPr>
          <p:spPr>
            <a:xfrm>
              <a:off x="1878180"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1" name="rc111"/>
            <p:cNvSpPr/>
            <p:nvPr/>
          </p:nvSpPr>
          <p:spPr>
            <a:xfrm>
              <a:off x="2189705"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2" name="rc112"/>
            <p:cNvSpPr/>
            <p:nvPr/>
          </p:nvSpPr>
          <p:spPr>
            <a:xfrm>
              <a:off x="2501230"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3" name="rc113"/>
            <p:cNvSpPr/>
            <p:nvPr/>
          </p:nvSpPr>
          <p:spPr>
            <a:xfrm>
              <a:off x="2812756"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4" name="rc114"/>
            <p:cNvSpPr/>
            <p:nvPr/>
          </p:nvSpPr>
          <p:spPr>
            <a:xfrm>
              <a:off x="3124281"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5" name="rc115"/>
            <p:cNvSpPr/>
            <p:nvPr/>
          </p:nvSpPr>
          <p:spPr>
            <a:xfrm>
              <a:off x="3435806"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6" name="rc116"/>
            <p:cNvSpPr/>
            <p:nvPr/>
          </p:nvSpPr>
          <p:spPr>
            <a:xfrm>
              <a:off x="3747331"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4058856"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4370381"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9" name="rc119"/>
            <p:cNvSpPr/>
            <p:nvPr/>
          </p:nvSpPr>
          <p:spPr>
            <a:xfrm>
              <a:off x="4681906"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4993431"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5304957"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5616482"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3" name="rc123"/>
            <p:cNvSpPr/>
            <p:nvPr/>
          </p:nvSpPr>
          <p:spPr>
            <a:xfrm>
              <a:off x="5928007"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4" name="rc124"/>
            <p:cNvSpPr/>
            <p:nvPr/>
          </p:nvSpPr>
          <p:spPr>
            <a:xfrm>
              <a:off x="6239532"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5" name="rc125"/>
            <p:cNvSpPr/>
            <p:nvPr/>
          </p:nvSpPr>
          <p:spPr>
            <a:xfrm>
              <a:off x="6551057"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6" name="rc126"/>
            <p:cNvSpPr/>
            <p:nvPr/>
          </p:nvSpPr>
          <p:spPr>
            <a:xfrm>
              <a:off x="6862582"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7" name="rc127"/>
            <p:cNvSpPr/>
            <p:nvPr/>
          </p:nvSpPr>
          <p:spPr>
            <a:xfrm>
              <a:off x="7174107"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8" name="rc128"/>
            <p:cNvSpPr/>
            <p:nvPr/>
          </p:nvSpPr>
          <p:spPr>
            <a:xfrm>
              <a:off x="7485632"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779715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0" name="rc130"/>
            <p:cNvSpPr/>
            <p:nvPr/>
          </p:nvSpPr>
          <p:spPr>
            <a:xfrm>
              <a:off x="8108683"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8420208"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8731733"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943605"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1255130"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5" name="rc135"/>
            <p:cNvSpPr/>
            <p:nvPr/>
          </p:nvSpPr>
          <p:spPr>
            <a:xfrm>
              <a:off x="1566655"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6" name="rc136"/>
            <p:cNvSpPr/>
            <p:nvPr/>
          </p:nvSpPr>
          <p:spPr>
            <a:xfrm>
              <a:off x="1878180"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2189705"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2501230"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2812756"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3124281"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3435806"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3747331"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4058856" y="499180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4" name="rc144"/>
            <p:cNvSpPr/>
            <p:nvPr/>
          </p:nvSpPr>
          <p:spPr>
            <a:xfrm>
              <a:off x="4370381" y="499180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4681906" y="499180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6" name="rc146"/>
            <p:cNvSpPr/>
            <p:nvPr/>
          </p:nvSpPr>
          <p:spPr>
            <a:xfrm>
              <a:off x="4993431"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7" name="rc147"/>
            <p:cNvSpPr/>
            <p:nvPr/>
          </p:nvSpPr>
          <p:spPr>
            <a:xfrm>
              <a:off x="5304957"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5616482" y="499180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9" name="rc149"/>
            <p:cNvSpPr/>
            <p:nvPr/>
          </p:nvSpPr>
          <p:spPr>
            <a:xfrm>
              <a:off x="5928007"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0" name="rc150"/>
            <p:cNvSpPr/>
            <p:nvPr/>
          </p:nvSpPr>
          <p:spPr>
            <a:xfrm>
              <a:off x="6239532"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6551057"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6862582"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3" name="rc153"/>
            <p:cNvSpPr/>
            <p:nvPr/>
          </p:nvSpPr>
          <p:spPr>
            <a:xfrm>
              <a:off x="7174107"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4" name="rc154"/>
            <p:cNvSpPr/>
            <p:nvPr/>
          </p:nvSpPr>
          <p:spPr>
            <a:xfrm>
              <a:off x="7485632"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5" name="rc155"/>
            <p:cNvSpPr/>
            <p:nvPr/>
          </p:nvSpPr>
          <p:spPr>
            <a:xfrm>
              <a:off x="7797157"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6" name="rc156"/>
            <p:cNvSpPr/>
            <p:nvPr/>
          </p:nvSpPr>
          <p:spPr>
            <a:xfrm>
              <a:off x="8108683" y="499180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7" name="rc157"/>
            <p:cNvSpPr/>
            <p:nvPr/>
          </p:nvSpPr>
          <p:spPr>
            <a:xfrm>
              <a:off x="8420208" y="499180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8" name="rc158"/>
            <p:cNvSpPr/>
            <p:nvPr/>
          </p:nvSpPr>
          <p:spPr>
            <a:xfrm>
              <a:off x="8731733" y="499180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9" name="rc159"/>
            <p:cNvSpPr/>
            <p:nvPr/>
          </p:nvSpPr>
          <p:spPr>
            <a:xfrm>
              <a:off x="5616482" y="3472721"/>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0" name="rc160"/>
            <p:cNvSpPr/>
            <p:nvPr/>
          </p:nvSpPr>
          <p:spPr>
            <a:xfrm>
              <a:off x="5928007" y="3472721"/>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1" name="rc161"/>
            <p:cNvSpPr/>
            <p:nvPr/>
          </p:nvSpPr>
          <p:spPr>
            <a:xfrm>
              <a:off x="6239532" y="3472721"/>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2" name="rc162"/>
            <p:cNvSpPr/>
            <p:nvPr/>
          </p:nvSpPr>
          <p:spPr>
            <a:xfrm>
              <a:off x="6551057" y="3472721"/>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3" name="rc163"/>
            <p:cNvSpPr/>
            <p:nvPr/>
          </p:nvSpPr>
          <p:spPr>
            <a:xfrm>
              <a:off x="6862582" y="3472721"/>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4" name="rc164"/>
            <p:cNvSpPr/>
            <p:nvPr/>
          </p:nvSpPr>
          <p:spPr>
            <a:xfrm>
              <a:off x="7174107" y="3472721"/>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5" name="rc165"/>
            <p:cNvSpPr/>
            <p:nvPr/>
          </p:nvSpPr>
          <p:spPr>
            <a:xfrm>
              <a:off x="7485632" y="3472721"/>
              <a:ext cx="311525"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6" name="rc166"/>
            <p:cNvSpPr/>
            <p:nvPr/>
          </p:nvSpPr>
          <p:spPr>
            <a:xfrm>
              <a:off x="7797157" y="3472721"/>
              <a:ext cx="311525"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7" name="rc167"/>
            <p:cNvSpPr/>
            <p:nvPr/>
          </p:nvSpPr>
          <p:spPr>
            <a:xfrm>
              <a:off x="8108683" y="3472721"/>
              <a:ext cx="311525"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8" name="rc168"/>
            <p:cNvSpPr/>
            <p:nvPr/>
          </p:nvSpPr>
          <p:spPr>
            <a:xfrm>
              <a:off x="8420208" y="3472721"/>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69" name="rc169"/>
            <p:cNvSpPr/>
            <p:nvPr/>
          </p:nvSpPr>
          <p:spPr>
            <a:xfrm>
              <a:off x="8731733" y="3472721"/>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70" name="rc170"/>
            <p:cNvSpPr/>
            <p:nvPr/>
          </p:nvSpPr>
          <p:spPr>
            <a:xfrm>
              <a:off x="943605"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1255130"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2" name="rc172"/>
            <p:cNvSpPr/>
            <p:nvPr/>
          </p:nvSpPr>
          <p:spPr>
            <a:xfrm>
              <a:off x="1566655"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3" name="rc173"/>
            <p:cNvSpPr/>
            <p:nvPr/>
          </p:nvSpPr>
          <p:spPr>
            <a:xfrm>
              <a:off x="1878180"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4" name="rc174"/>
            <p:cNvSpPr/>
            <p:nvPr/>
          </p:nvSpPr>
          <p:spPr>
            <a:xfrm>
              <a:off x="2189705"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2501230"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6" name="rc176"/>
            <p:cNvSpPr/>
            <p:nvPr/>
          </p:nvSpPr>
          <p:spPr>
            <a:xfrm>
              <a:off x="2812756"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3124281"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3435806"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9" name="rc179"/>
            <p:cNvSpPr/>
            <p:nvPr/>
          </p:nvSpPr>
          <p:spPr>
            <a:xfrm>
              <a:off x="3747331"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4058856"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4370381"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2" name="rc182"/>
            <p:cNvSpPr/>
            <p:nvPr/>
          </p:nvSpPr>
          <p:spPr>
            <a:xfrm>
              <a:off x="4681906"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4993431"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4" name="rc184"/>
            <p:cNvSpPr/>
            <p:nvPr/>
          </p:nvSpPr>
          <p:spPr>
            <a:xfrm>
              <a:off x="5304957"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5" name="rc185"/>
            <p:cNvSpPr/>
            <p:nvPr/>
          </p:nvSpPr>
          <p:spPr>
            <a:xfrm>
              <a:off x="5616482"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6" name="rc186"/>
            <p:cNvSpPr/>
            <p:nvPr/>
          </p:nvSpPr>
          <p:spPr>
            <a:xfrm>
              <a:off x="5928007"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7" name="rc187"/>
            <p:cNvSpPr/>
            <p:nvPr/>
          </p:nvSpPr>
          <p:spPr>
            <a:xfrm>
              <a:off x="6239532"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8" name="rc188"/>
            <p:cNvSpPr/>
            <p:nvPr/>
          </p:nvSpPr>
          <p:spPr>
            <a:xfrm>
              <a:off x="6551057"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9" name="rc189"/>
            <p:cNvSpPr/>
            <p:nvPr/>
          </p:nvSpPr>
          <p:spPr>
            <a:xfrm>
              <a:off x="6862582"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0" name="rc190"/>
            <p:cNvSpPr/>
            <p:nvPr/>
          </p:nvSpPr>
          <p:spPr>
            <a:xfrm>
              <a:off x="7174107"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1" name="rc191"/>
            <p:cNvSpPr/>
            <p:nvPr/>
          </p:nvSpPr>
          <p:spPr>
            <a:xfrm>
              <a:off x="7485632"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779715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8108683"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8420208"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8731733"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6" name="rc196"/>
            <p:cNvSpPr/>
            <p:nvPr/>
          </p:nvSpPr>
          <p:spPr>
            <a:xfrm>
              <a:off x="4058856" y="5295627"/>
              <a:ext cx="311525"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97" name="rc197"/>
            <p:cNvSpPr/>
            <p:nvPr/>
          </p:nvSpPr>
          <p:spPr>
            <a:xfrm>
              <a:off x="4370381" y="5295627"/>
              <a:ext cx="311525" cy="30381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98" name="rc198"/>
            <p:cNvSpPr/>
            <p:nvPr/>
          </p:nvSpPr>
          <p:spPr>
            <a:xfrm>
              <a:off x="4681906" y="5295627"/>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9" name="rc199"/>
            <p:cNvSpPr/>
            <p:nvPr/>
          </p:nvSpPr>
          <p:spPr>
            <a:xfrm>
              <a:off x="4993431" y="5295627"/>
              <a:ext cx="311525" cy="30381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00" name="rc200"/>
            <p:cNvSpPr/>
            <p:nvPr/>
          </p:nvSpPr>
          <p:spPr>
            <a:xfrm>
              <a:off x="5304957" y="5295627"/>
              <a:ext cx="311525"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01" name="rc201"/>
            <p:cNvSpPr/>
            <p:nvPr/>
          </p:nvSpPr>
          <p:spPr>
            <a:xfrm>
              <a:off x="5616482" y="5295627"/>
              <a:ext cx="311525"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02" name="rc202"/>
            <p:cNvSpPr/>
            <p:nvPr/>
          </p:nvSpPr>
          <p:spPr>
            <a:xfrm>
              <a:off x="5928007" y="5295627"/>
              <a:ext cx="311525"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03" name="rc203"/>
            <p:cNvSpPr/>
            <p:nvPr/>
          </p:nvSpPr>
          <p:spPr>
            <a:xfrm>
              <a:off x="6239532" y="5295627"/>
              <a:ext cx="311525"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04" name="rc204"/>
            <p:cNvSpPr/>
            <p:nvPr/>
          </p:nvSpPr>
          <p:spPr>
            <a:xfrm>
              <a:off x="6551057" y="5295627"/>
              <a:ext cx="311525" cy="30381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05" name="rc205"/>
            <p:cNvSpPr/>
            <p:nvPr/>
          </p:nvSpPr>
          <p:spPr>
            <a:xfrm>
              <a:off x="6862582" y="5295627"/>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06" name="rc206"/>
            <p:cNvSpPr/>
            <p:nvPr/>
          </p:nvSpPr>
          <p:spPr>
            <a:xfrm>
              <a:off x="7174107" y="5295627"/>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7" name="rc207"/>
            <p:cNvSpPr/>
            <p:nvPr/>
          </p:nvSpPr>
          <p:spPr>
            <a:xfrm>
              <a:off x="7485632" y="5295627"/>
              <a:ext cx="311525" cy="30381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08" name="rc208"/>
            <p:cNvSpPr/>
            <p:nvPr/>
          </p:nvSpPr>
          <p:spPr>
            <a:xfrm>
              <a:off x="7797157" y="5295627"/>
              <a:ext cx="311525"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9" name="rc209"/>
            <p:cNvSpPr/>
            <p:nvPr/>
          </p:nvSpPr>
          <p:spPr>
            <a:xfrm>
              <a:off x="8108683" y="5295627"/>
              <a:ext cx="311525"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0" name="rc210"/>
            <p:cNvSpPr/>
            <p:nvPr/>
          </p:nvSpPr>
          <p:spPr>
            <a:xfrm>
              <a:off x="8420208" y="5295627"/>
              <a:ext cx="311525"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11" name="rc211"/>
            <p:cNvSpPr/>
            <p:nvPr/>
          </p:nvSpPr>
          <p:spPr>
            <a:xfrm>
              <a:off x="8731733" y="5295627"/>
              <a:ext cx="311525"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12" name="tx212"/>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3" name="tx213"/>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4" name="tx214"/>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5" name="tx215"/>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6" name="tx216"/>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17" name="tx217"/>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18" name="tx218"/>
            <p:cNvSpPr/>
            <p:nvPr/>
          </p:nvSpPr>
          <p:spPr>
            <a:xfrm>
              <a:off x="13506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19" name="tx219"/>
            <p:cNvSpPr/>
            <p:nvPr/>
          </p:nvSpPr>
          <p:spPr>
            <a:xfrm>
              <a:off x="16621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0" name="tx220"/>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1" name="tx221"/>
            <p:cNvSpPr/>
            <p:nvPr/>
          </p:nvSpPr>
          <p:spPr>
            <a:xfrm>
              <a:off x="22851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2" name="tx222"/>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3" name="tx223"/>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4" name="tx224"/>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5" name="tx225"/>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6" name="tx226"/>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7" name="tx227"/>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8" name="tx228"/>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9" name="tx229"/>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0" name="tx230"/>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1" name="tx231"/>
            <p:cNvSpPr/>
            <p:nvPr/>
          </p:nvSpPr>
          <p:spPr>
            <a:xfrm>
              <a:off x="54004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2" name="tx232"/>
            <p:cNvSpPr/>
            <p:nvPr/>
          </p:nvSpPr>
          <p:spPr>
            <a:xfrm>
              <a:off x="57119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3" name="tx233"/>
            <p:cNvSpPr/>
            <p:nvPr/>
          </p:nvSpPr>
          <p:spPr>
            <a:xfrm>
              <a:off x="60234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4" name="tx234"/>
            <p:cNvSpPr/>
            <p:nvPr/>
          </p:nvSpPr>
          <p:spPr>
            <a:xfrm>
              <a:off x="63350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5" name="tx235"/>
            <p:cNvSpPr/>
            <p:nvPr/>
          </p:nvSpPr>
          <p:spPr>
            <a:xfrm>
              <a:off x="66465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6" name="tx236"/>
            <p:cNvSpPr/>
            <p:nvPr/>
          </p:nvSpPr>
          <p:spPr>
            <a:xfrm>
              <a:off x="69580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7" name="tx237"/>
            <p:cNvSpPr/>
            <p:nvPr/>
          </p:nvSpPr>
          <p:spPr>
            <a:xfrm>
              <a:off x="72695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8" name="tx238"/>
            <p:cNvSpPr/>
            <p:nvPr/>
          </p:nvSpPr>
          <p:spPr>
            <a:xfrm>
              <a:off x="75811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9" name="tx239"/>
            <p:cNvSpPr/>
            <p:nvPr/>
          </p:nvSpPr>
          <p:spPr>
            <a:xfrm>
              <a:off x="78926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0" name="tx240"/>
            <p:cNvSpPr/>
            <p:nvPr/>
          </p:nvSpPr>
          <p:spPr>
            <a:xfrm>
              <a:off x="82041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1" name="tx241"/>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2" name="tx242"/>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3" name="tx243"/>
            <p:cNvSpPr/>
            <p:nvPr/>
          </p:nvSpPr>
          <p:spPr>
            <a:xfrm>
              <a:off x="10390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4" name="tx244"/>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5" name="tx245"/>
            <p:cNvSpPr/>
            <p:nvPr/>
          </p:nvSpPr>
          <p:spPr>
            <a:xfrm>
              <a:off x="1662128"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6" name="tx246"/>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7" name="tx247"/>
            <p:cNvSpPr/>
            <p:nvPr/>
          </p:nvSpPr>
          <p:spPr>
            <a:xfrm>
              <a:off x="22851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8" name="tx248"/>
            <p:cNvSpPr/>
            <p:nvPr/>
          </p:nvSpPr>
          <p:spPr>
            <a:xfrm>
              <a:off x="25967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9" name="tx249"/>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0" name="tx250"/>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1" name="tx251"/>
            <p:cNvSpPr/>
            <p:nvPr/>
          </p:nvSpPr>
          <p:spPr>
            <a:xfrm>
              <a:off x="35312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2" name="tx252"/>
            <p:cNvSpPr/>
            <p:nvPr/>
          </p:nvSpPr>
          <p:spPr>
            <a:xfrm>
              <a:off x="38428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3" name="tx253"/>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4" name="tx254"/>
            <p:cNvSpPr/>
            <p:nvPr/>
          </p:nvSpPr>
          <p:spPr>
            <a:xfrm>
              <a:off x="44658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5" name="tx255"/>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6" name="tx256"/>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7" name="tx257"/>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8" name="tx258"/>
            <p:cNvSpPr/>
            <p:nvPr/>
          </p:nvSpPr>
          <p:spPr>
            <a:xfrm>
              <a:off x="57119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9" name="tx259"/>
            <p:cNvSpPr/>
            <p:nvPr/>
          </p:nvSpPr>
          <p:spPr>
            <a:xfrm>
              <a:off x="60234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0" name="tx260"/>
            <p:cNvSpPr/>
            <p:nvPr/>
          </p:nvSpPr>
          <p:spPr>
            <a:xfrm>
              <a:off x="63350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1" name="tx261"/>
            <p:cNvSpPr/>
            <p:nvPr/>
          </p:nvSpPr>
          <p:spPr>
            <a:xfrm>
              <a:off x="6646530"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2" name="tx262"/>
            <p:cNvSpPr/>
            <p:nvPr/>
          </p:nvSpPr>
          <p:spPr>
            <a:xfrm>
              <a:off x="69580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3" name="tx263"/>
            <p:cNvSpPr/>
            <p:nvPr/>
          </p:nvSpPr>
          <p:spPr>
            <a:xfrm>
              <a:off x="72695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4" name="tx264"/>
            <p:cNvSpPr/>
            <p:nvPr/>
          </p:nvSpPr>
          <p:spPr>
            <a:xfrm>
              <a:off x="75811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5" name="tx265"/>
            <p:cNvSpPr/>
            <p:nvPr/>
          </p:nvSpPr>
          <p:spPr>
            <a:xfrm>
              <a:off x="78926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6" name="tx266"/>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7" name="tx267"/>
            <p:cNvSpPr/>
            <p:nvPr/>
          </p:nvSpPr>
          <p:spPr>
            <a:xfrm>
              <a:off x="851568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8" name="tx268"/>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9" name="tx269"/>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0" name="tx270"/>
            <p:cNvSpPr/>
            <p:nvPr/>
          </p:nvSpPr>
          <p:spPr>
            <a:xfrm>
              <a:off x="7871537"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1" name="tx271"/>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2" name="tx272"/>
            <p:cNvSpPr/>
            <p:nvPr/>
          </p:nvSpPr>
          <p:spPr>
            <a:xfrm>
              <a:off x="8515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3" name="tx273"/>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4" name="tx274"/>
            <p:cNvSpPr/>
            <p:nvPr/>
          </p:nvSpPr>
          <p:spPr>
            <a:xfrm>
              <a:off x="1350603"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5" name="tx275"/>
            <p:cNvSpPr/>
            <p:nvPr/>
          </p:nvSpPr>
          <p:spPr>
            <a:xfrm>
              <a:off x="1662128"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6" name="tx276"/>
            <p:cNvSpPr/>
            <p:nvPr/>
          </p:nvSpPr>
          <p:spPr>
            <a:xfrm>
              <a:off x="197365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7" name="tx277"/>
            <p:cNvSpPr/>
            <p:nvPr/>
          </p:nvSpPr>
          <p:spPr>
            <a:xfrm>
              <a:off x="22851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8" name="tx278"/>
            <p:cNvSpPr/>
            <p:nvPr/>
          </p:nvSpPr>
          <p:spPr>
            <a:xfrm>
              <a:off x="25967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9" name="tx279"/>
            <p:cNvSpPr/>
            <p:nvPr/>
          </p:nvSpPr>
          <p:spPr>
            <a:xfrm>
              <a:off x="2908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0" name="tx280"/>
            <p:cNvSpPr/>
            <p:nvPr/>
          </p:nvSpPr>
          <p:spPr>
            <a:xfrm>
              <a:off x="32197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1" name="tx281"/>
            <p:cNvSpPr/>
            <p:nvPr/>
          </p:nvSpPr>
          <p:spPr>
            <a:xfrm>
              <a:off x="35312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2" name="tx282"/>
            <p:cNvSpPr/>
            <p:nvPr/>
          </p:nvSpPr>
          <p:spPr>
            <a:xfrm>
              <a:off x="38428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3" name="tx283"/>
            <p:cNvSpPr/>
            <p:nvPr/>
          </p:nvSpPr>
          <p:spPr>
            <a:xfrm>
              <a:off x="41543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4" name="tx284"/>
            <p:cNvSpPr/>
            <p:nvPr/>
          </p:nvSpPr>
          <p:spPr>
            <a:xfrm>
              <a:off x="44658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47773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6" name="tx286"/>
            <p:cNvSpPr/>
            <p:nvPr/>
          </p:nvSpPr>
          <p:spPr>
            <a:xfrm>
              <a:off x="50889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7" name="tx287"/>
            <p:cNvSpPr/>
            <p:nvPr/>
          </p:nvSpPr>
          <p:spPr>
            <a:xfrm>
              <a:off x="54004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8" name="tx288"/>
            <p:cNvSpPr/>
            <p:nvPr/>
          </p:nvSpPr>
          <p:spPr>
            <a:xfrm>
              <a:off x="57119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9" name="tx289"/>
            <p:cNvSpPr/>
            <p:nvPr/>
          </p:nvSpPr>
          <p:spPr>
            <a:xfrm>
              <a:off x="60234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0" name="tx290"/>
            <p:cNvSpPr/>
            <p:nvPr/>
          </p:nvSpPr>
          <p:spPr>
            <a:xfrm>
              <a:off x="63350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1" name="tx291"/>
            <p:cNvSpPr/>
            <p:nvPr/>
          </p:nvSpPr>
          <p:spPr>
            <a:xfrm>
              <a:off x="6646530"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2" name="tx292"/>
            <p:cNvSpPr/>
            <p:nvPr/>
          </p:nvSpPr>
          <p:spPr>
            <a:xfrm>
              <a:off x="69580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3" name="tx293"/>
            <p:cNvSpPr/>
            <p:nvPr/>
          </p:nvSpPr>
          <p:spPr>
            <a:xfrm>
              <a:off x="72695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4" name="tx294"/>
            <p:cNvSpPr/>
            <p:nvPr/>
          </p:nvSpPr>
          <p:spPr>
            <a:xfrm>
              <a:off x="75811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5" name="tx295"/>
            <p:cNvSpPr/>
            <p:nvPr/>
          </p:nvSpPr>
          <p:spPr>
            <a:xfrm>
              <a:off x="78926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6" name="tx296"/>
            <p:cNvSpPr/>
            <p:nvPr/>
          </p:nvSpPr>
          <p:spPr>
            <a:xfrm>
              <a:off x="82041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7" name="tx297"/>
            <p:cNvSpPr/>
            <p:nvPr/>
          </p:nvSpPr>
          <p:spPr>
            <a:xfrm>
              <a:off x="851568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8" name="tx298"/>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9" name="tx299"/>
            <p:cNvSpPr/>
            <p:nvPr/>
          </p:nvSpPr>
          <p:spPr>
            <a:xfrm>
              <a:off x="57119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0" name="tx300"/>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66465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3" name="tx303"/>
            <p:cNvSpPr/>
            <p:nvPr/>
          </p:nvSpPr>
          <p:spPr>
            <a:xfrm>
              <a:off x="69580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72695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75811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6" name="tx306"/>
            <p:cNvSpPr/>
            <p:nvPr/>
          </p:nvSpPr>
          <p:spPr>
            <a:xfrm>
              <a:off x="78926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7" name="tx307"/>
            <p:cNvSpPr/>
            <p:nvPr/>
          </p:nvSpPr>
          <p:spPr>
            <a:xfrm>
              <a:off x="82041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8" name="tx308"/>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9" name="tx309"/>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0" name="tx310"/>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1" name="tx311"/>
            <p:cNvSpPr/>
            <p:nvPr/>
          </p:nvSpPr>
          <p:spPr>
            <a:xfrm>
              <a:off x="78926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2" name="tx312"/>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3" name="tx313"/>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4" name="tx314"/>
            <p:cNvSpPr/>
            <p:nvPr/>
          </p:nvSpPr>
          <p:spPr>
            <a:xfrm>
              <a:off x="882720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5" name="tx315"/>
            <p:cNvSpPr/>
            <p:nvPr/>
          </p:nvSpPr>
          <p:spPr>
            <a:xfrm>
              <a:off x="10390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6" name="tx316"/>
            <p:cNvSpPr/>
            <p:nvPr/>
          </p:nvSpPr>
          <p:spPr>
            <a:xfrm>
              <a:off x="13506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7" name="tx317"/>
            <p:cNvSpPr/>
            <p:nvPr/>
          </p:nvSpPr>
          <p:spPr>
            <a:xfrm>
              <a:off x="1662128"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8" name="tx318"/>
            <p:cNvSpPr/>
            <p:nvPr/>
          </p:nvSpPr>
          <p:spPr>
            <a:xfrm>
              <a:off x="197365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9" name="tx319"/>
            <p:cNvSpPr/>
            <p:nvPr/>
          </p:nvSpPr>
          <p:spPr>
            <a:xfrm>
              <a:off x="22851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0" name="tx320"/>
            <p:cNvSpPr/>
            <p:nvPr/>
          </p:nvSpPr>
          <p:spPr>
            <a:xfrm>
              <a:off x="25967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1" name="tx321"/>
            <p:cNvSpPr/>
            <p:nvPr/>
          </p:nvSpPr>
          <p:spPr>
            <a:xfrm>
              <a:off x="2908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32197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35312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4" name="tx324"/>
            <p:cNvSpPr/>
            <p:nvPr/>
          </p:nvSpPr>
          <p:spPr>
            <a:xfrm>
              <a:off x="38428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5" name="tx325"/>
            <p:cNvSpPr/>
            <p:nvPr/>
          </p:nvSpPr>
          <p:spPr>
            <a:xfrm>
              <a:off x="41543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44658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7" name="tx327"/>
            <p:cNvSpPr/>
            <p:nvPr/>
          </p:nvSpPr>
          <p:spPr>
            <a:xfrm>
              <a:off x="47773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50889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54004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0" name="tx330"/>
            <p:cNvSpPr/>
            <p:nvPr/>
          </p:nvSpPr>
          <p:spPr>
            <a:xfrm>
              <a:off x="57119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1" name="tx331"/>
            <p:cNvSpPr/>
            <p:nvPr/>
          </p:nvSpPr>
          <p:spPr>
            <a:xfrm>
              <a:off x="60234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2" name="tx332"/>
            <p:cNvSpPr/>
            <p:nvPr/>
          </p:nvSpPr>
          <p:spPr>
            <a:xfrm>
              <a:off x="633500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3" name="tx333"/>
            <p:cNvSpPr/>
            <p:nvPr/>
          </p:nvSpPr>
          <p:spPr>
            <a:xfrm>
              <a:off x="6646530"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4" name="tx334"/>
            <p:cNvSpPr/>
            <p:nvPr/>
          </p:nvSpPr>
          <p:spPr>
            <a:xfrm>
              <a:off x="69580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5" name="tx335"/>
            <p:cNvSpPr/>
            <p:nvPr/>
          </p:nvSpPr>
          <p:spPr>
            <a:xfrm>
              <a:off x="72695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6" name="tx336"/>
            <p:cNvSpPr/>
            <p:nvPr/>
          </p:nvSpPr>
          <p:spPr>
            <a:xfrm>
              <a:off x="75811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8" name="tx338"/>
            <p:cNvSpPr/>
            <p:nvPr/>
          </p:nvSpPr>
          <p:spPr>
            <a:xfrm>
              <a:off x="82041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9" name="tx339"/>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0" name="tx340"/>
            <p:cNvSpPr/>
            <p:nvPr/>
          </p:nvSpPr>
          <p:spPr>
            <a:xfrm>
              <a:off x="882720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1" name="tx341"/>
            <p:cNvSpPr/>
            <p:nvPr/>
          </p:nvSpPr>
          <p:spPr>
            <a:xfrm>
              <a:off x="103907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135060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3" name="tx343"/>
            <p:cNvSpPr/>
            <p:nvPr/>
          </p:nvSpPr>
          <p:spPr>
            <a:xfrm>
              <a:off x="16621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4" name="tx344"/>
            <p:cNvSpPr/>
            <p:nvPr/>
          </p:nvSpPr>
          <p:spPr>
            <a:xfrm>
              <a:off x="197365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5" name="tx345"/>
            <p:cNvSpPr/>
            <p:nvPr/>
          </p:nvSpPr>
          <p:spPr>
            <a:xfrm>
              <a:off x="228517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259670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2908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32197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9" name="tx349"/>
            <p:cNvSpPr/>
            <p:nvPr/>
          </p:nvSpPr>
          <p:spPr>
            <a:xfrm>
              <a:off x="35312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0" name="tx350"/>
            <p:cNvSpPr/>
            <p:nvPr/>
          </p:nvSpPr>
          <p:spPr>
            <a:xfrm>
              <a:off x="38428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1" name="tx351"/>
            <p:cNvSpPr/>
            <p:nvPr/>
          </p:nvSpPr>
          <p:spPr>
            <a:xfrm>
              <a:off x="41543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2" name="tx352"/>
            <p:cNvSpPr/>
            <p:nvPr/>
          </p:nvSpPr>
          <p:spPr>
            <a:xfrm>
              <a:off x="44658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3" name="tx353"/>
            <p:cNvSpPr/>
            <p:nvPr/>
          </p:nvSpPr>
          <p:spPr>
            <a:xfrm>
              <a:off x="47773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4" name="tx354"/>
            <p:cNvSpPr/>
            <p:nvPr/>
          </p:nvSpPr>
          <p:spPr>
            <a:xfrm>
              <a:off x="50889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5" name="tx355"/>
            <p:cNvSpPr/>
            <p:nvPr/>
          </p:nvSpPr>
          <p:spPr>
            <a:xfrm>
              <a:off x="54004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6" name="tx356"/>
            <p:cNvSpPr/>
            <p:nvPr/>
          </p:nvSpPr>
          <p:spPr>
            <a:xfrm>
              <a:off x="57119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7" name="tx357"/>
            <p:cNvSpPr/>
            <p:nvPr/>
          </p:nvSpPr>
          <p:spPr>
            <a:xfrm>
              <a:off x="602348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8" name="tx358"/>
            <p:cNvSpPr/>
            <p:nvPr/>
          </p:nvSpPr>
          <p:spPr>
            <a:xfrm>
              <a:off x="63350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9" name="tx359"/>
            <p:cNvSpPr/>
            <p:nvPr/>
          </p:nvSpPr>
          <p:spPr>
            <a:xfrm>
              <a:off x="66465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0" name="tx360"/>
            <p:cNvSpPr/>
            <p:nvPr/>
          </p:nvSpPr>
          <p:spPr>
            <a:xfrm>
              <a:off x="69580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1" name="tx361"/>
            <p:cNvSpPr/>
            <p:nvPr/>
          </p:nvSpPr>
          <p:spPr>
            <a:xfrm>
              <a:off x="72695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2" name="tx362"/>
            <p:cNvSpPr/>
            <p:nvPr/>
          </p:nvSpPr>
          <p:spPr>
            <a:xfrm>
              <a:off x="75811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3" name="tx363"/>
            <p:cNvSpPr/>
            <p:nvPr/>
          </p:nvSpPr>
          <p:spPr>
            <a:xfrm>
              <a:off x="78926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4" name="tx364"/>
            <p:cNvSpPr/>
            <p:nvPr/>
          </p:nvSpPr>
          <p:spPr>
            <a:xfrm>
              <a:off x="82041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5" name="tx365"/>
            <p:cNvSpPr/>
            <p:nvPr/>
          </p:nvSpPr>
          <p:spPr>
            <a:xfrm>
              <a:off x="851568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6" name="tx366"/>
            <p:cNvSpPr/>
            <p:nvPr/>
          </p:nvSpPr>
          <p:spPr>
            <a:xfrm>
              <a:off x="882720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7" name="tx367"/>
            <p:cNvSpPr/>
            <p:nvPr/>
          </p:nvSpPr>
          <p:spPr>
            <a:xfrm>
              <a:off x="66465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68" name="tx368"/>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69" name="tx369"/>
            <p:cNvSpPr/>
            <p:nvPr/>
          </p:nvSpPr>
          <p:spPr>
            <a:xfrm>
              <a:off x="72695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0" name="tx370"/>
            <p:cNvSpPr/>
            <p:nvPr/>
          </p:nvSpPr>
          <p:spPr>
            <a:xfrm>
              <a:off x="78926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71" name="tx371"/>
            <p:cNvSpPr/>
            <p:nvPr/>
          </p:nvSpPr>
          <p:spPr>
            <a:xfrm>
              <a:off x="10390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2" name="tx372"/>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3" name="tx373"/>
            <p:cNvSpPr/>
            <p:nvPr/>
          </p:nvSpPr>
          <p:spPr>
            <a:xfrm>
              <a:off x="1662128"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4" name="tx374"/>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5" name="tx375"/>
            <p:cNvSpPr/>
            <p:nvPr/>
          </p:nvSpPr>
          <p:spPr>
            <a:xfrm>
              <a:off x="22851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6" name="tx376"/>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7" name="tx377"/>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8" name="tx378"/>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9" name="tx379"/>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0" name="tx380"/>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1" name="tx381"/>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2" name="tx382"/>
            <p:cNvSpPr/>
            <p:nvPr/>
          </p:nvSpPr>
          <p:spPr>
            <a:xfrm>
              <a:off x="44658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3" name="tx383"/>
            <p:cNvSpPr/>
            <p:nvPr/>
          </p:nvSpPr>
          <p:spPr>
            <a:xfrm>
              <a:off x="47773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4" name="tx384"/>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5" name="tx385"/>
            <p:cNvSpPr/>
            <p:nvPr/>
          </p:nvSpPr>
          <p:spPr>
            <a:xfrm>
              <a:off x="54004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6" name="tx386"/>
            <p:cNvSpPr/>
            <p:nvPr/>
          </p:nvSpPr>
          <p:spPr>
            <a:xfrm>
              <a:off x="57119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7" name="tx387"/>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8" name="tx388"/>
            <p:cNvSpPr/>
            <p:nvPr/>
          </p:nvSpPr>
          <p:spPr>
            <a:xfrm>
              <a:off x="6335005"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9" name="tx389"/>
            <p:cNvSpPr/>
            <p:nvPr/>
          </p:nvSpPr>
          <p:spPr>
            <a:xfrm>
              <a:off x="6646530"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0" name="tx390"/>
            <p:cNvSpPr/>
            <p:nvPr/>
          </p:nvSpPr>
          <p:spPr>
            <a:xfrm>
              <a:off x="69580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1" name="tx391"/>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2" name="tx392"/>
            <p:cNvSpPr/>
            <p:nvPr/>
          </p:nvSpPr>
          <p:spPr>
            <a:xfrm>
              <a:off x="75811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78926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4" name="tx394"/>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6" name="tx396"/>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7" name="tx397"/>
            <p:cNvSpPr/>
            <p:nvPr/>
          </p:nvSpPr>
          <p:spPr>
            <a:xfrm>
              <a:off x="57119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98" name="tx398"/>
            <p:cNvSpPr/>
            <p:nvPr/>
          </p:nvSpPr>
          <p:spPr>
            <a:xfrm>
              <a:off x="60234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99" name="tx399"/>
            <p:cNvSpPr/>
            <p:nvPr/>
          </p:nvSpPr>
          <p:spPr>
            <a:xfrm>
              <a:off x="6335005" y="358556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00" name="tx400"/>
            <p:cNvSpPr/>
            <p:nvPr/>
          </p:nvSpPr>
          <p:spPr>
            <a:xfrm>
              <a:off x="75811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01" name="tx401"/>
            <p:cNvSpPr/>
            <p:nvPr/>
          </p:nvSpPr>
          <p:spPr>
            <a:xfrm>
              <a:off x="82041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02" name="tx402"/>
            <p:cNvSpPr/>
            <p:nvPr/>
          </p:nvSpPr>
          <p:spPr>
            <a:xfrm>
              <a:off x="8515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03" name="tx403"/>
            <p:cNvSpPr/>
            <p:nvPr/>
          </p:nvSpPr>
          <p:spPr>
            <a:xfrm>
              <a:off x="8827206" y="358556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04" name="tx404"/>
            <p:cNvSpPr/>
            <p:nvPr/>
          </p:nvSpPr>
          <p:spPr>
            <a:xfrm>
              <a:off x="4154329"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05" name="tx405"/>
            <p:cNvSpPr/>
            <p:nvPr/>
          </p:nvSpPr>
          <p:spPr>
            <a:xfrm>
              <a:off x="4465854"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06" name="tx406"/>
            <p:cNvSpPr/>
            <p:nvPr/>
          </p:nvSpPr>
          <p:spPr>
            <a:xfrm>
              <a:off x="477737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07" name="tx407"/>
            <p:cNvSpPr/>
            <p:nvPr/>
          </p:nvSpPr>
          <p:spPr>
            <a:xfrm>
              <a:off x="5088904"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08" name="tx408"/>
            <p:cNvSpPr/>
            <p:nvPr/>
          </p:nvSpPr>
          <p:spPr>
            <a:xfrm>
              <a:off x="5400429"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09" name="tx409"/>
            <p:cNvSpPr/>
            <p:nvPr/>
          </p:nvSpPr>
          <p:spPr>
            <a:xfrm>
              <a:off x="5711955"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10" name="tx410"/>
            <p:cNvSpPr/>
            <p:nvPr/>
          </p:nvSpPr>
          <p:spPr>
            <a:xfrm>
              <a:off x="6023480"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11" name="tx411"/>
            <p:cNvSpPr/>
            <p:nvPr/>
          </p:nvSpPr>
          <p:spPr>
            <a:xfrm>
              <a:off x="6335005"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12" name="tx412"/>
            <p:cNvSpPr/>
            <p:nvPr/>
          </p:nvSpPr>
          <p:spPr>
            <a:xfrm>
              <a:off x="664653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13" name="tx413"/>
            <p:cNvSpPr/>
            <p:nvPr/>
          </p:nvSpPr>
          <p:spPr>
            <a:xfrm>
              <a:off x="6958055"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14" name="tx414"/>
            <p:cNvSpPr/>
            <p:nvPr/>
          </p:nvSpPr>
          <p:spPr>
            <a:xfrm>
              <a:off x="72695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15" name="tx415"/>
            <p:cNvSpPr/>
            <p:nvPr/>
          </p:nvSpPr>
          <p:spPr>
            <a:xfrm>
              <a:off x="758110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16" name="tx416"/>
            <p:cNvSpPr/>
            <p:nvPr/>
          </p:nvSpPr>
          <p:spPr>
            <a:xfrm>
              <a:off x="7892630" y="540741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17" name="tx417"/>
            <p:cNvSpPr/>
            <p:nvPr/>
          </p:nvSpPr>
          <p:spPr>
            <a:xfrm>
              <a:off x="8204155" y="540741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18" name="tx418"/>
            <p:cNvSpPr/>
            <p:nvPr/>
          </p:nvSpPr>
          <p:spPr>
            <a:xfrm>
              <a:off x="8515681"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19" name="tx419"/>
            <p:cNvSpPr/>
            <p:nvPr/>
          </p:nvSpPr>
          <p:spPr>
            <a:xfrm>
              <a:off x="8827206"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20" name="tx42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1" name="tx42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22" name="tx42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23" name="tx42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24" name="tx42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25" name="tx42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26" name="tx42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27" name="tx42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28" name="tx42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29" name="tx42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0" name="tx43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1" name="tx43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32" name="tx43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33" name="tx43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34" name="tx43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35" name="tx43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36" name="tx43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37" name="tx43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38" name="tx43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39" name="tx43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0" name="tx44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1" name="tx44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42" name="tx44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43" name="tx44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44" name="tx44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45" name="tx44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46" name="tx446"/>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47" name="tx447"/>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48" name="tx448"/>
            <p:cNvSpPr/>
            <p:nvPr/>
          </p:nvSpPr>
          <p:spPr>
            <a:xfrm>
              <a:off x="551705"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49" name="tx449"/>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0" name="tx450"/>
            <p:cNvSpPr/>
            <p:nvPr/>
          </p:nvSpPr>
          <p:spPr>
            <a:xfrm>
              <a:off x="588976"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51" name="tx451"/>
            <p:cNvSpPr/>
            <p:nvPr/>
          </p:nvSpPr>
          <p:spPr>
            <a:xfrm>
              <a:off x="607530"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52" name="tx452"/>
            <p:cNvSpPr/>
            <p:nvPr/>
          </p:nvSpPr>
          <p:spPr>
            <a:xfrm>
              <a:off x="539317" y="358190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53" name="tx453"/>
            <p:cNvSpPr/>
            <p:nvPr/>
          </p:nvSpPr>
          <p:spPr>
            <a:xfrm>
              <a:off x="508103" y="325827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54" name="tx454"/>
            <p:cNvSpPr/>
            <p:nvPr/>
          </p:nvSpPr>
          <p:spPr>
            <a:xfrm>
              <a:off x="619972" y="29752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55" name="tx455"/>
            <p:cNvSpPr/>
            <p:nvPr/>
          </p:nvSpPr>
          <p:spPr>
            <a:xfrm>
              <a:off x="564147" y="267143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56" name="tx456"/>
            <p:cNvSpPr/>
            <p:nvPr/>
          </p:nvSpPr>
          <p:spPr>
            <a:xfrm>
              <a:off x="564147" y="236903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57" name="tx457"/>
            <p:cNvSpPr/>
            <p:nvPr/>
          </p:nvSpPr>
          <p:spPr>
            <a:xfrm>
              <a:off x="607639"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58" name="tx458"/>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59" name="pic459"/>
            <p:cNvPicPr/>
            <p:nvPr/>
          </p:nvPicPr>
          <p:blipFill>
            <a:blip r:embed="rId2" cstate="print"/>
            <a:stretch>
              <a:fillRect/>
            </a:stretch>
          </p:blipFill>
          <p:spPr>
            <a:xfrm>
              <a:off x="4647033" y="5838594"/>
              <a:ext cx="2160000" cy="219455"/>
            </a:xfrm>
            <a:prstGeom prst="rect">
              <a:avLst/>
            </a:prstGeom>
          </p:spPr>
        </p:pic>
        <p:sp>
          <p:nvSpPr>
            <p:cNvPr id="460" name="pl460"/>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1" name="pl461"/>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2" name="pl462"/>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3" name="pl463"/>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4" name="pl464"/>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5" name="pl465"/>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6" name="pl466"/>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7" name="pl467"/>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8" name="pl468"/>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9" name="pl469"/>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0" name="pl470"/>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1" name="pl471"/>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2" name="tx472"/>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73" name="tx473"/>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74" name="tx474"/>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75" name="tx475"/>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76" name="tx476"/>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77" name="tx477"/>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78" name="tx478"/>
            <p:cNvSpPr/>
            <p:nvPr/>
          </p:nvSpPr>
          <p:spPr>
            <a:xfrm>
              <a:off x="912452" y="1330710"/>
              <a:ext cx="29636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Slovenia, 2000-2025</a:t>
              </a:r>
            </a:p>
          </p:txBody>
        </p:sp>
        <p:sp>
          <p:nvSpPr>
            <p:cNvPr id="479" name="tx47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0" name="tx48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81" name="tx48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8 out of 12 (73%) vaccines in the schedule achieved coverage of 90% or more. Vaccine coverage ranged from 55% to 94%.
Since 2001, estimates have been made for 7 new vaccines. HepB3 and IPVC is the newest vaccine reported (2021), which achieved 90% coverage in 2025.
In 2025, Slovenia did not report any stockouts of vaccines or supplies.</a:t>
            </a:r>
          </a:p>
        </p:txBody>
      </p:sp>
      <p:sp>
        <p:nvSpPr>
          <p:cNvPr id="4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six, and declined for five, indicating limited improvement in routine immunization performance; eight achieved at least 90% coverage.</a:t>
            </a:r>
          </a:p>
        </p:txBody>
      </p:sp>
      <p:grpSp xmlns:pic="http://schemas.openxmlformats.org/drawingml/2006/picture">
        <p:nvGrpSpPr>
          <p:cNvPr id="484" name=""/>
          <p:cNvGrpSpPr/>
          <p:nvPr/>
        </p:nvGrpSpPr>
        <p:grpSpPr>
          <a:xfrm>
            <a:off x="292608" y="1005840"/>
            <a:ext cx="8595360" cy="28575"/>
            <a:chOff x="292608" y="1005840"/>
            <a:chExt cx="8595360" cy="28575"/>
          </a:xfrm>
        </p:grpSpPr>
        <p:sp>
          <p:nvSpPr>
            <p:cNvPr id="48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99027"/>
            </a:xfrm>
            <a:custGeom>
              <a:avLst/>
              <a:pathLst>
                <a:path w="6481656" h="399027">
                  <a:moveTo>
                    <a:pt x="0" y="119708"/>
                  </a:moveTo>
                  <a:lnTo>
                    <a:pt x="259266" y="119708"/>
                  </a:lnTo>
                  <a:lnTo>
                    <a:pt x="518532" y="119708"/>
                  </a:lnTo>
                  <a:lnTo>
                    <a:pt x="777798" y="39902"/>
                  </a:lnTo>
                  <a:lnTo>
                    <a:pt x="1037065" y="39902"/>
                  </a:lnTo>
                  <a:lnTo>
                    <a:pt x="1296331" y="39902"/>
                  </a:lnTo>
                  <a:lnTo>
                    <a:pt x="1555597" y="0"/>
                  </a:lnTo>
                  <a:lnTo>
                    <a:pt x="1814863" y="0"/>
                  </a:lnTo>
                  <a:lnTo>
                    <a:pt x="2074130" y="0"/>
                  </a:lnTo>
                  <a:lnTo>
                    <a:pt x="2333396" y="39902"/>
                  </a:lnTo>
                  <a:lnTo>
                    <a:pt x="2592662" y="39902"/>
                  </a:lnTo>
                  <a:lnTo>
                    <a:pt x="2851928" y="39902"/>
                  </a:lnTo>
                  <a:lnTo>
                    <a:pt x="3111195" y="39902"/>
                  </a:lnTo>
                  <a:lnTo>
                    <a:pt x="3370461" y="39902"/>
                  </a:lnTo>
                  <a:lnTo>
                    <a:pt x="3629727" y="39902"/>
                  </a:lnTo>
                  <a:lnTo>
                    <a:pt x="3888994" y="39902"/>
                  </a:lnTo>
                  <a:lnTo>
                    <a:pt x="4148260" y="39902"/>
                  </a:lnTo>
                  <a:lnTo>
                    <a:pt x="4407526" y="39902"/>
                  </a:lnTo>
                  <a:lnTo>
                    <a:pt x="4666792" y="79805"/>
                  </a:lnTo>
                  <a:lnTo>
                    <a:pt x="4926059" y="39902"/>
                  </a:lnTo>
                  <a:lnTo>
                    <a:pt x="5185325" y="159610"/>
                  </a:lnTo>
                  <a:lnTo>
                    <a:pt x="5444591" y="279319"/>
                  </a:lnTo>
                  <a:lnTo>
                    <a:pt x="5703857" y="399027"/>
                  </a:lnTo>
                  <a:lnTo>
                    <a:pt x="5963124" y="399027"/>
                  </a:lnTo>
                  <a:lnTo>
                    <a:pt x="6222390" y="359124"/>
                  </a:lnTo>
                  <a:lnTo>
                    <a:pt x="6481656" y="359124"/>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98418"/>
              <a:ext cx="6481656" cy="438929"/>
            </a:xfrm>
            <a:custGeom>
              <a:avLst/>
              <a:pathLst>
                <a:path w="6481656" h="438929">
                  <a:moveTo>
                    <a:pt x="0" y="239416"/>
                  </a:moveTo>
                  <a:lnTo>
                    <a:pt x="259266" y="199513"/>
                  </a:lnTo>
                  <a:lnTo>
                    <a:pt x="518532" y="159610"/>
                  </a:lnTo>
                  <a:lnTo>
                    <a:pt x="777798" y="79805"/>
                  </a:lnTo>
                  <a:lnTo>
                    <a:pt x="1037065" y="119708"/>
                  </a:lnTo>
                  <a:lnTo>
                    <a:pt x="1296331" y="79805"/>
                  </a:lnTo>
                  <a:lnTo>
                    <a:pt x="1555597" y="0"/>
                  </a:lnTo>
                  <a:lnTo>
                    <a:pt x="1814863" y="0"/>
                  </a:lnTo>
                  <a:lnTo>
                    <a:pt x="2074130" y="0"/>
                  </a:lnTo>
                  <a:lnTo>
                    <a:pt x="2333396" y="39902"/>
                  </a:lnTo>
                  <a:lnTo>
                    <a:pt x="2592662" y="39902"/>
                  </a:lnTo>
                  <a:lnTo>
                    <a:pt x="2851928" y="39902"/>
                  </a:lnTo>
                  <a:lnTo>
                    <a:pt x="3111195" y="39902"/>
                  </a:lnTo>
                  <a:lnTo>
                    <a:pt x="3370461" y="79805"/>
                  </a:lnTo>
                  <a:lnTo>
                    <a:pt x="3629727" y="79805"/>
                  </a:lnTo>
                  <a:lnTo>
                    <a:pt x="3888994" y="79805"/>
                  </a:lnTo>
                  <a:lnTo>
                    <a:pt x="4148260" y="119708"/>
                  </a:lnTo>
                  <a:lnTo>
                    <a:pt x="4407526" y="119708"/>
                  </a:lnTo>
                  <a:lnTo>
                    <a:pt x="4666792" y="159610"/>
                  </a:lnTo>
                  <a:lnTo>
                    <a:pt x="4926059" y="79805"/>
                  </a:lnTo>
                  <a:lnTo>
                    <a:pt x="5185325" y="79805"/>
                  </a:lnTo>
                  <a:lnTo>
                    <a:pt x="5444591" y="438929"/>
                  </a:lnTo>
                  <a:lnTo>
                    <a:pt x="5703857" y="319221"/>
                  </a:lnTo>
                  <a:lnTo>
                    <a:pt x="5963124" y="319221"/>
                  </a:lnTo>
                  <a:lnTo>
                    <a:pt x="6222390" y="279319"/>
                  </a:lnTo>
                  <a:lnTo>
                    <a:pt x="6481656" y="279319"/>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38321"/>
              <a:ext cx="6481656" cy="159610"/>
            </a:xfrm>
            <a:custGeom>
              <a:avLst/>
              <a:pathLst>
                <a:path w="6481656" h="159610">
                  <a:moveTo>
                    <a:pt x="0" y="39902"/>
                  </a:moveTo>
                  <a:lnTo>
                    <a:pt x="259266" y="79805"/>
                  </a:lnTo>
                  <a:lnTo>
                    <a:pt x="518532" y="119708"/>
                  </a:lnTo>
                  <a:lnTo>
                    <a:pt x="777798" y="79805"/>
                  </a:lnTo>
                  <a:lnTo>
                    <a:pt x="1037065" y="79805"/>
                  </a:lnTo>
                  <a:lnTo>
                    <a:pt x="1296331" y="79805"/>
                  </a:lnTo>
                  <a:lnTo>
                    <a:pt x="1555597" y="0"/>
                  </a:lnTo>
                  <a:lnTo>
                    <a:pt x="1814863" y="0"/>
                  </a:lnTo>
                  <a:lnTo>
                    <a:pt x="2074130" y="0"/>
                  </a:lnTo>
                  <a:lnTo>
                    <a:pt x="2333396" y="39902"/>
                  </a:lnTo>
                  <a:lnTo>
                    <a:pt x="2592662" y="39902"/>
                  </a:lnTo>
                  <a:lnTo>
                    <a:pt x="2851928" y="0"/>
                  </a:lnTo>
                  <a:lnTo>
                    <a:pt x="3111195" y="39902"/>
                  </a:lnTo>
                  <a:lnTo>
                    <a:pt x="3370461" y="79805"/>
                  </a:lnTo>
                  <a:lnTo>
                    <a:pt x="3629727" y="79805"/>
                  </a:lnTo>
                  <a:lnTo>
                    <a:pt x="3888994" y="79805"/>
                  </a:lnTo>
                  <a:lnTo>
                    <a:pt x="4148260" y="159610"/>
                  </a:lnTo>
                  <a:lnTo>
                    <a:pt x="4407526" y="119708"/>
                  </a:lnTo>
                  <a:lnTo>
                    <a:pt x="4666792" y="119708"/>
                  </a:lnTo>
                  <a:lnTo>
                    <a:pt x="4926059" y="79805"/>
                  </a:lnTo>
                  <a:lnTo>
                    <a:pt x="5185325" y="79805"/>
                  </a:lnTo>
                  <a:lnTo>
                    <a:pt x="5444591" y="39902"/>
                  </a:lnTo>
                  <a:lnTo>
                    <a:pt x="5703857" y="0"/>
                  </a:lnTo>
                  <a:lnTo>
                    <a:pt x="5963124" y="39902"/>
                  </a:lnTo>
                  <a:lnTo>
                    <a:pt x="6222390" y="39902"/>
                  </a:lnTo>
                  <a:lnTo>
                    <a:pt x="6481656" y="79805"/>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438929"/>
            </a:xfrm>
            <a:custGeom>
              <a:avLst/>
              <a:pathLst>
                <a:path w="6481656" h="438929">
                  <a:moveTo>
                    <a:pt x="0" y="39902"/>
                  </a:moveTo>
                  <a:lnTo>
                    <a:pt x="259266" y="39902"/>
                  </a:lnTo>
                  <a:lnTo>
                    <a:pt x="518532" y="39902"/>
                  </a:lnTo>
                  <a:lnTo>
                    <a:pt x="777798" y="39902"/>
                  </a:lnTo>
                  <a:lnTo>
                    <a:pt x="1037065" y="0"/>
                  </a:lnTo>
                  <a:lnTo>
                    <a:pt x="1296331" y="0"/>
                  </a:lnTo>
                  <a:lnTo>
                    <a:pt x="1555597" y="0"/>
                  </a:lnTo>
                  <a:lnTo>
                    <a:pt x="1814863" y="39902"/>
                  </a:lnTo>
                  <a:lnTo>
                    <a:pt x="2074130" y="39902"/>
                  </a:lnTo>
                  <a:lnTo>
                    <a:pt x="2333396" y="39902"/>
                  </a:lnTo>
                  <a:lnTo>
                    <a:pt x="2592662" y="119708"/>
                  </a:lnTo>
                  <a:lnTo>
                    <a:pt x="2851928" y="119708"/>
                  </a:lnTo>
                  <a:lnTo>
                    <a:pt x="3111195" y="119708"/>
                  </a:lnTo>
                  <a:lnTo>
                    <a:pt x="3370461" y="159610"/>
                  </a:lnTo>
                  <a:lnTo>
                    <a:pt x="3629727" y="199513"/>
                  </a:lnTo>
                  <a:lnTo>
                    <a:pt x="3888994" y="119708"/>
                  </a:lnTo>
                  <a:lnTo>
                    <a:pt x="4148260" y="239416"/>
                  </a:lnTo>
                  <a:lnTo>
                    <a:pt x="4407526" y="199513"/>
                  </a:lnTo>
                  <a:lnTo>
                    <a:pt x="4666792" y="199513"/>
                  </a:lnTo>
                  <a:lnTo>
                    <a:pt x="4926059" y="199513"/>
                  </a:lnTo>
                  <a:lnTo>
                    <a:pt x="5185325" y="319221"/>
                  </a:lnTo>
                  <a:lnTo>
                    <a:pt x="5444591" y="319221"/>
                  </a:lnTo>
                  <a:lnTo>
                    <a:pt x="5703857" y="279319"/>
                  </a:lnTo>
                  <a:lnTo>
                    <a:pt x="5963124" y="399027"/>
                  </a:lnTo>
                  <a:lnTo>
                    <a:pt x="6222390" y="399027"/>
                  </a:lnTo>
                  <a:lnTo>
                    <a:pt x="6481656" y="43892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7191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437" y="1274695"/>
              <a:ext cx="249504" cy="234264"/>
            </a:xfrm>
            <a:custGeom>
              <a:avLst/>
              <a:pathLst>
                <a:path w="249504" h="234264">
                  <a:moveTo>
                    <a:pt x="249504" y="0"/>
                  </a:moveTo>
                  <a:lnTo>
                    <a:pt x="0" y="234264"/>
                  </a:lnTo>
                </a:path>
              </a:pathLst>
            </a:custGeom>
          </p:spPr>
          <p:txBody>
            <a:bodyPr/>
            <a:lstStyle/>
            <a:p/>
          </p:txBody>
        </p:sp>
        <p:sp>
          <p:nvSpPr>
            <p:cNvPr id="42" name="pl42"/>
            <p:cNvSpPr/>
            <p:nvPr/>
          </p:nvSpPr>
          <p:spPr>
            <a:xfrm>
              <a:off x="7934770" y="1549250"/>
              <a:ext cx="245172" cy="121501"/>
            </a:xfrm>
            <a:custGeom>
              <a:avLst/>
              <a:pathLst>
                <a:path w="245172" h="121501">
                  <a:moveTo>
                    <a:pt x="245172" y="0"/>
                  </a:moveTo>
                  <a:lnTo>
                    <a:pt x="0" y="121501"/>
                  </a:lnTo>
                </a:path>
              </a:pathLst>
            </a:custGeom>
          </p:spPr>
          <p:txBody>
            <a:bodyPr/>
            <a:lstStyle/>
            <a:p/>
          </p:txBody>
        </p:sp>
        <p:sp>
          <p:nvSpPr>
            <p:cNvPr id="43" name="pl43"/>
            <p:cNvSpPr/>
            <p:nvPr/>
          </p:nvSpPr>
          <p:spPr>
            <a:xfrm>
              <a:off x="7935917" y="1683846"/>
              <a:ext cx="244025" cy="97808"/>
            </a:xfrm>
            <a:custGeom>
              <a:avLst/>
              <a:pathLst>
                <a:path w="244025" h="97808">
                  <a:moveTo>
                    <a:pt x="244025" y="97808"/>
                  </a:moveTo>
                  <a:lnTo>
                    <a:pt x="0" y="0"/>
                  </a:lnTo>
                </a:path>
              </a:pathLst>
            </a:custGeom>
          </p:spPr>
          <p:txBody>
            <a:bodyPr/>
            <a:lstStyle/>
            <a:p/>
          </p:txBody>
        </p:sp>
        <p:sp>
          <p:nvSpPr>
            <p:cNvPr id="44" name="pl44"/>
            <p:cNvSpPr/>
            <p:nvPr/>
          </p:nvSpPr>
          <p:spPr>
            <a:xfrm>
              <a:off x="7929098" y="1767150"/>
              <a:ext cx="250844" cy="286160"/>
            </a:xfrm>
            <a:custGeom>
              <a:avLst/>
              <a:pathLst>
                <a:path w="250844" h="286160">
                  <a:moveTo>
                    <a:pt x="250844" y="286160"/>
                  </a:moveTo>
                  <a:lnTo>
                    <a:pt x="0" y="0"/>
                  </a:lnTo>
                </a:path>
              </a:pathLst>
            </a:custGeom>
          </p:spPr>
          <p:txBody>
            <a:bodyPr/>
            <a:lstStyle/>
            <a:p/>
          </p:txBody>
        </p:sp>
        <p:sp>
          <p:nvSpPr>
            <p:cNvPr id="45" name="pg45"/>
            <p:cNvSpPr/>
            <p:nvPr/>
          </p:nvSpPr>
          <p:spPr>
            <a:xfrm>
              <a:off x="8111362" y="116150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120234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94%</a:t>
              </a:r>
            </a:p>
          </p:txBody>
        </p:sp>
        <p:sp>
          <p:nvSpPr>
            <p:cNvPr id="47" name="pg47"/>
            <p:cNvSpPr/>
            <p:nvPr/>
          </p:nvSpPr>
          <p:spPr>
            <a:xfrm>
              <a:off x="8111362" y="143663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147747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90%</a:t>
              </a:r>
            </a:p>
          </p:txBody>
        </p:sp>
        <p:sp>
          <p:nvSpPr>
            <p:cNvPr id="49" name="pg49"/>
            <p:cNvSpPr/>
            <p:nvPr/>
          </p:nvSpPr>
          <p:spPr>
            <a:xfrm>
              <a:off x="8111362" y="170944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75028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90%</a:t>
              </a:r>
            </a:p>
          </p:txBody>
        </p:sp>
        <p:sp>
          <p:nvSpPr>
            <p:cNvPr id="51" name="pg51"/>
            <p:cNvSpPr/>
            <p:nvPr/>
          </p:nvSpPr>
          <p:spPr>
            <a:xfrm>
              <a:off x="8111362" y="198288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02372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221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Slovenia,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94%.
DTP3 coverage - a marker of how well countries are delivering immunization services to children - achieved the 90% target.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0 vaccines increased coverage, 2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rc7"/>
            <p:cNvSpPr/>
            <p:nvPr/>
          </p:nvSpPr>
          <p:spPr>
            <a:xfrm>
              <a:off x="343909" y="4846609"/>
              <a:ext cx="1585983" cy="105907"/>
            </a:xfrm>
            <a:prstGeom prst="rect">
              <a:avLst/>
            </a:prstGeom>
            <a:solidFill>
              <a:srgbClr val="D9D9D9">
                <a:alpha val="60000"/>
              </a:srgbClr>
            </a:solidFill>
          </p:spPr>
          <p:txBody>
            <a:bodyPr/>
            <a:lstStyle/>
            <a:p/>
          </p:txBody>
        </p:sp>
        <p:sp>
          <p:nvSpPr>
            <p:cNvPr id="8" name="pl8"/>
            <p:cNvSpPr/>
            <p:nvPr/>
          </p:nvSpPr>
          <p:spPr>
            <a:xfrm>
              <a:off x="173521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 name="tx9"/>
            <p:cNvSpPr/>
            <p:nvPr/>
          </p:nvSpPr>
          <p:spPr>
            <a:xfrm>
              <a:off x="93836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0" name="pt10"/>
            <p:cNvSpPr/>
            <p:nvPr/>
          </p:nvSpPr>
          <p:spPr>
            <a:xfrm>
              <a:off x="135619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 name="pt11"/>
            <p:cNvSpPr/>
            <p:nvPr/>
          </p:nvSpPr>
          <p:spPr>
            <a:xfrm>
              <a:off x="1456893"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 name="pt12"/>
            <p:cNvSpPr/>
            <p:nvPr/>
          </p:nvSpPr>
          <p:spPr>
            <a:xfrm>
              <a:off x="1490459"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 name="pt13"/>
            <p:cNvSpPr/>
            <p:nvPr/>
          </p:nvSpPr>
          <p:spPr>
            <a:xfrm>
              <a:off x="1490459"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 name="pt14"/>
            <p:cNvSpPr/>
            <p:nvPr/>
          </p:nvSpPr>
          <p:spPr>
            <a:xfrm>
              <a:off x="1490459"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524025"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55759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55759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5759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5759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57591"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58288"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658288"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91854"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25420"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25420"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25420"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25420"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25420"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25420"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25420"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58986"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58986"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58986"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58986"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5898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5898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75898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75898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79255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79255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79255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79255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79255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79255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79255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79255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79255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79255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79255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79255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tx51"/>
            <p:cNvSpPr/>
            <p:nvPr/>
          </p:nvSpPr>
          <p:spPr>
            <a:xfrm>
              <a:off x="1077116"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2" name="tx52"/>
            <p:cNvSpPr/>
            <p:nvPr/>
          </p:nvSpPr>
          <p:spPr>
            <a:xfrm>
              <a:off x="1155766"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3" name="tx53"/>
            <p:cNvSpPr/>
            <p:nvPr/>
          </p:nvSpPr>
          <p:spPr>
            <a:xfrm>
              <a:off x="1242278"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4" name="tx54"/>
            <p:cNvSpPr/>
            <p:nvPr/>
          </p:nvSpPr>
          <p:spPr>
            <a:xfrm>
              <a:off x="1206954"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5" name="tx55"/>
            <p:cNvSpPr/>
            <p:nvPr/>
          </p:nvSpPr>
          <p:spPr>
            <a:xfrm>
              <a:off x="1202529"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6" name="tx56"/>
            <p:cNvSpPr/>
            <p:nvPr/>
          </p:nvSpPr>
          <p:spPr>
            <a:xfrm>
              <a:off x="1249370"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7" name="tx57"/>
            <p:cNvSpPr/>
            <p:nvPr/>
          </p:nvSpPr>
          <p:spPr>
            <a:xfrm>
              <a:off x="1269661"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8" name="tx58"/>
            <p:cNvSpPr/>
            <p:nvPr/>
          </p:nvSpPr>
          <p:spPr>
            <a:xfrm>
              <a:off x="1265274"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9" name="tx59"/>
            <p:cNvSpPr/>
            <p:nvPr/>
          </p:nvSpPr>
          <p:spPr>
            <a:xfrm>
              <a:off x="1282936"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 name="tx60"/>
            <p:cNvSpPr/>
            <p:nvPr/>
          </p:nvSpPr>
          <p:spPr>
            <a:xfrm>
              <a:off x="1282936"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1" name="tx61"/>
            <p:cNvSpPr/>
            <p:nvPr/>
          </p:nvSpPr>
          <p:spPr>
            <a:xfrm>
              <a:off x="1260849"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2" name="tx62"/>
            <p:cNvSpPr/>
            <p:nvPr/>
          </p:nvSpPr>
          <p:spPr>
            <a:xfrm>
              <a:off x="1374822"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3" name="tx63"/>
            <p:cNvSpPr/>
            <p:nvPr/>
          </p:nvSpPr>
          <p:spPr>
            <a:xfrm>
              <a:off x="1410145"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4" name="tx64"/>
            <p:cNvSpPr/>
            <p:nvPr/>
          </p:nvSpPr>
          <p:spPr>
            <a:xfrm>
              <a:off x="1408310"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5" name="tx65"/>
            <p:cNvSpPr/>
            <p:nvPr/>
          </p:nvSpPr>
          <p:spPr>
            <a:xfrm>
              <a:off x="1441954"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6" name="tx66"/>
            <p:cNvSpPr/>
            <p:nvPr/>
          </p:nvSpPr>
          <p:spPr>
            <a:xfrm>
              <a:off x="143310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7" name="tx67"/>
            <p:cNvSpPr/>
            <p:nvPr/>
          </p:nvSpPr>
          <p:spPr>
            <a:xfrm>
              <a:off x="143310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8" name="tx68"/>
            <p:cNvSpPr/>
            <p:nvPr/>
          </p:nvSpPr>
          <p:spPr>
            <a:xfrm>
              <a:off x="142429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 name="tx69"/>
            <p:cNvSpPr/>
            <p:nvPr/>
          </p:nvSpPr>
          <p:spPr>
            <a:xfrm>
              <a:off x="143310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0" name="tx70"/>
            <p:cNvSpPr/>
            <p:nvPr/>
          </p:nvSpPr>
          <p:spPr>
            <a:xfrm>
              <a:off x="141986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1" name="tx71"/>
            <p:cNvSpPr/>
            <p:nvPr/>
          </p:nvSpPr>
          <p:spPr>
            <a:xfrm>
              <a:off x="143310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2" name="tx72"/>
            <p:cNvSpPr/>
            <p:nvPr/>
          </p:nvSpPr>
          <p:spPr>
            <a:xfrm>
              <a:off x="1466669"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3" name="tx73"/>
            <p:cNvSpPr/>
            <p:nvPr/>
          </p:nvSpPr>
          <p:spPr>
            <a:xfrm>
              <a:off x="1484253"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4" name="tx74"/>
            <p:cNvSpPr/>
            <p:nvPr/>
          </p:nvSpPr>
          <p:spPr>
            <a:xfrm>
              <a:off x="1506457"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5" name="tx75"/>
            <p:cNvSpPr/>
            <p:nvPr/>
          </p:nvSpPr>
          <p:spPr>
            <a:xfrm>
              <a:off x="1515190"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6" name="tx76"/>
            <p:cNvSpPr/>
            <p:nvPr/>
          </p:nvSpPr>
          <p:spPr>
            <a:xfrm>
              <a:off x="1462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7" name="tx77"/>
            <p:cNvSpPr/>
            <p:nvPr/>
          </p:nvSpPr>
          <p:spPr>
            <a:xfrm>
              <a:off x="1466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78" name="tx78"/>
            <p:cNvSpPr/>
            <p:nvPr/>
          </p:nvSpPr>
          <p:spPr>
            <a:xfrm>
              <a:off x="1475442"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79" name="tx79"/>
            <p:cNvSpPr/>
            <p:nvPr/>
          </p:nvSpPr>
          <p:spPr>
            <a:xfrm>
              <a:off x="1471056"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0" name="tx80"/>
            <p:cNvSpPr/>
            <p:nvPr/>
          </p:nvSpPr>
          <p:spPr>
            <a:xfrm>
              <a:off x="1504621"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1" name="tx81"/>
            <p:cNvSpPr/>
            <p:nvPr/>
          </p:nvSpPr>
          <p:spPr>
            <a:xfrm>
              <a:off x="1509085"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2" name="tx82"/>
            <p:cNvSpPr/>
            <p:nvPr/>
          </p:nvSpPr>
          <p:spPr>
            <a:xfrm>
              <a:off x="1495849"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3" name="tx83"/>
            <p:cNvSpPr/>
            <p:nvPr/>
          </p:nvSpPr>
          <p:spPr>
            <a:xfrm>
              <a:off x="1535558"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4" name="tx84"/>
            <p:cNvSpPr/>
            <p:nvPr/>
          </p:nvSpPr>
          <p:spPr>
            <a:xfrm>
              <a:off x="1517819"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5" name="tx85"/>
            <p:cNvSpPr/>
            <p:nvPr/>
          </p:nvSpPr>
          <p:spPr>
            <a:xfrm>
              <a:off x="1513433"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6" name="tx86"/>
            <p:cNvSpPr/>
            <p:nvPr/>
          </p:nvSpPr>
          <p:spPr>
            <a:xfrm>
              <a:off x="1509085"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7" name="tx87"/>
            <p:cNvSpPr/>
            <p:nvPr/>
          </p:nvSpPr>
          <p:spPr>
            <a:xfrm>
              <a:off x="1482612"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88" name="tx88"/>
            <p:cNvSpPr/>
            <p:nvPr/>
          </p:nvSpPr>
          <p:spPr>
            <a:xfrm>
              <a:off x="1491424"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89" name="tx89"/>
            <p:cNvSpPr/>
            <p:nvPr/>
          </p:nvSpPr>
          <p:spPr>
            <a:xfrm>
              <a:off x="1509008"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0" name="tx90"/>
            <p:cNvSpPr/>
            <p:nvPr/>
          </p:nvSpPr>
          <p:spPr>
            <a:xfrm>
              <a:off x="1509085"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1" name="tx91"/>
            <p:cNvSpPr/>
            <p:nvPr/>
          </p:nvSpPr>
          <p:spPr>
            <a:xfrm>
              <a:off x="1504621"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2" name="rc92"/>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93" name="pl93"/>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rc96"/>
            <p:cNvSpPr/>
            <p:nvPr/>
          </p:nvSpPr>
          <p:spPr>
            <a:xfrm>
              <a:off x="1999482" y="4317072"/>
              <a:ext cx="1585983" cy="105907"/>
            </a:xfrm>
            <a:prstGeom prst="rect">
              <a:avLst/>
            </a:prstGeom>
            <a:solidFill>
              <a:srgbClr val="D9D9D9">
                <a:alpha val="60000"/>
              </a:srgbClr>
            </a:solidFill>
          </p:spPr>
          <p:txBody>
            <a:bodyPr/>
            <a:lstStyle/>
            <a:p/>
          </p:txBody>
        </p:sp>
        <p:sp>
          <p:nvSpPr>
            <p:cNvPr id="97" name="pl97"/>
            <p:cNvSpPr/>
            <p:nvPr/>
          </p:nvSpPr>
          <p:spPr>
            <a:xfrm>
              <a:off x="332365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8" name="tx98"/>
            <p:cNvSpPr/>
            <p:nvPr/>
          </p:nvSpPr>
          <p:spPr>
            <a:xfrm>
              <a:off x="252680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99" name="pt99"/>
            <p:cNvSpPr/>
            <p:nvPr/>
          </p:nvSpPr>
          <p:spPr>
            <a:xfrm>
              <a:off x="2978203"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07890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078901"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078901"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112466"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112466"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146032"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146032"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7" name="pt107"/>
            <p:cNvSpPr/>
            <p:nvPr/>
          </p:nvSpPr>
          <p:spPr>
            <a:xfrm>
              <a:off x="3146032"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146032"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179598"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213164"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3213164"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3213164"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3213164"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32467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3280295"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3280295"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3313861"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313861"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3138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347427"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347427"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347427"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347427"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347427"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380993"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380993"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380993"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380993"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414559"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414559"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414559"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414559"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414559"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44812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44812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44812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44812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44812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44812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tx140"/>
            <p:cNvSpPr/>
            <p:nvPr/>
          </p:nvSpPr>
          <p:spPr>
            <a:xfrm>
              <a:off x="26991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1" name="tx141"/>
            <p:cNvSpPr/>
            <p:nvPr/>
          </p:nvSpPr>
          <p:spPr>
            <a:xfrm>
              <a:off x="2795434"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2" name="tx142"/>
            <p:cNvSpPr/>
            <p:nvPr/>
          </p:nvSpPr>
          <p:spPr>
            <a:xfrm>
              <a:off x="2804246"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3" name="tx143"/>
            <p:cNvSpPr/>
            <p:nvPr/>
          </p:nvSpPr>
          <p:spPr>
            <a:xfrm>
              <a:off x="2777773"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4" name="tx144"/>
            <p:cNvSpPr/>
            <p:nvPr/>
          </p:nvSpPr>
          <p:spPr>
            <a:xfrm>
              <a:off x="2820150"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5" name="tx145"/>
            <p:cNvSpPr/>
            <p:nvPr/>
          </p:nvSpPr>
          <p:spPr>
            <a:xfrm>
              <a:off x="283781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46" name="tx146"/>
            <p:cNvSpPr/>
            <p:nvPr/>
          </p:nvSpPr>
          <p:spPr>
            <a:xfrm>
              <a:off x="2902237"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47" name="tx147"/>
            <p:cNvSpPr/>
            <p:nvPr/>
          </p:nvSpPr>
          <p:spPr>
            <a:xfrm>
              <a:off x="2897851"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48" name="tx148"/>
            <p:cNvSpPr/>
            <p:nvPr/>
          </p:nvSpPr>
          <p:spPr>
            <a:xfrm>
              <a:off x="2862527"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49" name="tx149"/>
            <p:cNvSpPr/>
            <p:nvPr/>
          </p:nvSpPr>
          <p:spPr>
            <a:xfrm>
              <a:off x="2858102"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0" name="tx150"/>
            <p:cNvSpPr/>
            <p:nvPr/>
          </p:nvSpPr>
          <p:spPr>
            <a:xfrm>
              <a:off x="290494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1" name="tx151"/>
            <p:cNvSpPr/>
            <p:nvPr/>
          </p:nvSpPr>
          <p:spPr>
            <a:xfrm>
              <a:off x="2925234"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2" name="tx152"/>
            <p:cNvSpPr/>
            <p:nvPr/>
          </p:nvSpPr>
          <p:spPr>
            <a:xfrm>
              <a:off x="2920847"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3" name="tx153"/>
            <p:cNvSpPr/>
            <p:nvPr/>
          </p:nvSpPr>
          <p:spPr>
            <a:xfrm>
              <a:off x="2960635"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4" name="tx154"/>
            <p:cNvSpPr/>
            <p:nvPr/>
          </p:nvSpPr>
          <p:spPr>
            <a:xfrm>
              <a:off x="2916422"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5" name="tx155"/>
            <p:cNvSpPr/>
            <p:nvPr/>
          </p:nvSpPr>
          <p:spPr>
            <a:xfrm>
              <a:off x="2963186"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56" name="tx156"/>
            <p:cNvSpPr/>
            <p:nvPr/>
          </p:nvSpPr>
          <p:spPr>
            <a:xfrm>
              <a:off x="2996752"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57" name="tx157"/>
            <p:cNvSpPr/>
            <p:nvPr/>
          </p:nvSpPr>
          <p:spPr>
            <a:xfrm>
              <a:off x="2992365"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58" name="tx158"/>
            <p:cNvSpPr/>
            <p:nvPr/>
          </p:nvSpPr>
          <p:spPr>
            <a:xfrm>
              <a:off x="3065718"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59" name="tx159"/>
            <p:cNvSpPr/>
            <p:nvPr/>
          </p:nvSpPr>
          <p:spPr>
            <a:xfrm>
              <a:off x="3008308"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0" name="tx160"/>
            <p:cNvSpPr/>
            <p:nvPr/>
          </p:nvSpPr>
          <p:spPr>
            <a:xfrm>
              <a:off x="3021545"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1" name="tx161"/>
            <p:cNvSpPr/>
            <p:nvPr/>
          </p:nvSpPr>
          <p:spPr>
            <a:xfrm>
              <a:off x="3055111"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2" name="tx162"/>
            <p:cNvSpPr/>
            <p:nvPr/>
          </p:nvSpPr>
          <p:spPr>
            <a:xfrm>
              <a:off x="3063961"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3" name="tx163"/>
            <p:cNvSpPr/>
            <p:nvPr/>
          </p:nvSpPr>
          <p:spPr>
            <a:xfrm>
              <a:off x="3046299"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4" name="tx164"/>
            <p:cNvSpPr/>
            <p:nvPr/>
          </p:nvSpPr>
          <p:spPr>
            <a:xfrm>
              <a:off x="3046299"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5" name="tx165"/>
            <p:cNvSpPr/>
            <p:nvPr/>
          </p:nvSpPr>
          <p:spPr>
            <a:xfrm>
              <a:off x="3063883"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66" name="tx166"/>
            <p:cNvSpPr/>
            <p:nvPr/>
          </p:nvSpPr>
          <p:spPr>
            <a:xfrm>
              <a:off x="3097527"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67" name="tx167"/>
            <p:cNvSpPr/>
            <p:nvPr/>
          </p:nvSpPr>
          <p:spPr>
            <a:xfrm>
              <a:off x="3084251"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68" name="tx168"/>
            <p:cNvSpPr/>
            <p:nvPr/>
          </p:nvSpPr>
          <p:spPr>
            <a:xfrm>
              <a:off x="3088676"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69" name="tx169"/>
            <p:cNvSpPr/>
            <p:nvPr/>
          </p:nvSpPr>
          <p:spPr>
            <a:xfrm>
              <a:off x="3088638"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0" name="tx170"/>
            <p:cNvSpPr/>
            <p:nvPr/>
          </p:nvSpPr>
          <p:spPr>
            <a:xfrm>
              <a:off x="31222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1" name="tx171"/>
            <p:cNvSpPr/>
            <p:nvPr/>
          </p:nvSpPr>
          <p:spPr>
            <a:xfrm>
              <a:off x="31398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2" name="tx172"/>
            <p:cNvSpPr/>
            <p:nvPr/>
          </p:nvSpPr>
          <p:spPr>
            <a:xfrm>
              <a:off x="31266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3" name="tx173"/>
            <p:cNvSpPr/>
            <p:nvPr/>
          </p:nvSpPr>
          <p:spPr>
            <a:xfrm>
              <a:off x="31575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4" name="tx174"/>
            <p:cNvSpPr/>
            <p:nvPr/>
          </p:nvSpPr>
          <p:spPr>
            <a:xfrm>
              <a:off x="31266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5" name="tx175"/>
            <p:cNvSpPr/>
            <p:nvPr/>
          </p:nvSpPr>
          <p:spPr>
            <a:xfrm>
              <a:off x="315142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76" name="tx176"/>
            <p:cNvSpPr/>
            <p:nvPr/>
          </p:nvSpPr>
          <p:spPr>
            <a:xfrm>
              <a:off x="317339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77" name="tx177"/>
            <p:cNvSpPr/>
            <p:nvPr/>
          </p:nvSpPr>
          <p:spPr>
            <a:xfrm>
              <a:off x="316900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78" name="tx178"/>
            <p:cNvSpPr/>
            <p:nvPr/>
          </p:nvSpPr>
          <p:spPr>
            <a:xfrm>
              <a:off x="316465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79" name="tx179"/>
            <p:cNvSpPr/>
            <p:nvPr/>
          </p:nvSpPr>
          <p:spPr>
            <a:xfrm>
              <a:off x="313818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0" name="tx180"/>
            <p:cNvSpPr/>
            <p:nvPr/>
          </p:nvSpPr>
          <p:spPr>
            <a:xfrm>
              <a:off x="316465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1" name="rc181"/>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82" name="pl182"/>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5" name="rc185"/>
            <p:cNvSpPr/>
            <p:nvPr/>
          </p:nvSpPr>
          <p:spPr>
            <a:xfrm>
              <a:off x="3655055" y="4952516"/>
              <a:ext cx="1585983" cy="105907"/>
            </a:xfrm>
            <a:prstGeom prst="rect">
              <a:avLst/>
            </a:prstGeom>
            <a:solidFill>
              <a:srgbClr val="D9D9D9">
                <a:alpha val="60000"/>
              </a:srgbClr>
            </a:solidFill>
          </p:spPr>
          <p:txBody>
            <a:bodyPr/>
            <a:lstStyle/>
            <a:p/>
          </p:txBody>
        </p:sp>
        <p:sp>
          <p:nvSpPr>
            <p:cNvPr id="186" name="pl186"/>
            <p:cNvSpPr/>
            <p:nvPr/>
          </p:nvSpPr>
          <p:spPr>
            <a:xfrm>
              <a:off x="507992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87" name="tx187"/>
            <p:cNvSpPr/>
            <p:nvPr/>
          </p:nvSpPr>
          <p:spPr>
            <a:xfrm>
              <a:off x="428307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88" name="pt188"/>
            <p:cNvSpPr/>
            <p:nvPr/>
          </p:nvSpPr>
          <p:spPr>
            <a:xfrm>
              <a:off x="466734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9" name="pt189"/>
            <p:cNvSpPr/>
            <p:nvPr/>
          </p:nvSpPr>
          <p:spPr>
            <a:xfrm>
              <a:off x="4768039"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0" name="pt190"/>
            <p:cNvSpPr/>
            <p:nvPr/>
          </p:nvSpPr>
          <p:spPr>
            <a:xfrm>
              <a:off x="4801605"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1" name="pt191"/>
            <p:cNvSpPr/>
            <p:nvPr/>
          </p:nvSpPr>
          <p:spPr>
            <a:xfrm>
              <a:off x="4801605"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2" name="pt192"/>
            <p:cNvSpPr/>
            <p:nvPr/>
          </p:nvSpPr>
          <p:spPr>
            <a:xfrm>
              <a:off x="4868737"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3" name="pt193"/>
            <p:cNvSpPr/>
            <p:nvPr/>
          </p:nvSpPr>
          <p:spPr>
            <a:xfrm>
              <a:off x="486873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4" name="pt194"/>
            <p:cNvSpPr/>
            <p:nvPr/>
          </p:nvSpPr>
          <p:spPr>
            <a:xfrm>
              <a:off x="4868737"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5" name="pt195"/>
            <p:cNvSpPr/>
            <p:nvPr/>
          </p:nvSpPr>
          <p:spPr>
            <a:xfrm>
              <a:off x="4868737"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6" name="pt196"/>
            <p:cNvSpPr/>
            <p:nvPr/>
          </p:nvSpPr>
          <p:spPr>
            <a:xfrm>
              <a:off x="49023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9023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969434"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9" name="pt199"/>
            <p:cNvSpPr/>
            <p:nvPr/>
          </p:nvSpPr>
          <p:spPr>
            <a:xfrm>
              <a:off x="4969434"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0" name="pt200"/>
            <p:cNvSpPr/>
            <p:nvPr/>
          </p:nvSpPr>
          <p:spPr>
            <a:xfrm>
              <a:off x="5003000"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1" name="pt201"/>
            <p:cNvSpPr/>
            <p:nvPr/>
          </p:nvSpPr>
          <p:spPr>
            <a:xfrm>
              <a:off x="5036566"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2" name="pt202"/>
            <p:cNvSpPr/>
            <p:nvPr/>
          </p:nvSpPr>
          <p:spPr>
            <a:xfrm>
              <a:off x="5036566"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pt203"/>
            <p:cNvSpPr/>
            <p:nvPr/>
          </p:nvSpPr>
          <p:spPr>
            <a:xfrm>
              <a:off x="5036566"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4" name="pt204"/>
            <p:cNvSpPr/>
            <p:nvPr/>
          </p:nvSpPr>
          <p:spPr>
            <a:xfrm>
              <a:off x="5036566"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5036566"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503656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503656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5070132"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5070132"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070132"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070132"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070132"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070132"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07013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507013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510369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510369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510369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510369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510369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510369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510369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5103697"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5103697"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510369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510369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510369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510369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tx229"/>
            <p:cNvSpPr/>
            <p:nvPr/>
          </p:nvSpPr>
          <p:spPr>
            <a:xfrm>
              <a:off x="4388262"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0" name="tx230"/>
            <p:cNvSpPr/>
            <p:nvPr/>
          </p:nvSpPr>
          <p:spPr>
            <a:xfrm>
              <a:off x="4466912"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1" name="tx231"/>
            <p:cNvSpPr/>
            <p:nvPr/>
          </p:nvSpPr>
          <p:spPr>
            <a:xfrm>
              <a:off x="4518100"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2" name="tx232"/>
            <p:cNvSpPr/>
            <p:nvPr/>
          </p:nvSpPr>
          <p:spPr>
            <a:xfrm>
              <a:off x="4513675"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3" name="tx233"/>
            <p:cNvSpPr/>
            <p:nvPr/>
          </p:nvSpPr>
          <p:spPr>
            <a:xfrm>
              <a:off x="4576420"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34" name="tx234"/>
            <p:cNvSpPr/>
            <p:nvPr/>
          </p:nvSpPr>
          <p:spPr>
            <a:xfrm>
              <a:off x="459408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35" name="tx235"/>
            <p:cNvSpPr/>
            <p:nvPr/>
          </p:nvSpPr>
          <p:spPr>
            <a:xfrm>
              <a:off x="459408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36" name="tx236"/>
            <p:cNvSpPr/>
            <p:nvPr/>
          </p:nvSpPr>
          <p:spPr>
            <a:xfrm>
              <a:off x="4571995"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37" name="tx237"/>
            <p:cNvSpPr/>
            <p:nvPr/>
          </p:nvSpPr>
          <p:spPr>
            <a:xfrm>
              <a:off x="4614373"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38" name="tx238"/>
            <p:cNvSpPr/>
            <p:nvPr/>
          </p:nvSpPr>
          <p:spPr>
            <a:xfrm>
              <a:off x="4654121"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39" name="tx239"/>
            <p:cNvSpPr/>
            <p:nvPr/>
          </p:nvSpPr>
          <p:spPr>
            <a:xfrm>
              <a:off x="4685968"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0" name="tx240"/>
            <p:cNvSpPr/>
            <p:nvPr/>
          </p:nvSpPr>
          <p:spPr>
            <a:xfrm>
              <a:off x="4721291"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1" name="tx241"/>
            <p:cNvSpPr/>
            <p:nvPr/>
          </p:nvSpPr>
          <p:spPr>
            <a:xfrm>
              <a:off x="4719456"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2" name="tx242"/>
            <p:cNvSpPr/>
            <p:nvPr/>
          </p:nvSpPr>
          <p:spPr>
            <a:xfrm>
              <a:off x="4753100"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3" name="tx243"/>
            <p:cNvSpPr/>
            <p:nvPr/>
          </p:nvSpPr>
          <p:spPr>
            <a:xfrm>
              <a:off x="4744249"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44" name="tx244"/>
            <p:cNvSpPr/>
            <p:nvPr/>
          </p:nvSpPr>
          <p:spPr>
            <a:xfrm>
              <a:off x="4744249"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45" name="tx245"/>
            <p:cNvSpPr/>
            <p:nvPr/>
          </p:nvSpPr>
          <p:spPr>
            <a:xfrm>
              <a:off x="4744249"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46" name="tx246"/>
            <p:cNvSpPr/>
            <p:nvPr/>
          </p:nvSpPr>
          <p:spPr>
            <a:xfrm>
              <a:off x="4731013"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47" name="tx247"/>
            <p:cNvSpPr/>
            <p:nvPr/>
          </p:nvSpPr>
          <p:spPr>
            <a:xfrm>
              <a:off x="4744249"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48" name="tx248"/>
            <p:cNvSpPr/>
            <p:nvPr/>
          </p:nvSpPr>
          <p:spPr>
            <a:xfrm>
              <a:off x="4748636"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49" name="tx249"/>
            <p:cNvSpPr/>
            <p:nvPr/>
          </p:nvSpPr>
          <p:spPr>
            <a:xfrm>
              <a:off x="4777815"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0" name="tx250"/>
            <p:cNvSpPr/>
            <p:nvPr/>
          </p:nvSpPr>
          <p:spPr>
            <a:xfrm>
              <a:off x="4817603"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1" name="tx251"/>
            <p:cNvSpPr/>
            <p:nvPr/>
          </p:nvSpPr>
          <p:spPr>
            <a:xfrm>
              <a:off x="4826336"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2" name="tx252"/>
            <p:cNvSpPr/>
            <p:nvPr/>
          </p:nvSpPr>
          <p:spPr>
            <a:xfrm>
              <a:off x="4795477"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3" name="tx253"/>
            <p:cNvSpPr/>
            <p:nvPr/>
          </p:nvSpPr>
          <p:spPr>
            <a:xfrm>
              <a:off x="4769004"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54" name="tx254"/>
            <p:cNvSpPr/>
            <p:nvPr/>
          </p:nvSpPr>
          <p:spPr>
            <a:xfrm>
              <a:off x="4773390"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55" name="tx255"/>
            <p:cNvSpPr/>
            <p:nvPr/>
          </p:nvSpPr>
          <p:spPr>
            <a:xfrm>
              <a:off x="4777776"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56" name="tx256"/>
            <p:cNvSpPr/>
            <p:nvPr/>
          </p:nvSpPr>
          <p:spPr>
            <a:xfrm>
              <a:off x="478658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57" name="tx257"/>
            <p:cNvSpPr/>
            <p:nvPr/>
          </p:nvSpPr>
          <p:spPr>
            <a:xfrm>
              <a:off x="4828965"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58" name="tx258"/>
            <p:cNvSpPr/>
            <p:nvPr/>
          </p:nvSpPr>
          <p:spPr>
            <a:xfrm>
              <a:off x="4815767"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59" name="tx259"/>
            <p:cNvSpPr/>
            <p:nvPr/>
          </p:nvSpPr>
          <p:spPr>
            <a:xfrm>
              <a:off x="4820231"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0" name="tx260"/>
            <p:cNvSpPr/>
            <p:nvPr/>
          </p:nvSpPr>
          <p:spPr>
            <a:xfrm>
              <a:off x="480699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1" name="tx261"/>
            <p:cNvSpPr/>
            <p:nvPr/>
          </p:nvSpPr>
          <p:spPr>
            <a:xfrm>
              <a:off x="4846704"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2" name="tx262"/>
            <p:cNvSpPr/>
            <p:nvPr/>
          </p:nvSpPr>
          <p:spPr>
            <a:xfrm>
              <a:off x="4828965"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3" name="tx263"/>
            <p:cNvSpPr/>
            <p:nvPr/>
          </p:nvSpPr>
          <p:spPr>
            <a:xfrm>
              <a:off x="482457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64" name="tx264"/>
            <p:cNvSpPr/>
            <p:nvPr/>
          </p:nvSpPr>
          <p:spPr>
            <a:xfrm>
              <a:off x="482023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65" name="tx265"/>
            <p:cNvSpPr/>
            <p:nvPr/>
          </p:nvSpPr>
          <p:spPr>
            <a:xfrm>
              <a:off x="4793758"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66" name="tx266"/>
            <p:cNvSpPr/>
            <p:nvPr/>
          </p:nvSpPr>
          <p:spPr>
            <a:xfrm>
              <a:off x="480257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67" name="tx267"/>
            <p:cNvSpPr/>
            <p:nvPr/>
          </p:nvSpPr>
          <p:spPr>
            <a:xfrm>
              <a:off x="482015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68" name="tx268"/>
            <p:cNvSpPr/>
            <p:nvPr/>
          </p:nvSpPr>
          <p:spPr>
            <a:xfrm>
              <a:off x="4820231"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69" name="tx269"/>
            <p:cNvSpPr/>
            <p:nvPr/>
          </p:nvSpPr>
          <p:spPr>
            <a:xfrm>
              <a:off x="4815767"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0" name="rc270"/>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271" name="pl271"/>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4" name="rc274"/>
            <p:cNvSpPr/>
            <p:nvPr/>
          </p:nvSpPr>
          <p:spPr>
            <a:xfrm>
              <a:off x="5310628" y="4211164"/>
              <a:ext cx="1585983" cy="105907"/>
            </a:xfrm>
            <a:prstGeom prst="rect">
              <a:avLst/>
            </a:prstGeom>
            <a:solidFill>
              <a:srgbClr val="D9D9D9">
                <a:alpha val="60000"/>
              </a:srgbClr>
            </a:solidFill>
          </p:spPr>
          <p:txBody>
            <a:bodyPr/>
            <a:lstStyle/>
            <a:p/>
          </p:txBody>
        </p:sp>
        <p:sp>
          <p:nvSpPr>
            <p:cNvPr id="275" name="pl275"/>
            <p:cNvSpPr/>
            <p:nvPr/>
          </p:nvSpPr>
          <p:spPr>
            <a:xfrm>
              <a:off x="66347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76" name="tx276"/>
            <p:cNvSpPr/>
            <p:nvPr/>
          </p:nvSpPr>
          <p:spPr>
            <a:xfrm>
              <a:off x="58379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77" name="pt277"/>
            <p:cNvSpPr/>
            <p:nvPr/>
          </p:nvSpPr>
          <p:spPr>
            <a:xfrm>
              <a:off x="628934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8" name="pt278"/>
            <p:cNvSpPr/>
            <p:nvPr/>
          </p:nvSpPr>
          <p:spPr>
            <a:xfrm>
              <a:off x="632291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9" name="pt279"/>
            <p:cNvSpPr/>
            <p:nvPr/>
          </p:nvSpPr>
          <p:spPr>
            <a:xfrm>
              <a:off x="639004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0" name="pt280"/>
            <p:cNvSpPr/>
            <p:nvPr/>
          </p:nvSpPr>
          <p:spPr>
            <a:xfrm>
              <a:off x="639004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639004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639004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6423612"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6457178"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5" name="pt285"/>
            <p:cNvSpPr/>
            <p:nvPr/>
          </p:nvSpPr>
          <p:spPr>
            <a:xfrm>
              <a:off x="6457178"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pt286"/>
            <p:cNvSpPr/>
            <p:nvPr/>
          </p:nvSpPr>
          <p:spPr>
            <a:xfrm>
              <a:off x="6457178"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7" name="pt287"/>
            <p:cNvSpPr/>
            <p:nvPr/>
          </p:nvSpPr>
          <p:spPr>
            <a:xfrm>
              <a:off x="6457178"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8" name="pt288"/>
            <p:cNvSpPr/>
            <p:nvPr/>
          </p:nvSpPr>
          <p:spPr>
            <a:xfrm>
              <a:off x="6524310"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9" name="pt289"/>
            <p:cNvSpPr/>
            <p:nvPr/>
          </p:nvSpPr>
          <p:spPr>
            <a:xfrm>
              <a:off x="6524310"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0" name="pt290"/>
            <p:cNvSpPr/>
            <p:nvPr/>
          </p:nvSpPr>
          <p:spPr>
            <a:xfrm>
              <a:off x="6524310"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1" name="pt291"/>
            <p:cNvSpPr/>
            <p:nvPr/>
          </p:nvSpPr>
          <p:spPr>
            <a:xfrm>
              <a:off x="655787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2" name="pt292"/>
            <p:cNvSpPr/>
            <p:nvPr/>
          </p:nvSpPr>
          <p:spPr>
            <a:xfrm>
              <a:off x="655787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6625007"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4" name="pt294"/>
            <p:cNvSpPr/>
            <p:nvPr/>
          </p:nvSpPr>
          <p:spPr>
            <a:xfrm>
              <a:off x="6625007"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5" name="pt295"/>
            <p:cNvSpPr/>
            <p:nvPr/>
          </p:nvSpPr>
          <p:spPr>
            <a:xfrm>
              <a:off x="6625007"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6" name="pt296"/>
            <p:cNvSpPr/>
            <p:nvPr/>
          </p:nvSpPr>
          <p:spPr>
            <a:xfrm>
              <a:off x="6625007"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7" name="pt297"/>
            <p:cNvSpPr/>
            <p:nvPr/>
          </p:nvSpPr>
          <p:spPr>
            <a:xfrm>
              <a:off x="6658573"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8" name="pt298"/>
            <p:cNvSpPr/>
            <p:nvPr/>
          </p:nvSpPr>
          <p:spPr>
            <a:xfrm>
              <a:off x="6658573"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9" name="pt299"/>
            <p:cNvSpPr/>
            <p:nvPr/>
          </p:nvSpPr>
          <p:spPr>
            <a:xfrm>
              <a:off x="6658573"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0" name="pt300"/>
            <p:cNvSpPr/>
            <p:nvPr/>
          </p:nvSpPr>
          <p:spPr>
            <a:xfrm>
              <a:off x="6658573"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1" name="pt301"/>
            <p:cNvSpPr/>
            <p:nvPr/>
          </p:nvSpPr>
          <p:spPr>
            <a:xfrm>
              <a:off x="669213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669213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6692139"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6692139"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6725705"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6725705"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672570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672570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672570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672570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672570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675927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675927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675927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675927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675927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675927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tx318"/>
            <p:cNvSpPr/>
            <p:nvPr/>
          </p:nvSpPr>
          <p:spPr>
            <a:xfrm>
              <a:off x="601026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19" name="tx319"/>
            <p:cNvSpPr/>
            <p:nvPr/>
          </p:nvSpPr>
          <p:spPr>
            <a:xfrm>
              <a:off x="6039371"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0" name="tx320"/>
            <p:cNvSpPr/>
            <p:nvPr/>
          </p:nvSpPr>
          <p:spPr>
            <a:xfrm>
              <a:off x="6106580"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1" name="tx321"/>
            <p:cNvSpPr/>
            <p:nvPr/>
          </p:nvSpPr>
          <p:spPr>
            <a:xfrm>
              <a:off x="6097730"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22" name="tx322"/>
            <p:cNvSpPr/>
            <p:nvPr/>
          </p:nvSpPr>
          <p:spPr>
            <a:xfrm>
              <a:off x="6115392"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23" name="tx323"/>
            <p:cNvSpPr/>
            <p:nvPr/>
          </p:nvSpPr>
          <p:spPr>
            <a:xfrm>
              <a:off x="6088919"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24" name="tx324"/>
            <p:cNvSpPr/>
            <p:nvPr/>
          </p:nvSpPr>
          <p:spPr>
            <a:xfrm>
              <a:off x="6148958"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25" name="tx325"/>
            <p:cNvSpPr/>
            <p:nvPr/>
          </p:nvSpPr>
          <p:spPr>
            <a:xfrm>
              <a:off x="6213383"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26" name="tx326"/>
            <p:cNvSpPr/>
            <p:nvPr/>
          </p:nvSpPr>
          <p:spPr>
            <a:xfrm>
              <a:off x="6208997"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27" name="tx327"/>
            <p:cNvSpPr/>
            <p:nvPr/>
          </p:nvSpPr>
          <p:spPr>
            <a:xfrm>
              <a:off x="617367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28" name="tx328"/>
            <p:cNvSpPr/>
            <p:nvPr/>
          </p:nvSpPr>
          <p:spPr>
            <a:xfrm>
              <a:off x="6169248"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29" name="tx329"/>
            <p:cNvSpPr/>
            <p:nvPr/>
          </p:nvSpPr>
          <p:spPr>
            <a:xfrm>
              <a:off x="6231993"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0" name="tx330"/>
            <p:cNvSpPr/>
            <p:nvPr/>
          </p:nvSpPr>
          <p:spPr>
            <a:xfrm>
              <a:off x="6271781"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1" name="tx331"/>
            <p:cNvSpPr/>
            <p:nvPr/>
          </p:nvSpPr>
          <p:spPr>
            <a:xfrm>
              <a:off x="6227568"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32" name="tx332"/>
            <p:cNvSpPr/>
            <p:nvPr/>
          </p:nvSpPr>
          <p:spPr>
            <a:xfrm>
              <a:off x="626994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33" name="tx333"/>
            <p:cNvSpPr/>
            <p:nvPr/>
          </p:nvSpPr>
          <p:spPr>
            <a:xfrm>
              <a:off x="626994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34" name="tx334"/>
            <p:cNvSpPr/>
            <p:nvPr/>
          </p:nvSpPr>
          <p:spPr>
            <a:xfrm>
              <a:off x="6376864"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35" name="tx335"/>
            <p:cNvSpPr/>
            <p:nvPr/>
          </p:nvSpPr>
          <p:spPr>
            <a:xfrm>
              <a:off x="6323879"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36" name="tx336"/>
            <p:cNvSpPr/>
            <p:nvPr/>
          </p:nvSpPr>
          <p:spPr>
            <a:xfrm>
              <a:off x="6319454"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37" name="tx337"/>
            <p:cNvSpPr/>
            <p:nvPr/>
          </p:nvSpPr>
          <p:spPr>
            <a:xfrm>
              <a:off x="6332691"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38" name="tx338"/>
            <p:cNvSpPr/>
            <p:nvPr/>
          </p:nvSpPr>
          <p:spPr>
            <a:xfrm>
              <a:off x="6366257"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39" name="tx339"/>
            <p:cNvSpPr/>
            <p:nvPr/>
          </p:nvSpPr>
          <p:spPr>
            <a:xfrm>
              <a:off x="6375107"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0" name="tx340"/>
            <p:cNvSpPr/>
            <p:nvPr/>
          </p:nvSpPr>
          <p:spPr>
            <a:xfrm>
              <a:off x="6357445"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1" name="tx341"/>
            <p:cNvSpPr/>
            <p:nvPr/>
          </p:nvSpPr>
          <p:spPr>
            <a:xfrm>
              <a:off x="6375029"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42" name="tx342"/>
            <p:cNvSpPr/>
            <p:nvPr/>
          </p:nvSpPr>
          <p:spPr>
            <a:xfrm>
              <a:off x="6408673"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43" name="tx343"/>
            <p:cNvSpPr/>
            <p:nvPr/>
          </p:nvSpPr>
          <p:spPr>
            <a:xfrm>
              <a:off x="639539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44" name="tx344"/>
            <p:cNvSpPr/>
            <p:nvPr/>
          </p:nvSpPr>
          <p:spPr>
            <a:xfrm>
              <a:off x="639982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45" name="tx345"/>
            <p:cNvSpPr/>
            <p:nvPr/>
          </p:nvSpPr>
          <p:spPr>
            <a:xfrm>
              <a:off x="6399784"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46" name="tx346"/>
            <p:cNvSpPr/>
            <p:nvPr/>
          </p:nvSpPr>
          <p:spPr>
            <a:xfrm>
              <a:off x="6433388"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47" name="tx347"/>
            <p:cNvSpPr/>
            <p:nvPr/>
          </p:nvSpPr>
          <p:spPr>
            <a:xfrm>
              <a:off x="6450972"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48" name="tx348"/>
            <p:cNvSpPr/>
            <p:nvPr/>
          </p:nvSpPr>
          <p:spPr>
            <a:xfrm>
              <a:off x="6437775"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49" name="tx349"/>
            <p:cNvSpPr/>
            <p:nvPr/>
          </p:nvSpPr>
          <p:spPr>
            <a:xfrm>
              <a:off x="6468712"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0" name="tx350"/>
            <p:cNvSpPr/>
            <p:nvPr/>
          </p:nvSpPr>
          <p:spPr>
            <a:xfrm>
              <a:off x="6451050"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1" name="tx351"/>
            <p:cNvSpPr/>
            <p:nvPr/>
          </p:nvSpPr>
          <p:spPr>
            <a:xfrm>
              <a:off x="6437775"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52" name="tx352"/>
            <p:cNvSpPr/>
            <p:nvPr/>
          </p:nvSpPr>
          <p:spPr>
            <a:xfrm>
              <a:off x="6442161"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53" name="tx353"/>
            <p:cNvSpPr/>
            <p:nvPr/>
          </p:nvSpPr>
          <p:spPr>
            <a:xfrm>
              <a:off x="6462568"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54" name="tx354"/>
            <p:cNvSpPr/>
            <p:nvPr/>
          </p:nvSpPr>
          <p:spPr>
            <a:xfrm>
              <a:off x="6484538"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55" name="tx355"/>
            <p:cNvSpPr/>
            <p:nvPr/>
          </p:nvSpPr>
          <p:spPr>
            <a:xfrm>
              <a:off x="6480152"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56" name="tx356"/>
            <p:cNvSpPr/>
            <p:nvPr/>
          </p:nvSpPr>
          <p:spPr>
            <a:xfrm>
              <a:off x="6475804"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57" name="tx357"/>
            <p:cNvSpPr/>
            <p:nvPr/>
          </p:nvSpPr>
          <p:spPr>
            <a:xfrm>
              <a:off x="6449331"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58" name="tx358"/>
            <p:cNvSpPr/>
            <p:nvPr/>
          </p:nvSpPr>
          <p:spPr>
            <a:xfrm>
              <a:off x="6475804"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59" name="rc359"/>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360" name="pl360"/>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pl362"/>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3" name="rc363"/>
            <p:cNvSpPr/>
            <p:nvPr/>
          </p:nvSpPr>
          <p:spPr>
            <a:xfrm>
              <a:off x="6966201" y="3152090"/>
              <a:ext cx="1585983" cy="105907"/>
            </a:xfrm>
            <a:prstGeom prst="rect">
              <a:avLst/>
            </a:prstGeom>
            <a:solidFill>
              <a:srgbClr val="D9D9D9">
                <a:alpha val="60000"/>
              </a:srgbClr>
            </a:solidFill>
          </p:spPr>
          <p:txBody>
            <a:bodyPr/>
            <a:lstStyle/>
            <a:p/>
          </p:txBody>
        </p:sp>
        <p:sp>
          <p:nvSpPr>
            <p:cNvPr id="364" name="pl364"/>
            <p:cNvSpPr/>
            <p:nvPr/>
          </p:nvSpPr>
          <p:spPr>
            <a:xfrm>
              <a:off x="825680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5" name="tx365"/>
            <p:cNvSpPr/>
            <p:nvPr/>
          </p:nvSpPr>
          <p:spPr>
            <a:xfrm>
              <a:off x="745996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66" name="pt366"/>
            <p:cNvSpPr/>
            <p:nvPr/>
          </p:nvSpPr>
          <p:spPr>
            <a:xfrm>
              <a:off x="7877791"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7" name="pt367"/>
            <p:cNvSpPr/>
            <p:nvPr/>
          </p:nvSpPr>
          <p:spPr>
            <a:xfrm>
              <a:off x="7911356"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8" name="pt368"/>
            <p:cNvSpPr/>
            <p:nvPr/>
          </p:nvSpPr>
          <p:spPr>
            <a:xfrm>
              <a:off x="7944922"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797848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8012054"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1" name="pt371"/>
            <p:cNvSpPr/>
            <p:nvPr/>
          </p:nvSpPr>
          <p:spPr>
            <a:xfrm>
              <a:off x="8045620"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2" name="pt372"/>
            <p:cNvSpPr/>
            <p:nvPr/>
          </p:nvSpPr>
          <p:spPr>
            <a:xfrm>
              <a:off x="804562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3" name="pt373"/>
            <p:cNvSpPr/>
            <p:nvPr/>
          </p:nvSpPr>
          <p:spPr>
            <a:xfrm>
              <a:off x="8079185"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8079185"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8146317"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6" name="pt376"/>
            <p:cNvSpPr/>
            <p:nvPr/>
          </p:nvSpPr>
          <p:spPr>
            <a:xfrm>
              <a:off x="8146317"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7" name="pt377"/>
            <p:cNvSpPr/>
            <p:nvPr/>
          </p:nvSpPr>
          <p:spPr>
            <a:xfrm>
              <a:off x="814631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8" name="pt378"/>
            <p:cNvSpPr/>
            <p:nvPr/>
          </p:nvSpPr>
          <p:spPr>
            <a:xfrm>
              <a:off x="8179883"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8179883"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8179883"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8179883"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2" name="pt382"/>
            <p:cNvSpPr/>
            <p:nvPr/>
          </p:nvSpPr>
          <p:spPr>
            <a:xfrm>
              <a:off x="821344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3" name="pt383"/>
            <p:cNvSpPr/>
            <p:nvPr/>
          </p:nvSpPr>
          <p:spPr>
            <a:xfrm>
              <a:off x="8247014"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4" name="pt384"/>
            <p:cNvSpPr/>
            <p:nvPr/>
          </p:nvSpPr>
          <p:spPr>
            <a:xfrm>
              <a:off x="8247014"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5" name="pt385"/>
            <p:cNvSpPr/>
            <p:nvPr/>
          </p:nvSpPr>
          <p:spPr>
            <a:xfrm>
              <a:off x="8247014"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824701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8280580"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8" name="pt388"/>
            <p:cNvSpPr/>
            <p:nvPr/>
          </p:nvSpPr>
          <p:spPr>
            <a:xfrm>
              <a:off x="8280580"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9" name="pt389"/>
            <p:cNvSpPr/>
            <p:nvPr/>
          </p:nvSpPr>
          <p:spPr>
            <a:xfrm>
              <a:off x="8280580"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0" name="pt390"/>
            <p:cNvSpPr/>
            <p:nvPr/>
          </p:nvSpPr>
          <p:spPr>
            <a:xfrm>
              <a:off x="8280580"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1" name="pt391"/>
            <p:cNvSpPr/>
            <p:nvPr/>
          </p:nvSpPr>
          <p:spPr>
            <a:xfrm>
              <a:off x="831414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2" name="pt392"/>
            <p:cNvSpPr/>
            <p:nvPr/>
          </p:nvSpPr>
          <p:spPr>
            <a:xfrm>
              <a:off x="831414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pt393"/>
            <p:cNvSpPr/>
            <p:nvPr/>
          </p:nvSpPr>
          <p:spPr>
            <a:xfrm>
              <a:off x="831414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4" name="pt394"/>
            <p:cNvSpPr/>
            <p:nvPr/>
          </p:nvSpPr>
          <p:spPr>
            <a:xfrm>
              <a:off x="831414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5" name="pt395"/>
            <p:cNvSpPr/>
            <p:nvPr/>
          </p:nvSpPr>
          <p:spPr>
            <a:xfrm>
              <a:off x="8314146"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834771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pt397"/>
            <p:cNvSpPr/>
            <p:nvPr/>
          </p:nvSpPr>
          <p:spPr>
            <a:xfrm>
              <a:off x="8347712"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8347712"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8347712"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8381278"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838127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838127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8414843"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8414843"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8414843"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841484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tx407"/>
            <p:cNvSpPr/>
            <p:nvPr/>
          </p:nvSpPr>
          <p:spPr>
            <a:xfrm>
              <a:off x="7598711"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08" name="tx408"/>
            <p:cNvSpPr/>
            <p:nvPr/>
          </p:nvSpPr>
          <p:spPr>
            <a:xfrm>
              <a:off x="762789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09" name="tx409"/>
            <p:cNvSpPr/>
            <p:nvPr/>
          </p:nvSpPr>
          <p:spPr>
            <a:xfrm>
              <a:off x="7643794"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10" name="tx410"/>
            <p:cNvSpPr/>
            <p:nvPr/>
          </p:nvSpPr>
          <p:spPr>
            <a:xfrm>
              <a:off x="7703833"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11" name="tx411"/>
            <p:cNvSpPr/>
            <p:nvPr/>
          </p:nvSpPr>
          <p:spPr>
            <a:xfrm>
              <a:off x="7763872"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12" name="tx412"/>
            <p:cNvSpPr/>
            <p:nvPr/>
          </p:nvSpPr>
          <p:spPr>
            <a:xfrm>
              <a:off x="7735680"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13" name="tx413"/>
            <p:cNvSpPr/>
            <p:nvPr/>
          </p:nvSpPr>
          <p:spPr>
            <a:xfrm>
              <a:off x="7762115"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14" name="tx414"/>
            <p:cNvSpPr/>
            <p:nvPr/>
          </p:nvSpPr>
          <p:spPr>
            <a:xfrm>
              <a:off x="7804531"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15" name="tx415"/>
            <p:cNvSpPr/>
            <p:nvPr/>
          </p:nvSpPr>
          <p:spPr>
            <a:xfrm>
              <a:off x="7782444"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16" name="tx416"/>
            <p:cNvSpPr/>
            <p:nvPr/>
          </p:nvSpPr>
          <p:spPr>
            <a:xfrm>
              <a:off x="785838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17" name="tx417"/>
            <p:cNvSpPr/>
            <p:nvPr/>
          </p:nvSpPr>
          <p:spPr>
            <a:xfrm>
              <a:off x="785838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18" name="tx418"/>
            <p:cNvSpPr/>
            <p:nvPr/>
          </p:nvSpPr>
          <p:spPr>
            <a:xfrm>
              <a:off x="786277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19" name="tx419"/>
            <p:cNvSpPr/>
            <p:nvPr/>
          </p:nvSpPr>
          <p:spPr>
            <a:xfrm>
              <a:off x="7887566"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20" name="tx420"/>
            <p:cNvSpPr/>
            <p:nvPr/>
          </p:nvSpPr>
          <p:spPr>
            <a:xfrm>
              <a:off x="7905228"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21" name="tx421"/>
            <p:cNvSpPr/>
            <p:nvPr/>
          </p:nvSpPr>
          <p:spPr>
            <a:xfrm>
              <a:off x="7896417"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22" name="tx422"/>
            <p:cNvSpPr/>
            <p:nvPr/>
          </p:nvSpPr>
          <p:spPr>
            <a:xfrm>
              <a:off x="7891953"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23" name="tx423"/>
            <p:cNvSpPr/>
            <p:nvPr/>
          </p:nvSpPr>
          <p:spPr>
            <a:xfrm>
              <a:off x="7907896"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24" name="tx424"/>
            <p:cNvSpPr/>
            <p:nvPr/>
          </p:nvSpPr>
          <p:spPr>
            <a:xfrm>
              <a:off x="7954698"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25" name="tx425"/>
            <p:cNvSpPr/>
            <p:nvPr/>
          </p:nvSpPr>
          <p:spPr>
            <a:xfrm>
              <a:off x="8003219"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26" name="tx426"/>
            <p:cNvSpPr/>
            <p:nvPr/>
          </p:nvSpPr>
          <p:spPr>
            <a:xfrm>
              <a:off x="7963471"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27" name="tx427"/>
            <p:cNvSpPr/>
            <p:nvPr/>
          </p:nvSpPr>
          <p:spPr>
            <a:xfrm>
              <a:off x="7959084"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28" name="tx428"/>
            <p:cNvSpPr/>
            <p:nvPr/>
          </p:nvSpPr>
          <p:spPr>
            <a:xfrm>
              <a:off x="7997114"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29" name="tx429"/>
            <p:cNvSpPr/>
            <p:nvPr/>
          </p:nvSpPr>
          <p:spPr>
            <a:xfrm>
              <a:off x="8028051"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30" name="tx430"/>
            <p:cNvSpPr/>
            <p:nvPr/>
          </p:nvSpPr>
          <p:spPr>
            <a:xfrm>
              <a:off x="8032437"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31" name="tx431"/>
            <p:cNvSpPr/>
            <p:nvPr/>
          </p:nvSpPr>
          <p:spPr>
            <a:xfrm>
              <a:off x="7988264"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32" name="tx432"/>
            <p:cNvSpPr/>
            <p:nvPr/>
          </p:nvSpPr>
          <p:spPr>
            <a:xfrm>
              <a:off x="8039414"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33" name="tx433"/>
            <p:cNvSpPr/>
            <p:nvPr/>
          </p:nvSpPr>
          <p:spPr>
            <a:xfrm>
              <a:off x="8030680"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34" name="tx434"/>
            <p:cNvSpPr/>
            <p:nvPr/>
          </p:nvSpPr>
          <p:spPr>
            <a:xfrm>
              <a:off x="8021830"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35" name="tx435"/>
            <p:cNvSpPr/>
            <p:nvPr/>
          </p:nvSpPr>
          <p:spPr>
            <a:xfrm>
              <a:off x="8013018"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36" name="tx436"/>
            <p:cNvSpPr/>
            <p:nvPr/>
          </p:nvSpPr>
          <p:spPr>
            <a:xfrm>
              <a:off x="8030602"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37" name="tx437"/>
            <p:cNvSpPr/>
            <p:nvPr/>
          </p:nvSpPr>
          <p:spPr>
            <a:xfrm>
              <a:off x="8046584"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38" name="tx438"/>
            <p:cNvSpPr/>
            <p:nvPr/>
          </p:nvSpPr>
          <p:spPr>
            <a:xfrm>
              <a:off x="8050970"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39" name="tx439"/>
            <p:cNvSpPr/>
            <p:nvPr/>
          </p:nvSpPr>
          <p:spPr>
            <a:xfrm>
              <a:off x="8055395"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40" name="tx440"/>
            <p:cNvSpPr/>
            <p:nvPr/>
          </p:nvSpPr>
          <p:spPr>
            <a:xfrm>
              <a:off x="8055357"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41" name="tx441"/>
            <p:cNvSpPr/>
            <p:nvPr/>
          </p:nvSpPr>
          <p:spPr>
            <a:xfrm>
              <a:off x="812428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42" name="tx442"/>
            <p:cNvSpPr/>
            <p:nvPr/>
          </p:nvSpPr>
          <p:spPr>
            <a:xfrm>
              <a:off x="809781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43" name="tx443"/>
            <p:cNvSpPr/>
            <p:nvPr/>
          </p:nvSpPr>
          <p:spPr>
            <a:xfrm>
              <a:off x="809334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44" name="tx444"/>
            <p:cNvSpPr/>
            <p:nvPr/>
          </p:nvSpPr>
          <p:spPr>
            <a:xfrm>
              <a:off x="8122527"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45" name="tx445"/>
            <p:cNvSpPr/>
            <p:nvPr/>
          </p:nvSpPr>
          <p:spPr>
            <a:xfrm>
              <a:off x="8118141"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46" name="tx446"/>
            <p:cNvSpPr/>
            <p:nvPr/>
          </p:nvSpPr>
          <p:spPr>
            <a:xfrm>
              <a:off x="8140111"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47" name="tx447"/>
            <p:cNvSpPr/>
            <p:nvPr/>
          </p:nvSpPr>
          <p:spPr>
            <a:xfrm>
              <a:off x="8135725"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48" name="rc448"/>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449" name="pl449"/>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0" name="pl450"/>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1" name="pl451"/>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2" name="rc452"/>
            <p:cNvSpPr/>
            <p:nvPr/>
          </p:nvSpPr>
          <p:spPr>
            <a:xfrm>
              <a:off x="8621774" y="3787535"/>
              <a:ext cx="1585983" cy="105907"/>
            </a:xfrm>
            <a:prstGeom prst="rect">
              <a:avLst/>
            </a:prstGeom>
            <a:solidFill>
              <a:srgbClr val="D9D9D9">
                <a:alpha val="60000"/>
              </a:srgbClr>
            </a:solidFill>
          </p:spPr>
          <p:txBody>
            <a:bodyPr/>
            <a:lstStyle/>
            <a:p/>
          </p:txBody>
        </p:sp>
        <p:sp>
          <p:nvSpPr>
            <p:cNvPr id="453" name="pl453"/>
            <p:cNvSpPr/>
            <p:nvPr/>
          </p:nvSpPr>
          <p:spPr>
            <a:xfrm>
              <a:off x="987881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54" name="tx454"/>
            <p:cNvSpPr/>
            <p:nvPr/>
          </p:nvSpPr>
          <p:spPr>
            <a:xfrm>
              <a:off x="908196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55" name="pt455"/>
            <p:cNvSpPr/>
            <p:nvPr/>
          </p:nvSpPr>
          <p:spPr>
            <a:xfrm>
              <a:off x="9197706"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6" name="pt456"/>
            <p:cNvSpPr/>
            <p:nvPr/>
          </p:nvSpPr>
          <p:spPr>
            <a:xfrm>
              <a:off x="9264837"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7" name="pt457"/>
            <p:cNvSpPr/>
            <p:nvPr/>
          </p:nvSpPr>
          <p:spPr>
            <a:xfrm>
              <a:off x="9399100"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8" name="pt458"/>
            <p:cNvSpPr/>
            <p:nvPr/>
          </p:nvSpPr>
          <p:spPr>
            <a:xfrm>
              <a:off x="943266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9" name="pt459"/>
            <p:cNvSpPr/>
            <p:nvPr/>
          </p:nvSpPr>
          <p:spPr>
            <a:xfrm>
              <a:off x="9466232"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0" name="pt460"/>
            <p:cNvSpPr/>
            <p:nvPr/>
          </p:nvSpPr>
          <p:spPr>
            <a:xfrm>
              <a:off x="953336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1" name="pt461"/>
            <p:cNvSpPr/>
            <p:nvPr/>
          </p:nvSpPr>
          <p:spPr>
            <a:xfrm>
              <a:off x="953336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2" name="pt462"/>
            <p:cNvSpPr/>
            <p:nvPr/>
          </p:nvSpPr>
          <p:spPr>
            <a:xfrm>
              <a:off x="9566929"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3" name="pt463"/>
            <p:cNvSpPr/>
            <p:nvPr/>
          </p:nvSpPr>
          <p:spPr>
            <a:xfrm>
              <a:off x="9566929"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4" name="pt464"/>
            <p:cNvSpPr/>
            <p:nvPr/>
          </p:nvSpPr>
          <p:spPr>
            <a:xfrm>
              <a:off x="9566929"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5" name="pt465"/>
            <p:cNvSpPr/>
            <p:nvPr/>
          </p:nvSpPr>
          <p:spPr>
            <a:xfrm>
              <a:off x="9600495"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9600495"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7" name="pt467"/>
            <p:cNvSpPr/>
            <p:nvPr/>
          </p:nvSpPr>
          <p:spPr>
            <a:xfrm>
              <a:off x="966762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8" name="pt468"/>
            <p:cNvSpPr/>
            <p:nvPr/>
          </p:nvSpPr>
          <p:spPr>
            <a:xfrm>
              <a:off x="9701193"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9" name="pt469"/>
            <p:cNvSpPr/>
            <p:nvPr/>
          </p:nvSpPr>
          <p:spPr>
            <a:xfrm>
              <a:off x="9701193"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0" name="pt470"/>
            <p:cNvSpPr/>
            <p:nvPr/>
          </p:nvSpPr>
          <p:spPr>
            <a:xfrm>
              <a:off x="9734758"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9768324"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2" name="pt472"/>
            <p:cNvSpPr/>
            <p:nvPr/>
          </p:nvSpPr>
          <p:spPr>
            <a:xfrm>
              <a:off x="9801890"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3" name="pt473"/>
            <p:cNvSpPr/>
            <p:nvPr/>
          </p:nvSpPr>
          <p:spPr>
            <a:xfrm>
              <a:off x="9835456"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4" name="pt474"/>
            <p:cNvSpPr/>
            <p:nvPr/>
          </p:nvSpPr>
          <p:spPr>
            <a:xfrm>
              <a:off x="9835456"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5" name="pt475"/>
            <p:cNvSpPr/>
            <p:nvPr/>
          </p:nvSpPr>
          <p:spPr>
            <a:xfrm>
              <a:off x="9835456"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6" name="pt476"/>
            <p:cNvSpPr/>
            <p:nvPr/>
          </p:nvSpPr>
          <p:spPr>
            <a:xfrm>
              <a:off x="9835456"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7" name="pt477"/>
            <p:cNvSpPr/>
            <p:nvPr/>
          </p:nvSpPr>
          <p:spPr>
            <a:xfrm>
              <a:off x="9835456"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8" name="pt478"/>
            <p:cNvSpPr/>
            <p:nvPr/>
          </p:nvSpPr>
          <p:spPr>
            <a:xfrm>
              <a:off x="9869022"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9" name="pt479"/>
            <p:cNvSpPr/>
            <p:nvPr/>
          </p:nvSpPr>
          <p:spPr>
            <a:xfrm>
              <a:off x="9869022"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0" name="pt480"/>
            <p:cNvSpPr/>
            <p:nvPr/>
          </p:nvSpPr>
          <p:spPr>
            <a:xfrm>
              <a:off x="9869022"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1" name="pt481"/>
            <p:cNvSpPr/>
            <p:nvPr/>
          </p:nvSpPr>
          <p:spPr>
            <a:xfrm>
              <a:off x="9869022"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2" name="pt482"/>
            <p:cNvSpPr/>
            <p:nvPr/>
          </p:nvSpPr>
          <p:spPr>
            <a:xfrm>
              <a:off x="9869022"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3" name="pt483"/>
            <p:cNvSpPr/>
            <p:nvPr/>
          </p:nvSpPr>
          <p:spPr>
            <a:xfrm>
              <a:off x="9902587"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902587"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902587"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9936153"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936153"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936153"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936153"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936153"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936153"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pt492"/>
            <p:cNvSpPr/>
            <p:nvPr/>
          </p:nvSpPr>
          <p:spPr>
            <a:xfrm>
              <a:off x="9969719"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3" name="pt493"/>
            <p:cNvSpPr/>
            <p:nvPr/>
          </p:nvSpPr>
          <p:spPr>
            <a:xfrm>
              <a:off x="10003285"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4" name="pt494"/>
            <p:cNvSpPr/>
            <p:nvPr/>
          </p:nvSpPr>
          <p:spPr>
            <a:xfrm>
              <a:off x="1003685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5" name="pt495"/>
            <p:cNvSpPr/>
            <p:nvPr/>
          </p:nvSpPr>
          <p:spPr>
            <a:xfrm>
              <a:off x="1007041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6" name="tx496"/>
            <p:cNvSpPr/>
            <p:nvPr/>
          </p:nvSpPr>
          <p:spPr>
            <a:xfrm>
              <a:off x="9408891"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97" name="tx497"/>
            <p:cNvSpPr/>
            <p:nvPr/>
          </p:nvSpPr>
          <p:spPr>
            <a:xfrm>
              <a:off x="947602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98" name="tx498"/>
            <p:cNvSpPr/>
            <p:nvPr/>
          </p:nvSpPr>
          <p:spPr>
            <a:xfrm>
              <a:off x="9610286"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99" name="tx499"/>
            <p:cNvSpPr/>
            <p:nvPr/>
          </p:nvSpPr>
          <p:spPr>
            <a:xfrm>
              <a:off x="9122727"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00" name="tx500"/>
            <p:cNvSpPr/>
            <p:nvPr/>
          </p:nvSpPr>
          <p:spPr>
            <a:xfrm>
              <a:off x="9182727"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01" name="tx501"/>
            <p:cNvSpPr/>
            <p:nvPr/>
          </p:nvSpPr>
          <p:spPr>
            <a:xfrm>
              <a:off x="9285221"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02" name="tx502"/>
            <p:cNvSpPr/>
            <p:nvPr/>
          </p:nvSpPr>
          <p:spPr>
            <a:xfrm>
              <a:off x="9249820"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03" name="tx503"/>
            <p:cNvSpPr/>
            <p:nvPr/>
          </p:nvSpPr>
          <p:spPr>
            <a:xfrm>
              <a:off x="9283463"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04" name="tx504"/>
            <p:cNvSpPr/>
            <p:nvPr/>
          </p:nvSpPr>
          <p:spPr>
            <a:xfrm>
              <a:off x="9283463"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05" name="tx505"/>
            <p:cNvSpPr/>
            <p:nvPr/>
          </p:nvSpPr>
          <p:spPr>
            <a:xfrm>
              <a:off x="9270188"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06" name="tx506"/>
            <p:cNvSpPr/>
            <p:nvPr/>
          </p:nvSpPr>
          <p:spPr>
            <a:xfrm>
              <a:off x="932584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07" name="tx507"/>
            <p:cNvSpPr/>
            <p:nvPr/>
          </p:nvSpPr>
          <p:spPr>
            <a:xfrm>
              <a:off x="9299367"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08" name="tx508"/>
            <p:cNvSpPr/>
            <p:nvPr/>
          </p:nvSpPr>
          <p:spPr>
            <a:xfrm>
              <a:off x="9419445"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09" name="tx509"/>
            <p:cNvSpPr/>
            <p:nvPr/>
          </p:nvSpPr>
          <p:spPr>
            <a:xfrm>
              <a:off x="9426538"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10" name="tx510"/>
            <p:cNvSpPr/>
            <p:nvPr/>
          </p:nvSpPr>
          <p:spPr>
            <a:xfrm>
              <a:off x="9413263"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11" name="tx511"/>
            <p:cNvSpPr/>
            <p:nvPr/>
          </p:nvSpPr>
          <p:spPr>
            <a:xfrm>
              <a:off x="9451292"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12" name="tx512"/>
            <p:cNvSpPr/>
            <p:nvPr/>
          </p:nvSpPr>
          <p:spPr>
            <a:xfrm>
              <a:off x="9493592"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13" name="tx513"/>
            <p:cNvSpPr/>
            <p:nvPr/>
          </p:nvSpPr>
          <p:spPr>
            <a:xfrm>
              <a:off x="9513960"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14" name="tx514"/>
            <p:cNvSpPr/>
            <p:nvPr/>
          </p:nvSpPr>
          <p:spPr>
            <a:xfrm>
              <a:off x="958292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15" name="tx515"/>
            <p:cNvSpPr/>
            <p:nvPr/>
          </p:nvSpPr>
          <p:spPr>
            <a:xfrm>
              <a:off x="9543139"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16" name="tx516"/>
            <p:cNvSpPr/>
            <p:nvPr/>
          </p:nvSpPr>
          <p:spPr>
            <a:xfrm>
              <a:off x="957846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17" name="tx517"/>
            <p:cNvSpPr/>
            <p:nvPr/>
          </p:nvSpPr>
          <p:spPr>
            <a:xfrm>
              <a:off x="955191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18" name="tx518"/>
            <p:cNvSpPr/>
            <p:nvPr/>
          </p:nvSpPr>
          <p:spPr>
            <a:xfrm>
              <a:off x="9543139"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19" name="tx519"/>
            <p:cNvSpPr/>
            <p:nvPr/>
          </p:nvSpPr>
          <p:spPr>
            <a:xfrm>
              <a:off x="9585555"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20" name="tx520"/>
            <p:cNvSpPr/>
            <p:nvPr/>
          </p:nvSpPr>
          <p:spPr>
            <a:xfrm>
              <a:off x="9625226"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21" name="tx521"/>
            <p:cNvSpPr/>
            <p:nvPr/>
          </p:nvSpPr>
          <p:spPr>
            <a:xfrm>
              <a:off x="9567894"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22" name="tx522"/>
            <p:cNvSpPr/>
            <p:nvPr/>
          </p:nvSpPr>
          <p:spPr>
            <a:xfrm>
              <a:off x="9576666"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23" name="tx523"/>
            <p:cNvSpPr/>
            <p:nvPr/>
          </p:nvSpPr>
          <p:spPr>
            <a:xfrm>
              <a:off x="958547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24" name="tx524"/>
            <p:cNvSpPr/>
            <p:nvPr/>
          </p:nvSpPr>
          <p:spPr>
            <a:xfrm>
              <a:off x="9610271"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25" name="tx525"/>
            <p:cNvSpPr/>
            <p:nvPr/>
          </p:nvSpPr>
          <p:spPr>
            <a:xfrm>
              <a:off x="9623469"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26" name="tx526"/>
            <p:cNvSpPr/>
            <p:nvPr/>
          </p:nvSpPr>
          <p:spPr>
            <a:xfrm>
              <a:off x="9597034"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27" name="tx527"/>
            <p:cNvSpPr/>
            <p:nvPr/>
          </p:nvSpPr>
          <p:spPr>
            <a:xfrm>
              <a:off x="9661498"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28" name="tx528"/>
            <p:cNvSpPr/>
            <p:nvPr/>
          </p:nvSpPr>
          <p:spPr>
            <a:xfrm>
              <a:off x="9635025"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29" name="tx529"/>
            <p:cNvSpPr/>
            <p:nvPr/>
          </p:nvSpPr>
          <p:spPr>
            <a:xfrm>
              <a:off x="9652687"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30" name="tx530"/>
            <p:cNvSpPr/>
            <p:nvPr/>
          </p:nvSpPr>
          <p:spPr>
            <a:xfrm>
              <a:off x="9639412"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31" name="tx531"/>
            <p:cNvSpPr/>
            <p:nvPr/>
          </p:nvSpPr>
          <p:spPr>
            <a:xfrm>
              <a:off x="9643837"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32" name="tx532"/>
            <p:cNvSpPr/>
            <p:nvPr/>
          </p:nvSpPr>
          <p:spPr>
            <a:xfrm>
              <a:off x="9648223"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33" name="tx533"/>
            <p:cNvSpPr/>
            <p:nvPr/>
          </p:nvSpPr>
          <p:spPr>
            <a:xfrm>
              <a:off x="9677403"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34" name="tx534"/>
            <p:cNvSpPr/>
            <p:nvPr/>
          </p:nvSpPr>
          <p:spPr>
            <a:xfrm>
              <a:off x="9715355"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35" name="tx535"/>
            <p:cNvSpPr/>
            <p:nvPr/>
          </p:nvSpPr>
          <p:spPr>
            <a:xfrm>
              <a:off x="9748920"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36" name="tx536"/>
            <p:cNvSpPr/>
            <p:nvPr/>
          </p:nvSpPr>
          <p:spPr>
            <a:xfrm>
              <a:off x="977371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37" name="rc53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538" name="pl53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9" name="pl539"/>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0" name="pl540"/>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1" name="rc541"/>
            <p:cNvSpPr/>
            <p:nvPr/>
          </p:nvSpPr>
          <p:spPr>
            <a:xfrm>
              <a:off x="10277347" y="5207130"/>
              <a:ext cx="1585983" cy="116062"/>
            </a:xfrm>
            <a:prstGeom prst="rect">
              <a:avLst/>
            </a:prstGeom>
            <a:solidFill>
              <a:srgbClr val="D9D9D9">
                <a:alpha val="60000"/>
              </a:srgbClr>
            </a:solidFill>
          </p:spPr>
          <p:txBody>
            <a:bodyPr/>
            <a:lstStyle/>
            <a:p/>
          </p:txBody>
        </p:sp>
        <p:sp>
          <p:nvSpPr>
            <p:cNvPr id="542" name="pl542"/>
            <p:cNvSpPr/>
            <p:nvPr/>
          </p:nvSpPr>
          <p:spPr>
            <a:xfrm>
              <a:off x="1136655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43" name="tx543"/>
            <p:cNvSpPr/>
            <p:nvPr/>
          </p:nvSpPr>
          <p:spPr>
            <a:xfrm>
              <a:off x="1056971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44" name="pt544"/>
            <p:cNvSpPr/>
            <p:nvPr/>
          </p:nvSpPr>
          <p:spPr>
            <a:xfrm>
              <a:off x="10249094" y="522180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45" name="pt545"/>
            <p:cNvSpPr/>
            <p:nvPr/>
          </p:nvSpPr>
          <p:spPr>
            <a:xfrm>
              <a:off x="10886844" y="51057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46" name="pt546"/>
            <p:cNvSpPr/>
            <p:nvPr/>
          </p:nvSpPr>
          <p:spPr>
            <a:xfrm>
              <a:off x="11121805" y="498967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7" name="pt547"/>
            <p:cNvSpPr/>
            <p:nvPr/>
          </p:nvSpPr>
          <p:spPr>
            <a:xfrm>
              <a:off x="11121805" y="487361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8" name="pt548"/>
            <p:cNvSpPr/>
            <p:nvPr/>
          </p:nvSpPr>
          <p:spPr>
            <a:xfrm>
              <a:off x="11155371" y="475755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9" name="pt549"/>
            <p:cNvSpPr/>
            <p:nvPr/>
          </p:nvSpPr>
          <p:spPr>
            <a:xfrm>
              <a:off x="11188937" y="4641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0" name="pt550"/>
            <p:cNvSpPr/>
            <p:nvPr/>
          </p:nvSpPr>
          <p:spPr>
            <a:xfrm>
              <a:off x="11222502" y="45254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1" name="pt551"/>
            <p:cNvSpPr/>
            <p:nvPr/>
          </p:nvSpPr>
          <p:spPr>
            <a:xfrm>
              <a:off x="11256068" y="440936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2" name="pt552"/>
            <p:cNvSpPr/>
            <p:nvPr/>
          </p:nvSpPr>
          <p:spPr>
            <a:xfrm>
              <a:off x="11323200" y="429330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3" name="pt553"/>
            <p:cNvSpPr/>
            <p:nvPr/>
          </p:nvSpPr>
          <p:spPr>
            <a:xfrm>
              <a:off x="11323200" y="417723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4" name="pt554"/>
            <p:cNvSpPr/>
            <p:nvPr/>
          </p:nvSpPr>
          <p:spPr>
            <a:xfrm>
              <a:off x="11390331" y="406117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5" name="pt555"/>
            <p:cNvSpPr/>
            <p:nvPr/>
          </p:nvSpPr>
          <p:spPr>
            <a:xfrm>
              <a:off x="11390331" y="394511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6" name="pt556"/>
            <p:cNvSpPr/>
            <p:nvPr/>
          </p:nvSpPr>
          <p:spPr>
            <a:xfrm>
              <a:off x="11390331" y="38290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7" name="pt557"/>
            <p:cNvSpPr/>
            <p:nvPr/>
          </p:nvSpPr>
          <p:spPr>
            <a:xfrm>
              <a:off x="11390331" y="37129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8" name="pt558"/>
            <p:cNvSpPr/>
            <p:nvPr/>
          </p:nvSpPr>
          <p:spPr>
            <a:xfrm>
              <a:off x="11457463" y="359692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59" name="pt559"/>
            <p:cNvSpPr/>
            <p:nvPr/>
          </p:nvSpPr>
          <p:spPr>
            <a:xfrm>
              <a:off x="11457463" y="348086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0" name="pt560"/>
            <p:cNvSpPr/>
            <p:nvPr/>
          </p:nvSpPr>
          <p:spPr>
            <a:xfrm>
              <a:off x="11491029" y="33647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1" name="pt561"/>
            <p:cNvSpPr/>
            <p:nvPr/>
          </p:nvSpPr>
          <p:spPr>
            <a:xfrm>
              <a:off x="11491029" y="32487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2" name="pt562"/>
            <p:cNvSpPr/>
            <p:nvPr/>
          </p:nvSpPr>
          <p:spPr>
            <a:xfrm>
              <a:off x="11524594" y="31326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3" name="pt563"/>
            <p:cNvSpPr/>
            <p:nvPr/>
          </p:nvSpPr>
          <p:spPr>
            <a:xfrm>
              <a:off x="11558160" y="301660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4" name="pt564"/>
            <p:cNvSpPr/>
            <p:nvPr/>
          </p:nvSpPr>
          <p:spPr>
            <a:xfrm>
              <a:off x="11558160" y="290054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5" name="pt565"/>
            <p:cNvSpPr/>
            <p:nvPr/>
          </p:nvSpPr>
          <p:spPr>
            <a:xfrm>
              <a:off x="11558160" y="278448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6" name="pt566"/>
            <p:cNvSpPr/>
            <p:nvPr/>
          </p:nvSpPr>
          <p:spPr>
            <a:xfrm>
              <a:off x="11591726" y="266841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7" name="pt567"/>
            <p:cNvSpPr/>
            <p:nvPr/>
          </p:nvSpPr>
          <p:spPr>
            <a:xfrm>
              <a:off x="11591726" y="255235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8" name="pt568"/>
            <p:cNvSpPr/>
            <p:nvPr/>
          </p:nvSpPr>
          <p:spPr>
            <a:xfrm>
              <a:off x="11591726" y="243629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9" name="pt569"/>
            <p:cNvSpPr/>
            <p:nvPr/>
          </p:nvSpPr>
          <p:spPr>
            <a:xfrm>
              <a:off x="11625292" y="232023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0" name="pt570"/>
            <p:cNvSpPr/>
            <p:nvPr/>
          </p:nvSpPr>
          <p:spPr>
            <a:xfrm>
              <a:off x="11625292" y="2204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1" name="pt571"/>
            <p:cNvSpPr/>
            <p:nvPr/>
          </p:nvSpPr>
          <p:spPr>
            <a:xfrm>
              <a:off x="11625292" y="208810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2" name="pt572"/>
            <p:cNvSpPr/>
            <p:nvPr/>
          </p:nvSpPr>
          <p:spPr>
            <a:xfrm>
              <a:off x="11625292" y="1972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3" name="pt573"/>
            <p:cNvSpPr/>
            <p:nvPr/>
          </p:nvSpPr>
          <p:spPr>
            <a:xfrm>
              <a:off x="11658858" y="185597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4" name="pt574"/>
            <p:cNvSpPr/>
            <p:nvPr/>
          </p:nvSpPr>
          <p:spPr>
            <a:xfrm>
              <a:off x="11658858" y="173991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5" name="pt575"/>
            <p:cNvSpPr/>
            <p:nvPr/>
          </p:nvSpPr>
          <p:spPr>
            <a:xfrm>
              <a:off x="11658858" y="162385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6" name="pt576"/>
            <p:cNvSpPr/>
            <p:nvPr/>
          </p:nvSpPr>
          <p:spPr>
            <a:xfrm>
              <a:off x="11658858" y="15077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7" name="pt577"/>
            <p:cNvSpPr/>
            <p:nvPr/>
          </p:nvSpPr>
          <p:spPr>
            <a:xfrm>
              <a:off x="11692423" y="13917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8" name="pt578"/>
            <p:cNvSpPr/>
            <p:nvPr/>
          </p:nvSpPr>
          <p:spPr>
            <a:xfrm>
              <a:off x="11692423" y="12756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9" name="pt579"/>
            <p:cNvSpPr/>
            <p:nvPr/>
          </p:nvSpPr>
          <p:spPr>
            <a:xfrm>
              <a:off x="11725989" y="11596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0" name="pt580"/>
            <p:cNvSpPr/>
            <p:nvPr/>
          </p:nvSpPr>
          <p:spPr>
            <a:xfrm>
              <a:off x="1172598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tx581"/>
            <p:cNvSpPr/>
            <p:nvPr/>
          </p:nvSpPr>
          <p:spPr>
            <a:xfrm>
              <a:off x="10460280" y="52347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2" name="tx582"/>
            <p:cNvSpPr/>
            <p:nvPr/>
          </p:nvSpPr>
          <p:spPr>
            <a:xfrm>
              <a:off x="11098030" y="5119675"/>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83" name="tx583"/>
            <p:cNvSpPr/>
            <p:nvPr/>
          </p:nvSpPr>
          <p:spPr>
            <a:xfrm>
              <a:off x="10873623" y="5004582"/>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84" name="tx584"/>
            <p:cNvSpPr/>
            <p:nvPr/>
          </p:nvSpPr>
          <p:spPr>
            <a:xfrm>
              <a:off x="10820677" y="488657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85" name="tx585"/>
            <p:cNvSpPr/>
            <p:nvPr/>
          </p:nvSpPr>
          <p:spPr>
            <a:xfrm>
              <a:off x="10907228" y="477245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86" name="tx586"/>
            <p:cNvSpPr/>
            <p:nvPr/>
          </p:nvSpPr>
          <p:spPr>
            <a:xfrm>
              <a:off x="10901007" y="46544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87" name="tx587"/>
            <p:cNvSpPr/>
            <p:nvPr/>
          </p:nvSpPr>
          <p:spPr>
            <a:xfrm>
              <a:off x="10934572" y="4538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88" name="tx588"/>
            <p:cNvSpPr/>
            <p:nvPr/>
          </p:nvSpPr>
          <p:spPr>
            <a:xfrm>
              <a:off x="10963752" y="442232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89" name="tx589"/>
            <p:cNvSpPr/>
            <p:nvPr/>
          </p:nvSpPr>
          <p:spPr>
            <a:xfrm>
              <a:off x="11048545" y="4307234"/>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90" name="tx590"/>
            <p:cNvSpPr/>
            <p:nvPr/>
          </p:nvSpPr>
          <p:spPr>
            <a:xfrm>
              <a:off x="11039695" y="4192142"/>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91" name="tx591"/>
            <p:cNvSpPr/>
            <p:nvPr/>
          </p:nvSpPr>
          <p:spPr>
            <a:xfrm>
              <a:off x="11115677" y="4076079"/>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92" name="tx592"/>
            <p:cNvSpPr/>
            <p:nvPr/>
          </p:nvSpPr>
          <p:spPr>
            <a:xfrm>
              <a:off x="11106788" y="39580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93" name="tx593"/>
            <p:cNvSpPr/>
            <p:nvPr/>
          </p:nvSpPr>
          <p:spPr>
            <a:xfrm>
              <a:off x="11106788" y="384201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94" name="tx594"/>
            <p:cNvSpPr/>
            <p:nvPr/>
          </p:nvSpPr>
          <p:spPr>
            <a:xfrm>
              <a:off x="11093590" y="372594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95" name="tx595"/>
            <p:cNvSpPr/>
            <p:nvPr/>
          </p:nvSpPr>
          <p:spPr>
            <a:xfrm>
              <a:off x="11204934" y="3611827"/>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96" name="tx596"/>
            <p:cNvSpPr/>
            <p:nvPr/>
          </p:nvSpPr>
          <p:spPr>
            <a:xfrm>
              <a:off x="11165108" y="349382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97" name="tx597"/>
            <p:cNvSpPr/>
            <p:nvPr/>
          </p:nvSpPr>
          <p:spPr>
            <a:xfrm>
              <a:off x="11247234" y="337776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98" name="tx598"/>
            <p:cNvSpPr/>
            <p:nvPr/>
          </p:nvSpPr>
          <p:spPr>
            <a:xfrm>
              <a:off x="11198712" y="326169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99" name="tx599"/>
            <p:cNvSpPr/>
            <p:nvPr/>
          </p:nvSpPr>
          <p:spPr>
            <a:xfrm>
              <a:off x="11232278" y="314757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00" name="tx600"/>
            <p:cNvSpPr/>
            <p:nvPr/>
          </p:nvSpPr>
          <p:spPr>
            <a:xfrm>
              <a:off x="11270230" y="302957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1" name="tx601"/>
            <p:cNvSpPr/>
            <p:nvPr/>
          </p:nvSpPr>
          <p:spPr>
            <a:xfrm>
              <a:off x="11283428" y="29154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02" name="tx602"/>
            <p:cNvSpPr/>
            <p:nvPr/>
          </p:nvSpPr>
          <p:spPr>
            <a:xfrm>
              <a:off x="11301167" y="279744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03" name="tx603"/>
            <p:cNvSpPr/>
            <p:nvPr/>
          </p:nvSpPr>
          <p:spPr>
            <a:xfrm>
              <a:off x="11290598" y="268134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04" name="tx604"/>
            <p:cNvSpPr/>
            <p:nvPr/>
          </p:nvSpPr>
          <p:spPr>
            <a:xfrm>
              <a:off x="11299410" y="256531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05" name="tx605"/>
            <p:cNvSpPr/>
            <p:nvPr/>
          </p:nvSpPr>
          <p:spPr>
            <a:xfrm>
              <a:off x="11286173" y="24492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06" name="tx606"/>
            <p:cNvSpPr/>
            <p:nvPr/>
          </p:nvSpPr>
          <p:spPr>
            <a:xfrm>
              <a:off x="11332976" y="233513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07" name="tx607"/>
            <p:cNvSpPr/>
            <p:nvPr/>
          </p:nvSpPr>
          <p:spPr>
            <a:xfrm>
              <a:off x="11341826" y="221907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08" name="tx608"/>
            <p:cNvSpPr/>
            <p:nvPr/>
          </p:nvSpPr>
          <p:spPr>
            <a:xfrm>
              <a:off x="11350637" y="21020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09" name="tx609"/>
            <p:cNvSpPr/>
            <p:nvPr/>
          </p:nvSpPr>
          <p:spPr>
            <a:xfrm>
              <a:off x="11341748" y="1985005"/>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10" name="tx610"/>
            <p:cNvSpPr/>
            <p:nvPr/>
          </p:nvSpPr>
          <p:spPr>
            <a:xfrm>
              <a:off x="11384125" y="187088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11" name="tx611"/>
            <p:cNvSpPr/>
            <p:nvPr/>
          </p:nvSpPr>
          <p:spPr>
            <a:xfrm>
              <a:off x="11379739" y="1753849"/>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12" name="tx612"/>
            <p:cNvSpPr/>
            <p:nvPr/>
          </p:nvSpPr>
          <p:spPr>
            <a:xfrm>
              <a:off x="11375392" y="16387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13" name="tx613"/>
            <p:cNvSpPr/>
            <p:nvPr/>
          </p:nvSpPr>
          <p:spPr>
            <a:xfrm>
              <a:off x="11362116" y="152071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14" name="tx614"/>
            <p:cNvSpPr/>
            <p:nvPr/>
          </p:nvSpPr>
          <p:spPr>
            <a:xfrm>
              <a:off x="11391296" y="140469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15" name="tx615"/>
            <p:cNvSpPr/>
            <p:nvPr/>
          </p:nvSpPr>
          <p:spPr>
            <a:xfrm>
              <a:off x="11408957" y="12905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16" name="tx616"/>
            <p:cNvSpPr/>
            <p:nvPr/>
          </p:nvSpPr>
          <p:spPr>
            <a:xfrm>
              <a:off x="11429287" y="1173534"/>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17" name="tx617"/>
            <p:cNvSpPr/>
            <p:nvPr/>
          </p:nvSpPr>
          <p:spPr>
            <a:xfrm>
              <a:off x="11438059"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18" name="rc618"/>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619" name="rc619"/>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0" name="tx620"/>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(90%)</a:t>
              </a:r>
            </a:p>
          </p:txBody>
        </p:sp>
        <p:sp>
          <p:nvSpPr>
            <p:cNvPr id="621" name="rc621"/>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2" name="tx622"/>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(90%)</a:t>
              </a:r>
            </a:p>
          </p:txBody>
        </p:sp>
        <p:sp>
          <p:nvSpPr>
            <p:cNvPr id="623" name="rc623"/>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4" name="tx624"/>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(90%)</a:t>
              </a:r>
            </a:p>
          </p:txBody>
        </p:sp>
        <p:sp>
          <p:nvSpPr>
            <p:cNvPr id="625" name="rc625"/>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6" name="tx626"/>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(90%)</a:t>
              </a:r>
            </a:p>
          </p:txBody>
        </p:sp>
        <p:sp>
          <p:nvSpPr>
            <p:cNvPr id="627" name="rc627"/>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8" name="tx628"/>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(94%)</a:t>
              </a:r>
            </a:p>
          </p:txBody>
        </p:sp>
        <p:sp>
          <p:nvSpPr>
            <p:cNvPr id="629" name="rc629"/>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0" name="tx630"/>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(88%)</a:t>
              </a:r>
            </a:p>
          </p:txBody>
        </p:sp>
        <p:sp>
          <p:nvSpPr>
            <p:cNvPr id="631" name="rc631"/>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2" name="tx632"/>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(55%)</a:t>
              </a:r>
            </a:p>
          </p:txBody>
        </p:sp>
        <p:sp>
          <p:nvSpPr>
            <p:cNvPr id="633" name="pl633"/>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34" name="pl634"/>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7" name="tx637"/>
            <p:cNvSpPr/>
            <p:nvPr/>
          </p:nvSpPr>
          <p:spPr>
            <a:xfrm rot="-5400000">
              <a:off x="29672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38" name="tx638"/>
            <p:cNvSpPr/>
            <p:nvPr/>
          </p:nvSpPr>
          <p:spPr>
            <a:xfrm rot="-5400000">
              <a:off x="96801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39" name="tx639"/>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0" name="pl640"/>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1" name="pl641"/>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3" name="pl643"/>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4" name="tx644"/>
            <p:cNvSpPr/>
            <p:nvPr/>
          </p:nvSpPr>
          <p:spPr>
            <a:xfrm rot="-5400000">
              <a:off x="195229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45" name="tx645"/>
            <p:cNvSpPr/>
            <p:nvPr/>
          </p:nvSpPr>
          <p:spPr>
            <a:xfrm rot="-5400000">
              <a:off x="262358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46" name="tx646"/>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7" name="pl647"/>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8" name="pl648"/>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1" name="tx651"/>
            <p:cNvSpPr/>
            <p:nvPr/>
          </p:nvSpPr>
          <p:spPr>
            <a:xfrm rot="-5400000">
              <a:off x="360786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2" name="tx652"/>
            <p:cNvSpPr/>
            <p:nvPr/>
          </p:nvSpPr>
          <p:spPr>
            <a:xfrm rot="-5400000">
              <a:off x="427915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53" name="tx653"/>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54" name="pl654"/>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55" name="pl655"/>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6" name="pl656"/>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7" name="pl657"/>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8" name="tx658"/>
            <p:cNvSpPr/>
            <p:nvPr/>
          </p:nvSpPr>
          <p:spPr>
            <a:xfrm rot="-5400000">
              <a:off x="526344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9" name="tx659"/>
            <p:cNvSpPr/>
            <p:nvPr/>
          </p:nvSpPr>
          <p:spPr>
            <a:xfrm rot="-5400000">
              <a:off x="59347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0" name="tx660"/>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1" name="pl661"/>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2" name="pl662"/>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5" name="tx665"/>
            <p:cNvSpPr/>
            <p:nvPr/>
          </p:nvSpPr>
          <p:spPr>
            <a:xfrm rot="-5400000">
              <a:off x="691901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66" name="tx666"/>
            <p:cNvSpPr/>
            <p:nvPr/>
          </p:nvSpPr>
          <p:spPr>
            <a:xfrm rot="-5400000">
              <a:off x="759030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7" name="tx667"/>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8" name="pl668"/>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9" name="pl669"/>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0" name="pl670"/>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1" name="pl671"/>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2" name="tx672"/>
            <p:cNvSpPr/>
            <p:nvPr/>
          </p:nvSpPr>
          <p:spPr>
            <a:xfrm rot="-5400000">
              <a:off x="857458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73" name="tx673"/>
            <p:cNvSpPr/>
            <p:nvPr/>
          </p:nvSpPr>
          <p:spPr>
            <a:xfrm rot="-5400000">
              <a:off x="924587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74" name="tx674"/>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75" name="pl675"/>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76" name="pl676"/>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1023015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80" name="tx680"/>
            <p:cNvSpPr/>
            <p:nvPr/>
          </p:nvSpPr>
          <p:spPr>
            <a:xfrm rot="-5400000">
              <a:off x="1090144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81" name="tx681"/>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82" name="tx68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3" name="tx683"/>
            <p:cNvSpPr/>
            <p:nvPr/>
          </p:nvSpPr>
          <p:spPr>
            <a:xfrm>
              <a:off x="4125164"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4" name="pt684"/>
            <p:cNvSpPr/>
            <p:nvPr/>
          </p:nvSpPr>
          <p:spPr>
            <a:xfrm>
              <a:off x="5122926"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85" name="pt685"/>
            <p:cNvSpPr/>
            <p:nvPr/>
          </p:nvSpPr>
          <p:spPr>
            <a:xfrm>
              <a:off x="5671137"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6" name="pt686"/>
            <p:cNvSpPr/>
            <p:nvPr/>
          </p:nvSpPr>
          <p:spPr>
            <a:xfrm>
              <a:off x="6315611"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87" name="pt687"/>
            <p:cNvSpPr/>
            <p:nvPr/>
          </p:nvSpPr>
          <p:spPr>
            <a:xfrm>
              <a:off x="6960084"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88" name="pt688"/>
            <p:cNvSpPr/>
            <p:nvPr/>
          </p:nvSpPr>
          <p:spPr>
            <a:xfrm>
              <a:off x="7604557"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9" name="tx689"/>
            <p:cNvSpPr/>
            <p:nvPr/>
          </p:nvSpPr>
          <p:spPr>
            <a:xfrm>
              <a:off x="534560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0" name="tx690"/>
            <p:cNvSpPr/>
            <p:nvPr/>
          </p:nvSpPr>
          <p:spPr>
            <a:xfrm>
              <a:off x="589381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1" name="tx691"/>
            <p:cNvSpPr/>
            <p:nvPr/>
          </p:nvSpPr>
          <p:spPr>
            <a:xfrm>
              <a:off x="653828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92" name="tx692"/>
            <p:cNvSpPr/>
            <p:nvPr/>
          </p:nvSpPr>
          <p:spPr>
            <a:xfrm>
              <a:off x="718275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93" name="tx693"/>
            <p:cNvSpPr/>
            <p:nvPr/>
          </p:nvSpPr>
          <p:spPr>
            <a:xfrm>
              <a:off x="7827231"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94" name="tx694"/>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695" name="tx69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96" name="tx696"/>
            <p:cNvSpPr/>
            <p:nvPr/>
          </p:nvSpPr>
          <p:spPr>
            <a:xfrm>
              <a:off x="5402205" y="6568512"/>
              <a:ext cx="646112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svn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79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319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759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199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639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599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039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479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919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787212"/>
              <a:ext cx="239888" cy="328785"/>
            </a:xfrm>
            <a:prstGeom prst="rect">
              <a:avLst/>
            </a:prstGeom>
            <a:solidFill>
              <a:srgbClr val="1CABE2">
                <a:alpha val="85098"/>
              </a:srgbClr>
            </a:solidFill>
          </p:spPr>
          <p:txBody>
            <a:bodyPr/>
            <a:lstStyle/>
            <a:p/>
          </p:txBody>
        </p:sp>
        <p:sp>
          <p:nvSpPr>
            <p:cNvPr id="27" name="rc27"/>
            <p:cNvSpPr/>
            <p:nvPr/>
          </p:nvSpPr>
          <p:spPr>
            <a:xfrm>
              <a:off x="1562816" y="3799524"/>
              <a:ext cx="239888" cy="316473"/>
            </a:xfrm>
            <a:prstGeom prst="rect">
              <a:avLst/>
            </a:prstGeom>
            <a:solidFill>
              <a:srgbClr val="1CABE2">
                <a:alpha val="85098"/>
              </a:srgbClr>
            </a:solidFill>
          </p:spPr>
          <p:txBody>
            <a:bodyPr/>
            <a:lstStyle/>
            <a:p/>
          </p:txBody>
        </p:sp>
        <p:sp>
          <p:nvSpPr>
            <p:cNvPr id="28" name="rc28"/>
            <p:cNvSpPr/>
            <p:nvPr/>
          </p:nvSpPr>
          <p:spPr>
            <a:xfrm>
              <a:off x="1829360" y="3798612"/>
              <a:ext cx="239888" cy="317385"/>
            </a:xfrm>
            <a:prstGeom prst="rect">
              <a:avLst/>
            </a:prstGeom>
            <a:solidFill>
              <a:srgbClr val="1CABE2">
                <a:alpha val="85098"/>
              </a:srgbClr>
            </a:solidFill>
          </p:spPr>
          <p:txBody>
            <a:bodyPr/>
            <a:lstStyle/>
            <a:p/>
          </p:txBody>
        </p:sp>
        <p:sp>
          <p:nvSpPr>
            <p:cNvPr id="29" name="rc29"/>
            <p:cNvSpPr/>
            <p:nvPr/>
          </p:nvSpPr>
          <p:spPr>
            <a:xfrm>
              <a:off x="2095903" y="3958673"/>
              <a:ext cx="239888" cy="157324"/>
            </a:xfrm>
            <a:prstGeom prst="rect">
              <a:avLst/>
            </a:prstGeom>
            <a:solidFill>
              <a:srgbClr val="1CABE2">
                <a:alpha val="85098"/>
              </a:srgbClr>
            </a:solidFill>
          </p:spPr>
          <p:txBody>
            <a:bodyPr/>
            <a:lstStyle/>
            <a:p/>
          </p:txBody>
        </p:sp>
        <p:sp>
          <p:nvSpPr>
            <p:cNvPr id="30" name="rc30"/>
            <p:cNvSpPr/>
            <p:nvPr/>
          </p:nvSpPr>
          <p:spPr>
            <a:xfrm>
              <a:off x="2362446" y="3952744"/>
              <a:ext cx="239888" cy="163252"/>
            </a:xfrm>
            <a:prstGeom prst="rect">
              <a:avLst/>
            </a:prstGeom>
            <a:solidFill>
              <a:srgbClr val="1CABE2">
                <a:alpha val="85098"/>
              </a:srgbClr>
            </a:solidFill>
          </p:spPr>
          <p:txBody>
            <a:bodyPr/>
            <a:lstStyle/>
            <a:p/>
          </p:txBody>
        </p:sp>
        <p:sp>
          <p:nvSpPr>
            <p:cNvPr id="31" name="rc31"/>
            <p:cNvSpPr/>
            <p:nvPr/>
          </p:nvSpPr>
          <p:spPr>
            <a:xfrm>
              <a:off x="2628989" y="3950920"/>
              <a:ext cx="239888" cy="165076"/>
            </a:xfrm>
            <a:prstGeom prst="rect">
              <a:avLst/>
            </a:prstGeom>
            <a:solidFill>
              <a:srgbClr val="1CABE2">
                <a:alpha val="85098"/>
              </a:srgbClr>
            </a:solidFill>
          </p:spPr>
          <p:txBody>
            <a:bodyPr/>
            <a:lstStyle/>
            <a:p/>
          </p:txBody>
        </p:sp>
        <p:sp>
          <p:nvSpPr>
            <p:cNvPr id="32" name="rc32"/>
            <p:cNvSpPr/>
            <p:nvPr/>
          </p:nvSpPr>
          <p:spPr>
            <a:xfrm>
              <a:off x="2895532" y="4029811"/>
              <a:ext cx="239888" cy="86186"/>
            </a:xfrm>
            <a:prstGeom prst="rect">
              <a:avLst/>
            </a:prstGeom>
            <a:solidFill>
              <a:srgbClr val="1CABE2">
                <a:alpha val="85098"/>
              </a:srgbClr>
            </a:solidFill>
          </p:spPr>
          <p:txBody>
            <a:bodyPr/>
            <a:lstStyle/>
            <a:p/>
          </p:txBody>
        </p:sp>
        <p:sp>
          <p:nvSpPr>
            <p:cNvPr id="33" name="rc33"/>
            <p:cNvSpPr/>
            <p:nvPr/>
          </p:nvSpPr>
          <p:spPr>
            <a:xfrm>
              <a:off x="3162075" y="4025707"/>
              <a:ext cx="239888" cy="90290"/>
            </a:xfrm>
            <a:prstGeom prst="rect">
              <a:avLst/>
            </a:prstGeom>
            <a:solidFill>
              <a:srgbClr val="1CABE2">
                <a:alpha val="85098"/>
              </a:srgbClr>
            </a:solidFill>
          </p:spPr>
          <p:txBody>
            <a:bodyPr/>
            <a:lstStyle/>
            <a:p/>
          </p:txBody>
        </p:sp>
        <p:sp>
          <p:nvSpPr>
            <p:cNvPr id="34" name="rc34"/>
            <p:cNvSpPr/>
            <p:nvPr/>
          </p:nvSpPr>
          <p:spPr>
            <a:xfrm>
              <a:off x="3428618" y="4016586"/>
              <a:ext cx="239888" cy="99410"/>
            </a:xfrm>
            <a:prstGeom prst="rect">
              <a:avLst/>
            </a:prstGeom>
            <a:solidFill>
              <a:srgbClr val="1CABE2">
                <a:alpha val="85098"/>
              </a:srgbClr>
            </a:solidFill>
          </p:spPr>
          <p:txBody>
            <a:bodyPr/>
            <a:lstStyle/>
            <a:p/>
          </p:txBody>
        </p:sp>
        <p:sp>
          <p:nvSpPr>
            <p:cNvPr id="35" name="rc35"/>
            <p:cNvSpPr/>
            <p:nvPr/>
          </p:nvSpPr>
          <p:spPr>
            <a:xfrm>
              <a:off x="3695161" y="3917175"/>
              <a:ext cx="239888" cy="198821"/>
            </a:xfrm>
            <a:prstGeom prst="rect">
              <a:avLst/>
            </a:prstGeom>
            <a:solidFill>
              <a:srgbClr val="1CABE2">
                <a:alpha val="85098"/>
              </a:srgbClr>
            </a:solidFill>
          </p:spPr>
          <p:txBody>
            <a:bodyPr/>
            <a:lstStyle/>
            <a:p/>
          </p:txBody>
        </p:sp>
        <p:sp>
          <p:nvSpPr>
            <p:cNvPr id="36" name="rc36"/>
            <p:cNvSpPr/>
            <p:nvPr/>
          </p:nvSpPr>
          <p:spPr>
            <a:xfrm>
              <a:off x="3961705" y="3912615"/>
              <a:ext cx="239888" cy="203381"/>
            </a:xfrm>
            <a:prstGeom prst="rect">
              <a:avLst/>
            </a:prstGeom>
            <a:solidFill>
              <a:srgbClr val="1CABE2">
                <a:alpha val="85098"/>
              </a:srgbClr>
            </a:solidFill>
          </p:spPr>
          <p:txBody>
            <a:bodyPr/>
            <a:lstStyle/>
            <a:p/>
          </p:txBody>
        </p:sp>
        <p:sp>
          <p:nvSpPr>
            <p:cNvPr id="37" name="rc37"/>
            <p:cNvSpPr/>
            <p:nvPr/>
          </p:nvSpPr>
          <p:spPr>
            <a:xfrm>
              <a:off x="4228248" y="3915807"/>
              <a:ext cx="239888" cy="200189"/>
            </a:xfrm>
            <a:prstGeom prst="rect">
              <a:avLst/>
            </a:prstGeom>
            <a:solidFill>
              <a:srgbClr val="1CABE2">
                <a:alpha val="85098"/>
              </a:srgbClr>
            </a:solidFill>
          </p:spPr>
          <p:txBody>
            <a:bodyPr/>
            <a:lstStyle/>
            <a:p/>
          </p:txBody>
        </p:sp>
        <p:sp>
          <p:nvSpPr>
            <p:cNvPr id="38" name="rc38"/>
            <p:cNvSpPr/>
            <p:nvPr/>
          </p:nvSpPr>
          <p:spPr>
            <a:xfrm>
              <a:off x="4494791" y="3915807"/>
              <a:ext cx="239888" cy="200189"/>
            </a:xfrm>
            <a:prstGeom prst="rect">
              <a:avLst/>
            </a:prstGeom>
            <a:solidFill>
              <a:srgbClr val="1CABE2">
                <a:alpha val="85098"/>
              </a:srgbClr>
            </a:solidFill>
          </p:spPr>
          <p:txBody>
            <a:bodyPr/>
            <a:lstStyle/>
            <a:p/>
          </p:txBody>
        </p:sp>
        <p:sp>
          <p:nvSpPr>
            <p:cNvPr id="39" name="rc39"/>
            <p:cNvSpPr/>
            <p:nvPr/>
          </p:nvSpPr>
          <p:spPr>
            <a:xfrm>
              <a:off x="4761334" y="3923104"/>
              <a:ext cx="239888" cy="192893"/>
            </a:xfrm>
            <a:prstGeom prst="rect">
              <a:avLst/>
            </a:prstGeom>
            <a:solidFill>
              <a:srgbClr val="1CABE2">
                <a:alpha val="85098"/>
              </a:srgbClr>
            </a:solidFill>
          </p:spPr>
          <p:txBody>
            <a:bodyPr/>
            <a:lstStyle/>
            <a:p/>
          </p:txBody>
        </p:sp>
        <p:sp>
          <p:nvSpPr>
            <p:cNvPr id="40" name="rc40"/>
            <p:cNvSpPr/>
            <p:nvPr/>
          </p:nvSpPr>
          <p:spPr>
            <a:xfrm>
              <a:off x="5027877" y="3923104"/>
              <a:ext cx="239888" cy="192893"/>
            </a:xfrm>
            <a:prstGeom prst="rect">
              <a:avLst/>
            </a:prstGeom>
            <a:solidFill>
              <a:srgbClr val="1CABE2">
                <a:alpha val="85098"/>
              </a:srgbClr>
            </a:solidFill>
          </p:spPr>
          <p:txBody>
            <a:bodyPr/>
            <a:lstStyle/>
            <a:p/>
          </p:txBody>
        </p:sp>
        <p:sp>
          <p:nvSpPr>
            <p:cNvPr id="41" name="rc41"/>
            <p:cNvSpPr/>
            <p:nvPr/>
          </p:nvSpPr>
          <p:spPr>
            <a:xfrm>
              <a:off x="5294420" y="3927664"/>
              <a:ext cx="239888" cy="188333"/>
            </a:xfrm>
            <a:prstGeom prst="rect">
              <a:avLst/>
            </a:prstGeom>
            <a:solidFill>
              <a:srgbClr val="1CABE2">
                <a:alpha val="85098"/>
              </a:srgbClr>
            </a:solidFill>
          </p:spPr>
          <p:txBody>
            <a:bodyPr/>
            <a:lstStyle/>
            <a:p/>
          </p:txBody>
        </p:sp>
        <p:sp>
          <p:nvSpPr>
            <p:cNvPr id="42" name="rc42"/>
            <p:cNvSpPr/>
            <p:nvPr/>
          </p:nvSpPr>
          <p:spPr>
            <a:xfrm>
              <a:off x="5560963" y="3930400"/>
              <a:ext cx="239888" cy="185597"/>
            </a:xfrm>
            <a:prstGeom prst="rect">
              <a:avLst/>
            </a:prstGeom>
            <a:solidFill>
              <a:srgbClr val="1CABE2">
                <a:alpha val="85098"/>
              </a:srgbClr>
            </a:solidFill>
          </p:spPr>
          <p:txBody>
            <a:bodyPr/>
            <a:lstStyle/>
            <a:p/>
          </p:txBody>
        </p:sp>
        <p:sp>
          <p:nvSpPr>
            <p:cNvPr id="43" name="rc43"/>
            <p:cNvSpPr/>
            <p:nvPr/>
          </p:nvSpPr>
          <p:spPr>
            <a:xfrm>
              <a:off x="5827506" y="3931312"/>
              <a:ext cx="239888" cy="184685"/>
            </a:xfrm>
            <a:prstGeom prst="rect">
              <a:avLst/>
            </a:prstGeom>
            <a:solidFill>
              <a:srgbClr val="1CABE2">
                <a:alpha val="85098"/>
              </a:srgbClr>
            </a:solidFill>
          </p:spPr>
          <p:txBody>
            <a:bodyPr/>
            <a:lstStyle/>
            <a:p/>
          </p:txBody>
        </p:sp>
        <p:sp>
          <p:nvSpPr>
            <p:cNvPr id="44" name="rc44"/>
            <p:cNvSpPr/>
            <p:nvPr/>
          </p:nvSpPr>
          <p:spPr>
            <a:xfrm>
              <a:off x="6094049" y="3849229"/>
              <a:ext cx="239888" cy="266767"/>
            </a:xfrm>
            <a:prstGeom prst="rect">
              <a:avLst/>
            </a:prstGeom>
            <a:solidFill>
              <a:srgbClr val="1CABE2">
                <a:alpha val="85098"/>
              </a:srgbClr>
            </a:solidFill>
          </p:spPr>
          <p:txBody>
            <a:bodyPr/>
            <a:lstStyle/>
            <a:p/>
          </p:txBody>
        </p:sp>
        <p:sp>
          <p:nvSpPr>
            <p:cNvPr id="45" name="rc45"/>
            <p:cNvSpPr/>
            <p:nvPr/>
          </p:nvSpPr>
          <p:spPr>
            <a:xfrm>
              <a:off x="6360593" y="3940888"/>
              <a:ext cx="239888" cy="175109"/>
            </a:xfrm>
            <a:prstGeom prst="rect">
              <a:avLst/>
            </a:prstGeom>
            <a:solidFill>
              <a:srgbClr val="1CABE2">
                <a:alpha val="85098"/>
              </a:srgbClr>
            </a:solidFill>
          </p:spPr>
          <p:txBody>
            <a:bodyPr/>
            <a:lstStyle/>
            <a:p/>
          </p:txBody>
        </p:sp>
        <p:sp>
          <p:nvSpPr>
            <p:cNvPr id="46" name="rc46"/>
            <p:cNvSpPr/>
            <p:nvPr/>
          </p:nvSpPr>
          <p:spPr>
            <a:xfrm>
              <a:off x="6627136" y="3691449"/>
              <a:ext cx="239888" cy="424548"/>
            </a:xfrm>
            <a:prstGeom prst="rect">
              <a:avLst/>
            </a:prstGeom>
            <a:solidFill>
              <a:srgbClr val="1CABE2">
                <a:alpha val="85098"/>
              </a:srgbClr>
            </a:solidFill>
          </p:spPr>
          <p:txBody>
            <a:bodyPr/>
            <a:lstStyle/>
            <a:p/>
          </p:txBody>
        </p:sp>
        <p:sp>
          <p:nvSpPr>
            <p:cNvPr id="47" name="rc47"/>
            <p:cNvSpPr/>
            <p:nvPr/>
          </p:nvSpPr>
          <p:spPr>
            <a:xfrm>
              <a:off x="6893679" y="3409176"/>
              <a:ext cx="239888" cy="706820"/>
            </a:xfrm>
            <a:prstGeom prst="rect">
              <a:avLst/>
            </a:prstGeom>
            <a:solidFill>
              <a:srgbClr val="1CABE2">
                <a:alpha val="85098"/>
              </a:srgbClr>
            </a:solidFill>
          </p:spPr>
          <p:txBody>
            <a:bodyPr/>
            <a:lstStyle/>
            <a:p/>
          </p:txBody>
        </p:sp>
        <p:sp>
          <p:nvSpPr>
            <p:cNvPr id="48" name="rc48"/>
            <p:cNvSpPr/>
            <p:nvPr/>
          </p:nvSpPr>
          <p:spPr>
            <a:xfrm>
              <a:off x="7160222" y="3206706"/>
              <a:ext cx="239888" cy="909290"/>
            </a:xfrm>
            <a:prstGeom prst="rect">
              <a:avLst/>
            </a:prstGeom>
            <a:solidFill>
              <a:srgbClr val="1CABE2">
                <a:alpha val="85098"/>
              </a:srgbClr>
            </a:solidFill>
          </p:spPr>
          <p:txBody>
            <a:bodyPr/>
            <a:lstStyle/>
            <a:p/>
          </p:txBody>
        </p:sp>
        <p:sp>
          <p:nvSpPr>
            <p:cNvPr id="49" name="rc49"/>
            <p:cNvSpPr/>
            <p:nvPr/>
          </p:nvSpPr>
          <p:spPr>
            <a:xfrm>
              <a:off x="7426765" y="3219475"/>
              <a:ext cx="239888" cy="896522"/>
            </a:xfrm>
            <a:prstGeom prst="rect">
              <a:avLst/>
            </a:prstGeom>
            <a:solidFill>
              <a:srgbClr val="1CABE2">
                <a:alpha val="85098"/>
              </a:srgbClr>
            </a:solidFill>
          </p:spPr>
          <p:txBody>
            <a:bodyPr/>
            <a:lstStyle/>
            <a:p/>
          </p:txBody>
        </p:sp>
        <p:sp>
          <p:nvSpPr>
            <p:cNvPr id="50" name="rc50"/>
            <p:cNvSpPr/>
            <p:nvPr/>
          </p:nvSpPr>
          <p:spPr>
            <a:xfrm>
              <a:off x="7693308" y="3316150"/>
              <a:ext cx="239888" cy="799847"/>
            </a:xfrm>
            <a:prstGeom prst="rect">
              <a:avLst/>
            </a:prstGeom>
            <a:solidFill>
              <a:srgbClr val="1CABE2">
                <a:alpha val="85098"/>
              </a:srgbClr>
            </a:solidFill>
          </p:spPr>
          <p:txBody>
            <a:bodyPr/>
            <a:lstStyle/>
            <a:p/>
          </p:txBody>
        </p:sp>
        <p:sp>
          <p:nvSpPr>
            <p:cNvPr id="51" name="rc51"/>
            <p:cNvSpPr/>
            <p:nvPr/>
          </p:nvSpPr>
          <p:spPr>
            <a:xfrm>
              <a:off x="7959851" y="3332110"/>
              <a:ext cx="239888" cy="783887"/>
            </a:xfrm>
            <a:prstGeom prst="rect">
              <a:avLst/>
            </a:prstGeom>
            <a:solidFill>
              <a:srgbClr val="1CABE2">
                <a:alpha val="85098"/>
              </a:srgbClr>
            </a:solidFill>
          </p:spPr>
          <p:txBody>
            <a:bodyPr/>
            <a:lstStyle/>
            <a:p/>
          </p:txBody>
        </p:sp>
        <p:sp>
          <p:nvSpPr>
            <p:cNvPr id="52" name="rc52"/>
            <p:cNvSpPr/>
            <p:nvPr/>
          </p:nvSpPr>
          <p:spPr>
            <a:xfrm>
              <a:off x="1296273" y="3376343"/>
              <a:ext cx="239888" cy="410868"/>
            </a:xfrm>
            <a:prstGeom prst="rect">
              <a:avLst/>
            </a:prstGeom>
            <a:solidFill>
              <a:srgbClr val="B3B3B3">
                <a:alpha val="85098"/>
              </a:srgbClr>
            </a:solidFill>
          </p:spPr>
          <p:txBody>
            <a:bodyPr/>
            <a:lstStyle/>
            <a:p/>
          </p:txBody>
        </p:sp>
        <p:sp>
          <p:nvSpPr>
            <p:cNvPr id="53" name="rc53"/>
            <p:cNvSpPr/>
            <p:nvPr/>
          </p:nvSpPr>
          <p:spPr>
            <a:xfrm>
              <a:off x="1562816" y="3483051"/>
              <a:ext cx="239888" cy="316473"/>
            </a:xfrm>
            <a:prstGeom prst="rect">
              <a:avLst/>
            </a:prstGeom>
            <a:solidFill>
              <a:srgbClr val="B3B3B3">
                <a:alpha val="85098"/>
              </a:srgbClr>
            </a:solidFill>
          </p:spPr>
          <p:txBody>
            <a:bodyPr/>
            <a:lstStyle/>
            <a:p/>
          </p:txBody>
        </p:sp>
        <p:sp>
          <p:nvSpPr>
            <p:cNvPr id="54" name="rc54"/>
            <p:cNvSpPr/>
            <p:nvPr/>
          </p:nvSpPr>
          <p:spPr>
            <a:xfrm>
              <a:off x="1829360" y="3560117"/>
              <a:ext cx="239888" cy="238495"/>
            </a:xfrm>
            <a:prstGeom prst="rect">
              <a:avLst/>
            </a:prstGeom>
            <a:solidFill>
              <a:srgbClr val="B3B3B3">
                <a:alpha val="85098"/>
              </a:srgbClr>
            </a:solidFill>
          </p:spPr>
          <p:txBody>
            <a:bodyPr/>
            <a:lstStyle/>
            <a:p/>
          </p:txBody>
        </p:sp>
        <p:sp>
          <p:nvSpPr>
            <p:cNvPr id="55" name="rc55"/>
            <p:cNvSpPr/>
            <p:nvPr/>
          </p:nvSpPr>
          <p:spPr>
            <a:xfrm>
              <a:off x="2095903" y="3722002"/>
              <a:ext cx="239888" cy="236670"/>
            </a:xfrm>
            <a:prstGeom prst="rect">
              <a:avLst/>
            </a:prstGeom>
            <a:solidFill>
              <a:srgbClr val="B3B3B3">
                <a:alpha val="85098"/>
              </a:srgbClr>
            </a:solidFill>
          </p:spPr>
          <p:txBody>
            <a:bodyPr/>
            <a:lstStyle/>
            <a:p/>
          </p:txBody>
        </p:sp>
        <p:sp>
          <p:nvSpPr>
            <p:cNvPr id="56" name="rc56"/>
            <p:cNvSpPr/>
            <p:nvPr/>
          </p:nvSpPr>
          <p:spPr>
            <a:xfrm>
              <a:off x="2362446" y="3626239"/>
              <a:ext cx="239888" cy="326505"/>
            </a:xfrm>
            <a:prstGeom prst="rect">
              <a:avLst/>
            </a:prstGeom>
            <a:solidFill>
              <a:srgbClr val="B3B3B3">
                <a:alpha val="85098"/>
              </a:srgbClr>
            </a:solidFill>
          </p:spPr>
          <p:txBody>
            <a:bodyPr/>
            <a:lstStyle/>
            <a:p/>
          </p:txBody>
        </p:sp>
        <p:sp>
          <p:nvSpPr>
            <p:cNvPr id="57" name="rc57"/>
            <p:cNvSpPr/>
            <p:nvPr/>
          </p:nvSpPr>
          <p:spPr>
            <a:xfrm>
              <a:off x="2628989" y="3703305"/>
              <a:ext cx="239888" cy="247615"/>
            </a:xfrm>
            <a:prstGeom prst="rect">
              <a:avLst/>
            </a:prstGeom>
            <a:solidFill>
              <a:srgbClr val="B3B3B3">
                <a:alpha val="85098"/>
              </a:srgbClr>
            </a:solidFill>
          </p:spPr>
          <p:txBody>
            <a:bodyPr/>
            <a:lstStyle/>
            <a:p/>
          </p:txBody>
        </p:sp>
        <p:sp>
          <p:nvSpPr>
            <p:cNvPr id="58" name="rc58"/>
            <p:cNvSpPr/>
            <p:nvPr/>
          </p:nvSpPr>
          <p:spPr>
            <a:xfrm>
              <a:off x="2895532" y="3857894"/>
              <a:ext cx="239888" cy="171917"/>
            </a:xfrm>
            <a:prstGeom prst="rect">
              <a:avLst/>
            </a:prstGeom>
            <a:solidFill>
              <a:srgbClr val="B3B3B3">
                <a:alpha val="85098"/>
              </a:srgbClr>
            </a:solidFill>
          </p:spPr>
          <p:txBody>
            <a:bodyPr/>
            <a:lstStyle/>
            <a:p/>
          </p:txBody>
        </p:sp>
        <p:sp>
          <p:nvSpPr>
            <p:cNvPr id="59" name="rc59"/>
            <p:cNvSpPr/>
            <p:nvPr/>
          </p:nvSpPr>
          <p:spPr>
            <a:xfrm>
              <a:off x="3162075" y="3844669"/>
              <a:ext cx="239888" cy="181037"/>
            </a:xfrm>
            <a:prstGeom prst="rect">
              <a:avLst/>
            </a:prstGeom>
            <a:solidFill>
              <a:srgbClr val="B3B3B3">
                <a:alpha val="85098"/>
              </a:srgbClr>
            </a:solidFill>
          </p:spPr>
          <p:txBody>
            <a:bodyPr/>
            <a:lstStyle/>
            <a:p/>
          </p:txBody>
        </p:sp>
        <p:sp>
          <p:nvSpPr>
            <p:cNvPr id="60" name="rc60"/>
            <p:cNvSpPr/>
            <p:nvPr/>
          </p:nvSpPr>
          <p:spPr>
            <a:xfrm>
              <a:off x="3428618" y="3817764"/>
              <a:ext cx="239888" cy="198821"/>
            </a:xfrm>
            <a:prstGeom prst="rect">
              <a:avLst/>
            </a:prstGeom>
            <a:solidFill>
              <a:srgbClr val="B3B3B3">
                <a:alpha val="85098"/>
              </a:srgbClr>
            </a:solidFill>
          </p:spPr>
          <p:txBody>
            <a:bodyPr/>
            <a:lstStyle/>
            <a:p/>
          </p:txBody>
        </p:sp>
        <p:sp>
          <p:nvSpPr>
            <p:cNvPr id="61" name="rc61"/>
            <p:cNvSpPr/>
            <p:nvPr/>
          </p:nvSpPr>
          <p:spPr>
            <a:xfrm>
              <a:off x="3695161" y="3718353"/>
              <a:ext cx="239888" cy="198821"/>
            </a:xfrm>
            <a:prstGeom prst="rect">
              <a:avLst/>
            </a:prstGeom>
            <a:solidFill>
              <a:srgbClr val="B3B3B3">
                <a:alpha val="85098"/>
              </a:srgbClr>
            </a:solidFill>
          </p:spPr>
          <p:txBody>
            <a:bodyPr/>
            <a:lstStyle/>
            <a:p/>
          </p:txBody>
        </p:sp>
        <p:sp>
          <p:nvSpPr>
            <p:cNvPr id="62" name="rc62"/>
            <p:cNvSpPr/>
            <p:nvPr/>
          </p:nvSpPr>
          <p:spPr>
            <a:xfrm>
              <a:off x="3961705" y="3708777"/>
              <a:ext cx="239888" cy="203837"/>
            </a:xfrm>
            <a:prstGeom prst="rect">
              <a:avLst/>
            </a:prstGeom>
            <a:solidFill>
              <a:srgbClr val="B3B3B3">
                <a:alpha val="85098"/>
              </a:srgbClr>
            </a:solidFill>
          </p:spPr>
          <p:txBody>
            <a:bodyPr/>
            <a:lstStyle/>
            <a:p/>
          </p:txBody>
        </p:sp>
        <p:sp>
          <p:nvSpPr>
            <p:cNvPr id="63" name="rc63"/>
            <p:cNvSpPr/>
            <p:nvPr/>
          </p:nvSpPr>
          <p:spPr>
            <a:xfrm>
              <a:off x="4228248" y="3715161"/>
              <a:ext cx="239888" cy="200645"/>
            </a:xfrm>
            <a:prstGeom prst="rect">
              <a:avLst/>
            </a:prstGeom>
            <a:solidFill>
              <a:srgbClr val="B3B3B3">
                <a:alpha val="85098"/>
              </a:srgbClr>
            </a:solidFill>
          </p:spPr>
          <p:txBody>
            <a:bodyPr/>
            <a:lstStyle/>
            <a:p/>
          </p:txBody>
        </p:sp>
        <p:sp>
          <p:nvSpPr>
            <p:cNvPr id="64" name="rc64"/>
            <p:cNvSpPr/>
            <p:nvPr/>
          </p:nvSpPr>
          <p:spPr>
            <a:xfrm>
              <a:off x="4494791" y="3715617"/>
              <a:ext cx="239888" cy="200189"/>
            </a:xfrm>
            <a:prstGeom prst="rect">
              <a:avLst/>
            </a:prstGeom>
            <a:solidFill>
              <a:srgbClr val="B3B3B3">
                <a:alpha val="85098"/>
              </a:srgbClr>
            </a:solidFill>
          </p:spPr>
          <p:txBody>
            <a:bodyPr/>
            <a:lstStyle/>
            <a:p/>
          </p:txBody>
        </p:sp>
        <p:sp>
          <p:nvSpPr>
            <p:cNvPr id="65" name="rc65"/>
            <p:cNvSpPr/>
            <p:nvPr/>
          </p:nvSpPr>
          <p:spPr>
            <a:xfrm>
              <a:off x="4761334" y="3633535"/>
              <a:ext cx="239888" cy="289568"/>
            </a:xfrm>
            <a:prstGeom prst="rect">
              <a:avLst/>
            </a:prstGeom>
            <a:solidFill>
              <a:srgbClr val="B3B3B3">
                <a:alpha val="85098"/>
              </a:srgbClr>
            </a:solidFill>
          </p:spPr>
          <p:txBody>
            <a:bodyPr/>
            <a:lstStyle/>
            <a:p/>
          </p:txBody>
        </p:sp>
        <p:sp>
          <p:nvSpPr>
            <p:cNvPr id="66" name="rc66"/>
            <p:cNvSpPr/>
            <p:nvPr/>
          </p:nvSpPr>
          <p:spPr>
            <a:xfrm>
              <a:off x="5027877" y="3633535"/>
              <a:ext cx="239888" cy="289568"/>
            </a:xfrm>
            <a:prstGeom prst="rect">
              <a:avLst/>
            </a:prstGeom>
            <a:solidFill>
              <a:srgbClr val="B3B3B3">
                <a:alpha val="85098"/>
              </a:srgbClr>
            </a:solidFill>
          </p:spPr>
          <p:txBody>
            <a:bodyPr/>
            <a:lstStyle/>
            <a:p/>
          </p:txBody>
        </p:sp>
        <p:sp>
          <p:nvSpPr>
            <p:cNvPr id="67" name="rc67"/>
            <p:cNvSpPr/>
            <p:nvPr/>
          </p:nvSpPr>
          <p:spPr>
            <a:xfrm>
              <a:off x="5294420" y="3644935"/>
              <a:ext cx="239888" cy="282728"/>
            </a:xfrm>
            <a:prstGeom prst="rect">
              <a:avLst/>
            </a:prstGeom>
            <a:solidFill>
              <a:srgbClr val="B3B3B3">
                <a:alpha val="85098"/>
              </a:srgbClr>
            </a:solidFill>
          </p:spPr>
          <p:txBody>
            <a:bodyPr/>
            <a:lstStyle/>
            <a:p/>
          </p:txBody>
        </p:sp>
        <p:sp>
          <p:nvSpPr>
            <p:cNvPr id="68" name="rc68"/>
            <p:cNvSpPr/>
            <p:nvPr/>
          </p:nvSpPr>
          <p:spPr>
            <a:xfrm>
              <a:off x="5560963" y="3558749"/>
              <a:ext cx="239888" cy="371650"/>
            </a:xfrm>
            <a:prstGeom prst="rect">
              <a:avLst/>
            </a:prstGeom>
            <a:solidFill>
              <a:srgbClr val="B3B3B3">
                <a:alpha val="85098"/>
              </a:srgbClr>
            </a:solidFill>
          </p:spPr>
          <p:txBody>
            <a:bodyPr/>
            <a:lstStyle/>
            <a:p/>
          </p:txBody>
        </p:sp>
        <p:sp>
          <p:nvSpPr>
            <p:cNvPr id="69" name="rc69"/>
            <p:cNvSpPr/>
            <p:nvPr/>
          </p:nvSpPr>
          <p:spPr>
            <a:xfrm>
              <a:off x="5827506" y="3561941"/>
              <a:ext cx="239888" cy="369370"/>
            </a:xfrm>
            <a:prstGeom prst="rect">
              <a:avLst/>
            </a:prstGeom>
            <a:solidFill>
              <a:srgbClr val="B3B3B3">
                <a:alpha val="85098"/>
              </a:srgbClr>
            </a:solidFill>
          </p:spPr>
          <p:txBody>
            <a:bodyPr/>
            <a:lstStyle/>
            <a:p/>
          </p:txBody>
        </p:sp>
        <p:sp>
          <p:nvSpPr>
            <p:cNvPr id="70" name="rc70"/>
            <p:cNvSpPr/>
            <p:nvPr/>
          </p:nvSpPr>
          <p:spPr>
            <a:xfrm>
              <a:off x="6094049" y="3493539"/>
              <a:ext cx="239888" cy="355690"/>
            </a:xfrm>
            <a:prstGeom prst="rect">
              <a:avLst/>
            </a:prstGeom>
            <a:solidFill>
              <a:srgbClr val="B3B3B3">
                <a:alpha val="85098"/>
              </a:srgbClr>
            </a:solidFill>
          </p:spPr>
          <p:txBody>
            <a:bodyPr/>
            <a:lstStyle/>
            <a:p/>
          </p:txBody>
        </p:sp>
        <p:sp>
          <p:nvSpPr>
            <p:cNvPr id="71" name="rc71"/>
            <p:cNvSpPr/>
            <p:nvPr/>
          </p:nvSpPr>
          <p:spPr>
            <a:xfrm>
              <a:off x="6360593" y="3678224"/>
              <a:ext cx="239888" cy="262663"/>
            </a:xfrm>
            <a:prstGeom prst="rect">
              <a:avLst/>
            </a:prstGeom>
            <a:solidFill>
              <a:srgbClr val="B3B3B3">
                <a:alpha val="85098"/>
              </a:srgbClr>
            </a:solidFill>
          </p:spPr>
          <p:txBody>
            <a:bodyPr/>
            <a:lstStyle/>
            <a:p/>
          </p:txBody>
        </p:sp>
        <p:sp>
          <p:nvSpPr>
            <p:cNvPr id="72" name="rc72"/>
            <p:cNvSpPr/>
            <p:nvPr/>
          </p:nvSpPr>
          <p:spPr>
            <a:xfrm>
              <a:off x="6627136" y="3691449"/>
              <a:ext cx="239888" cy="0"/>
            </a:xfrm>
            <a:prstGeom prst="rect">
              <a:avLst/>
            </a:prstGeom>
            <a:solidFill>
              <a:srgbClr val="B3B3B3">
                <a:alpha val="85098"/>
              </a:srgbClr>
            </a:solidFill>
          </p:spPr>
          <p:txBody>
            <a:bodyPr/>
            <a:lstStyle/>
            <a:p/>
          </p:txBody>
        </p:sp>
        <p:sp>
          <p:nvSpPr>
            <p:cNvPr id="73" name="rc73"/>
            <p:cNvSpPr/>
            <p:nvPr/>
          </p:nvSpPr>
          <p:spPr>
            <a:xfrm>
              <a:off x="6893679" y="2879289"/>
              <a:ext cx="239888" cy="529887"/>
            </a:xfrm>
            <a:prstGeom prst="rect">
              <a:avLst/>
            </a:prstGeom>
            <a:solidFill>
              <a:srgbClr val="B3B3B3">
                <a:alpha val="85098"/>
              </a:srgbClr>
            </a:solidFill>
          </p:spPr>
          <p:txBody>
            <a:bodyPr/>
            <a:lstStyle/>
            <a:p/>
          </p:txBody>
        </p:sp>
        <p:sp>
          <p:nvSpPr>
            <p:cNvPr id="74" name="rc74"/>
            <p:cNvSpPr/>
            <p:nvPr/>
          </p:nvSpPr>
          <p:spPr>
            <a:xfrm>
              <a:off x="7160222" y="3206706"/>
              <a:ext cx="239888" cy="0"/>
            </a:xfrm>
            <a:prstGeom prst="rect">
              <a:avLst/>
            </a:prstGeom>
            <a:solidFill>
              <a:srgbClr val="B3B3B3">
                <a:alpha val="85098"/>
              </a:srgbClr>
            </a:solidFill>
          </p:spPr>
          <p:txBody>
            <a:bodyPr/>
            <a:lstStyle/>
            <a:p/>
          </p:txBody>
        </p:sp>
        <p:sp>
          <p:nvSpPr>
            <p:cNvPr id="75" name="rc75"/>
            <p:cNvSpPr/>
            <p:nvPr/>
          </p:nvSpPr>
          <p:spPr>
            <a:xfrm>
              <a:off x="7426765" y="3219475"/>
              <a:ext cx="239888" cy="0"/>
            </a:xfrm>
            <a:prstGeom prst="rect">
              <a:avLst/>
            </a:prstGeom>
            <a:solidFill>
              <a:srgbClr val="B3B3B3">
                <a:alpha val="85098"/>
              </a:srgbClr>
            </a:solidFill>
          </p:spPr>
          <p:txBody>
            <a:bodyPr/>
            <a:lstStyle/>
            <a:p/>
          </p:txBody>
        </p:sp>
        <p:sp>
          <p:nvSpPr>
            <p:cNvPr id="76" name="rc76"/>
            <p:cNvSpPr/>
            <p:nvPr/>
          </p:nvSpPr>
          <p:spPr>
            <a:xfrm>
              <a:off x="7693308" y="3316150"/>
              <a:ext cx="239888" cy="0"/>
            </a:xfrm>
            <a:prstGeom prst="rect">
              <a:avLst/>
            </a:prstGeom>
            <a:solidFill>
              <a:srgbClr val="B3B3B3">
                <a:alpha val="85098"/>
              </a:srgbClr>
            </a:solidFill>
          </p:spPr>
          <p:txBody>
            <a:bodyPr/>
            <a:lstStyle/>
            <a:p/>
          </p:txBody>
        </p:sp>
        <p:sp>
          <p:nvSpPr>
            <p:cNvPr id="77" name="rc77"/>
            <p:cNvSpPr/>
            <p:nvPr/>
          </p:nvSpPr>
          <p:spPr>
            <a:xfrm>
              <a:off x="7959851" y="3332110"/>
              <a:ext cx="239888" cy="0"/>
            </a:xfrm>
            <a:prstGeom prst="rect">
              <a:avLst/>
            </a:prstGeom>
            <a:solidFill>
              <a:srgbClr val="B3B3B3">
                <a:alpha val="85098"/>
              </a:srgbClr>
            </a:solidFill>
          </p:spPr>
          <p:txBody>
            <a:bodyPr/>
            <a:lstStyle/>
            <a:p/>
          </p:txBody>
        </p:sp>
        <p:sp>
          <p:nvSpPr>
            <p:cNvPr id="78" name="pl78"/>
            <p:cNvSpPr/>
            <p:nvPr/>
          </p:nvSpPr>
          <p:spPr>
            <a:xfrm>
              <a:off x="1416218" y="2075428"/>
              <a:ext cx="6663577" cy="206118"/>
            </a:xfrm>
            <a:custGeom>
              <a:avLst/>
              <a:pathLst>
                <a:path w="6663577" h="206118">
                  <a:moveTo>
                    <a:pt x="0" y="61835"/>
                  </a:moveTo>
                  <a:lnTo>
                    <a:pt x="266543" y="61835"/>
                  </a:lnTo>
                  <a:lnTo>
                    <a:pt x="533086" y="61835"/>
                  </a:lnTo>
                  <a:lnTo>
                    <a:pt x="799629" y="20611"/>
                  </a:lnTo>
                  <a:lnTo>
                    <a:pt x="1066172" y="20611"/>
                  </a:lnTo>
                  <a:lnTo>
                    <a:pt x="1332715" y="20611"/>
                  </a:lnTo>
                  <a:lnTo>
                    <a:pt x="1599258" y="0"/>
                  </a:lnTo>
                  <a:lnTo>
                    <a:pt x="1865801" y="0"/>
                  </a:lnTo>
                  <a:lnTo>
                    <a:pt x="2132344" y="0"/>
                  </a:lnTo>
                  <a:lnTo>
                    <a:pt x="2398888" y="20611"/>
                  </a:lnTo>
                  <a:lnTo>
                    <a:pt x="2665431" y="20611"/>
                  </a:lnTo>
                  <a:lnTo>
                    <a:pt x="2931974" y="20611"/>
                  </a:lnTo>
                  <a:lnTo>
                    <a:pt x="3198517" y="20611"/>
                  </a:lnTo>
                  <a:lnTo>
                    <a:pt x="3465060" y="20611"/>
                  </a:lnTo>
                  <a:lnTo>
                    <a:pt x="3731603" y="20611"/>
                  </a:lnTo>
                  <a:lnTo>
                    <a:pt x="3998146" y="20611"/>
                  </a:lnTo>
                  <a:lnTo>
                    <a:pt x="4264689" y="20611"/>
                  </a:lnTo>
                  <a:lnTo>
                    <a:pt x="4531233" y="20611"/>
                  </a:lnTo>
                  <a:lnTo>
                    <a:pt x="4797776" y="41223"/>
                  </a:lnTo>
                  <a:lnTo>
                    <a:pt x="5064319" y="20611"/>
                  </a:lnTo>
                  <a:lnTo>
                    <a:pt x="5330862" y="82447"/>
                  </a:lnTo>
                  <a:lnTo>
                    <a:pt x="5597405" y="144282"/>
                  </a:lnTo>
                  <a:lnTo>
                    <a:pt x="5863948" y="206118"/>
                  </a:lnTo>
                  <a:lnTo>
                    <a:pt x="6130491" y="206118"/>
                  </a:lnTo>
                  <a:lnTo>
                    <a:pt x="6397034" y="185506"/>
                  </a:lnTo>
                  <a:lnTo>
                    <a:pt x="6663577" y="185506"/>
                  </a:lnTo>
                </a:path>
              </a:pathLst>
            </a:custGeom>
            <a:ln w="27101" cap="flat">
              <a:solidFill>
                <a:srgbClr val="0058AB">
                  <a:alpha val="100000"/>
                </a:srgbClr>
              </a:solidFill>
              <a:prstDash val="solid"/>
              <a:round/>
            </a:ln>
          </p:spPr>
          <p:txBody>
            <a:bodyPr/>
            <a:lstStyle/>
            <a:p/>
          </p:txBody>
        </p:sp>
        <p:sp>
          <p:nvSpPr>
            <p:cNvPr id="79" name="pl79"/>
            <p:cNvSpPr/>
            <p:nvPr/>
          </p:nvSpPr>
          <p:spPr>
            <a:xfrm>
              <a:off x="1416218" y="2116652"/>
              <a:ext cx="6663577" cy="226729"/>
            </a:xfrm>
            <a:custGeom>
              <a:avLst/>
              <a:pathLst>
                <a:path w="6663577" h="226729">
                  <a:moveTo>
                    <a:pt x="0" y="123670"/>
                  </a:moveTo>
                  <a:lnTo>
                    <a:pt x="266543" y="103059"/>
                  </a:lnTo>
                  <a:lnTo>
                    <a:pt x="533086" y="82447"/>
                  </a:lnTo>
                  <a:lnTo>
                    <a:pt x="799629" y="41223"/>
                  </a:lnTo>
                  <a:lnTo>
                    <a:pt x="1066172" y="61835"/>
                  </a:lnTo>
                  <a:lnTo>
                    <a:pt x="1332715" y="41223"/>
                  </a:lnTo>
                  <a:lnTo>
                    <a:pt x="1599258" y="0"/>
                  </a:lnTo>
                  <a:lnTo>
                    <a:pt x="1865801" y="0"/>
                  </a:lnTo>
                  <a:lnTo>
                    <a:pt x="2132344" y="0"/>
                  </a:lnTo>
                  <a:lnTo>
                    <a:pt x="2398888" y="20611"/>
                  </a:lnTo>
                  <a:lnTo>
                    <a:pt x="2665431" y="20611"/>
                  </a:lnTo>
                  <a:lnTo>
                    <a:pt x="2931974" y="20611"/>
                  </a:lnTo>
                  <a:lnTo>
                    <a:pt x="3198517" y="20611"/>
                  </a:lnTo>
                  <a:lnTo>
                    <a:pt x="3465060" y="41223"/>
                  </a:lnTo>
                  <a:lnTo>
                    <a:pt x="3731603" y="41223"/>
                  </a:lnTo>
                  <a:lnTo>
                    <a:pt x="3998146" y="41223"/>
                  </a:lnTo>
                  <a:lnTo>
                    <a:pt x="4264689" y="61835"/>
                  </a:lnTo>
                  <a:lnTo>
                    <a:pt x="4531233" y="61835"/>
                  </a:lnTo>
                  <a:lnTo>
                    <a:pt x="4797776" y="82447"/>
                  </a:lnTo>
                  <a:lnTo>
                    <a:pt x="5064319" y="41223"/>
                  </a:lnTo>
                  <a:lnTo>
                    <a:pt x="5330862" y="41223"/>
                  </a:lnTo>
                  <a:lnTo>
                    <a:pt x="5597405" y="226729"/>
                  </a:lnTo>
                  <a:lnTo>
                    <a:pt x="5863948" y="164894"/>
                  </a:lnTo>
                  <a:lnTo>
                    <a:pt x="6130491" y="164894"/>
                  </a:lnTo>
                  <a:lnTo>
                    <a:pt x="6397034" y="144282"/>
                  </a:lnTo>
                  <a:lnTo>
                    <a:pt x="6663577" y="144282"/>
                  </a:lnTo>
                </a:path>
              </a:pathLst>
            </a:custGeom>
            <a:ln w="27101" cap="flat">
              <a:solidFill>
                <a:srgbClr val="F26A21">
                  <a:alpha val="100000"/>
                </a:srgbClr>
              </a:solidFill>
              <a:prstDash val="solid"/>
              <a:round/>
            </a:ln>
          </p:spPr>
          <p:txBody>
            <a:bodyPr/>
            <a:lstStyle/>
            <a:p/>
          </p:txBody>
        </p:sp>
        <p:sp>
          <p:nvSpPr>
            <p:cNvPr id="80" name="tx80"/>
            <p:cNvSpPr/>
            <p:nvPr/>
          </p:nvSpPr>
          <p:spPr>
            <a:xfrm>
              <a:off x="1355928"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268864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402135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535407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42024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668679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695333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7219877"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7486420"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9" name="tx89"/>
            <p:cNvSpPr/>
            <p:nvPr/>
          </p:nvSpPr>
          <p:spPr>
            <a:xfrm>
              <a:off x="7752963"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90" name="tx90"/>
            <p:cNvSpPr/>
            <p:nvPr/>
          </p:nvSpPr>
          <p:spPr>
            <a:xfrm>
              <a:off x="8019506"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91" name="tx91"/>
            <p:cNvSpPr/>
            <p:nvPr/>
          </p:nvSpPr>
          <p:spPr>
            <a:xfrm>
              <a:off x="1355928"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2" name="tx92"/>
            <p:cNvSpPr/>
            <p:nvPr/>
          </p:nvSpPr>
          <p:spPr>
            <a:xfrm>
              <a:off x="268864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3" name="tx93"/>
            <p:cNvSpPr/>
            <p:nvPr/>
          </p:nvSpPr>
          <p:spPr>
            <a:xfrm>
              <a:off x="402135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4" name="tx94"/>
            <p:cNvSpPr/>
            <p:nvPr/>
          </p:nvSpPr>
          <p:spPr>
            <a:xfrm>
              <a:off x="5354075"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5" name="tx95"/>
            <p:cNvSpPr/>
            <p:nvPr/>
          </p:nvSpPr>
          <p:spPr>
            <a:xfrm>
              <a:off x="642024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6" name="tx96"/>
            <p:cNvSpPr/>
            <p:nvPr/>
          </p:nvSpPr>
          <p:spPr>
            <a:xfrm>
              <a:off x="668679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7" name="tx97"/>
            <p:cNvSpPr/>
            <p:nvPr/>
          </p:nvSpPr>
          <p:spPr>
            <a:xfrm>
              <a:off x="6953334"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8" name="tx98"/>
            <p:cNvSpPr/>
            <p:nvPr/>
          </p:nvSpPr>
          <p:spPr>
            <a:xfrm>
              <a:off x="7219877"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9" name="tx99"/>
            <p:cNvSpPr/>
            <p:nvPr/>
          </p:nvSpPr>
          <p:spPr>
            <a:xfrm>
              <a:off x="7486420"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100" name="tx100"/>
            <p:cNvSpPr/>
            <p:nvPr/>
          </p:nvSpPr>
          <p:spPr>
            <a:xfrm>
              <a:off x="7752963"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101" name="tx101"/>
            <p:cNvSpPr/>
            <p:nvPr/>
          </p:nvSpPr>
          <p:spPr>
            <a:xfrm>
              <a:off x="8019506"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102" name="tx102"/>
            <p:cNvSpPr/>
            <p:nvPr/>
          </p:nvSpPr>
          <p:spPr>
            <a:xfrm>
              <a:off x="6938274" y="37221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3" name="tx103"/>
            <p:cNvSpPr/>
            <p:nvPr/>
          </p:nvSpPr>
          <p:spPr>
            <a:xfrm>
              <a:off x="7250022" y="36222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4" name="tx104"/>
            <p:cNvSpPr/>
            <p:nvPr/>
          </p:nvSpPr>
          <p:spPr>
            <a:xfrm>
              <a:off x="7516565" y="36286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5" name="tx105"/>
            <p:cNvSpPr/>
            <p:nvPr/>
          </p:nvSpPr>
          <p:spPr>
            <a:xfrm>
              <a:off x="7737904" y="36756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6" name="tx106"/>
            <p:cNvSpPr/>
            <p:nvPr/>
          </p:nvSpPr>
          <p:spPr>
            <a:xfrm>
              <a:off x="8004447" y="36849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7" name="tx107"/>
            <p:cNvSpPr/>
            <p:nvPr/>
          </p:nvSpPr>
          <p:spPr>
            <a:xfrm>
              <a:off x="6938274" y="31051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8" name="tx108"/>
            <p:cNvSpPr/>
            <p:nvPr/>
          </p:nvSpPr>
          <p:spPr>
            <a:xfrm>
              <a:off x="1340869" y="32583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9" name="tx109"/>
            <p:cNvSpPr/>
            <p:nvPr/>
          </p:nvSpPr>
          <p:spPr>
            <a:xfrm>
              <a:off x="2687135" y="3586590"/>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0" name="tx110"/>
            <p:cNvSpPr/>
            <p:nvPr/>
          </p:nvSpPr>
          <p:spPr>
            <a:xfrm>
              <a:off x="4019851" y="359206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1" name="tx111"/>
            <p:cNvSpPr/>
            <p:nvPr/>
          </p:nvSpPr>
          <p:spPr>
            <a:xfrm>
              <a:off x="5384220" y="35282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2" name="tx112"/>
            <p:cNvSpPr/>
            <p:nvPr/>
          </p:nvSpPr>
          <p:spPr>
            <a:xfrm>
              <a:off x="6418739" y="35615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3" name="tx113"/>
            <p:cNvSpPr/>
            <p:nvPr/>
          </p:nvSpPr>
          <p:spPr>
            <a:xfrm>
              <a:off x="6685282" y="357473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4" name="tx114"/>
            <p:cNvSpPr/>
            <p:nvPr/>
          </p:nvSpPr>
          <p:spPr>
            <a:xfrm>
              <a:off x="6938274" y="27625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15" name="tx115"/>
            <p:cNvSpPr/>
            <p:nvPr/>
          </p:nvSpPr>
          <p:spPr>
            <a:xfrm>
              <a:off x="7250022" y="30899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6" name="tx116"/>
            <p:cNvSpPr/>
            <p:nvPr/>
          </p:nvSpPr>
          <p:spPr>
            <a:xfrm>
              <a:off x="7516565" y="31027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7" name="tx117"/>
            <p:cNvSpPr/>
            <p:nvPr/>
          </p:nvSpPr>
          <p:spPr>
            <a:xfrm>
              <a:off x="7737904" y="31981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18" name="tx118"/>
            <p:cNvSpPr/>
            <p:nvPr/>
          </p:nvSpPr>
          <p:spPr>
            <a:xfrm>
              <a:off x="8004447" y="32153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19" name="tx119"/>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0" name="tx120"/>
            <p:cNvSpPr/>
            <p:nvPr/>
          </p:nvSpPr>
          <p:spPr>
            <a:xfrm>
              <a:off x="717597" y="3609574"/>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21" name="tx121"/>
            <p:cNvSpPr/>
            <p:nvPr/>
          </p:nvSpPr>
          <p:spPr>
            <a:xfrm>
              <a:off x="717597" y="315356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22" name="tx122"/>
            <p:cNvSpPr/>
            <p:nvPr/>
          </p:nvSpPr>
          <p:spPr>
            <a:xfrm>
              <a:off x="717597" y="269577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23" name="tx123"/>
            <p:cNvSpPr/>
            <p:nvPr/>
          </p:nvSpPr>
          <p:spPr>
            <a:xfrm>
              <a:off x="717597" y="2241944"/>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24" name="tx12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1" name="tx14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2" name="pl142"/>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pl143"/>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4" name="tx144"/>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5" name="tx145"/>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6" name="rc146"/>
            <p:cNvSpPr/>
            <p:nvPr/>
          </p:nvSpPr>
          <p:spPr>
            <a:xfrm>
              <a:off x="4663170" y="4979579"/>
              <a:ext cx="201456" cy="201456"/>
            </a:xfrm>
            <a:prstGeom prst="rect">
              <a:avLst/>
            </a:prstGeom>
            <a:solidFill>
              <a:srgbClr val="B3B3B3">
                <a:alpha val="85098"/>
              </a:srgbClr>
            </a:solidFill>
          </p:spPr>
          <p:txBody>
            <a:bodyPr/>
            <a:lstStyle/>
            <a:p/>
          </p:txBody>
        </p:sp>
        <p:sp>
          <p:nvSpPr>
            <p:cNvPr id="147" name="rc147"/>
            <p:cNvSpPr/>
            <p:nvPr/>
          </p:nvSpPr>
          <p:spPr>
            <a:xfrm>
              <a:off x="5565324" y="4979579"/>
              <a:ext cx="201456" cy="201456"/>
            </a:xfrm>
            <a:prstGeom prst="rect">
              <a:avLst/>
            </a:prstGeom>
            <a:solidFill>
              <a:srgbClr val="1CABE2">
                <a:alpha val="85098"/>
              </a:srgbClr>
            </a:solidFill>
          </p:spPr>
          <p:txBody>
            <a:bodyPr/>
            <a:lstStyle/>
            <a:p/>
          </p:txBody>
        </p:sp>
        <p:sp>
          <p:nvSpPr>
            <p:cNvPr id="148" name="tx148"/>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9" name="tx149"/>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0" name="tx150"/>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1" name="tx151"/>
            <p:cNvSpPr/>
            <p:nvPr/>
          </p:nvSpPr>
          <p:spPr>
            <a:xfrm>
              <a:off x="951100" y="1592892"/>
              <a:ext cx="153790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Slovenia, 2000-2025</a:t>
              </a:r>
            </a:p>
          </p:txBody>
        </p:sp>
        <p:sp>
          <p:nvSpPr>
            <p:cNvPr id="152" name="pl152"/>
            <p:cNvSpPr/>
            <p:nvPr/>
          </p:nvSpPr>
          <p:spPr>
            <a:xfrm>
              <a:off x="228023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24815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21607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18399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6419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23211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20003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26143"/>
              <a:ext cx="1511363" cy="119033"/>
            </a:xfrm>
            <a:prstGeom prst="rect">
              <a:avLst/>
            </a:prstGeom>
            <a:solidFill>
              <a:srgbClr val="1CABE2">
                <a:alpha val="85098"/>
              </a:srgbClr>
            </a:solidFill>
          </p:spPr>
          <p:txBody>
            <a:bodyPr/>
            <a:lstStyle/>
            <a:p/>
          </p:txBody>
        </p:sp>
        <p:sp>
          <p:nvSpPr>
            <p:cNvPr id="164" name="rc164"/>
            <p:cNvSpPr/>
            <p:nvPr/>
          </p:nvSpPr>
          <p:spPr>
            <a:xfrm>
              <a:off x="1296273" y="5577352"/>
              <a:ext cx="6903466" cy="119033"/>
            </a:xfrm>
            <a:prstGeom prst="rect">
              <a:avLst/>
            </a:prstGeom>
            <a:solidFill>
              <a:srgbClr val="1CABE2">
                <a:alpha val="85098"/>
              </a:srgbClr>
            </a:solidFill>
          </p:spPr>
          <p:txBody>
            <a:bodyPr/>
            <a:lstStyle/>
            <a:p/>
          </p:txBody>
        </p:sp>
        <p:sp>
          <p:nvSpPr>
            <p:cNvPr id="165" name="rc165"/>
            <p:cNvSpPr/>
            <p:nvPr/>
          </p:nvSpPr>
          <p:spPr>
            <a:xfrm>
              <a:off x="1296273" y="5428560"/>
              <a:ext cx="6765712" cy="119033"/>
            </a:xfrm>
            <a:prstGeom prst="rect">
              <a:avLst/>
            </a:prstGeom>
            <a:solidFill>
              <a:srgbClr val="1CABE2">
                <a:alpha val="85098"/>
              </a:srgbClr>
            </a:solidFill>
          </p:spPr>
          <p:txBody>
            <a:bodyPr/>
            <a:lstStyle/>
            <a:p/>
          </p:txBody>
        </p:sp>
        <p:sp>
          <p:nvSpPr>
            <p:cNvPr id="166" name="rc166"/>
            <p:cNvSpPr/>
            <p:nvPr/>
          </p:nvSpPr>
          <p:spPr>
            <a:xfrm>
              <a:off x="2807637" y="5726143"/>
              <a:ext cx="2267044" cy="119033"/>
            </a:xfrm>
            <a:prstGeom prst="rect">
              <a:avLst/>
            </a:prstGeom>
            <a:solidFill>
              <a:srgbClr val="B3B3B3">
                <a:alpha val="85098"/>
              </a:srgbClr>
            </a:solidFill>
          </p:spPr>
          <p:txBody>
            <a:bodyPr/>
            <a:lstStyle/>
            <a:p/>
          </p:txBody>
        </p:sp>
        <p:sp>
          <p:nvSpPr>
            <p:cNvPr id="167" name="rc167"/>
            <p:cNvSpPr/>
            <p:nvPr/>
          </p:nvSpPr>
          <p:spPr>
            <a:xfrm>
              <a:off x="8199740" y="5577352"/>
              <a:ext cx="0" cy="119033"/>
            </a:xfrm>
            <a:prstGeom prst="rect">
              <a:avLst/>
            </a:prstGeom>
            <a:solidFill>
              <a:srgbClr val="B3B3B3">
                <a:alpha val="85098"/>
              </a:srgbClr>
            </a:solidFill>
          </p:spPr>
          <p:txBody>
            <a:bodyPr/>
            <a:lstStyle/>
            <a:p/>
          </p:txBody>
        </p:sp>
        <p:sp>
          <p:nvSpPr>
            <p:cNvPr id="168" name="rc168"/>
            <p:cNvSpPr/>
            <p:nvPr/>
          </p:nvSpPr>
          <p:spPr>
            <a:xfrm>
              <a:off x="8061986" y="5428560"/>
              <a:ext cx="0" cy="119033"/>
            </a:xfrm>
            <a:prstGeom prst="rect">
              <a:avLst/>
            </a:prstGeom>
            <a:solidFill>
              <a:srgbClr val="B3B3B3">
                <a:alpha val="85098"/>
              </a:srgbClr>
            </a:solidFill>
          </p:spPr>
          <p:txBody>
            <a:bodyPr/>
            <a:lstStyle/>
            <a:p/>
          </p:txBody>
        </p:sp>
        <p:sp>
          <p:nvSpPr>
            <p:cNvPr id="169" name="tx169"/>
            <p:cNvSpPr/>
            <p:nvPr/>
          </p:nvSpPr>
          <p:spPr>
            <a:xfrm>
              <a:off x="5140600"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0" name="tx170"/>
            <p:cNvSpPr/>
            <p:nvPr/>
          </p:nvSpPr>
          <p:spPr>
            <a:xfrm>
              <a:off x="8280112"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71" name="tx171"/>
            <p:cNvSpPr/>
            <p:nvPr/>
          </p:nvSpPr>
          <p:spPr>
            <a:xfrm>
              <a:off x="8142358"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72" name="tx172"/>
            <p:cNvSpPr/>
            <p:nvPr/>
          </p:nvSpPr>
          <p:spPr>
            <a:xfrm>
              <a:off x="1937819"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3" name="tx173"/>
            <p:cNvSpPr/>
            <p:nvPr/>
          </p:nvSpPr>
          <p:spPr>
            <a:xfrm>
              <a:off x="4667635"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74" name="tx174"/>
            <p:cNvSpPr/>
            <p:nvPr/>
          </p:nvSpPr>
          <p:spPr>
            <a:xfrm>
              <a:off x="4598757"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75" name="tx175"/>
            <p:cNvSpPr/>
            <p:nvPr/>
          </p:nvSpPr>
          <p:spPr>
            <a:xfrm>
              <a:off x="3875241"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6" name="tx176"/>
            <p:cNvSpPr/>
            <p:nvPr/>
          </p:nvSpPr>
          <p:spPr>
            <a:xfrm>
              <a:off x="8085604"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7" name="tx177"/>
            <p:cNvSpPr/>
            <p:nvPr/>
          </p:nvSpPr>
          <p:spPr>
            <a:xfrm>
              <a:off x="7947850"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8" name="tx178"/>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1" name="tx181"/>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82" name="tx182"/>
            <p:cNvSpPr/>
            <p:nvPr/>
          </p:nvSpPr>
          <p:spPr>
            <a:xfrm>
              <a:off x="3120504"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83" name="tx183"/>
            <p:cNvSpPr/>
            <p:nvPr/>
          </p:nvSpPr>
          <p:spPr>
            <a:xfrm>
              <a:off x="5088425"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4" name="tx184"/>
            <p:cNvSpPr/>
            <p:nvPr/>
          </p:nvSpPr>
          <p:spPr>
            <a:xfrm>
              <a:off x="7056346"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5" name="tx185"/>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6" name="tx186"/>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7" name="tx187"/>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8" name="tx188"/>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Slovenia.
In 2025, DTP1 coverage in Slovenia remained constant 90%. The number of children missing out on any DTP vaccination (zero-dose children) remained constant at from 2,000 in 2024 to 2,000 in 2025.
DTP3 coverage remained constant 90% in 2025, leaving 2,000 children vulnerable to vaccine-preventable diseases.</a:t>
            </a:r>
          </a:p>
        </p:txBody>
      </p:sp>
      <p:sp>
        <p:nvSpPr>
          <p:cNvPr id="19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90% and DTP3 was 90%, leaving 2,000 children un- or under-vaccinated, including 2,000 zero-dose and &lt;100 with only partial protection.</a:t>
            </a:r>
          </a:p>
        </p:txBody>
      </p:sp>
      <p:grpSp xmlns:pic="http://schemas.openxmlformats.org/drawingml/2006/picture">
        <p:nvGrpSpPr>
          <p:cNvPr id="191" name=""/>
          <p:cNvGrpSpPr/>
          <p:nvPr/>
        </p:nvGrpSpPr>
        <p:grpSpPr>
          <a:xfrm>
            <a:off x="292608" y="1005840"/>
            <a:ext cx="8595360" cy="28575"/>
            <a:chOff x="292608" y="1005840"/>
            <a:chExt cx="8595360" cy="28575"/>
          </a:xfrm>
        </p:grpSpPr>
        <p:sp>
          <p:nvSpPr>
            <p:cNvPr id="19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18713"/>
            </a:xfrm>
            <a:custGeom>
              <a:avLst/>
              <a:pathLst>
                <a:path w="3397293" h="218713">
                  <a:moveTo>
                    <a:pt x="0" y="65614"/>
                  </a:moveTo>
                  <a:lnTo>
                    <a:pt x="135891" y="65614"/>
                  </a:lnTo>
                  <a:lnTo>
                    <a:pt x="271783" y="65614"/>
                  </a:lnTo>
                  <a:lnTo>
                    <a:pt x="407675" y="21871"/>
                  </a:lnTo>
                  <a:lnTo>
                    <a:pt x="543566" y="21871"/>
                  </a:lnTo>
                  <a:lnTo>
                    <a:pt x="679458" y="21871"/>
                  </a:lnTo>
                  <a:lnTo>
                    <a:pt x="815350" y="0"/>
                  </a:lnTo>
                  <a:lnTo>
                    <a:pt x="951242" y="0"/>
                  </a:lnTo>
                  <a:lnTo>
                    <a:pt x="1087133" y="0"/>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43742"/>
                  </a:lnTo>
                  <a:lnTo>
                    <a:pt x="2581942" y="21871"/>
                  </a:lnTo>
                  <a:lnTo>
                    <a:pt x="2717834" y="87485"/>
                  </a:lnTo>
                  <a:lnTo>
                    <a:pt x="2853726" y="153099"/>
                  </a:lnTo>
                  <a:lnTo>
                    <a:pt x="2989618" y="218713"/>
                  </a:lnTo>
                  <a:lnTo>
                    <a:pt x="3125509" y="218713"/>
                  </a:lnTo>
                  <a:lnTo>
                    <a:pt x="3261401" y="196842"/>
                  </a:lnTo>
                  <a:lnTo>
                    <a:pt x="3397293" y="1968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18713"/>
            </a:xfrm>
            <a:custGeom>
              <a:avLst/>
              <a:pathLst>
                <a:path w="3397293" h="218713">
                  <a:moveTo>
                    <a:pt x="0" y="65614"/>
                  </a:moveTo>
                  <a:lnTo>
                    <a:pt x="135891" y="65614"/>
                  </a:lnTo>
                  <a:lnTo>
                    <a:pt x="271783" y="65614"/>
                  </a:lnTo>
                  <a:lnTo>
                    <a:pt x="407675" y="21871"/>
                  </a:lnTo>
                  <a:lnTo>
                    <a:pt x="543566" y="21871"/>
                  </a:lnTo>
                  <a:lnTo>
                    <a:pt x="679458" y="21871"/>
                  </a:lnTo>
                  <a:lnTo>
                    <a:pt x="815350" y="0"/>
                  </a:lnTo>
                  <a:lnTo>
                    <a:pt x="951242" y="0"/>
                  </a:lnTo>
                  <a:lnTo>
                    <a:pt x="1087133" y="0"/>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43742"/>
                  </a:lnTo>
                  <a:lnTo>
                    <a:pt x="2581942" y="21871"/>
                  </a:lnTo>
                  <a:lnTo>
                    <a:pt x="2717834" y="87485"/>
                  </a:lnTo>
                  <a:lnTo>
                    <a:pt x="2853726" y="153099"/>
                  </a:lnTo>
                  <a:lnTo>
                    <a:pt x="2989618" y="218713"/>
                  </a:lnTo>
                  <a:lnTo>
                    <a:pt x="3125509" y="218713"/>
                  </a:lnTo>
                  <a:lnTo>
                    <a:pt x="3261401" y="196842"/>
                  </a:lnTo>
                  <a:lnTo>
                    <a:pt x="3397293" y="1968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18713"/>
            </a:xfrm>
            <a:custGeom>
              <a:avLst/>
              <a:pathLst>
                <a:path w="3397293" h="218713">
                  <a:moveTo>
                    <a:pt x="0" y="65614"/>
                  </a:moveTo>
                  <a:lnTo>
                    <a:pt x="135891" y="65614"/>
                  </a:lnTo>
                  <a:lnTo>
                    <a:pt x="271783" y="65614"/>
                  </a:lnTo>
                  <a:lnTo>
                    <a:pt x="407675" y="21871"/>
                  </a:lnTo>
                  <a:lnTo>
                    <a:pt x="543566" y="21871"/>
                  </a:lnTo>
                  <a:lnTo>
                    <a:pt x="679458" y="21871"/>
                  </a:lnTo>
                  <a:lnTo>
                    <a:pt x="815350" y="0"/>
                  </a:lnTo>
                  <a:lnTo>
                    <a:pt x="951242" y="0"/>
                  </a:lnTo>
                  <a:lnTo>
                    <a:pt x="1087133" y="0"/>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43742"/>
                  </a:lnTo>
                  <a:lnTo>
                    <a:pt x="2581942" y="21871"/>
                  </a:lnTo>
                  <a:lnTo>
                    <a:pt x="2717834" y="87485"/>
                  </a:lnTo>
                  <a:lnTo>
                    <a:pt x="2853726" y="153099"/>
                  </a:lnTo>
                  <a:lnTo>
                    <a:pt x="2989618" y="218713"/>
                  </a:lnTo>
                  <a:lnTo>
                    <a:pt x="3125509" y="218713"/>
                  </a:lnTo>
                  <a:lnTo>
                    <a:pt x="3261401" y="196842"/>
                  </a:lnTo>
                  <a:lnTo>
                    <a:pt x="3397293" y="1968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002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002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453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1699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27122" y="4988970"/>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Slovenia</a:t>
              </a:r>
            </a:p>
          </p:txBody>
        </p:sp>
        <p:sp>
          <p:nvSpPr>
            <p:cNvPr id="60" name="tx60"/>
            <p:cNvSpPr/>
            <p:nvPr/>
          </p:nvSpPr>
          <p:spPr>
            <a:xfrm>
              <a:off x="252163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4091"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48805" y="1403693"/>
              <a:ext cx="25416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Slovenia,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911449"/>
              <a:ext cx="3397293" cy="1148245"/>
            </a:xfrm>
            <a:custGeom>
              <a:avLst/>
              <a:pathLst>
                <a:path w="3397293" h="1148245">
                  <a:moveTo>
                    <a:pt x="0" y="344473"/>
                  </a:moveTo>
                  <a:lnTo>
                    <a:pt x="135891" y="344473"/>
                  </a:lnTo>
                  <a:lnTo>
                    <a:pt x="271783" y="344473"/>
                  </a:lnTo>
                  <a:lnTo>
                    <a:pt x="407675" y="114824"/>
                  </a:lnTo>
                  <a:lnTo>
                    <a:pt x="543566" y="114824"/>
                  </a:lnTo>
                  <a:lnTo>
                    <a:pt x="679458" y="114824"/>
                  </a:lnTo>
                  <a:lnTo>
                    <a:pt x="815350" y="0"/>
                  </a:lnTo>
                  <a:lnTo>
                    <a:pt x="951242" y="0"/>
                  </a:lnTo>
                  <a:lnTo>
                    <a:pt x="1087133" y="0"/>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229649"/>
                  </a:lnTo>
                  <a:lnTo>
                    <a:pt x="2581942" y="114824"/>
                  </a:lnTo>
                  <a:lnTo>
                    <a:pt x="2717834" y="459298"/>
                  </a:lnTo>
                  <a:lnTo>
                    <a:pt x="2853726" y="803772"/>
                  </a:lnTo>
                  <a:lnTo>
                    <a:pt x="2989618" y="1148245"/>
                  </a:lnTo>
                  <a:lnTo>
                    <a:pt x="3125509" y="1148245"/>
                  </a:lnTo>
                  <a:lnTo>
                    <a:pt x="3261401" y="1033421"/>
                  </a:lnTo>
                  <a:lnTo>
                    <a:pt x="3397293" y="1033421"/>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911449"/>
              <a:ext cx="3397293" cy="1148245"/>
            </a:xfrm>
            <a:custGeom>
              <a:avLst/>
              <a:pathLst>
                <a:path w="3397293" h="1148245">
                  <a:moveTo>
                    <a:pt x="0" y="344473"/>
                  </a:moveTo>
                  <a:lnTo>
                    <a:pt x="135891" y="344473"/>
                  </a:lnTo>
                  <a:lnTo>
                    <a:pt x="271783" y="344473"/>
                  </a:lnTo>
                  <a:lnTo>
                    <a:pt x="407675" y="114824"/>
                  </a:lnTo>
                  <a:lnTo>
                    <a:pt x="543566" y="114824"/>
                  </a:lnTo>
                  <a:lnTo>
                    <a:pt x="679458" y="114824"/>
                  </a:lnTo>
                  <a:lnTo>
                    <a:pt x="815350" y="0"/>
                  </a:lnTo>
                  <a:lnTo>
                    <a:pt x="951242" y="0"/>
                  </a:lnTo>
                  <a:lnTo>
                    <a:pt x="1087133" y="0"/>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229649"/>
                  </a:lnTo>
                  <a:lnTo>
                    <a:pt x="2581942" y="114824"/>
                  </a:lnTo>
                  <a:lnTo>
                    <a:pt x="2717834" y="459298"/>
                  </a:lnTo>
                  <a:lnTo>
                    <a:pt x="2853726" y="803772"/>
                  </a:lnTo>
                  <a:lnTo>
                    <a:pt x="2989618" y="1148245"/>
                  </a:lnTo>
                  <a:lnTo>
                    <a:pt x="3125509" y="1148245"/>
                  </a:lnTo>
                  <a:lnTo>
                    <a:pt x="3261401" y="1033421"/>
                  </a:lnTo>
                  <a:lnTo>
                    <a:pt x="3397293" y="1033421"/>
                  </a:lnTo>
                </a:path>
              </a:pathLst>
            </a:custGeom>
            <a:ln w="43362" cap="flat">
              <a:solidFill>
                <a:srgbClr val="000000">
                  <a:alpha val="100000"/>
                </a:srgbClr>
              </a:solidFill>
              <a:prstDash val="solid"/>
              <a:round/>
            </a:ln>
          </p:spPr>
          <p:txBody>
            <a:bodyPr/>
            <a:lstStyle/>
            <a:p/>
          </p:txBody>
        </p:sp>
        <p:sp>
          <p:nvSpPr>
            <p:cNvPr id="84" name="pl84"/>
            <p:cNvSpPr/>
            <p:nvPr/>
          </p:nvSpPr>
          <p:spPr>
            <a:xfrm>
              <a:off x="5437664" y="2612905"/>
              <a:ext cx="0" cy="643017"/>
            </a:xfrm>
            <a:custGeom>
              <a:avLst/>
              <a:pathLst>
                <a:path w="0" h="643017">
                  <a:moveTo>
                    <a:pt x="0" y="64301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612905"/>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612905"/>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612905"/>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612905"/>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612905"/>
              <a:ext cx="0" cy="1331965"/>
            </a:xfrm>
            <a:custGeom>
              <a:avLst/>
              <a:pathLst>
                <a:path w="0" h="1331965">
                  <a:moveTo>
                    <a:pt x="0" y="133196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612905"/>
              <a:ext cx="0" cy="1331965"/>
            </a:xfrm>
            <a:custGeom>
              <a:avLst/>
              <a:pathLst>
                <a:path w="0" h="1331965">
                  <a:moveTo>
                    <a:pt x="0" y="133196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911449"/>
              <a:ext cx="3397293" cy="1148245"/>
            </a:xfrm>
            <a:custGeom>
              <a:avLst/>
              <a:pathLst>
                <a:path w="3397293" h="1148245">
                  <a:moveTo>
                    <a:pt x="0" y="344473"/>
                  </a:moveTo>
                  <a:lnTo>
                    <a:pt x="135891" y="344473"/>
                  </a:lnTo>
                  <a:lnTo>
                    <a:pt x="271783" y="344473"/>
                  </a:lnTo>
                  <a:lnTo>
                    <a:pt x="407675" y="114824"/>
                  </a:lnTo>
                  <a:lnTo>
                    <a:pt x="543566" y="114824"/>
                  </a:lnTo>
                  <a:lnTo>
                    <a:pt x="679458" y="114824"/>
                  </a:lnTo>
                  <a:lnTo>
                    <a:pt x="815350" y="0"/>
                  </a:lnTo>
                  <a:lnTo>
                    <a:pt x="951242" y="0"/>
                  </a:lnTo>
                  <a:lnTo>
                    <a:pt x="1087133" y="0"/>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229649"/>
                  </a:lnTo>
                  <a:lnTo>
                    <a:pt x="2581942" y="114824"/>
                  </a:lnTo>
                  <a:lnTo>
                    <a:pt x="2717834" y="459298"/>
                  </a:lnTo>
                  <a:lnTo>
                    <a:pt x="2853726" y="803772"/>
                  </a:lnTo>
                  <a:lnTo>
                    <a:pt x="2989618" y="1148245"/>
                  </a:lnTo>
                  <a:lnTo>
                    <a:pt x="3125509" y="1148245"/>
                  </a:lnTo>
                  <a:lnTo>
                    <a:pt x="3261401" y="1033421"/>
                  </a:lnTo>
                  <a:lnTo>
                    <a:pt x="3397293" y="1033421"/>
                  </a:lnTo>
                </a:path>
              </a:pathLst>
            </a:custGeom>
            <a:ln w="27101" cap="flat">
              <a:solidFill>
                <a:srgbClr val="0058AB">
                  <a:alpha val="100000"/>
                </a:srgbClr>
              </a:solidFill>
              <a:prstDash val="solid"/>
              <a:round/>
            </a:ln>
          </p:spPr>
          <p:txBody>
            <a:bodyPr/>
            <a:lstStyle/>
            <a:p/>
          </p:txBody>
        </p:sp>
        <p:sp>
          <p:nvSpPr>
            <p:cNvPr id="92" name="tx92"/>
            <p:cNvSpPr/>
            <p:nvPr/>
          </p:nvSpPr>
          <p:spPr>
            <a:xfrm>
              <a:off x="5389469" y="25278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086977" y="25265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766436" y="25265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445895" y="25265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5265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52653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8786762" y="252653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6767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6767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57123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33369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943821" y="4988970"/>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Slovenia</a:t>
              </a:r>
            </a:p>
          </p:txBody>
        </p:sp>
        <p:sp>
          <p:nvSpPr>
            <p:cNvPr id="119" name="tx119"/>
            <p:cNvSpPr/>
            <p:nvPr/>
          </p:nvSpPr>
          <p:spPr>
            <a:xfrm>
              <a:off x="683833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60079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3607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4478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5349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6220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40428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4913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5784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1602896" cy="114824"/>
            </a:xfrm>
            <a:prstGeom prst="rect">
              <a:avLst/>
            </a:prstGeom>
            <a:solidFill>
              <a:srgbClr val="1CABE2">
                <a:alpha val="80000"/>
              </a:srgbClr>
            </a:solidFill>
          </p:spPr>
          <p:txBody>
            <a:bodyPr/>
            <a:lstStyle/>
            <a:p/>
          </p:txBody>
        </p:sp>
        <p:sp>
          <p:nvSpPr>
            <p:cNvPr id="134" name="rc134"/>
            <p:cNvSpPr/>
            <p:nvPr/>
          </p:nvSpPr>
          <p:spPr>
            <a:xfrm>
              <a:off x="1317178" y="5743865"/>
              <a:ext cx="7321564" cy="114824"/>
            </a:xfrm>
            <a:prstGeom prst="rect">
              <a:avLst/>
            </a:prstGeom>
            <a:solidFill>
              <a:srgbClr val="1CABE2">
                <a:alpha val="80000"/>
              </a:srgbClr>
            </a:solidFill>
          </p:spPr>
          <p:txBody>
            <a:bodyPr/>
            <a:lstStyle/>
            <a:p/>
          </p:txBody>
        </p:sp>
        <p:sp>
          <p:nvSpPr>
            <p:cNvPr id="135" name="rc135"/>
            <p:cNvSpPr/>
            <p:nvPr/>
          </p:nvSpPr>
          <p:spPr>
            <a:xfrm>
              <a:off x="1317178" y="5600334"/>
              <a:ext cx="7175467"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17120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514179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2" name="tx142"/>
            <p:cNvSpPr/>
            <p:nvPr/>
          </p:nvSpPr>
          <p:spPr>
            <a:xfrm>
              <a:off x="722890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Slovenia (90%) was the same as the global average and 6 percentage points lower than the average across all non-programme countries (96%).
National DTP1 coverage was 8 percentage points lower than in 2019 (98%).
This equates to 2,000 zero-dose children in 2025 compared to &lt;500 zero-dose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Slovenia DTP1 coverage was 90% - this is 8 percentage points lower than in 2019 and the same as the global average.</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Slovenia ranked number 3 out of 41 countries for lowest DTP1 coverage (based on tied ranks).
Slovenia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Slovenia was among the countries with the lowest coverage, but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F26A21">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Slovenia ranked number 23 out of 41 countries with 2,000 zero-dose children.
In 2025, Slovenia ranked number 24 out of 41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7731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6118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314505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52891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191278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06925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45311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83698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22084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71992" y="3674741"/>
              <a:ext cx="204851" cy="1010645"/>
            </a:xfrm>
            <a:prstGeom prst="rect">
              <a:avLst/>
            </a:prstGeom>
            <a:solidFill>
              <a:srgbClr val="80BD41">
                <a:alpha val="100000"/>
              </a:srgbClr>
            </a:solidFill>
          </p:spPr>
          <p:txBody>
            <a:bodyPr/>
            <a:lstStyle/>
            <a:p/>
          </p:txBody>
        </p:sp>
        <p:sp>
          <p:nvSpPr>
            <p:cNvPr id="29" name="rc29"/>
            <p:cNvSpPr/>
            <p:nvPr/>
          </p:nvSpPr>
          <p:spPr>
            <a:xfrm>
              <a:off x="1271992" y="3574804"/>
              <a:ext cx="204851" cy="44423"/>
            </a:xfrm>
            <a:prstGeom prst="rect">
              <a:avLst/>
            </a:prstGeom>
            <a:solidFill>
              <a:srgbClr val="0058AB">
                <a:alpha val="100000"/>
              </a:srgbClr>
            </a:solidFill>
          </p:spPr>
          <p:txBody>
            <a:bodyPr/>
            <a:lstStyle/>
            <a:p/>
          </p:txBody>
        </p:sp>
        <p:sp>
          <p:nvSpPr>
            <p:cNvPr id="30" name="rc30"/>
            <p:cNvSpPr/>
            <p:nvPr/>
          </p:nvSpPr>
          <p:spPr>
            <a:xfrm>
              <a:off x="1271992" y="3619227"/>
              <a:ext cx="204851" cy="55513"/>
            </a:xfrm>
            <a:prstGeom prst="rect">
              <a:avLst/>
            </a:prstGeom>
            <a:solidFill>
              <a:srgbClr val="1CABE2">
                <a:alpha val="100000"/>
              </a:srgbClr>
            </a:solidFill>
          </p:spPr>
          <p:txBody>
            <a:bodyPr/>
            <a:lstStyle/>
            <a:p/>
          </p:txBody>
        </p:sp>
        <p:sp>
          <p:nvSpPr>
            <p:cNvPr id="31" name="rc31"/>
            <p:cNvSpPr/>
            <p:nvPr/>
          </p:nvSpPr>
          <p:spPr>
            <a:xfrm>
              <a:off x="1499604" y="3701543"/>
              <a:ext cx="204851" cy="983843"/>
            </a:xfrm>
            <a:prstGeom prst="rect">
              <a:avLst/>
            </a:prstGeom>
            <a:solidFill>
              <a:srgbClr val="80BD41">
                <a:alpha val="100000"/>
              </a:srgbClr>
            </a:solidFill>
          </p:spPr>
          <p:txBody>
            <a:bodyPr/>
            <a:lstStyle/>
            <a:p/>
          </p:txBody>
        </p:sp>
        <p:sp>
          <p:nvSpPr>
            <p:cNvPr id="32" name="rc32"/>
            <p:cNvSpPr/>
            <p:nvPr/>
          </p:nvSpPr>
          <p:spPr>
            <a:xfrm>
              <a:off x="1499604" y="3616023"/>
              <a:ext cx="204851" cy="42759"/>
            </a:xfrm>
            <a:prstGeom prst="rect">
              <a:avLst/>
            </a:prstGeom>
            <a:solidFill>
              <a:srgbClr val="0058AB">
                <a:alpha val="100000"/>
              </a:srgbClr>
            </a:solidFill>
          </p:spPr>
          <p:txBody>
            <a:bodyPr/>
            <a:lstStyle/>
            <a:p/>
          </p:txBody>
        </p:sp>
        <p:sp>
          <p:nvSpPr>
            <p:cNvPr id="33" name="rc33"/>
            <p:cNvSpPr/>
            <p:nvPr/>
          </p:nvSpPr>
          <p:spPr>
            <a:xfrm>
              <a:off x="1499604" y="3658783"/>
              <a:ext cx="204851" cy="42759"/>
            </a:xfrm>
            <a:prstGeom prst="rect">
              <a:avLst/>
            </a:prstGeom>
            <a:solidFill>
              <a:srgbClr val="1CABE2">
                <a:alpha val="100000"/>
              </a:srgbClr>
            </a:solidFill>
          </p:spPr>
          <p:txBody>
            <a:bodyPr/>
            <a:lstStyle/>
            <a:p/>
          </p:txBody>
        </p:sp>
        <p:sp>
          <p:nvSpPr>
            <p:cNvPr id="34" name="rc34"/>
            <p:cNvSpPr/>
            <p:nvPr/>
          </p:nvSpPr>
          <p:spPr>
            <a:xfrm>
              <a:off x="1727217" y="3687865"/>
              <a:ext cx="204851" cy="997521"/>
            </a:xfrm>
            <a:prstGeom prst="rect">
              <a:avLst/>
            </a:prstGeom>
            <a:solidFill>
              <a:srgbClr val="80BD41">
                <a:alpha val="100000"/>
              </a:srgbClr>
            </a:solidFill>
          </p:spPr>
          <p:txBody>
            <a:bodyPr/>
            <a:lstStyle/>
            <a:p/>
          </p:txBody>
        </p:sp>
        <p:sp>
          <p:nvSpPr>
            <p:cNvPr id="35" name="rc35"/>
            <p:cNvSpPr/>
            <p:nvPr/>
          </p:nvSpPr>
          <p:spPr>
            <a:xfrm>
              <a:off x="1727217" y="3612758"/>
              <a:ext cx="204851" cy="42882"/>
            </a:xfrm>
            <a:prstGeom prst="rect">
              <a:avLst/>
            </a:prstGeom>
            <a:solidFill>
              <a:srgbClr val="0058AB">
                <a:alpha val="100000"/>
              </a:srgbClr>
            </a:solidFill>
          </p:spPr>
          <p:txBody>
            <a:bodyPr/>
            <a:lstStyle/>
            <a:p/>
          </p:txBody>
        </p:sp>
        <p:sp>
          <p:nvSpPr>
            <p:cNvPr id="36" name="rc36"/>
            <p:cNvSpPr/>
            <p:nvPr/>
          </p:nvSpPr>
          <p:spPr>
            <a:xfrm>
              <a:off x="1727217" y="3655641"/>
              <a:ext cx="204851" cy="32223"/>
            </a:xfrm>
            <a:prstGeom prst="rect">
              <a:avLst/>
            </a:prstGeom>
            <a:solidFill>
              <a:srgbClr val="1CABE2">
                <a:alpha val="100000"/>
              </a:srgbClr>
            </a:solidFill>
          </p:spPr>
          <p:txBody>
            <a:bodyPr/>
            <a:lstStyle/>
            <a:p/>
          </p:txBody>
        </p:sp>
        <p:sp>
          <p:nvSpPr>
            <p:cNvPr id="37" name="rc37"/>
            <p:cNvSpPr/>
            <p:nvPr/>
          </p:nvSpPr>
          <p:spPr>
            <a:xfrm>
              <a:off x="1954829" y="3674495"/>
              <a:ext cx="204851" cy="1010892"/>
            </a:xfrm>
            <a:prstGeom prst="rect">
              <a:avLst/>
            </a:prstGeom>
            <a:solidFill>
              <a:srgbClr val="80BD41">
                <a:alpha val="100000"/>
              </a:srgbClr>
            </a:solidFill>
          </p:spPr>
          <p:txBody>
            <a:bodyPr/>
            <a:lstStyle/>
            <a:p/>
          </p:txBody>
        </p:sp>
        <p:sp>
          <p:nvSpPr>
            <p:cNvPr id="38" name="rc38"/>
            <p:cNvSpPr/>
            <p:nvPr/>
          </p:nvSpPr>
          <p:spPr>
            <a:xfrm>
              <a:off x="1954829" y="3621261"/>
              <a:ext cx="204851" cy="21256"/>
            </a:xfrm>
            <a:prstGeom prst="rect">
              <a:avLst/>
            </a:prstGeom>
            <a:solidFill>
              <a:srgbClr val="0058AB">
                <a:alpha val="100000"/>
              </a:srgbClr>
            </a:solidFill>
          </p:spPr>
          <p:txBody>
            <a:bodyPr/>
            <a:lstStyle/>
            <a:p/>
          </p:txBody>
        </p:sp>
        <p:sp>
          <p:nvSpPr>
            <p:cNvPr id="39" name="rc39"/>
            <p:cNvSpPr/>
            <p:nvPr/>
          </p:nvSpPr>
          <p:spPr>
            <a:xfrm>
              <a:off x="1954829" y="3642517"/>
              <a:ext cx="204851" cy="31977"/>
            </a:xfrm>
            <a:prstGeom prst="rect">
              <a:avLst/>
            </a:prstGeom>
            <a:solidFill>
              <a:srgbClr val="1CABE2">
                <a:alpha val="100000"/>
              </a:srgbClr>
            </a:solidFill>
          </p:spPr>
          <p:txBody>
            <a:bodyPr/>
            <a:lstStyle/>
            <a:p/>
          </p:txBody>
        </p:sp>
        <p:sp>
          <p:nvSpPr>
            <p:cNvPr id="40" name="rc40"/>
            <p:cNvSpPr/>
            <p:nvPr/>
          </p:nvSpPr>
          <p:spPr>
            <a:xfrm>
              <a:off x="2182442" y="3648309"/>
              <a:ext cx="204851" cy="1037077"/>
            </a:xfrm>
            <a:prstGeom prst="rect">
              <a:avLst/>
            </a:prstGeom>
            <a:solidFill>
              <a:srgbClr val="80BD41">
                <a:alpha val="100000"/>
              </a:srgbClr>
            </a:solidFill>
          </p:spPr>
          <p:txBody>
            <a:bodyPr/>
            <a:lstStyle/>
            <a:p/>
          </p:txBody>
        </p:sp>
        <p:sp>
          <p:nvSpPr>
            <p:cNvPr id="41" name="rc41"/>
            <p:cNvSpPr/>
            <p:nvPr/>
          </p:nvSpPr>
          <p:spPr>
            <a:xfrm>
              <a:off x="2182442" y="3582136"/>
              <a:ext cx="204851" cy="22057"/>
            </a:xfrm>
            <a:prstGeom prst="rect">
              <a:avLst/>
            </a:prstGeom>
            <a:solidFill>
              <a:srgbClr val="0058AB">
                <a:alpha val="100000"/>
              </a:srgbClr>
            </a:solidFill>
          </p:spPr>
          <p:txBody>
            <a:bodyPr/>
            <a:lstStyle/>
            <a:p/>
          </p:txBody>
        </p:sp>
        <p:sp>
          <p:nvSpPr>
            <p:cNvPr id="42" name="rc42"/>
            <p:cNvSpPr/>
            <p:nvPr/>
          </p:nvSpPr>
          <p:spPr>
            <a:xfrm>
              <a:off x="2182442" y="3604194"/>
              <a:ext cx="204851" cy="44115"/>
            </a:xfrm>
            <a:prstGeom prst="rect">
              <a:avLst/>
            </a:prstGeom>
            <a:solidFill>
              <a:srgbClr val="1CABE2">
                <a:alpha val="100000"/>
              </a:srgbClr>
            </a:solidFill>
          </p:spPr>
          <p:txBody>
            <a:bodyPr/>
            <a:lstStyle/>
            <a:p/>
          </p:txBody>
        </p:sp>
        <p:sp>
          <p:nvSpPr>
            <p:cNvPr id="43" name="rc43"/>
            <p:cNvSpPr/>
            <p:nvPr/>
          </p:nvSpPr>
          <p:spPr>
            <a:xfrm>
              <a:off x="2410055" y="3626436"/>
              <a:ext cx="204851" cy="1058950"/>
            </a:xfrm>
            <a:prstGeom prst="rect">
              <a:avLst/>
            </a:prstGeom>
            <a:solidFill>
              <a:srgbClr val="80BD41">
                <a:alpha val="100000"/>
              </a:srgbClr>
            </a:solidFill>
          </p:spPr>
          <p:txBody>
            <a:bodyPr/>
            <a:lstStyle/>
            <a:p/>
          </p:txBody>
        </p:sp>
        <p:sp>
          <p:nvSpPr>
            <p:cNvPr id="44" name="rc44"/>
            <p:cNvSpPr/>
            <p:nvPr/>
          </p:nvSpPr>
          <p:spPr>
            <a:xfrm>
              <a:off x="2410055" y="3570676"/>
              <a:ext cx="204851" cy="22304"/>
            </a:xfrm>
            <a:prstGeom prst="rect">
              <a:avLst/>
            </a:prstGeom>
            <a:solidFill>
              <a:srgbClr val="0058AB">
                <a:alpha val="100000"/>
              </a:srgbClr>
            </a:solidFill>
          </p:spPr>
          <p:txBody>
            <a:bodyPr/>
            <a:lstStyle/>
            <a:p/>
          </p:txBody>
        </p:sp>
        <p:sp>
          <p:nvSpPr>
            <p:cNvPr id="45" name="rc45"/>
            <p:cNvSpPr/>
            <p:nvPr/>
          </p:nvSpPr>
          <p:spPr>
            <a:xfrm>
              <a:off x="2410055" y="3592980"/>
              <a:ext cx="204851" cy="33456"/>
            </a:xfrm>
            <a:prstGeom prst="rect">
              <a:avLst/>
            </a:prstGeom>
            <a:solidFill>
              <a:srgbClr val="1CABE2">
                <a:alpha val="100000"/>
              </a:srgbClr>
            </a:solidFill>
          </p:spPr>
          <p:txBody>
            <a:bodyPr/>
            <a:lstStyle/>
            <a:p/>
          </p:txBody>
        </p:sp>
        <p:sp>
          <p:nvSpPr>
            <p:cNvPr id="46" name="rc46"/>
            <p:cNvSpPr/>
            <p:nvPr/>
          </p:nvSpPr>
          <p:spPr>
            <a:xfrm>
              <a:off x="2637667" y="3556813"/>
              <a:ext cx="204851" cy="1128573"/>
            </a:xfrm>
            <a:prstGeom prst="rect">
              <a:avLst/>
            </a:prstGeom>
            <a:solidFill>
              <a:srgbClr val="80BD41">
                <a:alpha val="100000"/>
              </a:srgbClr>
            </a:solidFill>
          </p:spPr>
          <p:txBody>
            <a:bodyPr/>
            <a:lstStyle/>
            <a:p/>
          </p:txBody>
        </p:sp>
        <p:sp>
          <p:nvSpPr>
            <p:cNvPr id="47" name="rc47"/>
            <p:cNvSpPr/>
            <p:nvPr/>
          </p:nvSpPr>
          <p:spPr>
            <a:xfrm>
              <a:off x="2637667" y="3521940"/>
              <a:ext cx="204851" cy="11644"/>
            </a:xfrm>
            <a:prstGeom prst="rect">
              <a:avLst/>
            </a:prstGeom>
            <a:solidFill>
              <a:srgbClr val="0058AB">
                <a:alpha val="100000"/>
              </a:srgbClr>
            </a:solidFill>
          </p:spPr>
          <p:txBody>
            <a:bodyPr/>
            <a:lstStyle/>
            <a:p/>
          </p:txBody>
        </p:sp>
        <p:sp>
          <p:nvSpPr>
            <p:cNvPr id="48" name="rc48"/>
            <p:cNvSpPr/>
            <p:nvPr/>
          </p:nvSpPr>
          <p:spPr>
            <a:xfrm>
              <a:off x="2637667" y="3533585"/>
              <a:ext cx="204851" cy="23228"/>
            </a:xfrm>
            <a:prstGeom prst="rect">
              <a:avLst/>
            </a:prstGeom>
            <a:solidFill>
              <a:srgbClr val="1CABE2">
                <a:alpha val="100000"/>
              </a:srgbClr>
            </a:solidFill>
          </p:spPr>
          <p:txBody>
            <a:bodyPr/>
            <a:lstStyle/>
            <a:p/>
          </p:txBody>
        </p:sp>
        <p:sp>
          <p:nvSpPr>
            <p:cNvPr id="49" name="rc49"/>
            <p:cNvSpPr/>
            <p:nvPr/>
          </p:nvSpPr>
          <p:spPr>
            <a:xfrm>
              <a:off x="2865280" y="3501053"/>
              <a:ext cx="204851" cy="1184333"/>
            </a:xfrm>
            <a:prstGeom prst="rect">
              <a:avLst/>
            </a:prstGeom>
            <a:solidFill>
              <a:srgbClr val="80BD41">
                <a:alpha val="100000"/>
              </a:srgbClr>
            </a:solidFill>
          </p:spPr>
          <p:txBody>
            <a:bodyPr/>
            <a:lstStyle/>
            <a:p/>
          </p:txBody>
        </p:sp>
        <p:sp>
          <p:nvSpPr>
            <p:cNvPr id="50" name="rc50"/>
            <p:cNvSpPr/>
            <p:nvPr/>
          </p:nvSpPr>
          <p:spPr>
            <a:xfrm>
              <a:off x="2865280" y="3464393"/>
              <a:ext cx="204851" cy="12199"/>
            </a:xfrm>
            <a:prstGeom prst="rect">
              <a:avLst/>
            </a:prstGeom>
            <a:solidFill>
              <a:srgbClr val="0058AB">
                <a:alpha val="100000"/>
              </a:srgbClr>
            </a:solidFill>
          </p:spPr>
          <p:txBody>
            <a:bodyPr/>
            <a:lstStyle/>
            <a:p/>
          </p:txBody>
        </p:sp>
        <p:sp>
          <p:nvSpPr>
            <p:cNvPr id="51" name="rc51"/>
            <p:cNvSpPr/>
            <p:nvPr/>
          </p:nvSpPr>
          <p:spPr>
            <a:xfrm>
              <a:off x="2865280" y="3476592"/>
              <a:ext cx="204851" cy="24460"/>
            </a:xfrm>
            <a:prstGeom prst="rect">
              <a:avLst/>
            </a:prstGeom>
            <a:solidFill>
              <a:srgbClr val="1CABE2">
                <a:alpha val="100000"/>
              </a:srgbClr>
            </a:solidFill>
          </p:spPr>
          <p:txBody>
            <a:bodyPr/>
            <a:lstStyle/>
            <a:p/>
          </p:txBody>
        </p:sp>
        <p:sp>
          <p:nvSpPr>
            <p:cNvPr id="52" name="rc52"/>
            <p:cNvSpPr/>
            <p:nvPr/>
          </p:nvSpPr>
          <p:spPr>
            <a:xfrm>
              <a:off x="3092892" y="3382817"/>
              <a:ext cx="204851" cy="1302570"/>
            </a:xfrm>
            <a:prstGeom prst="rect">
              <a:avLst/>
            </a:prstGeom>
            <a:solidFill>
              <a:srgbClr val="80BD41">
                <a:alpha val="100000"/>
              </a:srgbClr>
            </a:solidFill>
          </p:spPr>
          <p:txBody>
            <a:bodyPr/>
            <a:lstStyle/>
            <a:p/>
          </p:txBody>
        </p:sp>
        <p:sp>
          <p:nvSpPr>
            <p:cNvPr id="53" name="rc53"/>
            <p:cNvSpPr/>
            <p:nvPr/>
          </p:nvSpPr>
          <p:spPr>
            <a:xfrm>
              <a:off x="3092892" y="3342521"/>
              <a:ext cx="204851" cy="13431"/>
            </a:xfrm>
            <a:prstGeom prst="rect">
              <a:avLst/>
            </a:prstGeom>
            <a:solidFill>
              <a:srgbClr val="0058AB">
                <a:alpha val="100000"/>
              </a:srgbClr>
            </a:solidFill>
          </p:spPr>
          <p:txBody>
            <a:bodyPr/>
            <a:lstStyle/>
            <a:p/>
          </p:txBody>
        </p:sp>
        <p:sp>
          <p:nvSpPr>
            <p:cNvPr id="54" name="rc54"/>
            <p:cNvSpPr/>
            <p:nvPr/>
          </p:nvSpPr>
          <p:spPr>
            <a:xfrm>
              <a:off x="3092892" y="3355953"/>
              <a:ext cx="204851" cy="26863"/>
            </a:xfrm>
            <a:prstGeom prst="rect">
              <a:avLst/>
            </a:prstGeom>
            <a:solidFill>
              <a:srgbClr val="1CABE2">
                <a:alpha val="100000"/>
              </a:srgbClr>
            </a:solidFill>
          </p:spPr>
          <p:txBody>
            <a:bodyPr/>
            <a:lstStyle/>
            <a:p/>
          </p:txBody>
        </p:sp>
        <p:sp>
          <p:nvSpPr>
            <p:cNvPr id="55" name="rc55"/>
            <p:cNvSpPr/>
            <p:nvPr/>
          </p:nvSpPr>
          <p:spPr>
            <a:xfrm>
              <a:off x="3320505" y="3395755"/>
              <a:ext cx="204851" cy="1289631"/>
            </a:xfrm>
            <a:prstGeom prst="rect">
              <a:avLst/>
            </a:prstGeom>
            <a:solidFill>
              <a:srgbClr val="80BD41">
                <a:alpha val="100000"/>
              </a:srgbClr>
            </a:solidFill>
          </p:spPr>
          <p:txBody>
            <a:bodyPr/>
            <a:lstStyle/>
            <a:p/>
          </p:txBody>
        </p:sp>
        <p:sp>
          <p:nvSpPr>
            <p:cNvPr id="56" name="rc56"/>
            <p:cNvSpPr/>
            <p:nvPr/>
          </p:nvSpPr>
          <p:spPr>
            <a:xfrm>
              <a:off x="3320505" y="3342028"/>
              <a:ext cx="204851" cy="26863"/>
            </a:xfrm>
            <a:prstGeom prst="rect">
              <a:avLst/>
            </a:prstGeom>
            <a:solidFill>
              <a:srgbClr val="0058AB">
                <a:alpha val="100000"/>
              </a:srgbClr>
            </a:solidFill>
          </p:spPr>
          <p:txBody>
            <a:bodyPr/>
            <a:lstStyle/>
            <a:p/>
          </p:txBody>
        </p:sp>
        <p:sp>
          <p:nvSpPr>
            <p:cNvPr id="57" name="rc57"/>
            <p:cNvSpPr/>
            <p:nvPr/>
          </p:nvSpPr>
          <p:spPr>
            <a:xfrm>
              <a:off x="3320505" y="3368892"/>
              <a:ext cx="204851" cy="26863"/>
            </a:xfrm>
            <a:prstGeom prst="rect">
              <a:avLst/>
            </a:prstGeom>
            <a:solidFill>
              <a:srgbClr val="1CABE2">
                <a:alpha val="100000"/>
              </a:srgbClr>
            </a:solidFill>
          </p:spPr>
          <p:txBody>
            <a:bodyPr/>
            <a:lstStyle/>
            <a:p/>
          </p:txBody>
        </p:sp>
        <p:sp>
          <p:nvSpPr>
            <p:cNvPr id="58" name="rc58"/>
            <p:cNvSpPr/>
            <p:nvPr/>
          </p:nvSpPr>
          <p:spPr>
            <a:xfrm>
              <a:off x="3548117" y="3365010"/>
              <a:ext cx="204851" cy="1320376"/>
            </a:xfrm>
            <a:prstGeom prst="rect">
              <a:avLst/>
            </a:prstGeom>
            <a:solidFill>
              <a:srgbClr val="80BD41">
                <a:alpha val="100000"/>
              </a:srgbClr>
            </a:solidFill>
          </p:spPr>
          <p:txBody>
            <a:bodyPr/>
            <a:lstStyle/>
            <a:p/>
          </p:txBody>
        </p:sp>
        <p:sp>
          <p:nvSpPr>
            <p:cNvPr id="59" name="rc59"/>
            <p:cNvSpPr/>
            <p:nvPr/>
          </p:nvSpPr>
          <p:spPr>
            <a:xfrm>
              <a:off x="3548117" y="3309989"/>
              <a:ext cx="204851" cy="27479"/>
            </a:xfrm>
            <a:prstGeom prst="rect">
              <a:avLst/>
            </a:prstGeom>
            <a:solidFill>
              <a:srgbClr val="0058AB">
                <a:alpha val="100000"/>
              </a:srgbClr>
            </a:solidFill>
          </p:spPr>
          <p:txBody>
            <a:bodyPr/>
            <a:lstStyle/>
            <a:p/>
          </p:txBody>
        </p:sp>
        <p:sp>
          <p:nvSpPr>
            <p:cNvPr id="60" name="rc60"/>
            <p:cNvSpPr/>
            <p:nvPr/>
          </p:nvSpPr>
          <p:spPr>
            <a:xfrm>
              <a:off x="3548117" y="3337469"/>
              <a:ext cx="204851" cy="27541"/>
            </a:xfrm>
            <a:prstGeom prst="rect">
              <a:avLst/>
            </a:prstGeom>
            <a:solidFill>
              <a:srgbClr val="1CABE2">
                <a:alpha val="100000"/>
              </a:srgbClr>
            </a:solidFill>
          </p:spPr>
          <p:txBody>
            <a:bodyPr/>
            <a:lstStyle/>
            <a:p/>
          </p:txBody>
        </p:sp>
        <p:sp>
          <p:nvSpPr>
            <p:cNvPr id="61" name="rc61"/>
            <p:cNvSpPr/>
            <p:nvPr/>
          </p:nvSpPr>
          <p:spPr>
            <a:xfrm>
              <a:off x="3775730" y="3385712"/>
              <a:ext cx="204851" cy="1299674"/>
            </a:xfrm>
            <a:prstGeom prst="rect">
              <a:avLst/>
            </a:prstGeom>
            <a:solidFill>
              <a:srgbClr val="80BD41">
                <a:alpha val="100000"/>
              </a:srgbClr>
            </a:solidFill>
          </p:spPr>
          <p:txBody>
            <a:bodyPr/>
            <a:lstStyle/>
            <a:p/>
          </p:txBody>
        </p:sp>
        <p:sp>
          <p:nvSpPr>
            <p:cNvPr id="62" name="rc62"/>
            <p:cNvSpPr/>
            <p:nvPr/>
          </p:nvSpPr>
          <p:spPr>
            <a:xfrm>
              <a:off x="3775730" y="3331554"/>
              <a:ext cx="204851" cy="27048"/>
            </a:xfrm>
            <a:prstGeom prst="rect">
              <a:avLst/>
            </a:prstGeom>
            <a:solidFill>
              <a:srgbClr val="0058AB">
                <a:alpha val="100000"/>
              </a:srgbClr>
            </a:solidFill>
          </p:spPr>
          <p:txBody>
            <a:bodyPr/>
            <a:lstStyle/>
            <a:p/>
          </p:txBody>
        </p:sp>
        <p:sp>
          <p:nvSpPr>
            <p:cNvPr id="63" name="rc63"/>
            <p:cNvSpPr/>
            <p:nvPr/>
          </p:nvSpPr>
          <p:spPr>
            <a:xfrm>
              <a:off x="3775730" y="3358602"/>
              <a:ext cx="204851" cy="27109"/>
            </a:xfrm>
            <a:prstGeom prst="rect">
              <a:avLst/>
            </a:prstGeom>
            <a:solidFill>
              <a:srgbClr val="1CABE2">
                <a:alpha val="100000"/>
              </a:srgbClr>
            </a:solidFill>
          </p:spPr>
          <p:txBody>
            <a:bodyPr/>
            <a:lstStyle/>
            <a:p/>
          </p:txBody>
        </p:sp>
        <p:sp>
          <p:nvSpPr>
            <p:cNvPr id="64" name="rc64"/>
            <p:cNvSpPr/>
            <p:nvPr/>
          </p:nvSpPr>
          <p:spPr>
            <a:xfrm>
              <a:off x="4003342" y="3387499"/>
              <a:ext cx="204851" cy="1297887"/>
            </a:xfrm>
            <a:prstGeom prst="rect">
              <a:avLst/>
            </a:prstGeom>
            <a:solidFill>
              <a:srgbClr val="80BD41">
                <a:alpha val="100000"/>
              </a:srgbClr>
            </a:solidFill>
          </p:spPr>
          <p:txBody>
            <a:bodyPr/>
            <a:lstStyle/>
            <a:p/>
          </p:txBody>
        </p:sp>
        <p:sp>
          <p:nvSpPr>
            <p:cNvPr id="65" name="rc65"/>
            <p:cNvSpPr/>
            <p:nvPr/>
          </p:nvSpPr>
          <p:spPr>
            <a:xfrm>
              <a:off x="4003342" y="3333403"/>
              <a:ext cx="204851" cy="27048"/>
            </a:xfrm>
            <a:prstGeom prst="rect">
              <a:avLst/>
            </a:prstGeom>
            <a:solidFill>
              <a:srgbClr val="0058AB">
                <a:alpha val="100000"/>
              </a:srgbClr>
            </a:solidFill>
          </p:spPr>
          <p:txBody>
            <a:bodyPr/>
            <a:lstStyle/>
            <a:p/>
          </p:txBody>
        </p:sp>
        <p:sp>
          <p:nvSpPr>
            <p:cNvPr id="66" name="rc66"/>
            <p:cNvSpPr/>
            <p:nvPr/>
          </p:nvSpPr>
          <p:spPr>
            <a:xfrm>
              <a:off x="4003342" y="3360451"/>
              <a:ext cx="204851" cy="27048"/>
            </a:xfrm>
            <a:prstGeom prst="rect">
              <a:avLst/>
            </a:prstGeom>
            <a:solidFill>
              <a:srgbClr val="1CABE2">
                <a:alpha val="100000"/>
              </a:srgbClr>
            </a:solidFill>
          </p:spPr>
          <p:txBody>
            <a:bodyPr/>
            <a:lstStyle/>
            <a:p/>
          </p:txBody>
        </p:sp>
        <p:sp>
          <p:nvSpPr>
            <p:cNvPr id="67" name="rc67"/>
            <p:cNvSpPr/>
            <p:nvPr/>
          </p:nvSpPr>
          <p:spPr>
            <a:xfrm>
              <a:off x="4230955" y="3447264"/>
              <a:ext cx="204851" cy="1238122"/>
            </a:xfrm>
            <a:prstGeom prst="rect">
              <a:avLst/>
            </a:prstGeom>
            <a:solidFill>
              <a:srgbClr val="80BD41">
                <a:alpha val="100000"/>
              </a:srgbClr>
            </a:solidFill>
          </p:spPr>
          <p:txBody>
            <a:bodyPr/>
            <a:lstStyle/>
            <a:p/>
          </p:txBody>
        </p:sp>
        <p:sp>
          <p:nvSpPr>
            <p:cNvPr id="68" name="rc68"/>
            <p:cNvSpPr/>
            <p:nvPr/>
          </p:nvSpPr>
          <p:spPr>
            <a:xfrm>
              <a:off x="4230955" y="3382077"/>
              <a:ext cx="204851" cy="26062"/>
            </a:xfrm>
            <a:prstGeom prst="rect">
              <a:avLst/>
            </a:prstGeom>
            <a:solidFill>
              <a:srgbClr val="0058AB">
                <a:alpha val="100000"/>
              </a:srgbClr>
            </a:solidFill>
          </p:spPr>
          <p:txBody>
            <a:bodyPr/>
            <a:lstStyle/>
            <a:p/>
          </p:txBody>
        </p:sp>
        <p:sp>
          <p:nvSpPr>
            <p:cNvPr id="69" name="rc69"/>
            <p:cNvSpPr/>
            <p:nvPr/>
          </p:nvSpPr>
          <p:spPr>
            <a:xfrm>
              <a:off x="4230955" y="3408140"/>
              <a:ext cx="204851" cy="39124"/>
            </a:xfrm>
            <a:prstGeom prst="rect">
              <a:avLst/>
            </a:prstGeom>
            <a:solidFill>
              <a:srgbClr val="1CABE2">
                <a:alpha val="100000"/>
              </a:srgbClr>
            </a:solidFill>
          </p:spPr>
          <p:txBody>
            <a:bodyPr/>
            <a:lstStyle/>
            <a:p/>
          </p:txBody>
        </p:sp>
        <p:sp>
          <p:nvSpPr>
            <p:cNvPr id="70" name="rc70"/>
            <p:cNvSpPr/>
            <p:nvPr/>
          </p:nvSpPr>
          <p:spPr>
            <a:xfrm>
              <a:off x="4458568" y="3446402"/>
              <a:ext cx="204851" cy="1238985"/>
            </a:xfrm>
            <a:prstGeom prst="rect">
              <a:avLst/>
            </a:prstGeom>
            <a:solidFill>
              <a:srgbClr val="80BD41">
                <a:alpha val="100000"/>
              </a:srgbClr>
            </a:solidFill>
          </p:spPr>
          <p:txBody>
            <a:bodyPr/>
            <a:lstStyle/>
            <a:p/>
          </p:txBody>
        </p:sp>
        <p:sp>
          <p:nvSpPr>
            <p:cNvPr id="71" name="rc71"/>
            <p:cNvSpPr/>
            <p:nvPr/>
          </p:nvSpPr>
          <p:spPr>
            <a:xfrm>
              <a:off x="4458568" y="3381215"/>
              <a:ext cx="204851" cy="26062"/>
            </a:xfrm>
            <a:prstGeom prst="rect">
              <a:avLst/>
            </a:prstGeom>
            <a:solidFill>
              <a:srgbClr val="0058AB">
                <a:alpha val="100000"/>
              </a:srgbClr>
            </a:solidFill>
          </p:spPr>
          <p:txBody>
            <a:bodyPr/>
            <a:lstStyle/>
            <a:p/>
          </p:txBody>
        </p:sp>
        <p:sp>
          <p:nvSpPr>
            <p:cNvPr id="72" name="rc72"/>
            <p:cNvSpPr/>
            <p:nvPr/>
          </p:nvSpPr>
          <p:spPr>
            <a:xfrm>
              <a:off x="4458568" y="3407277"/>
              <a:ext cx="204851" cy="39124"/>
            </a:xfrm>
            <a:prstGeom prst="rect">
              <a:avLst/>
            </a:prstGeom>
            <a:solidFill>
              <a:srgbClr val="1CABE2">
                <a:alpha val="100000"/>
              </a:srgbClr>
            </a:solidFill>
          </p:spPr>
          <p:txBody>
            <a:bodyPr/>
            <a:lstStyle/>
            <a:p/>
          </p:txBody>
        </p:sp>
        <p:sp>
          <p:nvSpPr>
            <p:cNvPr id="73" name="rc73"/>
            <p:cNvSpPr/>
            <p:nvPr/>
          </p:nvSpPr>
          <p:spPr>
            <a:xfrm>
              <a:off x="4686180" y="3475914"/>
              <a:ext cx="204851" cy="1209472"/>
            </a:xfrm>
            <a:prstGeom prst="rect">
              <a:avLst/>
            </a:prstGeom>
            <a:solidFill>
              <a:srgbClr val="80BD41">
                <a:alpha val="100000"/>
              </a:srgbClr>
            </a:solidFill>
          </p:spPr>
          <p:txBody>
            <a:bodyPr/>
            <a:lstStyle/>
            <a:p/>
          </p:txBody>
        </p:sp>
        <p:sp>
          <p:nvSpPr>
            <p:cNvPr id="74" name="rc74"/>
            <p:cNvSpPr/>
            <p:nvPr/>
          </p:nvSpPr>
          <p:spPr>
            <a:xfrm>
              <a:off x="4686180" y="3412268"/>
              <a:ext cx="204851" cy="25446"/>
            </a:xfrm>
            <a:prstGeom prst="rect">
              <a:avLst/>
            </a:prstGeom>
            <a:solidFill>
              <a:srgbClr val="0058AB">
                <a:alpha val="100000"/>
              </a:srgbClr>
            </a:solidFill>
          </p:spPr>
          <p:txBody>
            <a:bodyPr/>
            <a:lstStyle/>
            <a:p/>
          </p:txBody>
        </p:sp>
        <p:sp>
          <p:nvSpPr>
            <p:cNvPr id="75" name="rc75"/>
            <p:cNvSpPr/>
            <p:nvPr/>
          </p:nvSpPr>
          <p:spPr>
            <a:xfrm>
              <a:off x="4686180" y="3437714"/>
              <a:ext cx="204851" cy="38200"/>
            </a:xfrm>
            <a:prstGeom prst="rect">
              <a:avLst/>
            </a:prstGeom>
            <a:solidFill>
              <a:srgbClr val="1CABE2">
                <a:alpha val="100000"/>
              </a:srgbClr>
            </a:solidFill>
          </p:spPr>
          <p:txBody>
            <a:bodyPr/>
            <a:lstStyle/>
            <a:p/>
          </p:txBody>
        </p:sp>
        <p:sp>
          <p:nvSpPr>
            <p:cNvPr id="76" name="rc76"/>
            <p:cNvSpPr/>
            <p:nvPr/>
          </p:nvSpPr>
          <p:spPr>
            <a:xfrm>
              <a:off x="4913793" y="3506290"/>
              <a:ext cx="204851" cy="1179096"/>
            </a:xfrm>
            <a:prstGeom prst="rect">
              <a:avLst/>
            </a:prstGeom>
            <a:solidFill>
              <a:srgbClr val="80BD41">
                <a:alpha val="100000"/>
              </a:srgbClr>
            </a:solidFill>
          </p:spPr>
          <p:txBody>
            <a:bodyPr/>
            <a:lstStyle/>
            <a:p/>
          </p:txBody>
        </p:sp>
        <p:sp>
          <p:nvSpPr>
            <p:cNvPr id="77" name="rc77"/>
            <p:cNvSpPr/>
            <p:nvPr/>
          </p:nvSpPr>
          <p:spPr>
            <a:xfrm>
              <a:off x="4913793" y="3430998"/>
              <a:ext cx="204851" cy="25076"/>
            </a:xfrm>
            <a:prstGeom prst="rect">
              <a:avLst/>
            </a:prstGeom>
            <a:solidFill>
              <a:srgbClr val="0058AB">
                <a:alpha val="100000"/>
              </a:srgbClr>
            </a:solidFill>
          </p:spPr>
          <p:txBody>
            <a:bodyPr/>
            <a:lstStyle/>
            <a:p/>
          </p:txBody>
        </p:sp>
        <p:sp>
          <p:nvSpPr>
            <p:cNvPr id="78" name="rc78"/>
            <p:cNvSpPr/>
            <p:nvPr/>
          </p:nvSpPr>
          <p:spPr>
            <a:xfrm>
              <a:off x="4913793" y="3456075"/>
              <a:ext cx="204851" cy="50214"/>
            </a:xfrm>
            <a:prstGeom prst="rect">
              <a:avLst/>
            </a:prstGeom>
            <a:solidFill>
              <a:srgbClr val="1CABE2">
                <a:alpha val="100000"/>
              </a:srgbClr>
            </a:solidFill>
          </p:spPr>
          <p:txBody>
            <a:bodyPr/>
            <a:lstStyle/>
            <a:p/>
          </p:txBody>
        </p:sp>
        <p:sp>
          <p:nvSpPr>
            <p:cNvPr id="79" name="rc79"/>
            <p:cNvSpPr/>
            <p:nvPr/>
          </p:nvSpPr>
          <p:spPr>
            <a:xfrm>
              <a:off x="5141405" y="3512451"/>
              <a:ext cx="204851" cy="1172935"/>
            </a:xfrm>
            <a:prstGeom prst="rect">
              <a:avLst/>
            </a:prstGeom>
            <a:solidFill>
              <a:srgbClr val="80BD41">
                <a:alpha val="100000"/>
              </a:srgbClr>
            </a:solidFill>
          </p:spPr>
          <p:txBody>
            <a:bodyPr/>
            <a:lstStyle/>
            <a:p/>
          </p:txBody>
        </p:sp>
        <p:sp>
          <p:nvSpPr>
            <p:cNvPr id="80" name="rc80"/>
            <p:cNvSpPr/>
            <p:nvPr/>
          </p:nvSpPr>
          <p:spPr>
            <a:xfrm>
              <a:off x="5141405" y="3437591"/>
              <a:ext cx="204851" cy="24953"/>
            </a:xfrm>
            <a:prstGeom prst="rect">
              <a:avLst/>
            </a:prstGeom>
            <a:solidFill>
              <a:srgbClr val="0058AB">
                <a:alpha val="100000"/>
              </a:srgbClr>
            </a:solidFill>
          </p:spPr>
          <p:txBody>
            <a:bodyPr/>
            <a:lstStyle/>
            <a:p/>
          </p:txBody>
        </p:sp>
        <p:sp>
          <p:nvSpPr>
            <p:cNvPr id="81" name="rc81"/>
            <p:cNvSpPr/>
            <p:nvPr/>
          </p:nvSpPr>
          <p:spPr>
            <a:xfrm>
              <a:off x="5141405" y="3462544"/>
              <a:ext cx="204851" cy="49906"/>
            </a:xfrm>
            <a:prstGeom prst="rect">
              <a:avLst/>
            </a:prstGeom>
            <a:solidFill>
              <a:srgbClr val="1CABE2">
                <a:alpha val="100000"/>
              </a:srgbClr>
            </a:solidFill>
          </p:spPr>
          <p:txBody>
            <a:bodyPr/>
            <a:lstStyle/>
            <a:p/>
          </p:txBody>
        </p:sp>
        <p:sp>
          <p:nvSpPr>
            <p:cNvPr id="82" name="rc82"/>
            <p:cNvSpPr/>
            <p:nvPr/>
          </p:nvSpPr>
          <p:spPr>
            <a:xfrm>
              <a:off x="5369018" y="3567595"/>
              <a:ext cx="204851" cy="1117791"/>
            </a:xfrm>
            <a:prstGeom prst="rect">
              <a:avLst/>
            </a:prstGeom>
            <a:solidFill>
              <a:srgbClr val="80BD41">
                <a:alpha val="100000"/>
              </a:srgbClr>
            </a:solidFill>
          </p:spPr>
          <p:txBody>
            <a:bodyPr/>
            <a:lstStyle/>
            <a:p/>
          </p:txBody>
        </p:sp>
        <p:sp>
          <p:nvSpPr>
            <p:cNvPr id="83" name="rc83"/>
            <p:cNvSpPr/>
            <p:nvPr/>
          </p:nvSpPr>
          <p:spPr>
            <a:xfrm>
              <a:off x="5369018" y="3483493"/>
              <a:ext cx="204851" cy="36043"/>
            </a:xfrm>
            <a:prstGeom prst="rect">
              <a:avLst/>
            </a:prstGeom>
            <a:solidFill>
              <a:srgbClr val="0058AB">
                <a:alpha val="100000"/>
              </a:srgbClr>
            </a:solidFill>
          </p:spPr>
          <p:txBody>
            <a:bodyPr/>
            <a:lstStyle/>
            <a:p/>
          </p:txBody>
        </p:sp>
        <p:sp>
          <p:nvSpPr>
            <p:cNvPr id="84" name="rc84"/>
            <p:cNvSpPr/>
            <p:nvPr/>
          </p:nvSpPr>
          <p:spPr>
            <a:xfrm>
              <a:off x="5369018" y="3519537"/>
              <a:ext cx="204851" cy="48058"/>
            </a:xfrm>
            <a:prstGeom prst="rect">
              <a:avLst/>
            </a:prstGeom>
            <a:solidFill>
              <a:srgbClr val="1CABE2">
                <a:alpha val="100000"/>
              </a:srgbClr>
            </a:solidFill>
          </p:spPr>
          <p:txBody>
            <a:bodyPr/>
            <a:lstStyle/>
            <a:p/>
          </p:txBody>
        </p:sp>
        <p:sp>
          <p:nvSpPr>
            <p:cNvPr id="85" name="rc85"/>
            <p:cNvSpPr/>
            <p:nvPr/>
          </p:nvSpPr>
          <p:spPr>
            <a:xfrm>
              <a:off x="5596630" y="3561126"/>
              <a:ext cx="204851" cy="1124260"/>
            </a:xfrm>
            <a:prstGeom prst="rect">
              <a:avLst/>
            </a:prstGeom>
            <a:solidFill>
              <a:srgbClr val="80BD41">
                <a:alpha val="100000"/>
              </a:srgbClr>
            </a:solidFill>
          </p:spPr>
          <p:txBody>
            <a:bodyPr/>
            <a:lstStyle/>
            <a:p/>
          </p:txBody>
        </p:sp>
        <p:sp>
          <p:nvSpPr>
            <p:cNvPr id="86" name="rc86"/>
            <p:cNvSpPr/>
            <p:nvPr/>
          </p:nvSpPr>
          <p:spPr>
            <a:xfrm>
              <a:off x="5596630" y="3501977"/>
              <a:ext cx="204851" cy="23659"/>
            </a:xfrm>
            <a:prstGeom prst="rect">
              <a:avLst/>
            </a:prstGeom>
            <a:solidFill>
              <a:srgbClr val="0058AB">
                <a:alpha val="100000"/>
              </a:srgbClr>
            </a:solidFill>
          </p:spPr>
          <p:txBody>
            <a:bodyPr/>
            <a:lstStyle/>
            <a:p/>
          </p:txBody>
        </p:sp>
        <p:sp>
          <p:nvSpPr>
            <p:cNvPr id="87" name="rc87"/>
            <p:cNvSpPr/>
            <p:nvPr/>
          </p:nvSpPr>
          <p:spPr>
            <a:xfrm>
              <a:off x="5596630" y="3525637"/>
              <a:ext cx="204851" cy="35489"/>
            </a:xfrm>
            <a:prstGeom prst="rect">
              <a:avLst/>
            </a:prstGeom>
            <a:solidFill>
              <a:srgbClr val="1CABE2">
                <a:alpha val="100000"/>
              </a:srgbClr>
            </a:solidFill>
          </p:spPr>
          <p:txBody>
            <a:bodyPr/>
            <a:lstStyle/>
            <a:p/>
          </p:txBody>
        </p:sp>
        <p:sp>
          <p:nvSpPr>
            <p:cNvPr id="88" name="rc88"/>
            <p:cNvSpPr/>
            <p:nvPr/>
          </p:nvSpPr>
          <p:spPr>
            <a:xfrm>
              <a:off x="5824243" y="3595198"/>
              <a:ext cx="204851" cy="1090188"/>
            </a:xfrm>
            <a:prstGeom prst="rect">
              <a:avLst/>
            </a:prstGeom>
            <a:solidFill>
              <a:srgbClr val="80BD41">
                <a:alpha val="100000"/>
              </a:srgbClr>
            </a:solidFill>
          </p:spPr>
          <p:txBody>
            <a:bodyPr/>
            <a:lstStyle/>
            <a:p/>
          </p:txBody>
        </p:sp>
        <p:sp>
          <p:nvSpPr>
            <p:cNvPr id="89" name="rc89"/>
            <p:cNvSpPr/>
            <p:nvPr/>
          </p:nvSpPr>
          <p:spPr>
            <a:xfrm>
              <a:off x="5824243" y="3537836"/>
              <a:ext cx="204851" cy="57362"/>
            </a:xfrm>
            <a:prstGeom prst="rect">
              <a:avLst/>
            </a:prstGeom>
            <a:solidFill>
              <a:srgbClr val="0058AB">
                <a:alpha val="100000"/>
              </a:srgbClr>
            </a:solidFill>
          </p:spPr>
          <p:txBody>
            <a:bodyPr/>
            <a:lstStyle/>
            <a:p/>
          </p:txBody>
        </p:sp>
        <p:sp>
          <p:nvSpPr>
            <p:cNvPr id="90" name="rc90"/>
            <p:cNvSpPr/>
            <p:nvPr/>
          </p:nvSpPr>
          <p:spPr>
            <a:xfrm>
              <a:off x="5824243" y="3595198"/>
              <a:ext cx="204851" cy="0"/>
            </a:xfrm>
            <a:prstGeom prst="rect">
              <a:avLst/>
            </a:prstGeom>
            <a:solidFill>
              <a:srgbClr val="1CABE2">
                <a:alpha val="100000"/>
              </a:srgbClr>
            </a:solidFill>
          </p:spPr>
          <p:txBody>
            <a:bodyPr/>
            <a:lstStyle/>
            <a:p/>
          </p:txBody>
        </p:sp>
        <p:sp>
          <p:nvSpPr>
            <p:cNvPr id="91" name="rc91"/>
            <p:cNvSpPr/>
            <p:nvPr/>
          </p:nvSpPr>
          <p:spPr>
            <a:xfrm>
              <a:off x="6051856" y="3659091"/>
              <a:ext cx="204851" cy="1026295"/>
            </a:xfrm>
            <a:prstGeom prst="rect">
              <a:avLst/>
            </a:prstGeom>
            <a:solidFill>
              <a:srgbClr val="80BD41">
                <a:alpha val="100000"/>
              </a:srgbClr>
            </a:solidFill>
          </p:spPr>
          <p:txBody>
            <a:bodyPr/>
            <a:lstStyle/>
            <a:p/>
          </p:txBody>
        </p:sp>
        <p:sp>
          <p:nvSpPr>
            <p:cNvPr id="92" name="rc92"/>
            <p:cNvSpPr/>
            <p:nvPr/>
          </p:nvSpPr>
          <p:spPr>
            <a:xfrm>
              <a:off x="6051856" y="3491996"/>
              <a:ext cx="204851" cy="95500"/>
            </a:xfrm>
            <a:prstGeom prst="rect">
              <a:avLst/>
            </a:prstGeom>
            <a:solidFill>
              <a:srgbClr val="0058AB">
                <a:alpha val="100000"/>
              </a:srgbClr>
            </a:solidFill>
          </p:spPr>
          <p:txBody>
            <a:bodyPr/>
            <a:lstStyle/>
            <a:p/>
          </p:txBody>
        </p:sp>
        <p:sp>
          <p:nvSpPr>
            <p:cNvPr id="93" name="rc93"/>
            <p:cNvSpPr/>
            <p:nvPr/>
          </p:nvSpPr>
          <p:spPr>
            <a:xfrm>
              <a:off x="6051856" y="3587496"/>
              <a:ext cx="204851" cy="71594"/>
            </a:xfrm>
            <a:prstGeom prst="rect">
              <a:avLst/>
            </a:prstGeom>
            <a:solidFill>
              <a:srgbClr val="1CABE2">
                <a:alpha val="100000"/>
              </a:srgbClr>
            </a:solidFill>
          </p:spPr>
          <p:txBody>
            <a:bodyPr/>
            <a:lstStyle/>
            <a:p/>
          </p:txBody>
        </p:sp>
        <p:sp>
          <p:nvSpPr>
            <p:cNvPr id="94" name="rc94"/>
            <p:cNvSpPr/>
            <p:nvPr/>
          </p:nvSpPr>
          <p:spPr>
            <a:xfrm>
              <a:off x="6279468" y="3691377"/>
              <a:ext cx="204851" cy="994009"/>
            </a:xfrm>
            <a:prstGeom prst="rect">
              <a:avLst/>
            </a:prstGeom>
            <a:solidFill>
              <a:srgbClr val="80BD41">
                <a:alpha val="100000"/>
              </a:srgbClr>
            </a:solidFill>
          </p:spPr>
          <p:txBody>
            <a:bodyPr/>
            <a:lstStyle/>
            <a:p/>
          </p:txBody>
        </p:sp>
        <p:sp>
          <p:nvSpPr>
            <p:cNvPr id="95" name="rc95"/>
            <p:cNvSpPr/>
            <p:nvPr/>
          </p:nvSpPr>
          <p:spPr>
            <a:xfrm>
              <a:off x="6279468" y="3568520"/>
              <a:ext cx="204851" cy="122857"/>
            </a:xfrm>
            <a:prstGeom prst="rect">
              <a:avLst/>
            </a:prstGeom>
            <a:solidFill>
              <a:srgbClr val="0058AB">
                <a:alpha val="100000"/>
              </a:srgbClr>
            </a:solidFill>
          </p:spPr>
          <p:txBody>
            <a:bodyPr/>
            <a:lstStyle/>
            <a:p/>
          </p:txBody>
        </p:sp>
        <p:sp>
          <p:nvSpPr>
            <p:cNvPr id="96" name="rc96"/>
            <p:cNvSpPr/>
            <p:nvPr/>
          </p:nvSpPr>
          <p:spPr>
            <a:xfrm>
              <a:off x="6279468" y="3691377"/>
              <a:ext cx="204851" cy="0"/>
            </a:xfrm>
            <a:prstGeom prst="rect">
              <a:avLst/>
            </a:prstGeom>
            <a:solidFill>
              <a:srgbClr val="1CABE2">
                <a:alpha val="100000"/>
              </a:srgbClr>
            </a:solidFill>
          </p:spPr>
          <p:txBody>
            <a:bodyPr/>
            <a:lstStyle/>
            <a:p/>
          </p:txBody>
        </p:sp>
        <p:sp>
          <p:nvSpPr>
            <p:cNvPr id="97" name="rc97"/>
            <p:cNvSpPr/>
            <p:nvPr/>
          </p:nvSpPr>
          <p:spPr>
            <a:xfrm>
              <a:off x="6507081" y="3705240"/>
              <a:ext cx="204851" cy="980146"/>
            </a:xfrm>
            <a:prstGeom prst="rect">
              <a:avLst/>
            </a:prstGeom>
            <a:solidFill>
              <a:srgbClr val="80BD41">
                <a:alpha val="100000"/>
              </a:srgbClr>
            </a:solidFill>
          </p:spPr>
          <p:txBody>
            <a:bodyPr/>
            <a:lstStyle/>
            <a:p/>
          </p:txBody>
        </p:sp>
        <p:sp>
          <p:nvSpPr>
            <p:cNvPr id="98" name="rc98"/>
            <p:cNvSpPr/>
            <p:nvPr/>
          </p:nvSpPr>
          <p:spPr>
            <a:xfrm>
              <a:off x="6507081" y="3584108"/>
              <a:ext cx="204851" cy="121132"/>
            </a:xfrm>
            <a:prstGeom prst="rect">
              <a:avLst/>
            </a:prstGeom>
            <a:solidFill>
              <a:srgbClr val="0058AB">
                <a:alpha val="100000"/>
              </a:srgbClr>
            </a:solidFill>
          </p:spPr>
          <p:txBody>
            <a:bodyPr/>
            <a:lstStyle/>
            <a:p/>
          </p:txBody>
        </p:sp>
        <p:sp>
          <p:nvSpPr>
            <p:cNvPr id="99" name="rc99"/>
            <p:cNvSpPr/>
            <p:nvPr/>
          </p:nvSpPr>
          <p:spPr>
            <a:xfrm>
              <a:off x="6507081" y="3705240"/>
              <a:ext cx="204851" cy="0"/>
            </a:xfrm>
            <a:prstGeom prst="rect">
              <a:avLst/>
            </a:prstGeom>
            <a:solidFill>
              <a:srgbClr val="1CABE2">
                <a:alpha val="100000"/>
              </a:srgbClr>
            </a:solidFill>
          </p:spPr>
          <p:txBody>
            <a:bodyPr/>
            <a:lstStyle/>
            <a:p/>
          </p:txBody>
        </p:sp>
        <p:sp>
          <p:nvSpPr>
            <p:cNvPr id="100" name="rc100"/>
            <p:cNvSpPr/>
            <p:nvPr/>
          </p:nvSpPr>
          <p:spPr>
            <a:xfrm>
              <a:off x="6734693" y="3712633"/>
              <a:ext cx="204851" cy="972753"/>
            </a:xfrm>
            <a:prstGeom prst="rect">
              <a:avLst/>
            </a:prstGeom>
            <a:solidFill>
              <a:srgbClr val="80BD41">
                <a:alpha val="100000"/>
              </a:srgbClr>
            </a:solidFill>
          </p:spPr>
          <p:txBody>
            <a:bodyPr/>
            <a:lstStyle/>
            <a:p/>
          </p:txBody>
        </p:sp>
        <p:sp>
          <p:nvSpPr>
            <p:cNvPr id="101" name="rc101"/>
            <p:cNvSpPr/>
            <p:nvPr/>
          </p:nvSpPr>
          <p:spPr>
            <a:xfrm>
              <a:off x="6734693" y="3604563"/>
              <a:ext cx="204851" cy="108070"/>
            </a:xfrm>
            <a:prstGeom prst="rect">
              <a:avLst/>
            </a:prstGeom>
            <a:solidFill>
              <a:srgbClr val="0058AB">
                <a:alpha val="100000"/>
              </a:srgbClr>
            </a:solidFill>
          </p:spPr>
          <p:txBody>
            <a:bodyPr/>
            <a:lstStyle/>
            <a:p/>
          </p:txBody>
        </p:sp>
        <p:sp>
          <p:nvSpPr>
            <p:cNvPr id="102" name="rc102"/>
            <p:cNvSpPr/>
            <p:nvPr/>
          </p:nvSpPr>
          <p:spPr>
            <a:xfrm>
              <a:off x="6734693" y="3712633"/>
              <a:ext cx="204851" cy="0"/>
            </a:xfrm>
            <a:prstGeom prst="rect">
              <a:avLst/>
            </a:prstGeom>
            <a:solidFill>
              <a:srgbClr val="1CABE2">
                <a:alpha val="100000"/>
              </a:srgbClr>
            </a:solidFill>
          </p:spPr>
          <p:txBody>
            <a:bodyPr/>
            <a:lstStyle/>
            <a:p/>
          </p:txBody>
        </p:sp>
        <p:sp>
          <p:nvSpPr>
            <p:cNvPr id="103" name="rc103"/>
            <p:cNvSpPr/>
            <p:nvPr/>
          </p:nvSpPr>
          <p:spPr>
            <a:xfrm>
              <a:off x="6962306" y="3732226"/>
              <a:ext cx="204851" cy="953160"/>
            </a:xfrm>
            <a:prstGeom prst="rect">
              <a:avLst/>
            </a:prstGeom>
            <a:solidFill>
              <a:srgbClr val="80BD41">
                <a:alpha val="100000"/>
              </a:srgbClr>
            </a:solidFill>
          </p:spPr>
          <p:txBody>
            <a:bodyPr/>
            <a:lstStyle/>
            <a:p/>
          </p:txBody>
        </p:sp>
        <p:sp>
          <p:nvSpPr>
            <p:cNvPr id="104" name="rc104"/>
            <p:cNvSpPr/>
            <p:nvPr/>
          </p:nvSpPr>
          <p:spPr>
            <a:xfrm>
              <a:off x="6962306" y="3626313"/>
              <a:ext cx="204851" cy="105913"/>
            </a:xfrm>
            <a:prstGeom prst="rect">
              <a:avLst/>
            </a:prstGeom>
            <a:solidFill>
              <a:srgbClr val="0058AB">
                <a:alpha val="100000"/>
              </a:srgbClr>
            </a:solidFill>
          </p:spPr>
          <p:txBody>
            <a:bodyPr/>
            <a:lstStyle/>
            <a:p/>
          </p:txBody>
        </p:sp>
        <p:sp>
          <p:nvSpPr>
            <p:cNvPr id="105" name="rc105"/>
            <p:cNvSpPr/>
            <p:nvPr/>
          </p:nvSpPr>
          <p:spPr>
            <a:xfrm>
              <a:off x="6962306" y="3732226"/>
              <a:ext cx="204851" cy="0"/>
            </a:xfrm>
            <a:prstGeom prst="rect">
              <a:avLst/>
            </a:prstGeom>
            <a:solidFill>
              <a:srgbClr val="1CABE2">
                <a:alpha val="100000"/>
              </a:srgbClr>
            </a:solidFill>
          </p:spPr>
          <p:txBody>
            <a:bodyPr/>
            <a:lstStyle/>
            <a:p/>
          </p:txBody>
        </p:sp>
        <p:sp>
          <p:nvSpPr>
            <p:cNvPr id="106" name="rc106"/>
            <p:cNvSpPr/>
            <p:nvPr/>
          </p:nvSpPr>
          <p:spPr>
            <a:xfrm>
              <a:off x="7189918" y="3645475"/>
              <a:ext cx="204851" cy="68321"/>
            </a:xfrm>
            <a:prstGeom prst="rect">
              <a:avLst/>
            </a:prstGeom>
            <a:solidFill>
              <a:srgbClr val="F26A21">
                <a:alpha val="100000"/>
              </a:srgbClr>
            </a:solidFill>
          </p:spPr>
          <p:txBody>
            <a:bodyPr/>
            <a:lstStyle/>
            <a:p/>
          </p:txBody>
        </p:sp>
        <p:sp>
          <p:nvSpPr>
            <p:cNvPr id="107" name="rc107"/>
            <p:cNvSpPr/>
            <p:nvPr/>
          </p:nvSpPr>
          <p:spPr>
            <a:xfrm>
              <a:off x="7189918" y="3713796"/>
              <a:ext cx="204851" cy="971590"/>
            </a:xfrm>
            <a:prstGeom prst="rect">
              <a:avLst/>
            </a:prstGeom>
            <a:solidFill>
              <a:srgbClr val="FFC20E">
                <a:alpha val="100000"/>
              </a:srgbClr>
            </a:solidFill>
          </p:spPr>
          <p:txBody>
            <a:bodyPr/>
            <a:lstStyle/>
            <a:p/>
          </p:txBody>
        </p:sp>
        <p:sp>
          <p:nvSpPr>
            <p:cNvPr id="108" name="rc108"/>
            <p:cNvSpPr/>
            <p:nvPr/>
          </p:nvSpPr>
          <p:spPr>
            <a:xfrm>
              <a:off x="7417531" y="3661987"/>
              <a:ext cx="204851" cy="44071"/>
            </a:xfrm>
            <a:prstGeom prst="rect">
              <a:avLst/>
            </a:prstGeom>
            <a:solidFill>
              <a:srgbClr val="F26A21">
                <a:alpha val="100000"/>
              </a:srgbClr>
            </a:solidFill>
          </p:spPr>
          <p:txBody>
            <a:bodyPr/>
            <a:lstStyle/>
            <a:p/>
          </p:txBody>
        </p:sp>
        <p:sp>
          <p:nvSpPr>
            <p:cNvPr id="109" name="rc109"/>
            <p:cNvSpPr/>
            <p:nvPr/>
          </p:nvSpPr>
          <p:spPr>
            <a:xfrm>
              <a:off x="7417531" y="3706059"/>
              <a:ext cx="204851" cy="979327"/>
            </a:xfrm>
            <a:prstGeom prst="rect">
              <a:avLst/>
            </a:prstGeom>
            <a:solidFill>
              <a:srgbClr val="FFC20E">
                <a:alpha val="100000"/>
              </a:srgbClr>
            </a:solidFill>
          </p:spPr>
          <p:txBody>
            <a:bodyPr/>
            <a:lstStyle/>
            <a:p/>
          </p:txBody>
        </p:sp>
        <p:sp>
          <p:nvSpPr>
            <p:cNvPr id="110" name="rc110"/>
            <p:cNvSpPr/>
            <p:nvPr/>
          </p:nvSpPr>
          <p:spPr>
            <a:xfrm>
              <a:off x="7645143" y="3673817"/>
              <a:ext cx="204851" cy="28429"/>
            </a:xfrm>
            <a:prstGeom prst="rect">
              <a:avLst/>
            </a:prstGeom>
            <a:solidFill>
              <a:srgbClr val="F26A21">
                <a:alpha val="100000"/>
              </a:srgbClr>
            </a:solidFill>
          </p:spPr>
          <p:txBody>
            <a:bodyPr/>
            <a:lstStyle/>
            <a:p/>
          </p:txBody>
        </p:sp>
        <p:sp>
          <p:nvSpPr>
            <p:cNvPr id="111" name="rc111"/>
            <p:cNvSpPr/>
            <p:nvPr/>
          </p:nvSpPr>
          <p:spPr>
            <a:xfrm>
              <a:off x="7645143" y="3702246"/>
              <a:ext cx="204851" cy="983140"/>
            </a:xfrm>
            <a:prstGeom prst="rect">
              <a:avLst/>
            </a:prstGeom>
            <a:solidFill>
              <a:srgbClr val="FFC20E">
                <a:alpha val="100000"/>
              </a:srgbClr>
            </a:solidFill>
          </p:spPr>
          <p:txBody>
            <a:bodyPr/>
            <a:lstStyle/>
            <a:p/>
          </p:txBody>
        </p:sp>
        <p:sp>
          <p:nvSpPr>
            <p:cNvPr id="112" name="rc112"/>
            <p:cNvSpPr/>
            <p:nvPr/>
          </p:nvSpPr>
          <p:spPr>
            <a:xfrm>
              <a:off x="7872756" y="3682874"/>
              <a:ext cx="204851" cy="18338"/>
            </a:xfrm>
            <a:prstGeom prst="rect">
              <a:avLst/>
            </a:prstGeom>
            <a:solidFill>
              <a:srgbClr val="F26A21">
                <a:alpha val="100000"/>
              </a:srgbClr>
            </a:solidFill>
          </p:spPr>
          <p:txBody>
            <a:bodyPr/>
            <a:lstStyle/>
            <a:p/>
          </p:txBody>
        </p:sp>
        <p:sp>
          <p:nvSpPr>
            <p:cNvPr id="113" name="rc113"/>
            <p:cNvSpPr/>
            <p:nvPr/>
          </p:nvSpPr>
          <p:spPr>
            <a:xfrm>
              <a:off x="7872756" y="3701213"/>
              <a:ext cx="204851" cy="984173"/>
            </a:xfrm>
            <a:prstGeom prst="rect">
              <a:avLst/>
            </a:prstGeom>
            <a:solidFill>
              <a:srgbClr val="FFC20E">
                <a:alpha val="100000"/>
              </a:srgbClr>
            </a:solidFill>
          </p:spPr>
          <p:txBody>
            <a:bodyPr/>
            <a:lstStyle/>
            <a:p/>
          </p:txBody>
        </p:sp>
        <p:sp>
          <p:nvSpPr>
            <p:cNvPr id="114" name="rc114"/>
            <p:cNvSpPr/>
            <p:nvPr/>
          </p:nvSpPr>
          <p:spPr>
            <a:xfrm>
              <a:off x="8100369" y="3684661"/>
              <a:ext cx="204851" cy="11829"/>
            </a:xfrm>
            <a:prstGeom prst="rect">
              <a:avLst/>
            </a:prstGeom>
            <a:solidFill>
              <a:srgbClr val="F26A21">
                <a:alpha val="100000"/>
              </a:srgbClr>
            </a:solidFill>
          </p:spPr>
          <p:txBody>
            <a:bodyPr/>
            <a:lstStyle/>
            <a:p/>
          </p:txBody>
        </p:sp>
        <p:sp>
          <p:nvSpPr>
            <p:cNvPr id="115" name="rc115"/>
            <p:cNvSpPr/>
            <p:nvPr/>
          </p:nvSpPr>
          <p:spPr>
            <a:xfrm>
              <a:off x="8100369" y="3696491"/>
              <a:ext cx="204851" cy="988896"/>
            </a:xfrm>
            <a:prstGeom prst="rect">
              <a:avLst/>
            </a:prstGeom>
            <a:solidFill>
              <a:srgbClr val="FFC20E">
                <a:alpha val="100000"/>
              </a:srgbClr>
            </a:solidFill>
          </p:spPr>
          <p:txBody>
            <a:bodyPr/>
            <a:lstStyle/>
            <a:p/>
          </p:txBody>
        </p:sp>
        <p:sp>
          <p:nvSpPr>
            <p:cNvPr id="116" name="pl116"/>
            <p:cNvSpPr/>
            <p:nvPr/>
          </p:nvSpPr>
          <p:spPr>
            <a:xfrm>
              <a:off x="1374417" y="2071041"/>
              <a:ext cx="5690314" cy="264075"/>
            </a:xfrm>
            <a:custGeom>
              <a:avLst/>
              <a:pathLst>
                <a:path w="5690314" h="264075">
                  <a:moveTo>
                    <a:pt x="0" y="79222"/>
                  </a:moveTo>
                  <a:lnTo>
                    <a:pt x="227612" y="79222"/>
                  </a:lnTo>
                  <a:lnTo>
                    <a:pt x="455225" y="79222"/>
                  </a:lnTo>
                  <a:lnTo>
                    <a:pt x="682837" y="26407"/>
                  </a:lnTo>
                  <a:lnTo>
                    <a:pt x="910450" y="26407"/>
                  </a:lnTo>
                  <a:lnTo>
                    <a:pt x="1138062" y="26407"/>
                  </a:lnTo>
                  <a:lnTo>
                    <a:pt x="1365675" y="0"/>
                  </a:lnTo>
                  <a:lnTo>
                    <a:pt x="1593287" y="0"/>
                  </a:lnTo>
                  <a:lnTo>
                    <a:pt x="1820900" y="0"/>
                  </a:lnTo>
                  <a:lnTo>
                    <a:pt x="2048513" y="26407"/>
                  </a:lnTo>
                  <a:lnTo>
                    <a:pt x="2276125" y="26407"/>
                  </a:lnTo>
                  <a:lnTo>
                    <a:pt x="2503738" y="26407"/>
                  </a:lnTo>
                  <a:lnTo>
                    <a:pt x="2731350" y="26407"/>
                  </a:lnTo>
                  <a:lnTo>
                    <a:pt x="2958963" y="26407"/>
                  </a:lnTo>
                  <a:lnTo>
                    <a:pt x="3186575" y="26407"/>
                  </a:lnTo>
                  <a:lnTo>
                    <a:pt x="3414188" y="26407"/>
                  </a:lnTo>
                  <a:lnTo>
                    <a:pt x="3641800" y="26407"/>
                  </a:lnTo>
                  <a:lnTo>
                    <a:pt x="3869413" y="26407"/>
                  </a:lnTo>
                  <a:lnTo>
                    <a:pt x="4097026" y="52815"/>
                  </a:lnTo>
                  <a:lnTo>
                    <a:pt x="4324638" y="26407"/>
                  </a:lnTo>
                  <a:lnTo>
                    <a:pt x="4552251" y="105630"/>
                  </a:lnTo>
                  <a:lnTo>
                    <a:pt x="4779863" y="184852"/>
                  </a:lnTo>
                  <a:lnTo>
                    <a:pt x="5007476" y="264075"/>
                  </a:lnTo>
                  <a:lnTo>
                    <a:pt x="5235088" y="264075"/>
                  </a:lnTo>
                  <a:lnTo>
                    <a:pt x="5462701" y="237667"/>
                  </a:lnTo>
                  <a:lnTo>
                    <a:pt x="5690314" y="237667"/>
                  </a:lnTo>
                </a:path>
              </a:pathLst>
            </a:custGeom>
            <a:ln w="27101" cap="flat">
              <a:solidFill>
                <a:srgbClr val="0058AB">
                  <a:alpha val="100000"/>
                </a:srgbClr>
              </a:solidFill>
              <a:prstDash val="solid"/>
              <a:round/>
            </a:ln>
          </p:spPr>
          <p:txBody>
            <a:bodyPr/>
            <a:lstStyle/>
            <a:p/>
          </p:txBody>
        </p:sp>
        <p:sp>
          <p:nvSpPr>
            <p:cNvPr id="117" name="pl117"/>
            <p:cNvSpPr/>
            <p:nvPr/>
          </p:nvSpPr>
          <p:spPr>
            <a:xfrm>
              <a:off x="1374417" y="2123856"/>
              <a:ext cx="5690314" cy="290482"/>
            </a:xfrm>
            <a:custGeom>
              <a:avLst/>
              <a:pathLst>
                <a:path w="5690314" h="290482">
                  <a:moveTo>
                    <a:pt x="0" y="158445"/>
                  </a:moveTo>
                  <a:lnTo>
                    <a:pt x="227612" y="132037"/>
                  </a:lnTo>
                  <a:lnTo>
                    <a:pt x="455225" y="105630"/>
                  </a:lnTo>
                  <a:lnTo>
                    <a:pt x="682837" y="52815"/>
                  </a:lnTo>
                  <a:lnTo>
                    <a:pt x="910450" y="79222"/>
                  </a:lnTo>
                  <a:lnTo>
                    <a:pt x="1138062" y="52815"/>
                  </a:lnTo>
                  <a:lnTo>
                    <a:pt x="1365675" y="0"/>
                  </a:lnTo>
                  <a:lnTo>
                    <a:pt x="1593287" y="0"/>
                  </a:lnTo>
                  <a:lnTo>
                    <a:pt x="1820900" y="0"/>
                  </a:lnTo>
                  <a:lnTo>
                    <a:pt x="2048513" y="26407"/>
                  </a:lnTo>
                  <a:lnTo>
                    <a:pt x="2276125" y="26407"/>
                  </a:lnTo>
                  <a:lnTo>
                    <a:pt x="2503738" y="26407"/>
                  </a:lnTo>
                  <a:lnTo>
                    <a:pt x="2731350" y="26407"/>
                  </a:lnTo>
                  <a:lnTo>
                    <a:pt x="2958963" y="52815"/>
                  </a:lnTo>
                  <a:lnTo>
                    <a:pt x="3186575" y="52815"/>
                  </a:lnTo>
                  <a:lnTo>
                    <a:pt x="3414188" y="52815"/>
                  </a:lnTo>
                  <a:lnTo>
                    <a:pt x="3641800" y="79222"/>
                  </a:lnTo>
                  <a:lnTo>
                    <a:pt x="3869413" y="79222"/>
                  </a:lnTo>
                  <a:lnTo>
                    <a:pt x="4097026" y="105630"/>
                  </a:lnTo>
                  <a:lnTo>
                    <a:pt x="4324638" y="52815"/>
                  </a:lnTo>
                  <a:lnTo>
                    <a:pt x="4552251" y="52815"/>
                  </a:lnTo>
                  <a:lnTo>
                    <a:pt x="4779863" y="290482"/>
                  </a:lnTo>
                  <a:lnTo>
                    <a:pt x="5007476" y="211260"/>
                  </a:lnTo>
                  <a:lnTo>
                    <a:pt x="5235088" y="211260"/>
                  </a:lnTo>
                  <a:lnTo>
                    <a:pt x="5462701" y="184852"/>
                  </a:lnTo>
                  <a:lnTo>
                    <a:pt x="5690314" y="184852"/>
                  </a:lnTo>
                </a:path>
              </a:pathLst>
            </a:custGeom>
            <a:ln w="27101" cap="flat">
              <a:solidFill>
                <a:srgbClr val="80BD41">
                  <a:alpha val="100000"/>
                </a:srgbClr>
              </a:solidFill>
              <a:prstDash val="solid"/>
              <a:round/>
            </a:ln>
          </p:spPr>
          <p:txBody>
            <a:bodyPr/>
            <a:lstStyle/>
            <a:p/>
          </p:txBody>
        </p:sp>
        <p:sp>
          <p:nvSpPr>
            <p:cNvPr id="118" name="tx118"/>
            <p:cNvSpPr/>
            <p:nvPr/>
          </p:nvSpPr>
          <p:spPr>
            <a:xfrm>
              <a:off x="1306089"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2444152"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358221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4720277"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563072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5858340"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085953"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5" name="tx125"/>
            <p:cNvSpPr/>
            <p:nvPr/>
          </p:nvSpPr>
          <p:spPr>
            <a:xfrm>
              <a:off x="6313565"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6" name="tx126"/>
            <p:cNvSpPr/>
            <p:nvPr/>
          </p:nvSpPr>
          <p:spPr>
            <a:xfrm>
              <a:off x="6541178"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7" name="tx127"/>
            <p:cNvSpPr/>
            <p:nvPr/>
          </p:nvSpPr>
          <p:spPr>
            <a:xfrm>
              <a:off x="6768791"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8" name="tx128"/>
            <p:cNvSpPr/>
            <p:nvPr/>
          </p:nvSpPr>
          <p:spPr>
            <a:xfrm>
              <a:off x="6996403"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9" name="tx129"/>
            <p:cNvSpPr/>
            <p:nvPr/>
          </p:nvSpPr>
          <p:spPr>
            <a:xfrm>
              <a:off x="1306089"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2444152"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358221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4720277"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5630728"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4" name="tx134"/>
            <p:cNvSpPr/>
            <p:nvPr/>
          </p:nvSpPr>
          <p:spPr>
            <a:xfrm>
              <a:off x="5858340"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5" name="tx135"/>
            <p:cNvSpPr/>
            <p:nvPr/>
          </p:nvSpPr>
          <p:spPr>
            <a:xfrm>
              <a:off x="6085953"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6" name="tx136"/>
            <p:cNvSpPr/>
            <p:nvPr/>
          </p:nvSpPr>
          <p:spPr>
            <a:xfrm>
              <a:off x="6313565"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7" name="tx137"/>
            <p:cNvSpPr/>
            <p:nvPr/>
          </p:nvSpPr>
          <p:spPr>
            <a:xfrm>
              <a:off x="6541178"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8" name="tx138"/>
            <p:cNvSpPr/>
            <p:nvPr/>
          </p:nvSpPr>
          <p:spPr>
            <a:xfrm>
              <a:off x="6768791"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9" name="tx139"/>
            <p:cNvSpPr/>
            <p:nvPr/>
          </p:nvSpPr>
          <p:spPr>
            <a:xfrm>
              <a:off x="6996403"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40" name="tx140"/>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401182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2" name="tx142"/>
            <p:cNvSpPr/>
            <p:nvPr/>
          </p:nvSpPr>
          <p:spPr>
            <a:xfrm>
              <a:off x="508103" y="339568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3" name="tx143"/>
            <p:cNvSpPr/>
            <p:nvPr/>
          </p:nvSpPr>
          <p:spPr>
            <a:xfrm>
              <a:off x="508103" y="277955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4" name="tx144"/>
            <p:cNvSpPr/>
            <p:nvPr/>
          </p:nvSpPr>
          <p:spPr>
            <a:xfrm>
              <a:off x="508103" y="216341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684039" y="5522891"/>
              <a:ext cx="201455" cy="201456"/>
            </a:xfrm>
            <a:prstGeom prst="rect">
              <a:avLst/>
            </a:prstGeom>
            <a:solidFill>
              <a:srgbClr val="80BD41">
                <a:alpha val="100000"/>
              </a:srgbClr>
            </a:solidFill>
          </p:spPr>
          <p:txBody>
            <a:bodyPr/>
            <a:lstStyle/>
            <a:p/>
          </p:txBody>
        </p:sp>
        <p:sp>
          <p:nvSpPr>
            <p:cNvPr id="167" name="rc167"/>
            <p:cNvSpPr/>
            <p:nvPr/>
          </p:nvSpPr>
          <p:spPr>
            <a:xfrm>
              <a:off x="2585989" y="5522891"/>
              <a:ext cx="201456" cy="201456"/>
            </a:xfrm>
            <a:prstGeom prst="rect">
              <a:avLst/>
            </a:prstGeom>
            <a:solidFill>
              <a:srgbClr val="1CABE2">
                <a:alpha val="100000"/>
              </a:srgbClr>
            </a:solidFill>
          </p:spPr>
          <p:txBody>
            <a:bodyPr/>
            <a:lstStyle/>
            <a:p/>
          </p:txBody>
        </p:sp>
        <p:sp>
          <p:nvSpPr>
            <p:cNvPr id="168" name="rc168"/>
            <p:cNvSpPr/>
            <p:nvPr/>
          </p:nvSpPr>
          <p:spPr>
            <a:xfrm>
              <a:off x="3658812" y="5522891"/>
              <a:ext cx="201456" cy="201456"/>
            </a:xfrm>
            <a:prstGeom prst="rect">
              <a:avLst/>
            </a:prstGeom>
            <a:solidFill>
              <a:srgbClr val="0058AB">
                <a:alpha val="100000"/>
              </a:srgbClr>
            </a:solidFill>
          </p:spPr>
          <p:txBody>
            <a:bodyPr/>
            <a:lstStyle/>
            <a:p/>
          </p:txBody>
        </p:sp>
        <p:sp>
          <p:nvSpPr>
            <p:cNvPr id="169" name="rc169"/>
            <p:cNvSpPr/>
            <p:nvPr/>
          </p:nvSpPr>
          <p:spPr>
            <a:xfrm>
              <a:off x="4654145" y="5522891"/>
              <a:ext cx="201456" cy="201456"/>
            </a:xfrm>
            <a:prstGeom prst="rect">
              <a:avLst/>
            </a:prstGeom>
            <a:solidFill>
              <a:srgbClr val="FFC20E">
                <a:alpha val="100000"/>
              </a:srgbClr>
            </a:solidFill>
          </p:spPr>
          <p:txBody>
            <a:bodyPr/>
            <a:lstStyle/>
            <a:p/>
          </p:txBody>
        </p:sp>
        <p:sp>
          <p:nvSpPr>
            <p:cNvPr id="170" name="rc170"/>
            <p:cNvSpPr/>
            <p:nvPr/>
          </p:nvSpPr>
          <p:spPr>
            <a:xfrm>
              <a:off x="6558279" y="5522891"/>
              <a:ext cx="201455" cy="201456"/>
            </a:xfrm>
            <a:prstGeom prst="rect">
              <a:avLst/>
            </a:prstGeom>
            <a:solidFill>
              <a:srgbClr val="F26A21">
                <a:alpha val="100000"/>
              </a:srgbClr>
            </a:solidFill>
          </p:spPr>
          <p:txBody>
            <a:bodyPr/>
            <a:lstStyle/>
            <a:p/>
          </p:txBody>
        </p:sp>
        <p:sp>
          <p:nvSpPr>
            <p:cNvPr id="171" name="tx171"/>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920330" y="1511762"/>
              <a:ext cx="43151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Slovenia</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Slovenia is projected to have a  decline in the number of surviving infants by 2030. To achieve the IA2030 ZD target, current efforts would be sufficient, however, countries must strengthen beyond the targets.</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Slovenia is on track to halve zero-dose children by 2030, but sustaining progress will require continued strengthening of immunization systems.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3774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81200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98626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16051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22487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39913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57339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74764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30292" y="3859893"/>
              <a:ext cx="217589" cy="1190717"/>
            </a:xfrm>
            <a:prstGeom prst="rect">
              <a:avLst/>
            </a:prstGeom>
            <a:solidFill>
              <a:srgbClr val="0058AB">
                <a:alpha val="100000"/>
              </a:srgbClr>
            </a:solidFill>
          </p:spPr>
          <p:txBody>
            <a:bodyPr/>
            <a:lstStyle/>
            <a:p/>
          </p:txBody>
        </p:sp>
        <p:sp>
          <p:nvSpPr>
            <p:cNvPr id="42" name="rc42"/>
            <p:cNvSpPr/>
            <p:nvPr/>
          </p:nvSpPr>
          <p:spPr>
            <a:xfrm>
              <a:off x="1472058" y="3904483"/>
              <a:ext cx="217589" cy="1146127"/>
            </a:xfrm>
            <a:prstGeom prst="rect">
              <a:avLst/>
            </a:prstGeom>
            <a:solidFill>
              <a:srgbClr val="0058AB">
                <a:alpha val="100000"/>
              </a:srgbClr>
            </a:solidFill>
          </p:spPr>
          <p:txBody>
            <a:bodyPr/>
            <a:lstStyle/>
            <a:p/>
          </p:txBody>
        </p:sp>
        <p:sp>
          <p:nvSpPr>
            <p:cNvPr id="43" name="rc43"/>
            <p:cNvSpPr/>
            <p:nvPr/>
          </p:nvSpPr>
          <p:spPr>
            <a:xfrm>
              <a:off x="1713825" y="3901180"/>
              <a:ext cx="217589" cy="1149430"/>
            </a:xfrm>
            <a:prstGeom prst="rect">
              <a:avLst/>
            </a:prstGeom>
            <a:solidFill>
              <a:srgbClr val="0058AB">
                <a:alpha val="100000"/>
              </a:srgbClr>
            </a:solidFill>
          </p:spPr>
          <p:txBody>
            <a:bodyPr/>
            <a:lstStyle/>
            <a:p/>
          </p:txBody>
        </p:sp>
        <p:sp>
          <p:nvSpPr>
            <p:cNvPr id="44" name="rc44"/>
            <p:cNvSpPr/>
            <p:nvPr/>
          </p:nvSpPr>
          <p:spPr>
            <a:xfrm>
              <a:off x="1955592" y="4480850"/>
              <a:ext cx="217589" cy="569760"/>
            </a:xfrm>
            <a:prstGeom prst="rect">
              <a:avLst/>
            </a:prstGeom>
            <a:solidFill>
              <a:srgbClr val="0058AB">
                <a:alpha val="100000"/>
              </a:srgbClr>
            </a:solidFill>
          </p:spPr>
          <p:txBody>
            <a:bodyPr/>
            <a:lstStyle/>
            <a:p/>
          </p:txBody>
        </p:sp>
        <p:sp>
          <p:nvSpPr>
            <p:cNvPr id="45" name="rc45"/>
            <p:cNvSpPr/>
            <p:nvPr/>
          </p:nvSpPr>
          <p:spPr>
            <a:xfrm>
              <a:off x="2197358" y="4459381"/>
              <a:ext cx="217589" cy="591230"/>
            </a:xfrm>
            <a:prstGeom prst="rect">
              <a:avLst/>
            </a:prstGeom>
            <a:solidFill>
              <a:srgbClr val="0058AB">
                <a:alpha val="100000"/>
              </a:srgbClr>
            </a:solidFill>
          </p:spPr>
          <p:txBody>
            <a:bodyPr/>
            <a:lstStyle/>
            <a:p/>
          </p:txBody>
        </p:sp>
        <p:sp>
          <p:nvSpPr>
            <p:cNvPr id="46" name="rc46"/>
            <p:cNvSpPr/>
            <p:nvPr/>
          </p:nvSpPr>
          <p:spPr>
            <a:xfrm>
              <a:off x="2439125" y="4452775"/>
              <a:ext cx="217589" cy="597836"/>
            </a:xfrm>
            <a:prstGeom prst="rect">
              <a:avLst/>
            </a:prstGeom>
            <a:solidFill>
              <a:srgbClr val="0058AB">
                <a:alpha val="100000"/>
              </a:srgbClr>
            </a:solidFill>
          </p:spPr>
          <p:txBody>
            <a:bodyPr/>
            <a:lstStyle/>
            <a:p/>
          </p:txBody>
        </p:sp>
        <p:sp>
          <p:nvSpPr>
            <p:cNvPr id="47" name="rc47"/>
            <p:cNvSpPr/>
            <p:nvPr/>
          </p:nvSpPr>
          <p:spPr>
            <a:xfrm>
              <a:off x="2680891" y="4738481"/>
              <a:ext cx="217589" cy="312129"/>
            </a:xfrm>
            <a:prstGeom prst="rect">
              <a:avLst/>
            </a:prstGeom>
            <a:solidFill>
              <a:srgbClr val="0058AB">
                <a:alpha val="100000"/>
              </a:srgbClr>
            </a:solidFill>
          </p:spPr>
          <p:txBody>
            <a:bodyPr/>
            <a:lstStyle/>
            <a:p/>
          </p:txBody>
        </p:sp>
        <p:sp>
          <p:nvSpPr>
            <p:cNvPr id="48" name="rc48"/>
            <p:cNvSpPr/>
            <p:nvPr/>
          </p:nvSpPr>
          <p:spPr>
            <a:xfrm>
              <a:off x="2922658" y="4723618"/>
              <a:ext cx="217589" cy="326993"/>
            </a:xfrm>
            <a:prstGeom prst="rect">
              <a:avLst/>
            </a:prstGeom>
            <a:solidFill>
              <a:srgbClr val="0058AB">
                <a:alpha val="100000"/>
              </a:srgbClr>
            </a:solidFill>
          </p:spPr>
          <p:txBody>
            <a:bodyPr/>
            <a:lstStyle/>
            <a:p/>
          </p:txBody>
        </p:sp>
        <p:sp>
          <p:nvSpPr>
            <p:cNvPr id="49" name="rc49"/>
            <p:cNvSpPr/>
            <p:nvPr/>
          </p:nvSpPr>
          <p:spPr>
            <a:xfrm>
              <a:off x="3164425" y="4690588"/>
              <a:ext cx="217589" cy="360022"/>
            </a:xfrm>
            <a:prstGeom prst="rect">
              <a:avLst/>
            </a:prstGeom>
            <a:solidFill>
              <a:srgbClr val="0058AB">
                <a:alpha val="100000"/>
              </a:srgbClr>
            </a:solidFill>
          </p:spPr>
          <p:txBody>
            <a:bodyPr/>
            <a:lstStyle/>
            <a:p/>
          </p:txBody>
        </p:sp>
        <p:sp>
          <p:nvSpPr>
            <p:cNvPr id="50" name="rc50"/>
            <p:cNvSpPr/>
            <p:nvPr/>
          </p:nvSpPr>
          <p:spPr>
            <a:xfrm>
              <a:off x="3406191" y="4330565"/>
              <a:ext cx="217589" cy="720045"/>
            </a:xfrm>
            <a:prstGeom prst="rect">
              <a:avLst/>
            </a:prstGeom>
            <a:solidFill>
              <a:srgbClr val="0058AB">
                <a:alpha val="100000"/>
              </a:srgbClr>
            </a:solidFill>
          </p:spPr>
          <p:txBody>
            <a:bodyPr/>
            <a:lstStyle/>
            <a:p/>
          </p:txBody>
        </p:sp>
        <p:sp>
          <p:nvSpPr>
            <p:cNvPr id="51" name="rc51"/>
            <p:cNvSpPr/>
            <p:nvPr/>
          </p:nvSpPr>
          <p:spPr>
            <a:xfrm>
              <a:off x="3647958" y="4314051"/>
              <a:ext cx="217589" cy="736560"/>
            </a:xfrm>
            <a:prstGeom prst="rect">
              <a:avLst/>
            </a:prstGeom>
            <a:solidFill>
              <a:srgbClr val="0058AB">
                <a:alpha val="100000"/>
              </a:srgbClr>
            </a:solidFill>
          </p:spPr>
          <p:txBody>
            <a:bodyPr/>
            <a:lstStyle/>
            <a:p/>
          </p:txBody>
        </p:sp>
        <p:sp>
          <p:nvSpPr>
            <p:cNvPr id="52" name="rc52"/>
            <p:cNvSpPr/>
            <p:nvPr/>
          </p:nvSpPr>
          <p:spPr>
            <a:xfrm>
              <a:off x="3889725" y="4325611"/>
              <a:ext cx="217589" cy="725000"/>
            </a:xfrm>
            <a:prstGeom prst="rect">
              <a:avLst/>
            </a:prstGeom>
            <a:solidFill>
              <a:srgbClr val="0058AB">
                <a:alpha val="100000"/>
              </a:srgbClr>
            </a:solidFill>
          </p:spPr>
          <p:txBody>
            <a:bodyPr/>
            <a:lstStyle/>
            <a:p/>
          </p:txBody>
        </p:sp>
        <p:sp>
          <p:nvSpPr>
            <p:cNvPr id="53" name="rc53"/>
            <p:cNvSpPr/>
            <p:nvPr/>
          </p:nvSpPr>
          <p:spPr>
            <a:xfrm>
              <a:off x="4131491" y="4325611"/>
              <a:ext cx="217589" cy="725000"/>
            </a:xfrm>
            <a:prstGeom prst="rect">
              <a:avLst/>
            </a:prstGeom>
            <a:solidFill>
              <a:srgbClr val="0058AB">
                <a:alpha val="100000"/>
              </a:srgbClr>
            </a:solidFill>
          </p:spPr>
          <p:txBody>
            <a:bodyPr/>
            <a:lstStyle/>
            <a:p/>
          </p:txBody>
        </p:sp>
        <p:sp>
          <p:nvSpPr>
            <p:cNvPr id="54" name="rc54"/>
            <p:cNvSpPr/>
            <p:nvPr/>
          </p:nvSpPr>
          <p:spPr>
            <a:xfrm>
              <a:off x="4373258" y="4352035"/>
              <a:ext cx="217589" cy="698576"/>
            </a:xfrm>
            <a:prstGeom prst="rect">
              <a:avLst/>
            </a:prstGeom>
            <a:solidFill>
              <a:srgbClr val="0058AB">
                <a:alpha val="100000"/>
              </a:srgbClr>
            </a:solidFill>
          </p:spPr>
          <p:txBody>
            <a:bodyPr/>
            <a:lstStyle/>
            <a:p/>
          </p:txBody>
        </p:sp>
        <p:sp>
          <p:nvSpPr>
            <p:cNvPr id="55" name="rc55"/>
            <p:cNvSpPr/>
            <p:nvPr/>
          </p:nvSpPr>
          <p:spPr>
            <a:xfrm>
              <a:off x="4615025" y="4352035"/>
              <a:ext cx="217589" cy="698576"/>
            </a:xfrm>
            <a:prstGeom prst="rect">
              <a:avLst/>
            </a:prstGeom>
            <a:solidFill>
              <a:srgbClr val="0058AB">
                <a:alpha val="100000"/>
              </a:srgbClr>
            </a:solidFill>
          </p:spPr>
          <p:txBody>
            <a:bodyPr/>
            <a:lstStyle/>
            <a:p/>
          </p:txBody>
        </p:sp>
        <p:sp>
          <p:nvSpPr>
            <p:cNvPr id="56" name="rc56"/>
            <p:cNvSpPr/>
            <p:nvPr/>
          </p:nvSpPr>
          <p:spPr>
            <a:xfrm>
              <a:off x="4856791" y="4368550"/>
              <a:ext cx="217589" cy="682061"/>
            </a:xfrm>
            <a:prstGeom prst="rect">
              <a:avLst/>
            </a:prstGeom>
            <a:solidFill>
              <a:srgbClr val="0058AB">
                <a:alpha val="100000"/>
              </a:srgbClr>
            </a:solidFill>
          </p:spPr>
          <p:txBody>
            <a:bodyPr/>
            <a:lstStyle/>
            <a:p/>
          </p:txBody>
        </p:sp>
        <p:sp>
          <p:nvSpPr>
            <p:cNvPr id="57" name="rc57"/>
            <p:cNvSpPr/>
            <p:nvPr/>
          </p:nvSpPr>
          <p:spPr>
            <a:xfrm>
              <a:off x="5098558" y="4378458"/>
              <a:ext cx="217589" cy="672152"/>
            </a:xfrm>
            <a:prstGeom prst="rect">
              <a:avLst/>
            </a:prstGeom>
            <a:solidFill>
              <a:srgbClr val="0058AB">
                <a:alpha val="100000"/>
              </a:srgbClr>
            </a:solidFill>
          </p:spPr>
          <p:txBody>
            <a:bodyPr/>
            <a:lstStyle/>
            <a:p/>
          </p:txBody>
        </p:sp>
        <p:sp>
          <p:nvSpPr>
            <p:cNvPr id="58" name="rc58"/>
            <p:cNvSpPr/>
            <p:nvPr/>
          </p:nvSpPr>
          <p:spPr>
            <a:xfrm>
              <a:off x="5340325" y="4381761"/>
              <a:ext cx="217589" cy="668849"/>
            </a:xfrm>
            <a:prstGeom prst="rect">
              <a:avLst/>
            </a:prstGeom>
            <a:solidFill>
              <a:srgbClr val="0058AB">
                <a:alpha val="100000"/>
              </a:srgbClr>
            </a:solidFill>
          </p:spPr>
          <p:txBody>
            <a:bodyPr/>
            <a:lstStyle/>
            <a:p/>
          </p:txBody>
        </p:sp>
        <p:sp>
          <p:nvSpPr>
            <p:cNvPr id="59" name="rc59"/>
            <p:cNvSpPr/>
            <p:nvPr/>
          </p:nvSpPr>
          <p:spPr>
            <a:xfrm>
              <a:off x="5582091" y="4084495"/>
              <a:ext cx="217589" cy="966116"/>
            </a:xfrm>
            <a:prstGeom prst="rect">
              <a:avLst/>
            </a:prstGeom>
            <a:solidFill>
              <a:srgbClr val="0058AB">
                <a:alpha val="100000"/>
              </a:srgbClr>
            </a:solidFill>
          </p:spPr>
          <p:txBody>
            <a:bodyPr/>
            <a:lstStyle/>
            <a:p/>
          </p:txBody>
        </p:sp>
        <p:sp>
          <p:nvSpPr>
            <p:cNvPr id="60" name="rc60"/>
            <p:cNvSpPr/>
            <p:nvPr/>
          </p:nvSpPr>
          <p:spPr>
            <a:xfrm>
              <a:off x="5823858" y="4416443"/>
              <a:ext cx="217589" cy="634168"/>
            </a:xfrm>
            <a:prstGeom prst="rect">
              <a:avLst/>
            </a:prstGeom>
            <a:solidFill>
              <a:srgbClr val="0058AB">
                <a:alpha val="100000"/>
              </a:srgbClr>
            </a:solidFill>
          </p:spPr>
          <p:txBody>
            <a:bodyPr/>
            <a:lstStyle/>
            <a:p/>
          </p:txBody>
        </p:sp>
        <p:sp>
          <p:nvSpPr>
            <p:cNvPr id="61" name="rc61"/>
            <p:cNvSpPr/>
            <p:nvPr/>
          </p:nvSpPr>
          <p:spPr>
            <a:xfrm>
              <a:off x="6065625" y="3513082"/>
              <a:ext cx="217589" cy="1537528"/>
            </a:xfrm>
            <a:prstGeom prst="rect">
              <a:avLst/>
            </a:prstGeom>
            <a:solidFill>
              <a:srgbClr val="0058AB">
                <a:alpha val="100000"/>
              </a:srgbClr>
            </a:solidFill>
          </p:spPr>
          <p:txBody>
            <a:bodyPr/>
            <a:lstStyle/>
            <a:p/>
          </p:txBody>
        </p:sp>
        <p:sp>
          <p:nvSpPr>
            <p:cNvPr id="62" name="rc62"/>
            <p:cNvSpPr/>
            <p:nvPr/>
          </p:nvSpPr>
          <p:spPr>
            <a:xfrm>
              <a:off x="6307391" y="2490816"/>
              <a:ext cx="217589" cy="2559795"/>
            </a:xfrm>
            <a:prstGeom prst="rect">
              <a:avLst/>
            </a:prstGeom>
            <a:solidFill>
              <a:srgbClr val="0058AB">
                <a:alpha val="100000"/>
              </a:srgbClr>
            </a:solidFill>
          </p:spPr>
          <p:txBody>
            <a:bodyPr/>
            <a:lstStyle/>
            <a:p/>
          </p:txBody>
        </p:sp>
        <p:sp>
          <p:nvSpPr>
            <p:cNvPr id="63" name="rc63"/>
            <p:cNvSpPr/>
            <p:nvPr/>
          </p:nvSpPr>
          <p:spPr>
            <a:xfrm>
              <a:off x="6549158" y="1757558"/>
              <a:ext cx="217589" cy="3293053"/>
            </a:xfrm>
            <a:prstGeom prst="rect">
              <a:avLst/>
            </a:prstGeom>
            <a:solidFill>
              <a:srgbClr val="0058AB">
                <a:alpha val="100000"/>
              </a:srgbClr>
            </a:solidFill>
          </p:spPr>
          <p:txBody>
            <a:bodyPr/>
            <a:lstStyle/>
            <a:p/>
          </p:txBody>
        </p:sp>
        <p:sp>
          <p:nvSpPr>
            <p:cNvPr id="64" name="rc64"/>
            <p:cNvSpPr/>
            <p:nvPr/>
          </p:nvSpPr>
          <p:spPr>
            <a:xfrm>
              <a:off x="6790924" y="1803800"/>
              <a:ext cx="217589" cy="3246811"/>
            </a:xfrm>
            <a:prstGeom prst="rect">
              <a:avLst/>
            </a:prstGeom>
            <a:solidFill>
              <a:srgbClr val="0058AB">
                <a:alpha val="100000"/>
              </a:srgbClr>
            </a:solidFill>
          </p:spPr>
          <p:txBody>
            <a:bodyPr/>
            <a:lstStyle/>
            <a:p/>
          </p:txBody>
        </p:sp>
        <p:sp>
          <p:nvSpPr>
            <p:cNvPr id="65" name="rc65"/>
            <p:cNvSpPr/>
            <p:nvPr/>
          </p:nvSpPr>
          <p:spPr>
            <a:xfrm>
              <a:off x="7032691" y="2153914"/>
              <a:ext cx="217589" cy="2896697"/>
            </a:xfrm>
            <a:prstGeom prst="rect">
              <a:avLst/>
            </a:prstGeom>
            <a:solidFill>
              <a:srgbClr val="0058AB">
                <a:alpha val="100000"/>
              </a:srgbClr>
            </a:solidFill>
          </p:spPr>
          <p:txBody>
            <a:bodyPr/>
            <a:lstStyle/>
            <a:p/>
          </p:txBody>
        </p:sp>
        <p:sp>
          <p:nvSpPr>
            <p:cNvPr id="66" name="rc66"/>
            <p:cNvSpPr/>
            <p:nvPr/>
          </p:nvSpPr>
          <p:spPr>
            <a:xfrm>
              <a:off x="7274458" y="2211715"/>
              <a:ext cx="217589" cy="2838895"/>
            </a:xfrm>
            <a:prstGeom prst="rect">
              <a:avLst/>
            </a:prstGeom>
            <a:solidFill>
              <a:srgbClr val="0058AB">
                <a:alpha val="100000"/>
              </a:srgbClr>
            </a:solidFill>
          </p:spPr>
          <p:txBody>
            <a:bodyPr/>
            <a:lstStyle/>
            <a:p/>
          </p:txBody>
        </p:sp>
        <p:sp>
          <p:nvSpPr>
            <p:cNvPr id="67" name="rc67"/>
            <p:cNvSpPr/>
            <p:nvPr/>
          </p:nvSpPr>
          <p:spPr>
            <a:xfrm>
              <a:off x="8483291" y="4733527"/>
              <a:ext cx="217589" cy="317084"/>
            </a:xfrm>
            <a:prstGeom prst="rect">
              <a:avLst/>
            </a:prstGeom>
            <a:solidFill>
              <a:srgbClr val="69DBFF">
                <a:alpha val="100000"/>
              </a:srgbClr>
            </a:solidFill>
          </p:spPr>
          <p:txBody>
            <a:bodyPr/>
            <a:lstStyle/>
            <a:p/>
          </p:txBody>
        </p:sp>
        <p:sp>
          <p:nvSpPr>
            <p:cNvPr id="68" name="pl68"/>
            <p:cNvSpPr/>
            <p:nvPr/>
          </p:nvSpPr>
          <p:spPr>
            <a:xfrm>
              <a:off x="6174420" y="4416443"/>
              <a:ext cx="2417666" cy="317084"/>
            </a:xfrm>
            <a:custGeom>
              <a:avLst/>
              <a:pathLst>
                <a:path w="2417666" h="317084">
                  <a:moveTo>
                    <a:pt x="0" y="0"/>
                  </a:moveTo>
                  <a:lnTo>
                    <a:pt x="241766" y="31708"/>
                  </a:lnTo>
                  <a:lnTo>
                    <a:pt x="483533" y="63416"/>
                  </a:lnTo>
                  <a:lnTo>
                    <a:pt x="725299" y="95125"/>
                  </a:lnTo>
                  <a:lnTo>
                    <a:pt x="967066" y="126833"/>
                  </a:lnTo>
                  <a:lnTo>
                    <a:pt x="1208833" y="158542"/>
                  </a:lnTo>
                  <a:lnTo>
                    <a:pt x="1450599" y="190250"/>
                  </a:lnTo>
                  <a:lnTo>
                    <a:pt x="1692366" y="221959"/>
                  </a:lnTo>
                  <a:lnTo>
                    <a:pt x="1934133" y="253667"/>
                  </a:lnTo>
                  <a:lnTo>
                    <a:pt x="2175899" y="285375"/>
                  </a:lnTo>
                  <a:lnTo>
                    <a:pt x="2417666" y="317084"/>
                  </a:lnTo>
                </a:path>
              </a:pathLst>
            </a:custGeom>
            <a:ln w="13550" cap="flat">
              <a:solidFill>
                <a:srgbClr val="000000">
                  <a:alpha val="100000"/>
                </a:srgbClr>
              </a:solidFill>
              <a:prstDash val="solid"/>
              <a:round/>
            </a:ln>
          </p:spPr>
          <p:txBody>
            <a:bodyPr/>
            <a:lstStyle/>
            <a:p/>
          </p:txBody>
        </p:sp>
        <p:sp>
          <p:nvSpPr>
            <p:cNvPr id="69" name="pt69"/>
            <p:cNvSpPr/>
            <p:nvPr/>
          </p:nvSpPr>
          <p:spPr>
            <a:xfrm>
              <a:off x="6149594" y="43916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44233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44550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44867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45184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45501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45818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46135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46452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46769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47087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603427" y="418223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2" name="tx82"/>
            <p:cNvSpPr/>
            <p:nvPr/>
          </p:nvSpPr>
          <p:spPr>
            <a:xfrm>
              <a:off x="508103" y="334170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3" name="tx83"/>
            <p:cNvSpPr/>
            <p:nvPr/>
          </p:nvSpPr>
          <p:spPr>
            <a:xfrm>
              <a:off x="508103" y="251596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4" name="tx84"/>
            <p:cNvSpPr/>
            <p:nvPr/>
          </p:nvSpPr>
          <p:spPr>
            <a:xfrm>
              <a:off x="508103" y="169022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5" name="tx85"/>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900002"/>
              <a:ext cx="201456" cy="201456"/>
            </a:xfrm>
            <a:prstGeom prst="rect">
              <a:avLst/>
            </a:prstGeom>
            <a:solidFill>
              <a:srgbClr val="0058AB">
                <a:alpha val="100000"/>
              </a:srgbClr>
            </a:solidFill>
          </p:spPr>
          <p:txBody>
            <a:bodyPr/>
            <a:lstStyle/>
            <a:p/>
          </p:txBody>
        </p:sp>
        <p:sp>
          <p:nvSpPr>
            <p:cNvPr id="115" name="rc115"/>
            <p:cNvSpPr/>
            <p:nvPr/>
          </p:nvSpPr>
          <p:spPr>
            <a:xfrm>
              <a:off x="4531686" y="5900002"/>
              <a:ext cx="201456" cy="201456"/>
            </a:xfrm>
            <a:prstGeom prst="rect">
              <a:avLst/>
            </a:prstGeom>
            <a:solidFill>
              <a:srgbClr val="69DBFF">
                <a:alpha val="100000"/>
              </a:srgbClr>
            </a:solidFill>
          </p:spPr>
          <p:txBody>
            <a:bodyPr/>
            <a:lstStyle/>
            <a:p/>
          </p:txBody>
        </p:sp>
        <p:sp>
          <p:nvSpPr>
            <p:cNvPr id="116" name="tx116"/>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41518" y="1330710"/>
              <a:ext cx="60481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Slovenia</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497%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497%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Slovenia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76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067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059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051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072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063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055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047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268602"/>
              <a:ext cx="239888" cy="1039419"/>
            </a:xfrm>
            <a:prstGeom prst="rect">
              <a:avLst/>
            </a:prstGeom>
            <a:solidFill>
              <a:srgbClr val="80BD41">
                <a:alpha val="100000"/>
              </a:srgbClr>
            </a:solidFill>
          </p:spPr>
          <p:txBody>
            <a:bodyPr/>
            <a:lstStyle/>
            <a:p/>
          </p:txBody>
        </p:sp>
        <p:sp>
          <p:nvSpPr>
            <p:cNvPr id="26" name="rc26"/>
            <p:cNvSpPr/>
            <p:nvPr/>
          </p:nvSpPr>
          <p:spPr>
            <a:xfrm>
              <a:off x="1296273" y="3225343"/>
              <a:ext cx="239888" cy="43259"/>
            </a:xfrm>
            <a:prstGeom prst="rect">
              <a:avLst/>
            </a:prstGeom>
            <a:solidFill>
              <a:srgbClr val="1CABE2">
                <a:alpha val="100000"/>
              </a:srgbClr>
            </a:solidFill>
          </p:spPr>
          <p:txBody>
            <a:bodyPr/>
            <a:lstStyle/>
            <a:p/>
          </p:txBody>
        </p:sp>
        <p:sp>
          <p:nvSpPr>
            <p:cNvPr id="27" name="rc27"/>
            <p:cNvSpPr/>
            <p:nvPr/>
          </p:nvSpPr>
          <p:spPr>
            <a:xfrm>
              <a:off x="1562816" y="3307055"/>
              <a:ext cx="239888" cy="1000966"/>
            </a:xfrm>
            <a:prstGeom prst="rect">
              <a:avLst/>
            </a:prstGeom>
            <a:solidFill>
              <a:srgbClr val="80BD41">
                <a:alpha val="100000"/>
              </a:srgbClr>
            </a:solidFill>
          </p:spPr>
          <p:txBody>
            <a:bodyPr/>
            <a:lstStyle/>
            <a:p/>
          </p:txBody>
        </p:sp>
        <p:sp>
          <p:nvSpPr>
            <p:cNvPr id="28" name="rc28"/>
            <p:cNvSpPr/>
            <p:nvPr/>
          </p:nvSpPr>
          <p:spPr>
            <a:xfrm>
              <a:off x="1562816" y="3265598"/>
              <a:ext cx="239888" cy="41456"/>
            </a:xfrm>
            <a:prstGeom prst="rect">
              <a:avLst/>
            </a:prstGeom>
            <a:solidFill>
              <a:srgbClr val="1CABE2">
                <a:alpha val="100000"/>
              </a:srgbClr>
            </a:solidFill>
          </p:spPr>
          <p:txBody>
            <a:bodyPr/>
            <a:lstStyle/>
            <a:p/>
          </p:txBody>
        </p:sp>
        <p:sp>
          <p:nvSpPr>
            <p:cNvPr id="29" name="rc29"/>
            <p:cNvSpPr/>
            <p:nvPr/>
          </p:nvSpPr>
          <p:spPr>
            <a:xfrm>
              <a:off x="1829360" y="3304050"/>
              <a:ext cx="239888" cy="1003970"/>
            </a:xfrm>
            <a:prstGeom prst="rect">
              <a:avLst/>
            </a:prstGeom>
            <a:solidFill>
              <a:srgbClr val="80BD41">
                <a:alpha val="100000"/>
              </a:srgbClr>
            </a:solidFill>
          </p:spPr>
          <p:txBody>
            <a:bodyPr/>
            <a:lstStyle/>
            <a:p/>
          </p:txBody>
        </p:sp>
        <p:sp>
          <p:nvSpPr>
            <p:cNvPr id="30" name="rc30"/>
            <p:cNvSpPr/>
            <p:nvPr/>
          </p:nvSpPr>
          <p:spPr>
            <a:xfrm>
              <a:off x="1829360" y="3261993"/>
              <a:ext cx="239888" cy="42057"/>
            </a:xfrm>
            <a:prstGeom prst="rect">
              <a:avLst/>
            </a:prstGeom>
            <a:solidFill>
              <a:srgbClr val="1CABE2">
                <a:alpha val="100000"/>
              </a:srgbClr>
            </a:solidFill>
          </p:spPr>
          <p:txBody>
            <a:bodyPr/>
            <a:lstStyle/>
            <a:p/>
          </p:txBody>
        </p:sp>
        <p:sp>
          <p:nvSpPr>
            <p:cNvPr id="31" name="rc31"/>
            <p:cNvSpPr/>
            <p:nvPr/>
          </p:nvSpPr>
          <p:spPr>
            <a:xfrm>
              <a:off x="2095903" y="3290832"/>
              <a:ext cx="239888" cy="1017188"/>
            </a:xfrm>
            <a:prstGeom prst="rect">
              <a:avLst/>
            </a:prstGeom>
            <a:solidFill>
              <a:srgbClr val="80BD41">
                <a:alpha val="100000"/>
              </a:srgbClr>
            </a:solidFill>
          </p:spPr>
          <p:txBody>
            <a:bodyPr/>
            <a:lstStyle/>
            <a:p/>
          </p:txBody>
        </p:sp>
        <p:sp>
          <p:nvSpPr>
            <p:cNvPr id="32" name="rc32"/>
            <p:cNvSpPr/>
            <p:nvPr/>
          </p:nvSpPr>
          <p:spPr>
            <a:xfrm>
              <a:off x="2095903" y="3270404"/>
              <a:ext cx="239888" cy="20427"/>
            </a:xfrm>
            <a:prstGeom prst="rect">
              <a:avLst/>
            </a:prstGeom>
            <a:solidFill>
              <a:srgbClr val="1CABE2">
                <a:alpha val="100000"/>
              </a:srgbClr>
            </a:solidFill>
          </p:spPr>
          <p:txBody>
            <a:bodyPr/>
            <a:lstStyle/>
            <a:p/>
          </p:txBody>
        </p:sp>
        <p:sp>
          <p:nvSpPr>
            <p:cNvPr id="33" name="rc33"/>
            <p:cNvSpPr/>
            <p:nvPr/>
          </p:nvSpPr>
          <p:spPr>
            <a:xfrm>
              <a:off x="2362446" y="3253582"/>
              <a:ext cx="239888" cy="1054439"/>
            </a:xfrm>
            <a:prstGeom prst="rect">
              <a:avLst/>
            </a:prstGeom>
            <a:solidFill>
              <a:srgbClr val="80BD41">
                <a:alpha val="100000"/>
              </a:srgbClr>
            </a:solidFill>
          </p:spPr>
          <p:txBody>
            <a:bodyPr/>
            <a:lstStyle/>
            <a:p/>
          </p:txBody>
        </p:sp>
        <p:sp>
          <p:nvSpPr>
            <p:cNvPr id="34" name="rc34"/>
            <p:cNvSpPr/>
            <p:nvPr/>
          </p:nvSpPr>
          <p:spPr>
            <a:xfrm>
              <a:off x="2362446" y="3231952"/>
              <a:ext cx="239888" cy="21629"/>
            </a:xfrm>
            <a:prstGeom prst="rect">
              <a:avLst/>
            </a:prstGeom>
            <a:solidFill>
              <a:srgbClr val="1CABE2">
                <a:alpha val="100000"/>
              </a:srgbClr>
            </a:solidFill>
          </p:spPr>
          <p:txBody>
            <a:bodyPr/>
            <a:lstStyle/>
            <a:p/>
          </p:txBody>
        </p:sp>
        <p:sp>
          <p:nvSpPr>
            <p:cNvPr id="35" name="rc35"/>
            <p:cNvSpPr/>
            <p:nvPr/>
          </p:nvSpPr>
          <p:spPr>
            <a:xfrm>
              <a:off x="2628989" y="3242767"/>
              <a:ext cx="239888" cy="1065254"/>
            </a:xfrm>
            <a:prstGeom prst="rect">
              <a:avLst/>
            </a:prstGeom>
            <a:solidFill>
              <a:srgbClr val="80BD41">
                <a:alpha val="100000"/>
              </a:srgbClr>
            </a:solidFill>
          </p:spPr>
          <p:txBody>
            <a:bodyPr/>
            <a:lstStyle/>
            <a:p/>
          </p:txBody>
        </p:sp>
        <p:sp>
          <p:nvSpPr>
            <p:cNvPr id="36" name="rc36"/>
            <p:cNvSpPr/>
            <p:nvPr/>
          </p:nvSpPr>
          <p:spPr>
            <a:xfrm>
              <a:off x="2628989" y="3221137"/>
              <a:ext cx="239888" cy="21629"/>
            </a:xfrm>
            <a:prstGeom prst="rect">
              <a:avLst/>
            </a:prstGeom>
            <a:solidFill>
              <a:srgbClr val="1CABE2">
                <a:alpha val="100000"/>
              </a:srgbClr>
            </a:solidFill>
          </p:spPr>
          <p:txBody>
            <a:bodyPr/>
            <a:lstStyle/>
            <a:p/>
          </p:txBody>
        </p:sp>
        <p:sp>
          <p:nvSpPr>
            <p:cNvPr id="37" name="rc37"/>
            <p:cNvSpPr/>
            <p:nvPr/>
          </p:nvSpPr>
          <p:spPr>
            <a:xfrm>
              <a:off x="2895532" y="3185088"/>
              <a:ext cx="239888" cy="1122933"/>
            </a:xfrm>
            <a:prstGeom prst="rect">
              <a:avLst/>
            </a:prstGeom>
            <a:solidFill>
              <a:srgbClr val="80BD41">
                <a:alpha val="100000"/>
              </a:srgbClr>
            </a:solidFill>
          </p:spPr>
          <p:txBody>
            <a:bodyPr/>
            <a:lstStyle/>
            <a:p/>
          </p:txBody>
        </p:sp>
        <p:sp>
          <p:nvSpPr>
            <p:cNvPr id="38" name="rc38"/>
            <p:cNvSpPr/>
            <p:nvPr/>
          </p:nvSpPr>
          <p:spPr>
            <a:xfrm>
              <a:off x="2895532" y="3173672"/>
              <a:ext cx="239888" cy="11415"/>
            </a:xfrm>
            <a:prstGeom prst="rect">
              <a:avLst/>
            </a:prstGeom>
            <a:solidFill>
              <a:srgbClr val="1CABE2">
                <a:alpha val="100000"/>
              </a:srgbClr>
            </a:solidFill>
          </p:spPr>
          <p:txBody>
            <a:bodyPr/>
            <a:lstStyle/>
            <a:p/>
          </p:txBody>
        </p:sp>
        <p:sp>
          <p:nvSpPr>
            <p:cNvPr id="39" name="rc39"/>
            <p:cNvSpPr/>
            <p:nvPr/>
          </p:nvSpPr>
          <p:spPr>
            <a:xfrm>
              <a:off x="3162075" y="3129212"/>
              <a:ext cx="239888" cy="1178809"/>
            </a:xfrm>
            <a:prstGeom prst="rect">
              <a:avLst/>
            </a:prstGeom>
            <a:solidFill>
              <a:srgbClr val="80BD41">
                <a:alpha val="100000"/>
              </a:srgbClr>
            </a:solidFill>
          </p:spPr>
          <p:txBody>
            <a:bodyPr/>
            <a:lstStyle/>
            <a:p/>
          </p:txBody>
        </p:sp>
        <p:sp>
          <p:nvSpPr>
            <p:cNvPr id="40" name="rc40"/>
            <p:cNvSpPr/>
            <p:nvPr/>
          </p:nvSpPr>
          <p:spPr>
            <a:xfrm>
              <a:off x="3162075" y="3117195"/>
              <a:ext cx="239888" cy="12016"/>
            </a:xfrm>
            <a:prstGeom prst="rect">
              <a:avLst/>
            </a:prstGeom>
            <a:solidFill>
              <a:srgbClr val="1CABE2">
                <a:alpha val="100000"/>
              </a:srgbClr>
            </a:solidFill>
          </p:spPr>
          <p:txBody>
            <a:bodyPr/>
            <a:lstStyle/>
            <a:p/>
          </p:txBody>
        </p:sp>
        <p:sp>
          <p:nvSpPr>
            <p:cNvPr id="41" name="rc41"/>
            <p:cNvSpPr/>
            <p:nvPr/>
          </p:nvSpPr>
          <p:spPr>
            <a:xfrm>
              <a:off x="3428618" y="3011451"/>
              <a:ext cx="239888" cy="1296570"/>
            </a:xfrm>
            <a:prstGeom prst="rect">
              <a:avLst/>
            </a:prstGeom>
            <a:solidFill>
              <a:srgbClr val="80BD41">
                <a:alpha val="100000"/>
              </a:srgbClr>
            </a:solidFill>
          </p:spPr>
          <p:txBody>
            <a:bodyPr/>
            <a:lstStyle/>
            <a:p/>
          </p:txBody>
        </p:sp>
        <p:sp>
          <p:nvSpPr>
            <p:cNvPr id="42" name="rc42"/>
            <p:cNvSpPr/>
            <p:nvPr/>
          </p:nvSpPr>
          <p:spPr>
            <a:xfrm>
              <a:off x="3428618" y="2998233"/>
              <a:ext cx="239888" cy="13218"/>
            </a:xfrm>
            <a:prstGeom prst="rect">
              <a:avLst/>
            </a:prstGeom>
            <a:solidFill>
              <a:srgbClr val="1CABE2">
                <a:alpha val="100000"/>
              </a:srgbClr>
            </a:solidFill>
          </p:spPr>
          <p:txBody>
            <a:bodyPr/>
            <a:lstStyle/>
            <a:p/>
          </p:txBody>
        </p:sp>
        <p:sp>
          <p:nvSpPr>
            <p:cNvPr id="43" name="rc43"/>
            <p:cNvSpPr/>
            <p:nvPr/>
          </p:nvSpPr>
          <p:spPr>
            <a:xfrm>
              <a:off x="3695161" y="3024068"/>
              <a:ext cx="239888" cy="1283952"/>
            </a:xfrm>
            <a:prstGeom prst="rect">
              <a:avLst/>
            </a:prstGeom>
            <a:solidFill>
              <a:srgbClr val="80BD41">
                <a:alpha val="100000"/>
              </a:srgbClr>
            </a:solidFill>
          </p:spPr>
          <p:txBody>
            <a:bodyPr/>
            <a:lstStyle/>
            <a:p/>
          </p:txBody>
        </p:sp>
        <p:sp>
          <p:nvSpPr>
            <p:cNvPr id="44" name="rc44"/>
            <p:cNvSpPr/>
            <p:nvPr/>
          </p:nvSpPr>
          <p:spPr>
            <a:xfrm>
              <a:off x="3695161" y="2997632"/>
              <a:ext cx="239888" cy="26436"/>
            </a:xfrm>
            <a:prstGeom prst="rect">
              <a:avLst/>
            </a:prstGeom>
            <a:solidFill>
              <a:srgbClr val="1CABE2">
                <a:alpha val="100000"/>
              </a:srgbClr>
            </a:solidFill>
          </p:spPr>
          <p:txBody>
            <a:bodyPr/>
            <a:lstStyle/>
            <a:p/>
          </p:txBody>
        </p:sp>
        <p:sp>
          <p:nvSpPr>
            <p:cNvPr id="45" name="rc45"/>
            <p:cNvSpPr/>
            <p:nvPr/>
          </p:nvSpPr>
          <p:spPr>
            <a:xfrm>
              <a:off x="3961705" y="2993426"/>
              <a:ext cx="239888" cy="1314594"/>
            </a:xfrm>
            <a:prstGeom prst="rect">
              <a:avLst/>
            </a:prstGeom>
            <a:solidFill>
              <a:srgbClr val="80BD41">
                <a:alpha val="100000"/>
              </a:srgbClr>
            </a:solidFill>
          </p:spPr>
          <p:txBody>
            <a:bodyPr/>
            <a:lstStyle/>
            <a:p/>
          </p:txBody>
        </p:sp>
        <p:sp>
          <p:nvSpPr>
            <p:cNvPr id="46" name="rc46"/>
            <p:cNvSpPr/>
            <p:nvPr/>
          </p:nvSpPr>
          <p:spPr>
            <a:xfrm>
              <a:off x="3961705" y="2966389"/>
              <a:ext cx="239888" cy="27036"/>
            </a:xfrm>
            <a:prstGeom prst="rect">
              <a:avLst/>
            </a:prstGeom>
            <a:solidFill>
              <a:srgbClr val="1CABE2">
                <a:alpha val="100000"/>
              </a:srgbClr>
            </a:solidFill>
          </p:spPr>
          <p:txBody>
            <a:bodyPr/>
            <a:lstStyle/>
            <a:p/>
          </p:txBody>
        </p:sp>
        <p:sp>
          <p:nvSpPr>
            <p:cNvPr id="47" name="rc47"/>
            <p:cNvSpPr/>
            <p:nvPr/>
          </p:nvSpPr>
          <p:spPr>
            <a:xfrm>
              <a:off x="4228248" y="3014455"/>
              <a:ext cx="239888" cy="1293566"/>
            </a:xfrm>
            <a:prstGeom prst="rect">
              <a:avLst/>
            </a:prstGeom>
            <a:solidFill>
              <a:srgbClr val="80BD41">
                <a:alpha val="100000"/>
              </a:srgbClr>
            </a:solidFill>
          </p:spPr>
          <p:txBody>
            <a:bodyPr/>
            <a:lstStyle/>
            <a:p/>
          </p:txBody>
        </p:sp>
        <p:sp>
          <p:nvSpPr>
            <p:cNvPr id="48" name="rc48"/>
            <p:cNvSpPr/>
            <p:nvPr/>
          </p:nvSpPr>
          <p:spPr>
            <a:xfrm>
              <a:off x="4228248" y="2988019"/>
              <a:ext cx="239888" cy="26436"/>
            </a:xfrm>
            <a:prstGeom prst="rect">
              <a:avLst/>
            </a:prstGeom>
            <a:solidFill>
              <a:srgbClr val="1CABE2">
                <a:alpha val="100000"/>
              </a:srgbClr>
            </a:solidFill>
          </p:spPr>
          <p:txBody>
            <a:bodyPr/>
            <a:lstStyle/>
            <a:p/>
          </p:txBody>
        </p:sp>
        <p:sp>
          <p:nvSpPr>
            <p:cNvPr id="49" name="rc49"/>
            <p:cNvSpPr/>
            <p:nvPr/>
          </p:nvSpPr>
          <p:spPr>
            <a:xfrm>
              <a:off x="4494791" y="3016258"/>
              <a:ext cx="239888" cy="1291763"/>
            </a:xfrm>
            <a:prstGeom prst="rect">
              <a:avLst/>
            </a:prstGeom>
            <a:solidFill>
              <a:srgbClr val="80BD41">
                <a:alpha val="100000"/>
              </a:srgbClr>
            </a:solidFill>
          </p:spPr>
          <p:txBody>
            <a:bodyPr/>
            <a:lstStyle/>
            <a:p/>
          </p:txBody>
        </p:sp>
        <p:sp>
          <p:nvSpPr>
            <p:cNvPr id="50" name="rc50"/>
            <p:cNvSpPr/>
            <p:nvPr/>
          </p:nvSpPr>
          <p:spPr>
            <a:xfrm>
              <a:off x="4494791" y="2989821"/>
              <a:ext cx="239888" cy="26436"/>
            </a:xfrm>
            <a:prstGeom prst="rect">
              <a:avLst/>
            </a:prstGeom>
            <a:solidFill>
              <a:srgbClr val="1CABE2">
                <a:alpha val="100000"/>
              </a:srgbClr>
            </a:solidFill>
          </p:spPr>
          <p:txBody>
            <a:bodyPr/>
            <a:lstStyle/>
            <a:p/>
          </p:txBody>
        </p:sp>
        <p:sp>
          <p:nvSpPr>
            <p:cNvPr id="51" name="rc51"/>
            <p:cNvSpPr/>
            <p:nvPr/>
          </p:nvSpPr>
          <p:spPr>
            <a:xfrm>
              <a:off x="4761334" y="3062521"/>
              <a:ext cx="239888" cy="1245500"/>
            </a:xfrm>
            <a:prstGeom prst="rect">
              <a:avLst/>
            </a:prstGeom>
            <a:solidFill>
              <a:srgbClr val="80BD41">
                <a:alpha val="100000"/>
              </a:srgbClr>
            </a:solidFill>
          </p:spPr>
          <p:txBody>
            <a:bodyPr/>
            <a:lstStyle/>
            <a:p/>
          </p:txBody>
        </p:sp>
        <p:sp>
          <p:nvSpPr>
            <p:cNvPr id="52" name="rc52"/>
            <p:cNvSpPr/>
            <p:nvPr/>
          </p:nvSpPr>
          <p:spPr>
            <a:xfrm>
              <a:off x="4761334" y="3037286"/>
              <a:ext cx="239888" cy="25234"/>
            </a:xfrm>
            <a:prstGeom prst="rect">
              <a:avLst/>
            </a:prstGeom>
            <a:solidFill>
              <a:srgbClr val="1CABE2">
                <a:alpha val="100000"/>
              </a:srgbClr>
            </a:solidFill>
          </p:spPr>
          <p:txBody>
            <a:bodyPr/>
            <a:lstStyle/>
            <a:p/>
          </p:txBody>
        </p:sp>
        <p:sp>
          <p:nvSpPr>
            <p:cNvPr id="53" name="rc53"/>
            <p:cNvSpPr/>
            <p:nvPr/>
          </p:nvSpPr>
          <p:spPr>
            <a:xfrm>
              <a:off x="5027877" y="3061920"/>
              <a:ext cx="239888" cy="1246101"/>
            </a:xfrm>
            <a:prstGeom prst="rect">
              <a:avLst/>
            </a:prstGeom>
            <a:solidFill>
              <a:srgbClr val="80BD41">
                <a:alpha val="100000"/>
              </a:srgbClr>
            </a:solidFill>
          </p:spPr>
          <p:txBody>
            <a:bodyPr/>
            <a:lstStyle/>
            <a:p/>
          </p:txBody>
        </p:sp>
        <p:sp>
          <p:nvSpPr>
            <p:cNvPr id="54" name="rc54"/>
            <p:cNvSpPr/>
            <p:nvPr/>
          </p:nvSpPr>
          <p:spPr>
            <a:xfrm>
              <a:off x="5027877" y="3036685"/>
              <a:ext cx="239888" cy="25234"/>
            </a:xfrm>
            <a:prstGeom prst="rect">
              <a:avLst/>
            </a:prstGeom>
            <a:solidFill>
              <a:srgbClr val="1CABE2">
                <a:alpha val="100000"/>
              </a:srgbClr>
            </a:solidFill>
          </p:spPr>
          <p:txBody>
            <a:bodyPr/>
            <a:lstStyle/>
            <a:p/>
          </p:txBody>
        </p:sp>
        <p:sp>
          <p:nvSpPr>
            <p:cNvPr id="55" name="rc55"/>
            <p:cNvSpPr/>
            <p:nvPr/>
          </p:nvSpPr>
          <p:spPr>
            <a:xfrm>
              <a:off x="5294420" y="3091360"/>
              <a:ext cx="239888" cy="1216661"/>
            </a:xfrm>
            <a:prstGeom prst="rect">
              <a:avLst/>
            </a:prstGeom>
            <a:solidFill>
              <a:srgbClr val="80BD41">
                <a:alpha val="100000"/>
              </a:srgbClr>
            </a:solidFill>
          </p:spPr>
          <p:txBody>
            <a:bodyPr/>
            <a:lstStyle/>
            <a:p/>
          </p:txBody>
        </p:sp>
        <p:sp>
          <p:nvSpPr>
            <p:cNvPr id="56" name="rc56"/>
            <p:cNvSpPr/>
            <p:nvPr/>
          </p:nvSpPr>
          <p:spPr>
            <a:xfrm>
              <a:off x="5294420" y="3066726"/>
              <a:ext cx="239888" cy="24633"/>
            </a:xfrm>
            <a:prstGeom prst="rect">
              <a:avLst/>
            </a:prstGeom>
            <a:solidFill>
              <a:srgbClr val="1CABE2">
                <a:alpha val="100000"/>
              </a:srgbClr>
            </a:solidFill>
          </p:spPr>
          <p:txBody>
            <a:bodyPr/>
            <a:lstStyle/>
            <a:p/>
          </p:txBody>
        </p:sp>
        <p:sp>
          <p:nvSpPr>
            <p:cNvPr id="57" name="rc57"/>
            <p:cNvSpPr/>
            <p:nvPr/>
          </p:nvSpPr>
          <p:spPr>
            <a:xfrm>
              <a:off x="5560963" y="3109385"/>
              <a:ext cx="239888" cy="1198636"/>
            </a:xfrm>
            <a:prstGeom prst="rect">
              <a:avLst/>
            </a:prstGeom>
            <a:solidFill>
              <a:srgbClr val="80BD41">
                <a:alpha val="100000"/>
              </a:srgbClr>
            </a:solidFill>
          </p:spPr>
          <p:txBody>
            <a:bodyPr/>
            <a:lstStyle/>
            <a:p/>
          </p:txBody>
        </p:sp>
        <p:sp>
          <p:nvSpPr>
            <p:cNvPr id="58" name="rc58"/>
            <p:cNvSpPr/>
            <p:nvPr/>
          </p:nvSpPr>
          <p:spPr>
            <a:xfrm>
              <a:off x="5560963" y="3084751"/>
              <a:ext cx="239888" cy="24633"/>
            </a:xfrm>
            <a:prstGeom prst="rect">
              <a:avLst/>
            </a:prstGeom>
            <a:solidFill>
              <a:srgbClr val="1CABE2">
                <a:alpha val="100000"/>
              </a:srgbClr>
            </a:solidFill>
          </p:spPr>
          <p:txBody>
            <a:bodyPr/>
            <a:lstStyle/>
            <a:p/>
          </p:txBody>
        </p:sp>
        <p:sp>
          <p:nvSpPr>
            <p:cNvPr id="59" name="rc59"/>
            <p:cNvSpPr/>
            <p:nvPr/>
          </p:nvSpPr>
          <p:spPr>
            <a:xfrm>
              <a:off x="5827506" y="3115393"/>
              <a:ext cx="239888" cy="1192628"/>
            </a:xfrm>
            <a:prstGeom prst="rect">
              <a:avLst/>
            </a:prstGeom>
            <a:solidFill>
              <a:srgbClr val="80BD41">
                <a:alpha val="100000"/>
              </a:srgbClr>
            </a:solidFill>
          </p:spPr>
          <p:txBody>
            <a:bodyPr/>
            <a:lstStyle/>
            <a:p/>
          </p:txBody>
        </p:sp>
        <p:sp>
          <p:nvSpPr>
            <p:cNvPr id="60" name="rc60"/>
            <p:cNvSpPr/>
            <p:nvPr/>
          </p:nvSpPr>
          <p:spPr>
            <a:xfrm>
              <a:off x="5827506" y="3090759"/>
              <a:ext cx="239888" cy="24633"/>
            </a:xfrm>
            <a:prstGeom prst="rect">
              <a:avLst/>
            </a:prstGeom>
            <a:solidFill>
              <a:srgbClr val="1CABE2">
                <a:alpha val="100000"/>
              </a:srgbClr>
            </a:solidFill>
          </p:spPr>
          <p:txBody>
            <a:bodyPr/>
            <a:lstStyle/>
            <a:p/>
          </p:txBody>
        </p:sp>
        <p:sp>
          <p:nvSpPr>
            <p:cNvPr id="61" name="rc61"/>
            <p:cNvSpPr/>
            <p:nvPr/>
          </p:nvSpPr>
          <p:spPr>
            <a:xfrm>
              <a:off x="6094049" y="3171269"/>
              <a:ext cx="239888" cy="1136752"/>
            </a:xfrm>
            <a:prstGeom prst="rect">
              <a:avLst/>
            </a:prstGeom>
            <a:solidFill>
              <a:srgbClr val="80BD41">
                <a:alpha val="100000"/>
              </a:srgbClr>
            </a:solidFill>
          </p:spPr>
          <p:txBody>
            <a:bodyPr/>
            <a:lstStyle/>
            <a:p/>
          </p:txBody>
        </p:sp>
        <p:sp>
          <p:nvSpPr>
            <p:cNvPr id="62" name="rc62"/>
            <p:cNvSpPr/>
            <p:nvPr/>
          </p:nvSpPr>
          <p:spPr>
            <a:xfrm>
              <a:off x="6094049" y="3136422"/>
              <a:ext cx="239888" cy="34847"/>
            </a:xfrm>
            <a:prstGeom prst="rect">
              <a:avLst/>
            </a:prstGeom>
            <a:solidFill>
              <a:srgbClr val="1CABE2">
                <a:alpha val="100000"/>
              </a:srgbClr>
            </a:solidFill>
          </p:spPr>
          <p:txBody>
            <a:bodyPr/>
            <a:lstStyle/>
            <a:p/>
          </p:txBody>
        </p:sp>
        <p:sp>
          <p:nvSpPr>
            <p:cNvPr id="63" name="rc63"/>
            <p:cNvSpPr/>
            <p:nvPr/>
          </p:nvSpPr>
          <p:spPr>
            <a:xfrm>
              <a:off x="6360593" y="3177277"/>
              <a:ext cx="239888" cy="1130743"/>
            </a:xfrm>
            <a:prstGeom prst="rect">
              <a:avLst/>
            </a:prstGeom>
            <a:solidFill>
              <a:srgbClr val="80BD41">
                <a:alpha val="100000"/>
              </a:srgbClr>
            </a:solidFill>
          </p:spPr>
          <p:txBody>
            <a:bodyPr/>
            <a:lstStyle/>
            <a:p/>
          </p:txBody>
        </p:sp>
        <p:sp>
          <p:nvSpPr>
            <p:cNvPr id="64" name="rc64"/>
            <p:cNvSpPr/>
            <p:nvPr/>
          </p:nvSpPr>
          <p:spPr>
            <a:xfrm>
              <a:off x="6360593" y="3154446"/>
              <a:ext cx="239888" cy="22831"/>
            </a:xfrm>
            <a:prstGeom prst="rect">
              <a:avLst/>
            </a:prstGeom>
            <a:solidFill>
              <a:srgbClr val="1CABE2">
                <a:alpha val="100000"/>
              </a:srgbClr>
            </a:solidFill>
          </p:spPr>
          <p:txBody>
            <a:bodyPr/>
            <a:lstStyle/>
            <a:p/>
          </p:txBody>
        </p:sp>
        <p:sp>
          <p:nvSpPr>
            <p:cNvPr id="65" name="rc65"/>
            <p:cNvSpPr/>
            <p:nvPr/>
          </p:nvSpPr>
          <p:spPr>
            <a:xfrm>
              <a:off x="6627136" y="3245170"/>
              <a:ext cx="239888" cy="1062851"/>
            </a:xfrm>
            <a:prstGeom prst="rect">
              <a:avLst/>
            </a:prstGeom>
            <a:solidFill>
              <a:srgbClr val="80BD41">
                <a:alpha val="100000"/>
              </a:srgbClr>
            </a:solidFill>
          </p:spPr>
          <p:txBody>
            <a:bodyPr/>
            <a:lstStyle/>
            <a:p/>
          </p:txBody>
        </p:sp>
        <p:sp>
          <p:nvSpPr>
            <p:cNvPr id="66" name="rc66"/>
            <p:cNvSpPr/>
            <p:nvPr/>
          </p:nvSpPr>
          <p:spPr>
            <a:xfrm>
              <a:off x="6627136" y="3189294"/>
              <a:ext cx="239888" cy="55876"/>
            </a:xfrm>
            <a:prstGeom prst="rect">
              <a:avLst/>
            </a:prstGeom>
            <a:solidFill>
              <a:srgbClr val="1CABE2">
                <a:alpha val="100000"/>
              </a:srgbClr>
            </a:solidFill>
          </p:spPr>
          <p:txBody>
            <a:bodyPr/>
            <a:lstStyle/>
            <a:p/>
          </p:txBody>
        </p:sp>
        <p:sp>
          <p:nvSpPr>
            <p:cNvPr id="67" name="rc67"/>
            <p:cNvSpPr/>
            <p:nvPr/>
          </p:nvSpPr>
          <p:spPr>
            <a:xfrm>
              <a:off x="6893679" y="3237359"/>
              <a:ext cx="239888" cy="1070661"/>
            </a:xfrm>
            <a:prstGeom prst="rect">
              <a:avLst/>
            </a:prstGeom>
            <a:solidFill>
              <a:srgbClr val="80BD41">
                <a:alpha val="100000"/>
              </a:srgbClr>
            </a:solidFill>
          </p:spPr>
          <p:txBody>
            <a:bodyPr/>
            <a:lstStyle/>
            <a:p/>
          </p:txBody>
        </p:sp>
        <p:sp>
          <p:nvSpPr>
            <p:cNvPr id="68" name="rc68"/>
            <p:cNvSpPr/>
            <p:nvPr/>
          </p:nvSpPr>
          <p:spPr>
            <a:xfrm>
              <a:off x="6893679" y="3144232"/>
              <a:ext cx="239888" cy="93127"/>
            </a:xfrm>
            <a:prstGeom prst="rect">
              <a:avLst/>
            </a:prstGeom>
            <a:solidFill>
              <a:srgbClr val="1CABE2">
                <a:alpha val="100000"/>
              </a:srgbClr>
            </a:solidFill>
          </p:spPr>
          <p:txBody>
            <a:bodyPr/>
            <a:lstStyle/>
            <a:p/>
          </p:txBody>
        </p:sp>
        <p:sp>
          <p:nvSpPr>
            <p:cNvPr id="69" name="rc69"/>
            <p:cNvSpPr/>
            <p:nvPr/>
          </p:nvSpPr>
          <p:spPr>
            <a:xfrm>
              <a:off x="7160222" y="3338898"/>
              <a:ext cx="239888" cy="969123"/>
            </a:xfrm>
            <a:prstGeom prst="rect">
              <a:avLst/>
            </a:prstGeom>
            <a:solidFill>
              <a:srgbClr val="80BD41">
                <a:alpha val="100000"/>
              </a:srgbClr>
            </a:solidFill>
          </p:spPr>
          <p:txBody>
            <a:bodyPr/>
            <a:lstStyle/>
            <a:p/>
          </p:txBody>
        </p:sp>
        <p:sp>
          <p:nvSpPr>
            <p:cNvPr id="70" name="rc70"/>
            <p:cNvSpPr/>
            <p:nvPr/>
          </p:nvSpPr>
          <p:spPr>
            <a:xfrm>
              <a:off x="7160222" y="3219335"/>
              <a:ext cx="239888" cy="119563"/>
            </a:xfrm>
            <a:prstGeom prst="rect">
              <a:avLst/>
            </a:prstGeom>
            <a:solidFill>
              <a:srgbClr val="1CABE2">
                <a:alpha val="100000"/>
              </a:srgbClr>
            </a:solidFill>
          </p:spPr>
          <p:txBody>
            <a:bodyPr/>
            <a:lstStyle/>
            <a:p/>
          </p:txBody>
        </p:sp>
        <p:sp>
          <p:nvSpPr>
            <p:cNvPr id="71" name="rc71"/>
            <p:cNvSpPr/>
            <p:nvPr/>
          </p:nvSpPr>
          <p:spPr>
            <a:xfrm>
              <a:off x="7426765" y="3352116"/>
              <a:ext cx="239888" cy="955905"/>
            </a:xfrm>
            <a:prstGeom prst="rect">
              <a:avLst/>
            </a:prstGeom>
            <a:solidFill>
              <a:srgbClr val="80BD41">
                <a:alpha val="100000"/>
              </a:srgbClr>
            </a:solidFill>
          </p:spPr>
          <p:txBody>
            <a:bodyPr/>
            <a:lstStyle/>
            <a:p/>
          </p:txBody>
        </p:sp>
        <p:sp>
          <p:nvSpPr>
            <p:cNvPr id="72" name="rc72"/>
            <p:cNvSpPr/>
            <p:nvPr/>
          </p:nvSpPr>
          <p:spPr>
            <a:xfrm>
              <a:off x="7426765" y="3233754"/>
              <a:ext cx="239888" cy="118361"/>
            </a:xfrm>
            <a:prstGeom prst="rect">
              <a:avLst/>
            </a:prstGeom>
            <a:solidFill>
              <a:srgbClr val="1CABE2">
                <a:alpha val="100000"/>
              </a:srgbClr>
            </a:solidFill>
          </p:spPr>
          <p:txBody>
            <a:bodyPr/>
            <a:lstStyle/>
            <a:p/>
          </p:txBody>
        </p:sp>
        <p:sp>
          <p:nvSpPr>
            <p:cNvPr id="73" name="rc73"/>
            <p:cNvSpPr/>
            <p:nvPr/>
          </p:nvSpPr>
          <p:spPr>
            <a:xfrm>
              <a:off x="7693308" y="3359326"/>
              <a:ext cx="239888" cy="948695"/>
            </a:xfrm>
            <a:prstGeom prst="rect">
              <a:avLst/>
            </a:prstGeom>
            <a:solidFill>
              <a:srgbClr val="80BD41">
                <a:alpha val="100000"/>
              </a:srgbClr>
            </a:solidFill>
          </p:spPr>
          <p:txBody>
            <a:bodyPr/>
            <a:lstStyle/>
            <a:p/>
          </p:txBody>
        </p:sp>
        <p:sp>
          <p:nvSpPr>
            <p:cNvPr id="74" name="rc74"/>
            <p:cNvSpPr/>
            <p:nvPr/>
          </p:nvSpPr>
          <p:spPr>
            <a:xfrm>
              <a:off x="7693308" y="3254182"/>
              <a:ext cx="239888" cy="105143"/>
            </a:xfrm>
            <a:prstGeom prst="rect">
              <a:avLst/>
            </a:prstGeom>
            <a:solidFill>
              <a:srgbClr val="1CABE2">
                <a:alpha val="100000"/>
              </a:srgbClr>
            </a:solidFill>
          </p:spPr>
          <p:txBody>
            <a:bodyPr/>
            <a:lstStyle/>
            <a:p/>
          </p:txBody>
        </p:sp>
        <p:sp>
          <p:nvSpPr>
            <p:cNvPr id="75" name="rc75"/>
            <p:cNvSpPr/>
            <p:nvPr/>
          </p:nvSpPr>
          <p:spPr>
            <a:xfrm>
              <a:off x="7959851" y="3378552"/>
              <a:ext cx="239888" cy="929469"/>
            </a:xfrm>
            <a:prstGeom prst="rect">
              <a:avLst/>
            </a:prstGeom>
            <a:solidFill>
              <a:srgbClr val="80BD41">
                <a:alpha val="100000"/>
              </a:srgbClr>
            </a:solidFill>
          </p:spPr>
          <p:txBody>
            <a:bodyPr/>
            <a:lstStyle/>
            <a:p/>
          </p:txBody>
        </p:sp>
        <p:sp>
          <p:nvSpPr>
            <p:cNvPr id="76" name="rc76"/>
            <p:cNvSpPr/>
            <p:nvPr/>
          </p:nvSpPr>
          <p:spPr>
            <a:xfrm>
              <a:off x="7959851" y="3275211"/>
              <a:ext cx="239888" cy="103341"/>
            </a:xfrm>
            <a:prstGeom prst="rect">
              <a:avLst/>
            </a:prstGeom>
            <a:solidFill>
              <a:srgbClr val="1CABE2">
                <a:alpha val="100000"/>
              </a:srgbClr>
            </a:solidFill>
          </p:spPr>
          <p:txBody>
            <a:bodyPr/>
            <a:lstStyle/>
            <a:p/>
          </p:txBody>
        </p:sp>
        <p:sp>
          <p:nvSpPr>
            <p:cNvPr id="77" name="pl77"/>
            <p:cNvSpPr/>
            <p:nvPr/>
          </p:nvSpPr>
          <p:spPr>
            <a:xfrm>
              <a:off x="1416218" y="2095023"/>
              <a:ext cx="6663577" cy="223535"/>
            </a:xfrm>
            <a:custGeom>
              <a:avLst/>
              <a:pathLst>
                <a:path w="6663577" h="223535">
                  <a:moveTo>
                    <a:pt x="0" y="67060"/>
                  </a:moveTo>
                  <a:lnTo>
                    <a:pt x="266543" y="67060"/>
                  </a:lnTo>
                  <a:lnTo>
                    <a:pt x="533086" y="67060"/>
                  </a:lnTo>
                  <a:lnTo>
                    <a:pt x="799629" y="22353"/>
                  </a:lnTo>
                  <a:lnTo>
                    <a:pt x="1066172" y="22353"/>
                  </a:lnTo>
                  <a:lnTo>
                    <a:pt x="1332715" y="22353"/>
                  </a:lnTo>
                  <a:lnTo>
                    <a:pt x="1599258" y="0"/>
                  </a:lnTo>
                  <a:lnTo>
                    <a:pt x="1865801" y="0"/>
                  </a:lnTo>
                  <a:lnTo>
                    <a:pt x="2132344" y="0"/>
                  </a:lnTo>
                  <a:lnTo>
                    <a:pt x="2398888" y="22353"/>
                  </a:lnTo>
                  <a:lnTo>
                    <a:pt x="2665431" y="22353"/>
                  </a:lnTo>
                  <a:lnTo>
                    <a:pt x="2931974" y="22353"/>
                  </a:lnTo>
                  <a:lnTo>
                    <a:pt x="3198517" y="22353"/>
                  </a:lnTo>
                  <a:lnTo>
                    <a:pt x="3465060" y="22353"/>
                  </a:lnTo>
                  <a:lnTo>
                    <a:pt x="3731603" y="22353"/>
                  </a:lnTo>
                  <a:lnTo>
                    <a:pt x="3998146" y="22353"/>
                  </a:lnTo>
                  <a:lnTo>
                    <a:pt x="4264689" y="22353"/>
                  </a:lnTo>
                  <a:lnTo>
                    <a:pt x="4531233" y="22353"/>
                  </a:lnTo>
                  <a:lnTo>
                    <a:pt x="4797776" y="44707"/>
                  </a:lnTo>
                  <a:lnTo>
                    <a:pt x="5064319" y="22353"/>
                  </a:lnTo>
                  <a:lnTo>
                    <a:pt x="5330862" y="89414"/>
                  </a:lnTo>
                  <a:lnTo>
                    <a:pt x="5597405" y="156474"/>
                  </a:lnTo>
                  <a:lnTo>
                    <a:pt x="5863948" y="223535"/>
                  </a:lnTo>
                  <a:lnTo>
                    <a:pt x="6130491" y="223535"/>
                  </a:lnTo>
                  <a:lnTo>
                    <a:pt x="6397034" y="201181"/>
                  </a:lnTo>
                  <a:lnTo>
                    <a:pt x="6663577" y="201181"/>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9" name="tx89"/>
            <p:cNvSpPr/>
            <p:nvPr/>
          </p:nvSpPr>
          <p:spPr>
            <a:xfrm>
              <a:off x="1363967" y="308941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0" name="tx90"/>
            <p:cNvSpPr/>
            <p:nvPr/>
          </p:nvSpPr>
          <p:spPr>
            <a:xfrm>
              <a:off x="2657505" y="30852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1" name="tx91"/>
            <p:cNvSpPr/>
            <p:nvPr/>
          </p:nvSpPr>
          <p:spPr>
            <a:xfrm>
              <a:off x="3990221" y="28310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22.3</a:t>
              </a:r>
            </a:p>
          </p:txBody>
        </p:sp>
        <p:sp>
          <p:nvSpPr>
            <p:cNvPr id="92" name="tx92"/>
            <p:cNvSpPr/>
            <p:nvPr/>
          </p:nvSpPr>
          <p:spPr>
            <a:xfrm>
              <a:off x="5322937" y="29308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a:t>
              </a:r>
            </a:p>
          </p:txBody>
        </p:sp>
        <p:sp>
          <p:nvSpPr>
            <p:cNvPr id="93" name="tx93"/>
            <p:cNvSpPr/>
            <p:nvPr/>
          </p:nvSpPr>
          <p:spPr>
            <a:xfrm>
              <a:off x="6389109" y="30179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94" name="tx94"/>
            <p:cNvSpPr/>
            <p:nvPr/>
          </p:nvSpPr>
          <p:spPr>
            <a:xfrm>
              <a:off x="6655652" y="30533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18.6</a:t>
              </a:r>
            </a:p>
          </p:txBody>
        </p:sp>
        <p:sp>
          <p:nvSpPr>
            <p:cNvPr id="95" name="tx95"/>
            <p:cNvSpPr/>
            <p:nvPr/>
          </p:nvSpPr>
          <p:spPr>
            <a:xfrm>
              <a:off x="6922195" y="30083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96" name="tx96"/>
            <p:cNvSpPr/>
            <p:nvPr/>
          </p:nvSpPr>
          <p:spPr>
            <a:xfrm>
              <a:off x="7188738" y="30828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7" name="tx97"/>
            <p:cNvSpPr/>
            <p:nvPr/>
          </p:nvSpPr>
          <p:spPr>
            <a:xfrm>
              <a:off x="7455282" y="30984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98" name="tx98"/>
            <p:cNvSpPr/>
            <p:nvPr/>
          </p:nvSpPr>
          <p:spPr>
            <a:xfrm>
              <a:off x="7721825" y="31182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a:t>
              </a:r>
            </a:p>
          </p:txBody>
        </p:sp>
        <p:sp>
          <p:nvSpPr>
            <p:cNvPr id="99" name="tx99"/>
            <p:cNvSpPr/>
            <p:nvPr/>
          </p:nvSpPr>
          <p:spPr>
            <a:xfrm>
              <a:off x="7988368" y="314043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a:t>
              </a:r>
            </a:p>
          </p:txBody>
        </p:sp>
        <p:sp>
          <p:nvSpPr>
            <p:cNvPr id="100" name="pl100"/>
            <p:cNvSpPr/>
            <p:nvPr/>
          </p:nvSpPr>
          <p:spPr>
            <a:xfrm>
              <a:off x="141621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7532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12" name="tx112"/>
            <p:cNvSpPr/>
            <p:nvPr/>
          </p:nvSpPr>
          <p:spPr>
            <a:xfrm>
              <a:off x="1362659" y="32130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57505" y="374149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14" name="tx114"/>
            <p:cNvSpPr/>
            <p:nvPr/>
          </p:nvSpPr>
          <p:spPr>
            <a:xfrm>
              <a:off x="2695375" y="31980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3990221" y="36156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6" name="tx116"/>
            <p:cNvSpPr/>
            <p:nvPr/>
          </p:nvSpPr>
          <p:spPr>
            <a:xfrm>
              <a:off x="4028090" y="29460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5322937" y="36646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a:t>
              </a:r>
            </a:p>
          </p:txBody>
        </p:sp>
        <p:sp>
          <p:nvSpPr>
            <p:cNvPr id="118" name="tx118"/>
            <p:cNvSpPr/>
            <p:nvPr/>
          </p:nvSpPr>
          <p:spPr>
            <a:xfrm>
              <a:off x="5360806" y="30451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389109" y="37076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20" name="tx120"/>
            <p:cNvSpPr/>
            <p:nvPr/>
          </p:nvSpPr>
          <p:spPr>
            <a:xfrm>
              <a:off x="6426979" y="31319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55652" y="374269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22" name="tx122"/>
            <p:cNvSpPr/>
            <p:nvPr/>
          </p:nvSpPr>
          <p:spPr>
            <a:xfrm>
              <a:off x="6693522" y="31833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22195" y="37376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24" name="tx124"/>
            <p:cNvSpPr/>
            <p:nvPr/>
          </p:nvSpPr>
          <p:spPr>
            <a:xfrm>
              <a:off x="6948321" y="31557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5" name="tx125"/>
            <p:cNvSpPr/>
            <p:nvPr/>
          </p:nvSpPr>
          <p:spPr>
            <a:xfrm>
              <a:off x="7188738" y="37884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6" name="tx126"/>
            <p:cNvSpPr/>
            <p:nvPr/>
          </p:nvSpPr>
          <p:spPr>
            <a:xfrm>
              <a:off x="7254041" y="324521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7" name="tx127"/>
            <p:cNvSpPr/>
            <p:nvPr/>
          </p:nvSpPr>
          <p:spPr>
            <a:xfrm>
              <a:off x="7455282" y="37950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28" name="tx128"/>
            <p:cNvSpPr/>
            <p:nvPr/>
          </p:nvSpPr>
          <p:spPr>
            <a:xfrm>
              <a:off x="7520584" y="3259034"/>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9" name="tx129"/>
            <p:cNvSpPr/>
            <p:nvPr/>
          </p:nvSpPr>
          <p:spPr>
            <a:xfrm>
              <a:off x="7721825" y="37986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30" name="tx130"/>
            <p:cNvSpPr/>
            <p:nvPr/>
          </p:nvSpPr>
          <p:spPr>
            <a:xfrm>
              <a:off x="7747950" y="32717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31" name="tx131"/>
            <p:cNvSpPr/>
            <p:nvPr/>
          </p:nvSpPr>
          <p:spPr>
            <a:xfrm>
              <a:off x="7988368" y="38082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32" name="tx132"/>
            <p:cNvSpPr/>
            <p:nvPr/>
          </p:nvSpPr>
          <p:spPr>
            <a:xfrm>
              <a:off x="8014493" y="32929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550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5" name="tx135"/>
            <p:cNvSpPr/>
            <p:nvPr/>
          </p:nvSpPr>
          <p:spPr>
            <a:xfrm>
              <a:off x="733081" y="30542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6" name="tx136"/>
            <p:cNvSpPr/>
            <p:nvPr/>
          </p:nvSpPr>
          <p:spPr>
            <a:xfrm>
              <a:off x="733081" y="245337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7" name="tx137"/>
            <p:cNvSpPr/>
            <p:nvPr/>
          </p:nvSpPr>
          <p:spPr>
            <a:xfrm>
              <a:off x="733081" y="18526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2892"/>
              <a:ext cx="153790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Slovenia, 2000-2025</a:t>
              </a:r>
            </a:p>
          </p:txBody>
        </p:sp>
        <p:sp>
          <p:nvSpPr>
            <p:cNvPr id="164" name="pl164"/>
            <p:cNvSpPr/>
            <p:nvPr/>
          </p:nvSpPr>
          <p:spPr>
            <a:xfrm>
              <a:off x="21519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8631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5744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28574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0075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7188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4301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14138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441250" cy="129091"/>
            </a:xfrm>
            <a:prstGeom prst="rect">
              <a:avLst/>
            </a:prstGeom>
            <a:solidFill>
              <a:srgbClr val="80BD41">
                <a:alpha val="100000"/>
              </a:srgbClr>
            </a:solidFill>
          </p:spPr>
          <p:txBody>
            <a:bodyPr/>
            <a:lstStyle/>
            <a:p/>
          </p:txBody>
        </p:sp>
        <p:sp>
          <p:nvSpPr>
            <p:cNvPr id="177" name="rc177"/>
            <p:cNvSpPr/>
            <p:nvPr/>
          </p:nvSpPr>
          <p:spPr>
            <a:xfrm>
              <a:off x="7737524" y="5954972"/>
              <a:ext cx="130057" cy="129091"/>
            </a:xfrm>
            <a:prstGeom prst="rect">
              <a:avLst/>
            </a:prstGeom>
            <a:solidFill>
              <a:srgbClr val="1CABE2">
                <a:alpha val="100000"/>
              </a:srgbClr>
            </a:solidFill>
          </p:spPr>
          <p:txBody>
            <a:bodyPr/>
            <a:lstStyle/>
            <a:p/>
          </p:txBody>
        </p:sp>
        <p:sp>
          <p:nvSpPr>
            <p:cNvPr id="178" name="rc178"/>
            <p:cNvSpPr/>
            <p:nvPr/>
          </p:nvSpPr>
          <p:spPr>
            <a:xfrm>
              <a:off x="1296273" y="5793607"/>
              <a:ext cx="5404216" cy="129091"/>
            </a:xfrm>
            <a:prstGeom prst="rect">
              <a:avLst/>
            </a:prstGeom>
            <a:solidFill>
              <a:srgbClr val="80BD41">
                <a:alpha val="100000"/>
              </a:srgbClr>
            </a:solidFill>
          </p:spPr>
          <p:txBody>
            <a:bodyPr/>
            <a:lstStyle/>
            <a:p/>
          </p:txBody>
        </p:sp>
        <p:sp>
          <p:nvSpPr>
            <p:cNvPr id="179" name="rc179"/>
            <p:cNvSpPr/>
            <p:nvPr/>
          </p:nvSpPr>
          <p:spPr>
            <a:xfrm>
              <a:off x="6700489" y="5793607"/>
              <a:ext cx="598947" cy="129091"/>
            </a:xfrm>
            <a:prstGeom prst="rect">
              <a:avLst/>
            </a:prstGeom>
            <a:solidFill>
              <a:srgbClr val="1CABE2">
                <a:alpha val="100000"/>
              </a:srgbClr>
            </a:solidFill>
          </p:spPr>
          <p:txBody>
            <a:bodyPr/>
            <a:lstStyle/>
            <a:p/>
          </p:txBody>
        </p:sp>
        <p:sp>
          <p:nvSpPr>
            <p:cNvPr id="180" name="rc180"/>
            <p:cNvSpPr/>
            <p:nvPr/>
          </p:nvSpPr>
          <p:spPr>
            <a:xfrm>
              <a:off x="1296273" y="5632243"/>
              <a:ext cx="5294694" cy="129091"/>
            </a:xfrm>
            <a:prstGeom prst="rect">
              <a:avLst/>
            </a:prstGeom>
            <a:solidFill>
              <a:srgbClr val="80BD41">
                <a:alpha val="100000"/>
              </a:srgbClr>
            </a:solidFill>
          </p:spPr>
          <p:txBody>
            <a:bodyPr/>
            <a:lstStyle/>
            <a:p/>
          </p:txBody>
        </p:sp>
        <p:sp>
          <p:nvSpPr>
            <p:cNvPr id="181" name="rc181"/>
            <p:cNvSpPr/>
            <p:nvPr/>
          </p:nvSpPr>
          <p:spPr>
            <a:xfrm>
              <a:off x="6590968" y="5632243"/>
              <a:ext cx="588679" cy="129091"/>
            </a:xfrm>
            <a:prstGeom prst="rect">
              <a:avLst/>
            </a:prstGeom>
            <a:solidFill>
              <a:srgbClr val="1CABE2">
                <a:alpha val="100000"/>
              </a:srgbClr>
            </a:solidFill>
          </p:spPr>
          <p:txBody>
            <a:bodyPr/>
            <a:lstStyle/>
            <a:p/>
          </p:txBody>
        </p:sp>
        <p:sp>
          <p:nvSpPr>
            <p:cNvPr id="182" name="tx182"/>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19.2</a:t>
              </a:r>
            </a:p>
          </p:txBody>
        </p:sp>
        <p:sp>
          <p:nvSpPr>
            <p:cNvPr id="183" name="tx183"/>
            <p:cNvSpPr/>
            <p:nvPr/>
          </p:nvSpPr>
          <p:spPr>
            <a:xfrm>
              <a:off x="7487068"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a:t>
              </a:r>
            </a:p>
          </p:txBody>
        </p:sp>
        <p:sp>
          <p:nvSpPr>
            <p:cNvPr id="184" name="tx184"/>
            <p:cNvSpPr/>
            <p:nvPr/>
          </p:nvSpPr>
          <p:spPr>
            <a:xfrm>
              <a:off x="7361289" y="56550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17.2</a:t>
              </a:r>
            </a:p>
          </p:txBody>
        </p:sp>
        <p:sp>
          <p:nvSpPr>
            <p:cNvPr id="185" name="tx185"/>
            <p:cNvSpPr/>
            <p:nvPr/>
          </p:nvSpPr>
          <p:spPr>
            <a:xfrm>
              <a:off x="441140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86" name="tx186"/>
            <p:cNvSpPr/>
            <p:nvPr/>
          </p:nvSpPr>
          <p:spPr>
            <a:xfrm>
              <a:off x="7740754"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389288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188" name="tx188"/>
            <p:cNvSpPr/>
            <p:nvPr/>
          </p:nvSpPr>
          <p:spPr>
            <a:xfrm>
              <a:off x="6924614"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9" name="tx189"/>
            <p:cNvSpPr/>
            <p:nvPr/>
          </p:nvSpPr>
          <p:spPr>
            <a:xfrm>
              <a:off x="383812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190" name="tx190"/>
            <p:cNvSpPr/>
            <p:nvPr/>
          </p:nvSpPr>
          <p:spPr>
            <a:xfrm>
              <a:off x="6809959"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968704"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6" name="tx196"/>
            <p:cNvSpPr/>
            <p:nvPr/>
          </p:nvSpPr>
          <p:spPr>
            <a:xfrm>
              <a:off x="464113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7" name="tx197"/>
            <p:cNvSpPr/>
            <p:nvPr/>
          </p:nvSpPr>
          <p:spPr>
            <a:xfrm>
              <a:off x="635241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8" name="tx198"/>
            <p:cNvSpPr/>
            <p:nvPr/>
          </p:nvSpPr>
          <p:spPr>
            <a:xfrm>
              <a:off x="806369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9" name="tx19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(90%) was lower than in 2019 (98%).
The number of children vaccinated with DTP1 decreased 18% compared to in 2019.
The number of surviving infants decreased approximately 11%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3" name=""/>
          <p:cNvGrpSpPr/>
          <p:nvPr/>
        </p:nvGrpSpPr>
        <p:grpSpPr>
          <a:xfrm>
            <a:off x="292608" y="1051560"/>
            <a:ext cx="8595360" cy="28575"/>
            <a:chOff x="292608" y="1051560"/>
            <a:chExt cx="8595360" cy="28575"/>
          </a:xfrm>
        </p:grpSpPr>
        <p:sp>
          <p:nvSpPr>
            <p:cNvPr id="20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240584"/>
            </a:xfrm>
            <a:custGeom>
              <a:avLst/>
              <a:pathLst>
                <a:path w="3397293" h="240584">
                  <a:moveTo>
                    <a:pt x="0" y="131228"/>
                  </a:moveTo>
                  <a:lnTo>
                    <a:pt x="135891" y="109356"/>
                  </a:lnTo>
                  <a:lnTo>
                    <a:pt x="271783" y="87485"/>
                  </a:lnTo>
                  <a:lnTo>
                    <a:pt x="407675" y="43742"/>
                  </a:lnTo>
                  <a:lnTo>
                    <a:pt x="543566" y="65614"/>
                  </a:lnTo>
                  <a:lnTo>
                    <a:pt x="679458" y="43742"/>
                  </a:lnTo>
                  <a:lnTo>
                    <a:pt x="815350" y="0"/>
                  </a:lnTo>
                  <a:lnTo>
                    <a:pt x="951242" y="0"/>
                  </a:lnTo>
                  <a:lnTo>
                    <a:pt x="1087133" y="0"/>
                  </a:lnTo>
                  <a:lnTo>
                    <a:pt x="1223025" y="21871"/>
                  </a:lnTo>
                  <a:lnTo>
                    <a:pt x="1358917" y="21871"/>
                  </a:lnTo>
                  <a:lnTo>
                    <a:pt x="1494809" y="21871"/>
                  </a:lnTo>
                  <a:lnTo>
                    <a:pt x="1630700" y="21871"/>
                  </a:lnTo>
                  <a:lnTo>
                    <a:pt x="1766592" y="43742"/>
                  </a:lnTo>
                  <a:lnTo>
                    <a:pt x="1902484" y="43742"/>
                  </a:lnTo>
                  <a:lnTo>
                    <a:pt x="2038375" y="43742"/>
                  </a:lnTo>
                  <a:lnTo>
                    <a:pt x="2174267" y="65614"/>
                  </a:lnTo>
                  <a:lnTo>
                    <a:pt x="2310159" y="65614"/>
                  </a:lnTo>
                  <a:lnTo>
                    <a:pt x="2446051" y="87485"/>
                  </a:lnTo>
                  <a:lnTo>
                    <a:pt x="2581942" y="43742"/>
                  </a:lnTo>
                  <a:lnTo>
                    <a:pt x="2717834" y="43742"/>
                  </a:lnTo>
                  <a:lnTo>
                    <a:pt x="2853726" y="240584"/>
                  </a:lnTo>
                  <a:lnTo>
                    <a:pt x="2989618" y="174970"/>
                  </a:lnTo>
                  <a:lnTo>
                    <a:pt x="3125509" y="174970"/>
                  </a:lnTo>
                  <a:lnTo>
                    <a:pt x="3261401" y="153099"/>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240584"/>
            </a:xfrm>
            <a:custGeom>
              <a:avLst/>
              <a:pathLst>
                <a:path w="3397293" h="240584">
                  <a:moveTo>
                    <a:pt x="0" y="131228"/>
                  </a:moveTo>
                  <a:lnTo>
                    <a:pt x="135891" y="109356"/>
                  </a:lnTo>
                  <a:lnTo>
                    <a:pt x="271783" y="87485"/>
                  </a:lnTo>
                  <a:lnTo>
                    <a:pt x="407675" y="43742"/>
                  </a:lnTo>
                  <a:lnTo>
                    <a:pt x="543566" y="65614"/>
                  </a:lnTo>
                  <a:lnTo>
                    <a:pt x="679458" y="43742"/>
                  </a:lnTo>
                  <a:lnTo>
                    <a:pt x="815350" y="0"/>
                  </a:lnTo>
                  <a:lnTo>
                    <a:pt x="951242" y="0"/>
                  </a:lnTo>
                  <a:lnTo>
                    <a:pt x="1087133" y="0"/>
                  </a:lnTo>
                  <a:lnTo>
                    <a:pt x="1223025" y="21871"/>
                  </a:lnTo>
                  <a:lnTo>
                    <a:pt x="1358917" y="21871"/>
                  </a:lnTo>
                  <a:lnTo>
                    <a:pt x="1494809" y="21871"/>
                  </a:lnTo>
                  <a:lnTo>
                    <a:pt x="1630700" y="21871"/>
                  </a:lnTo>
                  <a:lnTo>
                    <a:pt x="1766592" y="43742"/>
                  </a:lnTo>
                  <a:lnTo>
                    <a:pt x="1902484" y="43742"/>
                  </a:lnTo>
                  <a:lnTo>
                    <a:pt x="2038375" y="43742"/>
                  </a:lnTo>
                  <a:lnTo>
                    <a:pt x="2174267" y="65614"/>
                  </a:lnTo>
                  <a:lnTo>
                    <a:pt x="2310159" y="65614"/>
                  </a:lnTo>
                  <a:lnTo>
                    <a:pt x="2446051" y="87485"/>
                  </a:lnTo>
                  <a:lnTo>
                    <a:pt x="2581942" y="43742"/>
                  </a:lnTo>
                  <a:lnTo>
                    <a:pt x="2717834" y="43742"/>
                  </a:lnTo>
                  <a:lnTo>
                    <a:pt x="2853726" y="240584"/>
                  </a:lnTo>
                  <a:lnTo>
                    <a:pt x="2989618" y="174970"/>
                  </a:lnTo>
                  <a:lnTo>
                    <a:pt x="3125509" y="174970"/>
                  </a:lnTo>
                  <a:lnTo>
                    <a:pt x="3261401" y="153099"/>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240584"/>
            </a:xfrm>
            <a:custGeom>
              <a:avLst/>
              <a:pathLst>
                <a:path w="3397293" h="240584">
                  <a:moveTo>
                    <a:pt x="0" y="131228"/>
                  </a:moveTo>
                  <a:lnTo>
                    <a:pt x="135891" y="109356"/>
                  </a:lnTo>
                  <a:lnTo>
                    <a:pt x="271783" y="87485"/>
                  </a:lnTo>
                  <a:lnTo>
                    <a:pt x="407675" y="43742"/>
                  </a:lnTo>
                  <a:lnTo>
                    <a:pt x="543566" y="65614"/>
                  </a:lnTo>
                  <a:lnTo>
                    <a:pt x="679458" y="43742"/>
                  </a:lnTo>
                  <a:lnTo>
                    <a:pt x="815350" y="0"/>
                  </a:lnTo>
                  <a:lnTo>
                    <a:pt x="951242" y="0"/>
                  </a:lnTo>
                  <a:lnTo>
                    <a:pt x="1087133" y="0"/>
                  </a:lnTo>
                  <a:lnTo>
                    <a:pt x="1223025" y="21871"/>
                  </a:lnTo>
                  <a:lnTo>
                    <a:pt x="1358917" y="21871"/>
                  </a:lnTo>
                  <a:lnTo>
                    <a:pt x="1494809" y="21871"/>
                  </a:lnTo>
                  <a:lnTo>
                    <a:pt x="1630700" y="21871"/>
                  </a:lnTo>
                  <a:lnTo>
                    <a:pt x="1766592" y="43742"/>
                  </a:lnTo>
                  <a:lnTo>
                    <a:pt x="1902484" y="43742"/>
                  </a:lnTo>
                  <a:lnTo>
                    <a:pt x="2038375" y="43742"/>
                  </a:lnTo>
                  <a:lnTo>
                    <a:pt x="2174267" y="65614"/>
                  </a:lnTo>
                  <a:lnTo>
                    <a:pt x="2310159" y="65614"/>
                  </a:lnTo>
                  <a:lnTo>
                    <a:pt x="2446051" y="87485"/>
                  </a:lnTo>
                  <a:lnTo>
                    <a:pt x="2581942" y="43742"/>
                  </a:lnTo>
                  <a:lnTo>
                    <a:pt x="2717834" y="43742"/>
                  </a:lnTo>
                  <a:lnTo>
                    <a:pt x="2853726" y="240584"/>
                  </a:lnTo>
                  <a:lnTo>
                    <a:pt x="2989618" y="174970"/>
                  </a:lnTo>
                  <a:lnTo>
                    <a:pt x="3125509" y="174970"/>
                  </a:lnTo>
                  <a:lnTo>
                    <a:pt x="3261401" y="153099"/>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002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002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453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1699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27122" y="4988970"/>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Slovenia</a:t>
              </a:r>
            </a:p>
          </p:txBody>
        </p:sp>
        <p:sp>
          <p:nvSpPr>
            <p:cNvPr id="60" name="tx60"/>
            <p:cNvSpPr/>
            <p:nvPr/>
          </p:nvSpPr>
          <p:spPr>
            <a:xfrm>
              <a:off x="252163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4091"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48805" y="1403693"/>
              <a:ext cx="25416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Slovenia,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46469"/>
              <a:ext cx="3397293" cy="971592"/>
            </a:xfrm>
            <a:custGeom>
              <a:avLst/>
              <a:pathLst>
                <a:path w="3397293" h="971592">
                  <a:moveTo>
                    <a:pt x="0" y="529959"/>
                  </a:moveTo>
                  <a:lnTo>
                    <a:pt x="135891" y="441633"/>
                  </a:lnTo>
                  <a:lnTo>
                    <a:pt x="271783" y="353306"/>
                  </a:lnTo>
                  <a:lnTo>
                    <a:pt x="407675" y="176653"/>
                  </a:lnTo>
                  <a:lnTo>
                    <a:pt x="543566" y="264979"/>
                  </a:lnTo>
                  <a:lnTo>
                    <a:pt x="679458" y="176653"/>
                  </a:lnTo>
                  <a:lnTo>
                    <a:pt x="815350" y="0"/>
                  </a:lnTo>
                  <a:lnTo>
                    <a:pt x="951242" y="0"/>
                  </a:lnTo>
                  <a:lnTo>
                    <a:pt x="1087133" y="0"/>
                  </a:lnTo>
                  <a:lnTo>
                    <a:pt x="1223025" y="88326"/>
                  </a:lnTo>
                  <a:lnTo>
                    <a:pt x="1358917" y="88326"/>
                  </a:lnTo>
                  <a:lnTo>
                    <a:pt x="1494809" y="88326"/>
                  </a:lnTo>
                  <a:lnTo>
                    <a:pt x="1630700" y="88326"/>
                  </a:lnTo>
                  <a:lnTo>
                    <a:pt x="1766592" y="176653"/>
                  </a:lnTo>
                  <a:lnTo>
                    <a:pt x="1902484" y="176653"/>
                  </a:lnTo>
                  <a:lnTo>
                    <a:pt x="2038375" y="176653"/>
                  </a:lnTo>
                  <a:lnTo>
                    <a:pt x="2174267" y="264979"/>
                  </a:lnTo>
                  <a:lnTo>
                    <a:pt x="2310159" y="264979"/>
                  </a:lnTo>
                  <a:lnTo>
                    <a:pt x="2446051" y="353306"/>
                  </a:lnTo>
                  <a:lnTo>
                    <a:pt x="2581942" y="176653"/>
                  </a:lnTo>
                  <a:lnTo>
                    <a:pt x="2717834" y="176653"/>
                  </a:lnTo>
                  <a:lnTo>
                    <a:pt x="2853726" y="971592"/>
                  </a:lnTo>
                  <a:lnTo>
                    <a:pt x="2989618" y="706612"/>
                  </a:lnTo>
                  <a:lnTo>
                    <a:pt x="3125509" y="706612"/>
                  </a:lnTo>
                  <a:lnTo>
                    <a:pt x="3261401" y="618286"/>
                  </a:lnTo>
                  <a:lnTo>
                    <a:pt x="3397293" y="618286"/>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734795"/>
              <a:ext cx="3397293" cy="264979"/>
            </a:xfrm>
            <a:custGeom>
              <a:avLst/>
              <a:pathLst>
                <a:path w="3397293" h="264979">
                  <a:moveTo>
                    <a:pt x="0" y="264979"/>
                  </a:moveTo>
                  <a:lnTo>
                    <a:pt x="135891" y="176653"/>
                  </a:lnTo>
                  <a:lnTo>
                    <a:pt x="271783" y="88326"/>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88326"/>
                  </a:lnTo>
                  <a:lnTo>
                    <a:pt x="1902484" y="88326"/>
                  </a:lnTo>
                  <a:lnTo>
                    <a:pt x="2038375" y="88326"/>
                  </a:lnTo>
                  <a:lnTo>
                    <a:pt x="2174267" y="88326"/>
                  </a:lnTo>
                  <a:lnTo>
                    <a:pt x="2310159" y="88326"/>
                  </a:lnTo>
                  <a:lnTo>
                    <a:pt x="2446051" y="88326"/>
                  </a:lnTo>
                  <a:lnTo>
                    <a:pt x="2581942" y="88326"/>
                  </a:lnTo>
                  <a:lnTo>
                    <a:pt x="2717834" y="176653"/>
                  </a:lnTo>
                  <a:lnTo>
                    <a:pt x="2853726" y="88326"/>
                  </a:lnTo>
                  <a:lnTo>
                    <a:pt x="2989618" y="88326"/>
                  </a:lnTo>
                  <a:lnTo>
                    <a:pt x="3125509" y="176653"/>
                  </a:lnTo>
                  <a:lnTo>
                    <a:pt x="3261401" y="176653"/>
                  </a:lnTo>
                  <a:lnTo>
                    <a:pt x="3397293" y="176653"/>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46469"/>
              <a:ext cx="3397293" cy="971592"/>
            </a:xfrm>
            <a:custGeom>
              <a:avLst/>
              <a:pathLst>
                <a:path w="3397293" h="971592">
                  <a:moveTo>
                    <a:pt x="0" y="529959"/>
                  </a:moveTo>
                  <a:lnTo>
                    <a:pt x="135891" y="441633"/>
                  </a:lnTo>
                  <a:lnTo>
                    <a:pt x="271783" y="353306"/>
                  </a:lnTo>
                  <a:lnTo>
                    <a:pt x="407675" y="176653"/>
                  </a:lnTo>
                  <a:lnTo>
                    <a:pt x="543566" y="264979"/>
                  </a:lnTo>
                  <a:lnTo>
                    <a:pt x="679458" y="176653"/>
                  </a:lnTo>
                  <a:lnTo>
                    <a:pt x="815350" y="0"/>
                  </a:lnTo>
                  <a:lnTo>
                    <a:pt x="951242" y="0"/>
                  </a:lnTo>
                  <a:lnTo>
                    <a:pt x="1087133" y="0"/>
                  </a:lnTo>
                  <a:lnTo>
                    <a:pt x="1223025" y="88326"/>
                  </a:lnTo>
                  <a:lnTo>
                    <a:pt x="1358917" y="88326"/>
                  </a:lnTo>
                  <a:lnTo>
                    <a:pt x="1494809" y="88326"/>
                  </a:lnTo>
                  <a:lnTo>
                    <a:pt x="1630700" y="88326"/>
                  </a:lnTo>
                  <a:lnTo>
                    <a:pt x="1766592" y="176653"/>
                  </a:lnTo>
                  <a:lnTo>
                    <a:pt x="1902484" y="176653"/>
                  </a:lnTo>
                  <a:lnTo>
                    <a:pt x="2038375" y="176653"/>
                  </a:lnTo>
                  <a:lnTo>
                    <a:pt x="2174267" y="264979"/>
                  </a:lnTo>
                  <a:lnTo>
                    <a:pt x="2310159" y="264979"/>
                  </a:lnTo>
                  <a:lnTo>
                    <a:pt x="2446051" y="353306"/>
                  </a:lnTo>
                  <a:lnTo>
                    <a:pt x="2581942" y="176653"/>
                  </a:lnTo>
                  <a:lnTo>
                    <a:pt x="2717834" y="176653"/>
                  </a:lnTo>
                  <a:lnTo>
                    <a:pt x="2853726" y="971592"/>
                  </a:lnTo>
                  <a:lnTo>
                    <a:pt x="2989618" y="706612"/>
                  </a:lnTo>
                  <a:lnTo>
                    <a:pt x="3125509" y="706612"/>
                  </a:lnTo>
                  <a:lnTo>
                    <a:pt x="3261401" y="618286"/>
                  </a:lnTo>
                  <a:lnTo>
                    <a:pt x="3397293" y="618286"/>
                  </a:lnTo>
                </a:path>
              </a:pathLst>
            </a:custGeom>
            <a:ln w="43362" cap="flat">
              <a:solidFill>
                <a:srgbClr val="000000">
                  <a:alpha val="100000"/>
                </a:srgbClr>
              </a:solidFill>
              <a:prstDash val="solid"/>
              <a:round/>
            </a:ln>
          </p:spPr>
          <p:txBody>
            <a:bodyPr/>
            <a:lstStyle/>
            <a:p/>
          </p:txBody>
        </p:sp>
        <p:sp>
          <p:nvSpPr>
            <p:cNvPr id="87" name="pl87"/>
            <p:cNvSpPr/>
            <p:nvPr/>
          </p:nvSpPr>
          <p:spPr>
            <a:xfrm>
              <a:off x="5437664" y="2505146"/>
              <a:ext cx="0" cy="671282"/>
            </a:xfrm>
            <a:custGeom>
              <a:avLst/>
              <a:pathLst>
                <a:path w="0" h="671282">
                  <a:moveTo>
                    <a:pt x="0" y="67128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505146"/>
              <a:ext cx="0" cy="759608"/>
            </a:xfrm>
            <a:custGeom>
              <a:avLst/>
              <a:pathLst>
                <a:path w="0" h="759608">
                  <a:moveTo>
                    <a:pt x="0" y="75960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505146"/>
              <a:ext cx="0" cy="759608"/>
            </a:xfrm>
            <a:custGeom>
              <a:avLst/>
              <a:pathLst>
                <a:path w="0" h="759608">
                  <a:moveTo>
                    <a:pt x="0" y="75960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46469"/>
              <a:ext cx="3397293" cy="971592"/>
            </a:xfrm>
            <a:custGeom>
              <a:avLst/>
              <a:pathLst>
                <a:path w="3397293" h="971592">
                  <a:moveTo>
                    <a:pt x="0" y="529959"/>
                  </a:moveTo>
                  <a:lnTo>
                    <a:pt x="135891" y="441633"/>
                  </a:lnTo>
                  <a:lnTo>
                    <a:pt x="271783" y="353306"/>
                  </a:lnTo>
                  <a:lnTo>
                    <a:pt x="407675" y="176653"/>
                  </a:lnTo>
                  <a:lnTo>
                    <a:pt x="543566" y="264979"/>
                  </a:lnTo>
                  <a:lnTo>
                    <a:pt x="679458" y="176653"/>
                  </a:lnTo>
                  <a:lnTo>
                    <a:pt x="815350" y="0"/>
                  </a:lnTo>
                  <a:lnTo>
                    <a:pt x="951242" y="0"/>
                  </a:lnTo>
                  <a:lnTo>
                    <a:pt x="1087133" y="0"/>
                  </a:lnTo>
                  <a:lnTo>
                    <a:pt x="1223025" y="88326"/>
                  </a:lnTo>
                  <a:lnTo>
                    <a:pt x="1358917" y="88326"/>
                  </a:lnTo>
                  <a:lnTo>
                    <a:pt x="1494809" y="88326"/>
                  </a:lnTo>
                  <a:lnTo>
                    <a:pt x="1630700" y="88326"/>
                  </a:lnTo>
                  <a:lnTo>
                    <a:pt x="1766592" y="176653"/>
                  </a:lnTo>
                  <a:lnTo>
                    <a:pt x="1902484" y="176653"/>
                  </a:lnTo>
                  <a:lnTo>
                    <a:pt x="2038375" y="176653"/>
                  </a:lnTo>
                  <a:lnTo>
                    <a:pt x="2174267" y="264979"/>
                  </a:lnTo>
                  <a:lnTo>
                    <a:pt x="2310159" y="264979"/>
                  </a:lnTo>
                  <a:lnTo>
                    <a:pt x="2446051" y="353306"/>
                  </a:lnTo>
                  <a:lnTo>
                    <a:pt x="2581942" y="176653"/>
                  </a:lnTo>
                  <a:lnTo>
                    <a:pt x="2717834" y="176653"/>
                  </a:lnTo>
                  <a:lnTo>
                    <a:pt x="2853726" y="971592"/>
                  </a:lnTo>
                  <a:lnTo>
                    <a:pt x="2989618" y="706612"/>
                  </a:lnTo>
                  <a:lnTo>
                    <a:pt x="3125509" y="706612"/>
                  </a:lnTo>
                  <a:lnTo>
                    <a:pt x="3261401" y="618286"/>
                  </a:lnTo>
                  <a:lnTo>
                    <a:pt x="3397293" y="618286"/>
                  </a:lnTo>
                </a:path>
              </a:pathLst>
            </a:custGeom>
            <a:ln w="27101" cap="flat">
              <a:solidFill>
                <a:srgbClr val="0058AB">
                  <a:alpha val="100000"/>
                </a:srgbClr>
              </a:solidFill>
              <a:prstDash val="solid"/>
              <a:round/>
            </a:ln>
          </p:spPr>
          <p:txBody>
            <a:bodyPr/>
            <a:lstStyle/>
            <a:p/>
          </p:txBody>
        </p:sp>
        <p:sp>
          <p:nvSpPr>
            <p:cNvPr id="95" name="tx95"/>
            <p:cNvSpPr/>
            <p:nvPr/>
          </p:nvSpPr>
          <p:spPr>
            <a:xfrm>
              <a:off x="5389469" y="243101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6086977"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766436" y="24306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445895"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43075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1" name="tx101"/>
            <p:cNvSpPr/>
            <p:nvPr/>
          </p:nvSpPr>
          <p:spPr>
            <a:xfrm>
              <a:off x="8786762" y="243075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6767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6767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57123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33369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43821" y="4988970"/>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Slovenia</a:t>
              </a:r>
            </a:p>
          </p:txBody>
        </p:sp>
        <p:sp>
          <p:nvSpPr>
            <p:cNvPr id="123" name="tx123"/>
            <p:cNvSpPr/>
            <p:nvPr/>
          </p:nvSpPr>
          <p:spPr>
            <a:xfrm>
              <a:off x="683833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60079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607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4478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5349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6220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40428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4913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5784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4007241" cy="114824"/>
            </a:xfrm>
            <a:prstGeom prst="rect">
              <a:avLst/>
            </a:prstGeom>
            <a:solidFill>
              <a:srgbClr val="1CABE2">
                <a:alpha val="80000"/>
              </a:srgbClr>
            </a:solidFill>
          </p:spPr>
          <p:txBody>
            <a:bodyPr/>
            <a:lstStyle/>
            <a:p/>
          </p:txBody>
        </p:sp>
        <p:sp>
          <p:nvSpPr>
            <p:cNvPr id="138" name="rc138"/>
            <p:cNvSpPr/>
            <p:nvPr/>
          </p:nvSpPr>
          <p:spPr>
            <a:xfrm>
              <a:off x="1317178" y="5743865"/>
              <a:ext cx="7321564" cy="114824"/>
            </a:xfrm>
            <a:prstGeom prst="rect">
              <a:avLst/>
            </a:prstGeom>
            <a:solidFill>
              <a:srgbClr val="1CABE2">
                <a:alpha val="80000"/>
              </a:srgbClr>
            </a:solidFill>
          </p:spPr>
          <p:txBody>
            <a:bodyPr/>
            <a:lstStyle/>
            <a:p/>
          </p:txBody>
        </p:sp>
        <p:sp>
          <p:nvSpPr>
            <p:cNvPr id="139" name="rc139"/>
            <p:cNvSpPr/>
            <p:nvPr/>
          </p:nvSpPr>
          <p:spPr>
            <a:xfrm>
              <a:off x="1317178" y="5600334"/>
              <a:ext cx="7175467" cy="114824"/>
            </a:xfrm>
            <a:prstGeom prst="rect">
              <a:avLst/>
            </a:prstGeom>
            <a:solidFill>
              <a:srgbClr val="1CABE2">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17120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5" name="tx145"/>
            <p:cNvSpPr/>
            <p:nvPr/>
          </p:nvSpPr>
          <p:spPr>
            <a:xfrm>
              <a:off x="514179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6" name="tx146"/>
            <p:cNvSpPr/>
            <p:nvPr/>
          </p:nvSpPr>
          <p:spPr>
            <a:xfrm>
              <a:off x="722890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7" name="tx147"/>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Slovenia (90%) was 5 percentage points higher than the global average (85%) and 4 percentage points lower than the average across all non-programme countries (94%).
National DTP3 coverage was 5 percentage points lower than in 2019 (95%).
This equates to 2,000 un- and undervaccinated children in 2025 compared to &lt;1,000 un- and undervaccinated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Slovenia DTP3 coverage was 90% - this is 5 percentage points lower than in 2019, but 5 percentage points higher than the global average (85%).</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Slovenia ranked number 7 out of 41 countries for lowest DTP3 coverage (based on tied ranks).
Slovenia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Slovenia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33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458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684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910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45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571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797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023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265051"/>
              <a:ext cx="239888" cy="946957"/>
            </a:xfrm>
            <a:prstGeom prst="rect">
              <a:avLst/>
            </a:prstGeom>
            <a:solidFill>
              <a:srgbClr val="80BD41">
                <a:alpha val="100000"/>
              </a:srgbClr>
            </a:solidFill>
          </p:spPr>
          <p:txBody>
            <a:bodyPr/>
            <a:lstStyle/>
            <a:p/>
          </p:txBody>
        </p:sp>
        <p:sp>
          <p:nvSpPr>
            <p:cNvPr id="26" name="rc26"/>
            <p:cNvSpPr/>
            <p:nvPr/>
          </p:nvSpPr>
          <p:spPr>
            <a:xfrm>
              <a:off x="1296273" y="3171510"/>
              <a:ext cx="239888" cy="93540"/>
            </a:xfrm>
            <a:prstGeom prst="rect">
              <a:avLst/>
            </a:prstGeom>
            <a:solidFill>
              <a:srgbClr val="1CABE2">
                <a:alpha val="100000"/>
              </a:srgbClr>
            </a:solidFill>
          </p:spPr>
          <p:txBody>
            <a:bodyPr/>
            <a:lstStyle/>
            <a:p/>
          </p:txBody>
        </p:sp>
        <p:sp>
          <p:nvSpPr>
            <p:cNvPr id="27" name="rc27"/>
            <p:cNvSpPr/>
            <p:nvPr/>
          </p:nvSpPr>
          <p:spPr>
            <a:xfrm>
              <a:off x="1562816" y="3289880"/>
              <a:ext cx="239888" cy="922129"/>
            </a:xfrm>
            <a:prstGeom prst="rect">
              <a:avLst/>
            </a:prstGeom>
            <a:solidFill>
              <a:srgbClr val="80BD41">
                <a:alpha val="100000"/>
              </a:srgbClr>
            </a:solidFill>
          </p:spPr>
          <p:txBody>
            <a:bodyPr/>
            <a:lstStyle/>
            <a:p/>
          </p:txBody>
        </p:sp>
        <p:sp>
          <p:nvSpPr>
            <p:cNvPr id="28" name="rc28"/>
            <p:cNvSpPr/>
            <p:nvPr/>
          </p:nvSpPr>
          <p:spPr>
            <a:xfrm>
              <a:off x="1562816" y="3209620"/>
              <a:ext cx="239888" cy="80260"/>
            </a:xfrm>
            <a:prstGeom prst="rect">
              <a:avLst/>
            </a:prstGeom>
            <a:solidFill>
              <a:srgbClr val="1CABE2">
                <a:alpha val="100000"/>
              </a:srgbClr>
            </a:solidFill>
          </p:spPr>
          <p:txBody>
            <a:bodyPr/>
            <a:lstStyle/>
            <a:p/>
          </p:txBody>
        </p:sp>
        <p:sp>
          <p:nvSpPr>
            <p:cNvPr id="29" name="rc29"/>
            <p:cNvSpPr/>
            <p:nvPr/>
          </p:nvSpPr>
          <p:spPr>
            <a:xfrm>
              <a:off x="1829360" y="3277177"/>
              <a:ext cx="239888" cy="934832"/>
            </a:xfrm>
            <a:prstGeom prst="rect">
              <a:avLst/>
            </a:prstGeom>
            <a:solidFill>
              <a:srgbClr val="80BD41">
                <a:alpha val="100000"/>
              </a:srgbClr>
            </a:solidFill>
          </p:spPr>
          <p:txBody>
            <a:bodyPr/>
            <a:lstStyle/>
            <a:p/>
          </p:txBody>
        </p:sp>
        <p:sp>
          <p:nvSpPr>
            <p:cNvPr id="30" name="rc30"/>
            <p:cNvSpPr/>
            <p:nvPr/>
          </p:nvSpPr>
          <p:spPr>
            <a:xfrm>
              <a:off x="1829360" y="3206733"/>
              <a:ext cx="239888" cy="70444"/>
            </a:xfrm>
            <a:prstGeom prst="rect">
              <a:avLst/>
            </a:prstGeom>
            <a:solidFill>
              <a:srgbClr val="1CABE2">
                <a:alpha val="100000"/>
              </a:srgbClr>
            </a:solidFill>
          </p:spPr>
          <p:txBody>
            <a:bodyPr/>
            <a:lstStyle/>
            <a:p/>
          </p:txBody>
        </p:sp>
        <p:sp>
          <p:nvSpPr>
            <p:cNvPr id="31" name="rc31"/>
            <p:cNvSpPr/>
            <p:nvPr/>
          </p:nvSpPr>
          <p:spPr>
            <a:xfrm>
              <a:off x="2095903" y="3264474"/>
              <a:ext cx="239888" cy="947535"/>
            </a:xfrm>
            <a:prstGeom prst="rect">
              <a:avLst/>
            </a:prstGeom>
            <a:solidFill>
              <a:srgbClr val="80BD41">
                <a:alpha val="100000"/>
              </a:srgbClr>
            </a:solidFill>
          </p:spPr>
          <p:txBody>
            <a:bodyPr/>
            <a:lstStyle/>
            <a:p/>
          </p:txBody>
        </p:sp>
        <p:sp>
          <p:nvSpPr>
            <p:cNvPr id="32" name="rc32"/>
            <p:cNvSpPr/>
            <p:nvPr/>
          </p:nvSpPr>
          <p:spPr>
            <a:xfrm>
              <a:off x="2095903" y="3214816"/>
              <a:ext cx="239888" cy="49657"/>
            </a:xfrm>
            <a:prstGeom prst="rect">
              <a:avLst/>
            </a:prstGeom>
            <a:solidFill>
              <a:srgbClr val="1CABE2">
                <a:alpha val="100000"/>
              </a:srgbClr>
            </a:solidFill>
          </p:spPr>
          <p:txBody>
            <a:bodyPr/>
            <a:lstStyle/>
            <a:p/>
          </p:txBody>
        </p:sp>
        <p:sp>
          <p:nvSpPr>
            <p:cNvPr id="33" name="rc33"/>
            <p:cNvSpPr/>
            <p:nvPr/>
          </p:nvSpPr>
          <p:spPr>
            <a:xfrm>
              <a:off x="2362446" y="3240223"/>
              <a:ext cx="239888" cy="971786"/>
            </a:xfrm>
            <a:prstGeom prst="rect">
              <a:avLst/>
            </a:prstGeom>
            <a:solidFill>
              <a:srgbClr val="80BD41">
                <a:alpha val="100000"/>
              </a:srgbClr>
            </a:solidFill>
          </p:spPr>
          <p:txBody>
            <a:bodyPr/>
            <a:lstStyle/>
            <a:p/>
          </p:txBody>
        </p:sp>
        <p:sp>
          <p:nvSpPr>
            <p:cNvPr id="34" name="rc34"/>
            <p:cNvSpPr/>
            <p:nvPr/>
          </p:nvSpPr>
          <p:spPr>
            <a:xfrm>
              <a:off x="2362446" y="3178439"/>
              <a:ext cx="239888" cy="61783"/>
            </a:xfrm>
            <a:prstGeom prst="rect">
              <a:avLst/>
            </a:prstGeom>
            <a:solidFill>
              <a:srgbClr val="1CABE2">
                <a:alpha val="100000"/>
              </a:srgbClr>
            </a:solidFill>
          </p:spPr>
          <p:txBody>
            <a:bodyPr/>
            <a:lstStyle/>
            <a:p/>
          </p:txBody>
        </p:sp>
        <p:sp>
          <p:nvSpPr>
            <p:cNvPr id="35" name="rc35"/>
            <p:cNvSpPr/>
            <p:nvPr/>
          </p:nvSpPr>
          <p:spPr>
            <a:xfrm>
              <a:off x="2628989" y="3219436"/>
              <a:ext cx="239888" cy="992573"/>
            </a:xfrm>
            <a:prstGeom prst="rect">
              <a:avLst/>
            </a:prstGeom>
            <a:solidFill>
              <a:srgbClr val="80BD41">
                <a:alpha val="100000"/>
              </a:srgbClr>
            </a:solidFill>
          </p:spPr>
          <p:txBody>
            <a:bodyPr/>
            <a:lstStyle/>
            <a:p/>
          </p:txBody>
        </p:sp>
        <p:sp>
          <p:nvSpPr>
            <p:cNvPr id="36" name="rc36"/>
            <p:cNvSpPr/>
            <p:nvPr/>
          </p:nvSpPr>
          <p:spPr>
            <a:xfrm>
              <a:off x="2628989" y="3167468"/>
              <a:ext cx="239888" cy="51967"/>
            </a:xfrm>
            <a:prstGeom prst="rect">
              <a:avLst/>
            </a:prstGeom>
            <a:solidFill>
              <a:srgbClr val="1CABE2">
                <a:alpha val="100000"/>
              </a:srgbClr>
            </a:solidFill>
          </p:spPr>
          <p:txBody>
            <a:bodyPr/>
            <a:lstStyle/>
            <a:p/>
          </p:txBody>
        </p:sp>
        <p:sp>
          <p:nvSpPr>
            <p:cNvPr id="37" name="rc37"/>
            <p:cNvSpPr/>
            <p:nvPr/>
          </p:nvSpPr>
          <p:spPr>
            <a:xfrm>
              <a:off x="2895532" y="3154188"/>
              <a:ext cx="239888" cy="1057821"/>
            </a:xfrm>
            <a:prstGeom prst="rect">
              <a:avLst/>
            </a:prstGeom>
            <a:solidFill>
              <a:srgbClr val="80BD41">
                <a:alpha val="100000"/>
              </a:srgbClr>
            </a:solidFill>
          </p:spPr>
          <p:txBody>
            <a:bodyPr/>
            <a:lstStyle/>
            <a:p/>
          </p:txBody>
        </p:sp>
        <p:sp>
          <p:nvSpPr>
            <p:cNvPr id="38" name="rc38"/>
            <p:cNvSpPr/>
            <p:nvPr/>
          </p:nvSpPr>
          <p:spPr>
            <a:xfrm>
              <a:off x="2895532" y="3121275"/>
              <a:ext cx="239888" cy="32912"/>
            </a:xfrm>
            <a:prstGeom prst="rect">
              <a:avLst/>
            </a:prstGeom>
            <a:solidFill>
              <a:srgbClr val="1CABE2">
                <a:alpha val="100000"/>
              </a:srgbClr>
            </a:solidFill>
          </p:spPr>
          <p:txBody>
            <a:bodyPr/>
            <a:lstStyle/>
            <a:p/>
          </p:txBody>
        </p:sp>
        <p:sp>
          <p:nvSpPr>
            <p:cNvPr id="39" name="rc39"/>
            <p:cNvSpPr/>
            <p:nvPr/>
          </p:nvSpPr>
          <p:spPr>
            <a:xfrm>
              <a:off x="3162075" y="3102221"/>
              <a:ext cx="239888" cy="1109788"/>
            </a:xfrm>
            <a:prstGeom prst="rect">
              <a:avLst/>
            </a:prstGeom>
            <a:solidFill>
              <a:srgbClr val="80BD41">
                <a:alpha val="100000"/>
              </a:srgbClr>
            </a:solidFill>
          </p:spPr>
          <p:txBody>
            <a:bodyPr/>
            <a:lstStyle/>
            <a:p/>
          </p:txBody>
        </p:sp>
        <p:sp>
          <p:nvSpPr>
            <p:cNvPr id="40" name="rc40"/>
            <p:cNvSpPr/>
            <p:nvPr/>
          </p:nvSpPr>
          <p:spPr>
            <a:xfrm>
              <a:off x="3162075" y="3067576"/>
              <a:ext cx="239888" cy="34644"/>
            </a:xfrm>
            <a:prstGeom prst="rect">
              <a:avLst/>
            </a:prstGeom>
            <a:solidFill>
              <a:srgbClr val="1CABE2">
                <a:alpha val="100000"/>
              </a:srgbClr>
            </a:solidFill>
          </p:spPr>
          <p:txBody>
            <a:bodyPr/>
            <a:lstStyle/>
            <a:p/>
          </p:txBody>
        </p:sp>
        <p:sp>
          <p:nvSpPr>
            <p:cNvPr id="41" name="rc41"/>
            <p:cNvSpPr/>
            <p:nvPr/>
          </p:nvSpPr>
          <p:spPr>
            <a:xfrm>
              <a:off x="3428618" y="2991357"/>
              <a:ext cx="239888" cy="1220651"/>
            </a:xfrm>
            <a:prstGeom prst="rect">
              <a:avLst/>
            </a:prstGeom>
            <a:solidFill>
              <a:srgbClr val="80BD41">
                <a:alpha val="100000"/>
              </a:srgbClr>
            </a:solidFill>
          </p:spPr>
          <p:txBody>
            <a:bodyPr/>
            <a:lstStyle/>
            <a:p/>
          </p:txBody>
        </p:sp>
        <p:sp>
          <p:nvSpPr>
            <p:cNvPr id="42" name="rc42"/>
            <p:cNvSpPr/>
            <p:nvPr/>
          </p:nvSpPr>
          <p:spPr>
            <a:xfrm>
              <a:off x="3428618" y="2953826"/>
              <a:ext cx="239888" cy="37531"/>
            </a:xfrm>
            <a:prstGeom prst="rect">
              <a:avLst/>
            </a:prstGeom>
            <a:solidFill>
              <a:srgbClr val="1CABE2">
                <a:alpha val="100000"/>
              </a:srgbClr>
            </a:solidFill>
          </p:spPr>
          <p:txBody>
            <a:bodyPr/>
            <a:lstStyle/>
            <a:p/>
          </p:txBody>
        </p:sp>
        <p:sp>
          <p:nvSpPr>
            <p:cNvPr id="43" name="rc43"/>
            <p:cNvSpPr/>
            <p:nvPr/>
          </p:nvSpPr>
          <p:spPr>
            <a:xfrm>
              <a:off x="3695161" y="3003483"/>
              <a:ext cx="239888" cy="1208526"/>
            </a:xfrm>
            <a:prstGeom prst="rect">
              <a:avLst/>
            </a:prstGeom>
            <a:solidFill>
              <a:srgbClr val="80BD41">
                <a:alpha val="100000"/>
              </a:srgbClr>
            </a:solidFill>
          </p:spPr>
          <p:txBody>
            <a:bodyPr/>
            <a:lstStyle/>
            <a:p/>
          </p:txBody>
        </p:sp>
        <p:sp>
          <p:nvSpPr>
            <p:cNvPr id="44" name="rc44"/>
            <p:cNvSpPr/>
            <p:nvPr/>
          </p:nvSpPr>
          <p:spPr>
            <a:xfrm>
              <a:off x="3695161" y="2953248"/>
              <a:ext cx="239888" cy="50234"/>
            </a:xfrm>
            <a:prstGeom prst="rect">
              <a:avLst/>
            </a:prstGeom>
            <a:solidFill>
              <a:srgbClr val="1CABE2">
                <a:alpha val="100000"/>
              </a:srgbClr>
            </a:solidFill>
          </p:spPr>
          <p:txBody>
            <a:bodyPr/>
            <a:lstStyle/>
            <a:p/>
          </p:txBody>
        </p:sp>
        <p:sp>
          <p:nvSpPr>
            <p:cNvPr id="45" name="rc45"/>
            <p:cNvSpPr/>
            <p:nvPr/>
          </p:nvSpPr>
          <p:spPr>
            <a:xfrm>
              <a:off x="3961705" y="2974612"/>
              <a:ext cx="239888" cy="1237396"/>
            </a:xfrm>
            <a:prstGeom prst="rect">
              <a:avLst/>
            </a:prstGeom>
            <a:solidFill>
              <a:srgbClr val="80BD41">
                <a:alpha val="100000"/>
              </a:srgbClr>
            </a:solidFill>
          </p:spPr>
          <p:txBody>
            <a:bodyPr/>
            <a:lstStyle/>
            <a:p/>
          </p:txBody>
        </p:sp>
        <p:sp>
          <p:nvSpPr>
            <p:cNvPr id="46" name="rc46"/>
            <p:cNvSpPr/>
            <p:nvPr/>
          </p:nvSpPr>
          <p:spPr>
            <a:xfrm>
              <a:off x="3961705" y="2923223"/>
              <a:ext cx="239888" cy="51389"/>
            </a:xfrm>
            <a:prstGeom prst="rect">
              <a:avLst/>
            </a:prstGeom>
            <a:solidFill>
              <a:srgbClr val="1CABE2">
                <a:alpha val="100000"/>
              </a:srgbClr>
            </a:solidFill>
          </p:spPr>
          <p:txBody>
            <a:bodyPr/>
            <a:lstStyle/>
            <a:p/>
          </p:txBody>
        </p:sp>
        <p:sp>
          <p:nvSpPr>
            <p:cNvPr id="47" name="rc47"/>
            <p:cNvSpPr/>
            <p:nvPr/>
          </p:nvSpPr>
          <p:spPr>
            <a:xfrm>
              <a:off x="4228248" y="2994244"/>
              <a:ext cx="239888" cy="1217764"/>
            </a:xfrm>
            <a:prstGeom prst="rect">
              <a:avLst/>
            </a:prstGeom>
            <a:solidFill>
              <a:srgbClr val="80BD41">
                <a:alpha val="100000"/>
              </a:srgbClr>
            </a:solidFill>
          </p:spPr>
          <p:txBody>
            <a:bodyPr/>
            <a:lstStyle/>
            <a:p/>
          </p:txBody>
        </p:sp>
        <p:sp>
          <p:nvSpPr>
            <p:cNvPr id="48" name="rc48"/>
            <p:cNvSpPr/>
            <p:nvPr/>
          </p:nvSpPr>
          <p:spPr>
            <a:xfrm>
              <a:off x="4228248" y="2943432"/>
              <a:ext cx="239888" cy="50812"/>
            </a:xfrm>
            <a:prstGeom prst="rect">
              <a:avLst/>
            </a:prstGeom>
            <a:solidFill>
              <a:srgbClr val="1CABE2">
                <a:alpha val="100000"/>
              </a:srgbClr>
            </a:solidFill>
          </p:spPr>
          <p:txBody>
            <a:bodyPr/>
            <a:lstStyle/>
            <a:p/>
          </p:txBody>
        </p:sp>
        <p:sp>
          <p:nvSpPr>
            <p:cNvPr id="49" name="rc49"/>
            <p:cNvSpPr/>
            <p:nvPr/>
          </p:nvSpPr>
          <p:spPr>
            <a:xfrm>
              <a:off x="4494791" y="2995399"/>
              <a:ext cx="239888" cy="1216609"/>
            </a:xfrm>
            <a:prstGeom prst="rect">
              <a:avLst/>
            </a:prstGeom>
            <a:solidFill>
              <a:srgbClr val="80BD41">
                <a:alpha val="100000"/>
              </a:srgbClr>
            </a:solidFill>
          </p:spPr>
          <p:txBody>
            <a:bodyPr/>
            <a:lstStyle/>
            <a:p/>
          </p:txBody>
        </p:sp>
        <p:sp>
          <p:nvSpPr>
            <p:cNvPr id="50" name="rc50"/>
            <p:cNvSpPr/>
            <p:nvPr/>
          </p:nvSpPr>
          <p:spPr>
            <a:xfrm>
              <a:off x="4494791" y="2944587"/>
              <a:ext cx="239888" cy="50812"/>
            </a:xfrm>
            <a:prstGeom prst="rect">
              <a:avLst/>
            </a:prstGeom>
            <a:solidFill>
              <a:srgbClr val="1CABE2">
                <a:alpha val="100000"/>
              </a:srgbClr>
            </a:solidFill>
          </p:spPr>
          <p:txBody>
            <a:bodyPr/>
            <a:lstStyle/>
            <a:p/>
          </p:txBody>
        </p:sp>
        <p:sp>
          <p:nvSpPr>
            <p:cNvPr id="51" name="rc51"/>
            <p:cNvSpPr/>
            <p:nvPr/>
          </p:nvSpPr>
          <p:spPr>
            <a:xfrm>
              <a:off x="4761334" y="3051986"/>
              <a:ext cx="239888" cy="1160023"/>
            </a:xfrm>
            <a:prstGeom prst="rect">
              <a:avLst/>
            </a:prstGeom>
            <a:solidFill>
              <a:srgbClr val="80BD41">
                <a:alpha val="100000"/>
              </a:srgbClr>
            </a:solidFill>
          </p:spPr>
          <p:txBody>
            <a:bodyPr/>
            <a:lstStyle/>
            <a:p/>
          </p:txBody>
        </p:sp>
        <p:sp>
          <p:nvSpPr>
            <p:cNvPr id="52" name="rc52"/>
            <p:cNvSpPr/>
            <p:nvPr/>
          </p:nvSpPr>
          <p:spPr>
            <a:xfrm>
              <a:off x="4761334" y="2990780"/>
              <a:ext cx="239888" cy="61205"/>
            </a:xfrm>
            <a:prstGeom prst="rect">
              <a:avLst/>
            </a:prstGeom>
            <a:solidFill>
              <a:srgbClr val="1CABE2">
                <a:alpha val="100000"/>
              </a:srgbClr>
            </a:solidFill>
          </p:spPr>
          <p:txBody>
            <a:bodyPr/>
            <a:lstStyle/>
            <a:p/>
          </p:txBody>
        </p:sp>
        <p:sp>
          <p:nvSpPr>
            <p:cNvPr id="53" name="rc53"/>
            <p:cNvSpPr/>
            <p:nvPr/>
          </p:nvSpPr>
          <p:spPr>
            <a:xfrm>
              <a:off x="5027877" y="3050831"/>
              <a:ext cx="239888" cy="1161178"/>
            </a:xfrm>
            <a:prstGeom prst="rect">
              <a:avLst/>
            </a:prstGeom>
            <a:solidFill>
              <a:srgbClr val="80BD41">
                <a:alpha val="100000"/>
              </a:srgbClr>
            </a:solidFill>
          </p:spPr>
          <p:txBody>
            <a:bodyPr/>
            <a:lstStyle/>
            <a:p/>
          </p:txBody>
        </p:sp>
        <p:sp>
          <p:nvSpPr>
            <p:cNvPr id="54" name="rc54"/>
            <p:cNvSpPr/>
            <p:nvPr/>
          </p:nvSpPr>
          <p:spPr>
            <a:xfrm>
              <a:off x="5027877" y="2989625"/>
              <a:ext cx="239888" cy="61205"/>
            </a:xfrm>
            <a:prstGeom prst="rect">
              <a:avLst/>
            </a:prstGeom>
            <a:solidFill>
              <a:srgbClr val="1CABE2">
                <a:alpha val="100000"/>
              </a:srgbClr>
            </a:solidFill>
          </p:spPr>
          <p:txBody>
            <a:bodyPr/>
            <a:lstStyle/>
            <a:p/>
          </p:txBody>
        </p:sp>
        <p:sp>
          <p:nvSpPr>
            <p:cNvPr id="55" name="rc55"/>
            <p:cNvSpPr/>
            <p:nvPr/>
          </p:nvSpPr>
          <p:spPr>
            <a:xfrm>
              <a:off x="5294420" y="3078547"/>
              <a:ext cx="239888" cy="1133462"/>
            </a:xfrm>
            <a:prstGeom prst="rect">
              <a:avLst/>
            </a:prstGeom>
            <a:solidFill>
              <a:srgbClr val="80BD41">
                <a:alpha val="100000"/>
              </a:srgbClr>
            </a:solidFill>
          </p:spPr>
          <p:txBody>
            <a:bodyPr/>
            <a:lstStyle/>
            <a:p/>
          </p:txBody>
        </p:sp>
        <p:sp>
          <p:nvSpPr>
            <p:cNvPr id="56" name="rc56"/>
            <p:cNvSpPr/>
            <p:nvPr/>
          </p:nvSpPr>
          <p:spPr>
            <a:xfrm>
              <a:off x="5294420" y="3019073"/>
              <a:ext cx="239888" cy="59473"/>
            </a:xfrm>
            <a:prstGeom prst="rect">
              <a:avLst/>
            </a:prstGeom>
            <a:solidFill>
              <a:srgbClr val="1CABE2">
                <a:alpha val="100000"/>
              </a:srgbClr>
            </a:solidFill>
          </p:spPr>
          <p:txBody>
            <a:bodyPr/>
            <a:lstStyle/>
            <a:p/>
          </p:txBody>
        </p:sp>
        <p:sp>
          <p:nvSpPr>
            <p:cNvPr id="57" name="rc57"/>
            <p:cNvSpPr/>
            <p:nvPr/>
          </p:nvSpPr>
          <p:spPr>
            <a:xfrm>
              <a:off x="5560963" y="3106840"/>
              <a:ext cx="239888" cy="1105169"/>
            </a:xfrm>
            <a:prstGeom prst="rect">
              <a:avLst/>
            </a:prstGeom>
            <a:solidFill>
              <a:srgbClr val="80BD41">
                <a:alpha val="100000"/>
              </a:srgbClr>
            </a:solidFill>
          </p:spPr>
          <p:txBody>
            <a:bodyPr/>
            <a:lstStyle/>
            <a:p/>
          </p:txBody>
        </p:sp>
        <p:sp>
          <p:nvSpPr>
            <p:cNvPr id="58" name="rc58"/>
            <p:cNvSpPr/>
            <p:nvPr/>
          </p:nvSpPr>
          <p:spPr>
            <a:xfrm>
              <a:off x="5560963" y="3036396"/>
              <a:ext cx="239888" cy="70444"/>
            </a:xfrm>
            <a:prstGeom prst="rect">
              <a:avLst/>
            </a:prstGeom>
            <a:solidFill>
              <a:srgbClr val="1CABE2">
                <a:alpha val="100000"/>
              </a:srgbClr>
            </a:solidFill>
          </p:spPr>
          <p:txBody>
            <a:bodyPr/>
            <a:lstStyle/>
            <a:p/>
          </p:txBody>
        </p:sp>
        <p:sp>
          <p:nvSpPr>
            <p:cNvPr id="59" name="rc59"/>
            <p:cNvSpPr/>
            <p:nvPr/>
          </p:nvSpPr>
          <p:spPr>
            <a:xfrm>
              <a:off x="5827506" y="3112614"/>
              <a:ext cx="239888" cy="1099394"/>
            </a:xfrm>
            <a:prstGeom prst="rect">
              <a:avLst/>
            </a:prstGeom>
            <a:solidFill>
              <a:srgbClr val="80BD41">
                <a:alpha val="100000"/>
              </a:srgbClr>
            </a:solidFill>
          </p:spPr>
          <p:txBody>
            <a:bodyPr/>
            <a:lstStyle/>
            <a:p/>
          </p:txBody>
        </p:sp>
        <p:sp>
          <p:nvSpPr>
            <p:cNvPr id="60" name="rc60"/>
            <p:cNvSpPr/>
            <p:nvPr/>
          </p:nvSpPr>
          <p:spPr>
            <a:xfrm>
              <a:off x="5827506" y="3042170"/>
              <a:ext cx="239888" cy="70444"/>
            </a:xfrm>
            <a:prstGeom prst="rect">
              <a:avLst/>
            </a:prstGeom>
            <a:solidFill>
              <a:srgbClr val="1CABE2">
                <a:alpha val="100000"/>
              </a:srgbClr>
            </a:solidFill>
          </p:spPr>
          <p:txBody>
            <a:bodyPr/>
            <a:lstStyle/>
            <a:p/>
          </p:txBody>
        </p:sp>
        <p:sp>
          <p:nvSpPr>
            <p:cNvPr id="61" name="rc61"/>
            <p:cNvSpPr/>
            <p:nvPr/>
          </p:nvSpPr>
          <p:spPr>
            <a:xfrm>
              <a:off x="6094049" y="3164581"/>
              <a:ext cx="239888" cy="1047427"/>
            </a:xfrm>
            <a:prstGeom prst="rect">
              <a:avLst/>
            </a:prstGeom>
            <a:solidFill>
              <a:srgbClr val="80BD41">
                <a:alpha val="100000"/>
              </a:srgbClr>
            </a:solidFill>
          </p:spPr>
          <p:txBody>
            <a:bodyPr/>
            <a:lstStyle/>
            <a:p/>
          </p:txBody>
        </p:sp>
        <p:sp>
          <p:nvSpPr>
            <p:cNvPr id="62" name="rc62"/>
            <p:cNvSpPr/>
            <p:nvPr/>
          </p:nvSpPr>
          <p:spPr>
            <a:xfrm>
              <a:off x="6094049" y="3086053"/>
              <a:ext cx="239888" cy="78528"/>
            </a:xfrm>
            <a:prstGeom prst="rect">
              <a:avLst/>
            </a:prstGeom>
            <a:solidFill>
              <a:srgbClr val="1CABE2">
                <a:alpha val="100000"/>
              </a:srgbClr>
            </a:solidFill>
          </p:spPr>
          <p:txBody>
            <a:bodyPr/>
            <a:lstStyle/>
            <a:p/>
          </p:txBody>
        </p:sp>
        <p:sp>
          <p:nvSpPr>
            <p:cNvPr id="63" name="rc63"/>
            <p:cNvSpPr/>
            <p:nvPr/>
          </p:nvSpPr>
          <p:spPr>
            <a:xfrm>
              <a:off x="6360593" y="3158230"/>
              <a:ext cx="239888" cy="1053779"/>
            </a:xfrm>
            <a:prstGeom prst="rect">
              <a:avLst/>
            </a:prstGeom>
            <a:solidFill>
              <a:srgbClr val="80BD41">
                <a:alpha val="100000"/>
              </a:srgbClr>
            </a:solidFill>
          </p:spPr>
          <p:txBody>
            <a:bodyPr/>
            <a:lstStyle/>
            <a:p/>
          </p:txBody>
        </p:sp>
        <p:sp>
          <p:nvSpPr>
            <p:cNvPr id="64" name="rc64"/>
            <p:cNvSpPr/>
            <p:nvPr/>
          </p:nvSpPr>
          <p:spPr>
            <a:xfrm>
              <a:off x="6360593" y="3102798"/>
              <a:ext cx="239888" cy="55431"/>
            </a:xfrm>
            <a:prstGeom prst="rect">
              <a:avLst/>
            </a:prstGeom>
            <a:solidFill>
              <a:srgbClr val="1CABE2">
                <a:alpha val="100000"/>
              </a:srgbClr>
            </a:solidFill>
          </p:spPr>
          <p:txBody>
            <a:bodyPr/>
            <a:lstStyle/>
            <a:p/>
          </p:txBody>
        </p:sp>
        <p:sp>
          <p:nvSpPr>
            <p:cNvPr id="65" name="rc65"/>
            <p:cNvSpPr/>
            <p:nvPr/>
          </p:nvSpPr>
          <p:spPr>
            <a:xfrm>
              <a:off x="6627136" y="3190565"/>
              <a:ext cx="239888" cy="1021444"/>
            </a:xfrm>
            <a:prstGeom prst="rect">
              <a:avLst/>
            </a:prstGeom>
            <a:solidFill>
              <a:srgbClr val="80BD41">
                <a:alpha val="100000"/>
              </a:srgbClr>
            </a:solidFill>
          </p:spPr>
          <p:txBody>
            <a:bodyPr/>
            <a:lstStyle/>
            <a:p/>
          </p:txBody>
        </p:sp>
        <p:sp>
          <p:nvSpPr>
            <p:cNvPr id="66" name="rc66"/>
            <p:cNvSpPr/>
            <p:nvPr/>
          </p:nvSpPr>
          <p:spPr>
            <a:xfrm>
              <a:off x="6627136" y="3136866"/>
              <a:ext cx="239888" cy="53699"/>
            </a:xfrm>
            <a:prstGeom prst="rect">
              <a:avLst/>
            </a:prstGeom>
            <a:solidFill>
              <a:srgbClr val="1CABE2">
                <a:alpha val="100000"/>
              </a:srgbClr>
            </a:solidFill>
          </p:spPr>
          <p:txBody>
            <a:bodyPr/>
            <a:lstStyle/>
            <a:p/>
          </p:txBody>
        </p:sp>
        <p:sp>
          <p:nvSpPr>
            <p:cNvPr id="67" name="rc67"/>
            <p:cNvSpPr/>
            <p:nvPr/>
          </p:nvSpPr>
          <p:spPr>
            <a:xfrm>
              <a:off x="6893679" y="3250039"/>
              <a:ext cx="239888" cy="961970"/>
            </a:xfrm>
            <a:prstGeom prst="rect">
              <a:avLst/>
            </a:prstGeom>
            <a:solidFill>
              <a:srgbClr val="80BD41">
                <a:alpha val="100000"/>
              </a:srgbClr>
            </a:solidFill>
          </p:spPr>
          <p:txBody>
            <a:bodyPr/>
            <a:lstStyle/>
            <a:p/>
          </p:txBody>
        </p:sp>
        <p:sp>
          <p:nvSpPr>
            <p:cNvPr id="68" name="rc68"/>
            <p:cNvSpPr/>
            <p:nvPr/>
          </p:nvSpPr>
          <p:spPr>
            <a:xfrm>
              <a:off x="6893679" y="3093560"/>
              <a:ext cx="239888" cy="156479"/>
            </a:xfrm>
            <a:prstGeom prst="rect">
              <a:avLst/>
            </a:prstGeom>
            <a:solidFill>
              <a:srgbClr val="1CABE2">
                <a:alpha val="100000"/>
              </a:srgbClr>
            </a:solidFill>
          </p:spPr>
          <p:txBody>
            <a:bodyPr/>
            <a:lstStyle/>
            <a:p/>
          </p:txBody>
        </p:sp>
        <p:sp>
          <p:nvSpPr>
            <p:cNvPr id="69" name="rc69"/>
            <p:cNvSpPr/>
            <p:nvPr/>
          </p:nvSpPr>
          <p:spPr>
            <a:xfrm>
              <a:off x="7160222" y="3280641"/>
              <a:ext cx="239888" cy="931367"/>
            </a:xfrm>
            <a:prstGeom prst="rect">
              <a:avLst/>
            </a:prstGeom>
            <a:solidFill>
              <a:srgbClr val="80BD41">
                <a:alpha val="100000"/>
              </a:srgbClr>
            </a:solidFill>
          </p:spPr>
          <p:txBody>
            <a:bodyPr/>
            <a:lstStyle/>
            <a:p/>
          </p:txBody>
        </p:sp>
        <p:sp>
          <p:nvSpPr>
            <p:cNvPr id="70" name="rc70"/>
            <p:cNvSpPr/>
            <p:nvPr/>
          </p:nvSpPr>
          <p:spPr>
            <a:xfrm>
              <a:off x="7160222" y="3165736"/>
              <a:ext cx="239888" cy="114905"/>
            </a:xfrm>
            <a:prstGeom prst="rect">
              <a:avLst/>
            </a:prstGeom>
            <a:solidFill>
              <a:srgbClr val="1CABE2">
                <a:alpha val="100000"/>
              </a:srgbClr>
            </a:solidFill>
          </p:spPr>
          <p:txBody>
            <a:bodyPr/>
            <a:lstStyle/>
            <a:p/>
          </p:txBody>
        </p:sp>
        <p:sp>
          <p:nvSpPr>
            <p:cNvPr id="71" name="rc71"/>
            <p:cNvSpPr/>
            <p:nvPr/>
          </p:nvSpPr>
          <p:spPr>
            <a:xfrm>
              <a:off x="7426765" y="3293345"/>
              <a:ext cx="239888" cy="918664"/>
            </a:xfrm>
            <a:prstGeom prst="rect">
              <a:avLst/>
            </a:prstGeom>
            <a:solidFill>
              <a:srgbClr val="80BD41">
                <a:alpha val="100000"/>
              </a:srgbClr>
            </a:solidFill>
          </p:spPr>
          <p:txBody>
            <a:bodyPr/>
            <a:lstStyle/>
            <a:p/>
          </p:txBody>
        </p:sp>
        <p:sp>
          <p:nvSpPr>
            <p:cNvPr id="72" name="rc72"/>
            <p:cNvSpPr/>
            <p:nvPr/>
          </p:nvSpPr>
          <p:spPr>
            <a:xfrm>
              <a:off x="7426765" y="3179594"/>
              <a:ext cx="239888" cy="113750"/>
            </a:xfrm>
            <a:prstGeom prst="rect">
              <a:avLst/>
            </a:prstGeom>
            <a:solidFill>
              <a:srgbClr val="1CABE2">
                <a:alpha val="100000"/>
              </a:srgbClr>
            </a:solidFill>
          </p:spPr>
          <p:txBody>
            <a:bodyPr/>
            <a:lstStyle/>
            <a:p/>
          </p:txBody>
        </p:sp>
        <p:sp>
          <p:nvSpPr>
            <p:cNvPr id="73" name="rc73"/>
            <p:cNvSpPr/>
            <p:nvPr/>
          </p:nvSpPr>
          <p:spPr>
            <a:xfrm>
              <a:off x="7693308" y="3300274"/>
              <a:ext cx="239888" cy="911735"/>
            </a:xfrm>
            <a:prstGeom prst="rect">
              <a:avLst/>
            </a:prstGeom>
            <a:solidFill>
              <a:srgbClr val="80BD41">
                <a:alpha val="100000"/>
              </a:srgbClr>
            </a:solidFill>
          </p:spPr>
          <p:txBody>
            <a:bodyPr/>
            <a:lstStyle/>
            <a:p/>
          </p:txBody>
        </p:sp>
        <p:sp>
          <p:nvSpPr>
            <p:cNvPr id="74" name="rc74"/>
            <p:cNvSpPr/>
            <p:nvPr/>
          </p:nvSpPr>
          <p:spPr>
            <a:xfrm>
              <a:off x="7693308" y="3199226"/>
              <a:ext cx="239888" cy="101047"/>
            </a:xfrm>
            <a:prstGeom prst="rect">
              <a:avLst/>
            </a:prstGeom>
            <a:solidFill>
              <a:srgbClr val="1CABE2">
                <a:alpha val="100000"/>
              </a:srgbClr>
            </a:solidFill>
          </p:spPr>
          <p:txBody>
            <a:bodyPr/>
            <a:lstStyle/>
            <a:p/>
          </p:txBody>
        </p:sp>
        <p:sp>
          <p:nvSpPr>
            <p:cNvPr id="75" name="rc75"/>
            <p:cNvSpPr/>
            <p:nvPr/>
          </p:nvSpPr>
          <p:spPr>
            <a:xfrm>
              <a:off x="7959851" y="3318751"/>
              <a:ext cx="239888" cy="893258"/>
            </a:xfrm>
            <a:prstGeom prst="rect">
              <a:avLst/>
            </a:prstGeom>
            <a:solidFill>
              <a:srgbClr val="80BD41">
                <a:alpha val="100000"/>
              </a:srgbClr>
            </a:solidFill>
          </p:spPr>
          <p:txBody>
            <a:bodyPr/>
            <a:lstStyle/>
            <a:p/>
          </p:txBody>
        </p:sp>
        <p:sp>
          <p:nvSpPr>
            <p:cNvPr id="76" name="rc76"/>
            <p:cNvSpPr/>
            <p:nvPr/>
          </p:nvSpPr>
          <p:spPr>
            <a:xfrm>
              <a:off x="7959851" y="3219436"/>
              <a:ext cx="239888" cy="99315"/>
            </a:xfrm>
            <a:prstGeom prst="rect">
              <a:avLst/>
            </a:prstGeom>
            <a:solidFill>
              <a:srgbClr val="1CABE2">
                <a:alpha val="100000"/>
              </a:srgbClr>
            </a:solidFill>
          </p:spPr>
          <p:txBody>
            <a:bodyPr/>
            <a:lstStyle/>
            <a:p/>
          </p:txBody>
        </p:sp>
        <p:sp>
          <p:nvSpPr>
            <p:cNvPr id="77" name="pl77"/>
            <p:cNvSpPr/>
            <p:nvPr/>
          </p:nvSpPr>
          <p:spPr>
            <a:xfrm>
              <a:off x="1416218" y="2128191"/>
              <a:ext cx="6663577" cy="236309"/>
            </a:xfrm>
            <a:custGeom>
              <a:avLst/>
              <a:pathLst>
                <a:path w="6663577" h="236309">
                  <a:moveTo>
                    <a:pt x="0" y="128895"/>
                  </a:moveTo>
                  <a:lnTo>
                    <a:pt x="266543" y="107413"/>
                  </a:lnTo>
                  <a:lnTo>
                    <a:pt x="533086" y="85930"/>
                  </a:lnTo>
                  <a:lnTo>
                    <a:pt x="799629" y="42965"/>
                  </a:lnTo>
                  <a:lnTo>
                    <a:pt x="1066172" y="64447"/>
                  </a:lnTo>
                  <a:lnTo>
                    <a:pt x="1332715" y="42965"/>
                  </a:lnTo>
                  <a:lnTo>
                    <a:pt x="1599258" y="0"/>
                  </a:lnTo>
                  <a:lnTo>
                    <a:pt x="1865801" y="0"/>
                  </a:lnTo>
                  <a:lnTo>
                    <a:pt x="2132344" y="0"/>
                  </a:lnTo>
                  <a:lnTo>
                    <a:pt x="2398888" y="21482"/>
                  </a:lnTo>
                  <a:lnTo>
                    <a:pt x="2665431" y="21482"/>
                  </a:lnTo>
                  <a:lnTo>
                    <a:pt x="2931974" y="21482"/>
                  </a:lnTo>
                  <a:lnTo>
                    <a:pt x="3198517" y="21482"/>
                  </a:lnTo>
                  <a:lnTo>
                    <a:pt x="3465060" y="42965"/>
                  </a:lnTo>
                  <a:lnTo>
                    <a:pt x="3731603" y="42965"/>
                  </a:lnTo>
                  <a:lnTo>
                    <a:pt x="3998146" y="42965"/>
                  </a:lnTo>
                  <a:lnTo>
                    <a:pt x="4264689" y="64447"/>
                  </a:lnTo>
                  <a:lnTo>
                    <a:pt x="4531233" y="64447"/>
                  </a:lnTo>
                  <a:lnTo>
                    <a:pt x="4797776" y="85930"/>
                  </a:lnTo>
                  <a:lnTo>
                    <a:pt x="5064319" y="42965"/>
                  </a:lnTo>
                  <a:lnTo>
                    <a:pt x="5330862" y="42965"/>
                  </a:lnTo>
                  <a:lnTo>
                    <a:pt x="5597405" y="236309"/>
                  </a:lnTo>
                  <a:lnTo>
                    <a:pt x="5863948" y="171861"/>
                  </a:lnTo>
                  <a:lnTo>
                    <a:pt x="6130491" y="171861"/>
                  </a:lnTo>
                  <a:lnTo>
                    <a:pt x="6397034" y="150378"/>
                  </a:lnTo>
                  <a:lnTo>
                    <a:pt x="6663577" y="150378"/>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9" name="tx89"/>
            <p:cNvSpPr/>
            <p:nvPr/>
          </p:nvSpPr>
          <p:spPr>
            <a:xfrm>
              <a:off x="1363967" y="303558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0" name="tx90"/>
            <p:cNvSpPr/>
            <p:nvPr/>
          </p:nvSpPr>
          <p:spPr>
            <a:xfrm>
              <a:off x="2657505" y="30315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1" name="tx91"/>
            <p:cNvSpPr/>
            <p:nvPr/>
          </p:nvSpPr>
          <p:spPr>
            <a:xfrm>
              <a:off x="3990221" y="27872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22.3</a:t>
              </a:r>
            </a:p>
          </p:txBody>
        </p:sp>
        <p:sp>
          <p:nvSpPr>
            <p:cNvPr id="92" name="tx92"/>
            <p:cNvSpPr/>
            <p:nvPr/>
          </p:nvSpPr>
          <p:spPr>
            <a:xfrm>
              <a:off x="5322937" y="28831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a:t>
              </a:r>
            </a:p>
          </p:txBody>
        </p:sp>
        <p:sp>
          <p:nvSpPr>
            <p:cNvPr id="93" name="tx93"/>
            <p:cNvSpPr/>
            <p:nvPr/>
          </p:nvSpPr>
          <p:spPr>
            <a:xfrm>
              <a:off x="6389109" y="2966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94" name="tx94"/>
            <p:cNvSpPr/>
            <p:nvPr/>
          </p:nvSpPr>
          <p:spPr>
            <a:xfrm>
              <a:off x="6655652" y="3000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18.6</a:t>
              </a:r>
            </a:p>
          </p:txBody>
        </p:sp>
        <p:sp>
          <p:nvSpPr>
            <p:cNvPr id="95" name="tx95"/>
            <p:cNvSpPr/>
            <p:nvPr/>
          </p:nvSpPr>
          <p:spPr>
            <a:xfrm>
              <a:off x="6922195" y="29576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96" name="tx96"/>
            <p:cNvSpPr/>
            <p:nvPr/>
          </p:nvSpPr>
          <p:spPr>
            <a:xfrm>
              <a:off x="7188738" y="30292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7" name="tx97"/>
            <p:cNvSpPr/>
            <p:nvPr/>
          </p:nvSpPr>
          <p:spPr>
            <a:xfrm>
              <a:off x="7455282" y="30442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98" name="tx98"/>
            <p:cNvSpPr/>
            <p:nvPr/>
          </p:nvSpPr>
          <p:spPr>
            <a:xfrm>
              <a:off x="7721825" y="30633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a:t>
              </a:r>
            </a:p>
          </p:txBody>
        </p:sp>
        <p:sp>
          <p:nvSpPr>
            <p:cNvPr id="99" name="tx99"/>
            <p:cNvSpPr/>
            <p:nvPr/>
          </p:nvSpPr>
          <p:spPr>
            <a:xfrm>
              <a:off x="7988368" y="308465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a:t>
              </a:r>
            </a:p>
          </p:txBody>
        </p:sp>
        <p:sp>
          <p:nvSpPr>
            <p:cNvPr id="100" name="pl100"/>
            <p:cNvSpPr/>
            <p:nvPr/>
          </p:nvSpPr>
          <p:spPr>
            <a:xfrm>
              <a:off x="1416218"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7034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12" name="tx112"/>
            <p:cNvSpPr/>
            <p:nvPr/>
          </p:nvSpPr>
          <p:spPr>
            <a:xfrm>
              <a:off x="1350915" y="31832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3" name="tx113"/>
            <p:cNvSpPr/>
            <p:nvPr/>
          </p:nvSpPr>
          <p:spPr>
            <a:xfrm>
              <a:off x="2657505" y="368182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4" name="tx114"/>
            <p:cNvSpPr/>
            <p:nvPr/>
          </p:nvSpPr>
          <p:spPr>
            <a:xfrm>
              <a:off x="2695375" y="31595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3990221" y="355941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16" name="tx116"/>
            <p:cNvSpPr/>
            <p:nvPr/>
          </p:nvSpPr>
          <p:spPr>
            <a:xfrm>
              <a:off x="4028090" y="29150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5322937" y="36102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18" name="tx118"/>
            <p:cNvSpPr/>
            <p:nvPr/>
          </p:nvSpPr>
          <p:spPr>
            <a:xfrm>
              <a:off x="5388239" y="301490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9" name="tx119"/>
            <p:cNvSpPr/>
            <p:nvPr/>
          </p:nvSpPr>
          <p:spPr>
            <a:xfrm>
              <a:off x="6389109" y="36500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20" name="tx120"/>
            <p:cNvSpPr/>
            <p:nvPr/>
          </p:nvSpPr>
          <p:spPr>
            <a:xfrm>
              <a:off x="6426979" y="30966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55652" y="366738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22" name="tx122"/>
            <p:cNvSpPr/>
            <p:nvPr/>
          </p:nvSpPr>
          <p:spPr>
            <a:xfrm>
              <a:off x="6693522" y="31298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22195" y="36959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24" name="tx124"/>
            <p:cNvSpPr/>
            <p:nvPr/>
          </p:nvSpPr>
          <p:spPr>
            <a:xfrm>
              <a:off x="6948321" y="313789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5" name="tx125"/>
            <p:cNvSpPr/>
            <p:nvPr/>
          </p:nvSpPr>
          <p:spPr>
            <a:xfrm>
              <a:off x="7188738" y="37112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6" name="tx126"/>
            <p:cNvSpPr/>
            <p:nvPr/>
          </p:nvSpPr>
          <p:spPr>
            <a:xfrm>
              <a:off x="7254041" y="318928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7" name="tx127"/>
            <p:cNvSpPr/>
            <p:nvPr/>
          </p:nvSpPr>
          <p:spPr>
            <a:xfrm>
              <a:off x="7455282" y="37176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28" name="tx128"/>
            <p:cNvSpPr/>
            <p:nvPr/>
          </p:nvSpPr>
          <p:spPr>
            <a:xfrm>
              <a:off x="7520584" y="320256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9" name="tx129"/>
            <p:cNvSpPr/>
            <p:nvPr/>
          </p:nvSpPr>
          <p:spPr>
            <a:xfrm>
              <a:off x="7721825" y="37210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30" name="tx130"/>
            <p:cNvSpPr/>
            <p:nvPr/>
          </p:nvSpPr>
          <p:spPr>
            <a:xfrm>
              <a:off x="7747950" y="32147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31" name="tx131"/>
            <p:cNvSpPr/>
            <p:nvPr/>
          </p:nvSpPr>
          <p:spPr>
            <a:xfrm>
              <a:off x="7988368" y="37303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32" name="tx132"/>
            <p:cNvSpPr/>
            <p:nvPr/>
          </p:nvSpPr>
          <p:spPr>
            <a:xfrm>
              <a:off x="8014493" y="32351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5824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5" name="tx135"/>
            <p:cNvSpPr/>
            <p:nvPr/>
          </p:nvSpPr>
          <p:spPr>
            <a:xfrm>
              <a:off x="733081" y="30050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6" name="tx136"/>
            <p:cNvSpPr/>
            <p:nvPr/>
          </p:nvSpPr>
          <p:spPr>
            <a:xfrm>
              <a:off x="733081" y="2427586"/>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7" name="tx137"/>
            <p:cNvSpPr/>
            <p:nvPr/>
          </p:nvSpPr>
          <p:spPr>
            <a:xfrm>
              <a:off x="733081" y="18502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2892"/>
              <a:ext cx="153790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Slovenia, 2000-2025</a:t>
              </a:r>
            </a:p>
          </p:txBody>
        </p:sp>
        <p:sp>
          <p:nvSpPr>
            <p:cNvPr id="164" name="pl164"/>
            <p:cNvSpPr/>
            <p:nvPr/>
          </p:nvSpPr>
          <p:spPr>
            <a:xfrm>
              <a:off x="215191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8631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5744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28574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00755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7188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4301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14138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840557"/>
              <a:ext cx="6246164" cy="124062"/>
            </a:xfrm>
            <a:prstGeom prst="rect">
              <a:avLst/>
            </a:prstGeom>
            <a:solidFill>
              <a:srgbClr val="80BD41">
                <a:alpha val="100000"/>
              </a:srgbClr>
            </a:solidFill>
          </p:spPr>
          <p:txBody>
            <a:bodyPr/>
            <a:lstStyle/>
            <a:p/>
          </p:txBody>
        </p:sp>
        <p:sp>
          <p:nvSpPr>
            <p:cNvPr id="177" name="rc177"/>
            <p:cNvSpPr/>
            <p:nvPr/>
          </p:nvSpPr>
          <p:spPr>
            <a:xfrm>
              <a:off x="7542438" y="5840557"/>
              <a:ext cx="328565" cy="124062"/>
            </a:xfrm>
            <a:prstGeom prst="rect">
              <a:avLst/>
            </a:prstGeom>
            <a:solidFill>
              <a:srgbClr val="1CABE2">
                <a:alpha val="100000"/>
              </a:srgbClr>
            </a:solidFill>
          </p:spPr>
          <p:txBody>
            <a:bodyPr/>
            <a:lstStyle/>
            <a:p/>
          </p:txBody>
        </p:sp>
        <p:sp>
          <p:nvSpPr>
            <p:cNvPr id="178" name="rc178"/>
            <p:cNvSpPr/>
            <p:nvPr/>
          </p:nvSpPr>
          <p:spPr>
            <a:xfrm>
              <a:off x="1296273" y="5685479"/>
              <a:ext cx="5404216" cy="124062"/>
            </a:xfrm>
            <a:prstGeom prst="rect">
              <a:avLst/>
            </a:prstGeom>
            <a:solidFill>
              <a:srgbClr val="80BD41">
                <a:alpha val="100000"/>
              </a:srgbClr>
            </a:solidFill>
          </p:spPr>
          <p:txBody>
            <a:bodyPr/>
            <a:lstStyle/>
            <a:p/>
          </p:txBody>
        </p:sp>
        <p:sp>
          <p:nvSpPr>
            <p:cNvPr id="179" name="rc179"/>
            <p:cNvSpPr/>
            <p:nvPr/>
          </p:nvSpPr>
          <p:spPr>
            <a:xfrm>
              <a:off x="6700489" y="5685479"/>
              <a:ext cx="598947" cy="124062"/>
            </a:xfrm>
            <a:prstGeom prst="rect">
              <a:avLst/>
            </a:prstGeom>
            <a:solidFill>
              <a:srgbClr val="1CABE2">
                <a:alpha val="100000"/>
              </a:srgbClr>
            </a:solidFill>
          </p:spPr>
          <p:txBody>
            <a:bodyPr/>
            <a:lstStyle/>
            <a:p/>
          </p:txBody>
        </p:sp>
        <p:sp>
          <p:nvSpPr>
            <p:cNvPr id="180" name="rc180"/>
            <p:cNvSpPr/>
            <p:nvPr/>
          </p:nvSpPr>
          <p:spPr>
            <a:xfrm>
              <a:off x="1296273" y="5530401"/>
              <a:ext cx="5294694" cy="124062"/>
            </a:xfrm>
            <a:prstGeom prst="rect">
              <a:avLst/>
            </a:prstGeom>
            <a:solidFill>
              <a:srgbClr val="80BD41">
                <a:alpha val="100000"/>
              </a:srgbClr>
            </a:solidFill>
          </p:spPr>
          <p:txBody>
            <a:bodyPr/>
            <a:lstStyle/>
            <a:p/>
          </p:txBody>
        </p:sp>
        <p:sp>
          <p:nvSpPr>
            <p:cNvPr id="181" name="rc181"/>
            <p:cNvSpPr/>
            <p:nvPr/>
          </p:nvSpPr>
          <p:spPr>
            <a:xfrm>
              <a:off x="6590968" y="5530401"/>
              <a:ext cx="588679" cy="124062"/>
            </a:xfrm>
            <a:prstGeom prst="rect">
              <a:avLst/>
            </a:prstGeom>
            <a:solidFill>
              <a:srgbClr val="1CABE2">
                <a:alpha val="100000"/>
              </a:srgbClr>
            </a:solidFill>
          </p:spPr>
          <p:txBody>
            <a:bodyPr/>
            <a:lstStyle/>
            <a:p/>
          </p:txBody>
        </p:sp>
        <p:sp>
          <p:nvSpPr>
            <p:cNvPr id="182" name="tx182"/>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19.2</a:t>
              </a:r>
            </a:p>
          </p:txBody>
        </p:sp>
        <p:sp>
          <p:nvSpPr>
            <p:cNvPr id="183" name="tx183"/>
            <p:cNvSpPr/>
            <p:nvPr/>
          </p:nvSpPr>
          <p:spPr>
            <a:xfrm>
              <a:off x="7487068"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a:t>
              </a:r>
            </a:p>
          </p:txBody>
        </p:sp>
        <p:sp>
          <p:nvSpPr>
            <p:cNvPr id="184" name="tx184"/>
            <p:cNvSpPr/>
            <p:nvPr/>
          </p:nvSpPr>
          <p:spPr>
            <a:xfrm>
              <a:off x="7361289"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17.2</a:t>
              </a:r>
            </a:p>
          </p:txBody>
        </p:sp>
        <p:sp>
          <p:nvSpPr>
            <p:cNvPr id="185" name="tx185"/>
            <p:cNvSpPr/>
            <p:nvPr/>
          </p:nvSpPr>
          <p:spPr>
            <a:xfrm>
              <a:off x="4313862"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186" name="tx186"/>
            <p:cNvSpPr/>
            <p:nvPr/>
          </p:nvSpPr>
          <p:spPr>
            <a:xfrm>
              <a:off x="7644923"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3892888"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188" name="tx188"/>
            <p:cNvSpPr/>
            <p:nvPr/>
          </p:nvSpPr>
          <p:spPr>
            <a:xfrm>
              <a:off x="6924614"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9" name="tx189"/>
            <p:cNvSpPr/>
            <p:nvPr/>
          </p:nvSpPr>
          <p:spPr>
            <a:xfrm>
              <a:off x="383812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190" name="tx190"/>
            <p:cNvSpPr/>
            <p:nvPr/>
          </p:nvSpPr>
          <p:spPr>
            <a:xfrm>
              <a:off x="6809959"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91" name="tx19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968704" y="60579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6" name="tx196"/>
            <p:cNvSpPr/>
            <p:nvPr/>
          </p:nvSpPr>
          <p:spPr>
            <a:xfrm>
              <a:off x="464113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7" name="tx197"/>
            <p:cNvSpPr/>
            <p:nvPr/>
          </p:nvSpPr>
          <p:spPr>
            <a:xfrm>
              <a:off x="635241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8" name="tx198"/>
            <p:cNvSpPr/>
            <p:nvPr/>
          </p:nvSpPr>
          <p:spPr>
            <a:xfrm>
              <a:off x="806369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9" name="tx199"/>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(90%) was lower than in 2019 (95%).
The number of children vaccinated with DTP3 decreased 15% compared to in 2019.
The number of surviving infants decreased approximately 11%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84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13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442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971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49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178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707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236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719075"/>
              <a:ext cx="239888" cy="492934"/>
            </a:xfrm>
            <a:prstGeom prst="rect">
              <a:avLst/>
            </a:prstGeom>
            <a:solidFill>
              <a:srgbClr val="E2231A">
                <a:alpha val="90196"/>
              </a:srgbClr>
            </a:solidFill>
          </p:spPr>
          <p:txBody>
            <a:bodyPr/>
            <a:lstStyle/>
            <a:p/>
          </p:txBody>
        </p:sp>
        <p:sp>
          <p:nvSpPr>
            <p:cNvPr id="26" name="rc26"/>
            <p:cNvSpPr/>
            <p:nvPr/>
          </p:nvSpPr>
          <p:spPr>
            <a:xfrm>
              <a:off x="1562816" y="3642482"/>
              <a:ext cx="239888" cy="569527"/>
            </a:xfrm>
            <a:prstGeom prst="rect">
              <a:avLst/>
            </a:prstGeom>
            <a:solidFill>
              <a:srgbClr val="E2231A">
                <a:alpha val="90196"/>
              </a:srgbClr>
            </a:solidFill>
          </p:spPr>
          <p:txBody>
            <a:bodyPr/>
            <a:lstStyle/>
            <a:p/>
          </p:txBody>
        </p:sp>
        <p:sp>
          <p:nvSpPr>
            <p:cNvPr id="27" name="rc27"/>
            <p:cNvSpPr/>
            <p:nvPr/>
          </p:nvSpPr>
          <p:spPr>
            <a:xfrm>
              <a:off x="1829360" y="3545098"/>
              <a:ext cx="239888" cy="666910"/>
            </a:xfrm>
            <a:prstGeom prst="rect">
              <a:avLst/>
            </a:prstGeom>
            <a:solidFill>
              <a:srgbClr val="E2231A">
                <a:alpha val="90196"/>
              </a:srgbClr>
            </a:solidFill>
          </p:spPr>
          <p:txBody>
            <a:bodyPr/>
            <a:lstStyle/>
            <a:p/>
          </p:txBody>
        </p:sp>
        <p:sp>
          <p:nvSpPr>
            <p:cNvPr id="28" name="rc28"/>
            <p:cNvSpPr/>
            <p:nvPr/>
          </p:nvSpPr>
          <p:spPr>
            <a:xfrm>
              <a:off x="2095903" y="3645217"/>
              <a:ext cx="239888" cy="566792"/>
            </a:xfrm>
            <a:prstGeom prst="rect">
              <a:avLst/>
            </a:prstGeom>
            <a:solidFill>
              <a:srgbClr val="E2231A">
                <a:alpha val="90196"/>
              </a:srgbClr>
            </a:solidFill>
          </p:spPr>
          <p:txBody>
            <a:bodyPr/>
            <a:lstStyle/>
            <a:p/>
          </p:txBody>
        </p:sp>
        <p:sp>
          <p:nvSpPr>
            <p:cNvPr id="29" name="rc29"/>
            <p:cNvSpPr/>
            <p:nvPr/>
          </p:nvSpPr>
          <p:spPr>
            <a:xfrm>
              <a:off x="2362446" y="3624427"/>
              <a:ext cx="239888" cy="587581"/>
            </a:xfrm>
            <a:prstGeom prst="rect">
              <a:avLst/>
            </a:prstGeom>
            <a:solidFill>
              <a:srgbClr val="E2231A">
                <a:alpha val="90196"/>
              </a:srgbClr>
            </a:solidFill>
          </p:spPr>
          <p:txBody>
            <a:bodyPr/>
            <a:lstStyle/>
            <a:p/>
          </p:txBody>
        </p:sp>
        <p:sp>
          <p:nvSpPr>
            <p:cNvPr id="30" name="rc30"/>
            <p:cNvSpPr/>
            <p:nvPr/>
          </p:nvSpPr>
          <p:spPr>
            <a:xfrm>
              <a:off x="2628989" y="3617862"/>
              <a:ext cx="239888" cy="594146"/>
            </a:xfrm>
            <a:prstGeom prst="rect">
              <a:avLst/>
            </a:prstGeom>
            <a:solidFill>
              <a:srgbClr val="E2231A">
                <a:alpha val="90196"/>
              </a:srgbClr>
            </a:solidFill>
          </p:spPr>
          <p:txBody>
            <a:bodyPr/>
            <a:lstStyle/>
            <a:p/>
          </p:txBody>
        </p:sp>
        <p:sp>
          <p:nvSpPr>
            <p:cNvPr id="31" name="rc31"/>
            <p:cNvSpPr/>
            <p:nvPr/>
          </p:nvSpPr>
          <p:spPr>
            <a:xfrm>
              <a:off x="2895532" y="3798951"/>
              <a:ext cx="239888" cy="413057"/>
            </a:xfrm>
            <a:prstGeom prst="rect">
              <a:avLst/>
            </a:prstGeom>
            <a:solidFill>
              <a:srgbClr val="E2231A">
                <a:alpha val="90196"/>
              </a:srgbClr>
            </a:solidFill>
          </p:spPr>
          <p:txBody>
            <a:bodyPr/>
            <a:lstStyle/>
            <a:p/>
          </p:txBody>
        </p:sp>
        <p:sp>
          <p:nvSpPr>
            <p:cNvPr id="32" name="rc32"/>
            <p:cNvSpPr/>
            <p:nvPr/>
          </p:nvSpPr>
          <p:spPr>
            <a:xfrm>
              <a:off x="3162075" y="3778162"/>
              <a:ext cx="239888" cy="433847"/>
            </a:xfrm>
            <a:prstGeom prst="rect">
              <a:avLst/>
            </a:prstGeom>
            <a:solidFill>
              <a:srgbClr val="E2231A">
                <a:alpha val="90196"/>
              </a:srgbClr>
            </a:solidFill>
          </p:spPr>
          <p:txBody>
            <a:bodyPr/>
            <a:lstStyle/>
            <a:p/>
          </p:txBody>
        </p:sp>
        <p:sp>
          <p:nvSpPr>
            <p:cNvPr id="33" name="rc33"/>
            <p:cNvSpPr/>
            <p:nvPr/>
          </p:nvSpPr>
          <p:spPr>
            <a:xfrm>
              <a:off x="3428618" y="3734941"/>
              <a:ext cx="239888" cy="477068"/>
            </a:xfrm>
            <a:prstGeom prst="rect">
              <a:avLst/>
            </a:prstGeom>
            <a:solidFill>
              <a:srgbClr val="E2231A">
                <a:alpha val="90196"/>
              </a:srgbClr>
            </a:solidFill>
          </p:spPr>
          <p:txBody>
            <a:bodyPr/>
            <a:lstStyle/>
            <a:p/>
          </p:txBody>
        </p:sp>
        <p:sp>
          <p:nvSpPr>
            <p:cNvPr id="34" name="rc34"/>
            <p:cNvSpPr/>
            <p:nvPr/>
          </p:nvSpPr>
          <p:spPr>
            <a:xfrm>
              <a:off x="3695161" y="3615674"/>
              <a:ext cx="239888" cy="596335"/>
            </a:xfrm>
            <a:prstGeom prst="rect">
              <a:avLst/>
            </a:prstGeom>
            <a:solidFill>
              <a:srgbClr val="E2231A">
                <a:alpha val="90196"/>
              </a:srgbClr>
            </a:solidFill>
          </p:spPr>
          <p:txBody>
            <a:bodyPr/>
            <a:lstStyle/>
            <a:p/>
          </p:txBody>
        </p:sp>
        <p:sp>
          <p:nvSpPr>
            <p:cNvPr id="35" name="rc35"/>
            <p:cNvSpPr/>
            <p:nvPr/>
          </p:nvSpPr>
          <p:spPr>
            <a:xfrm>
              <a:off x="3961705" y="3601449"/>
              <a:ext cx="239888" cy="610559"/>
            </a:xfrm>
            <a:prstGeom prst="rect">
              <a:avLst/>
            </a:prstGeom>
            <a:solidFill>
              <a:srgbClr val="E2231A">
                <a:alpha val="90196"/>
              </a:srgbClr>
            </a:solidFill>
          </p:spPr>
          <p:txBody>
            <a:bodyPr/>
            <a:lstStyle/>
            <a:p/>
          </p:txBody>
        </p:sp>
        <p:sp>
          <p:nvSpPr>
            <p:cNvPr id="36" name="rc36"/>
            <p:cNvSpPr/>
            <p:nvPr/>
          </p:nvSpPr>
          <p:spPr>
            <a:xfrm>
              <a:off x="4228248" y="3731111"/>
              <a:ext cx="239888" cy="480897"/>
            </a:xfrm>
            <a:prstGeom prst="rect">
              <a:avLst/>
            </a:prstGeom>
            <a:solidFill>
              <a:srgbClr val="E2231A">
                <a:alpha val="90196"/>
              </a:srgbClr>
            </a:solidFill>
          </p:spPr>
          <p:txBody>
            <a:bodyPr/>
            <a:lstStyle/>
            <a:p/>
          </p:txBody>
        </p:sp>
        <p:sp>
          <p:nvSpPr>
            <p:cNvPr id="37" name="rc37"/>
            <p:cNvSpPr/>
            <p:nvPr/>
          </p:nvSpPr>
          <p:spPr>
            <a:xfrm>
              <a:off x="4494791" y="3611844"/>
              <a:ext cx="239888" cy="600165"/>
            </a:xfrm>
            <a:prstGeom prst="rect">
              <a:avLst/>
            </a:prstGeom>
            <a:solidFill>
              <a:srgbClr val="E2231A">
                <a:alpha val="90196"/>
              </a:srgbClr>
            </a:solidFill>
          </p:spPr>
          <p:txBody>
            <a:bodyPr/>
            <a:lstStyle/>
            <a:p/>
          </p:txBody>
        </p:sp>
        <p:sp>
          <p:nvSpPr>
            <p:cNvPr id="38" name="rc38"/>
            <p:cNvSpPr/>
            <p:nvPr/>
          </p:nvSpPr>
          <p:spPr>
            <a:xfrm>
              <a:off x="4761334" y="3517744"/>
              <a:ext cx="239888" cy="694265"/>
            </a:xfrm>
            <a:prstGeom prst="rect">
              <a:avLst/>
            </a:prstGeom>
            <a:solidFill>
              <a:srgbClr val="E2231A">
                <a:alpha val="90196"/>
              </a:srgbClr>
            </a:solidFill>
          </p:spPr>
          <p:txBody>
            <a:bodyPr/>
            <a:lstStyle/>
            <a:p/>
          </p:txBody>
        </p:sp>
        <p:sp>
          <p:nvSpPr>
            <p:cNvPr id="39" name="rc39"/>
            <p:cNvSpPr/>
            <p:nvPr/>
          </p:nvSpPr>
          <p:spPr>
            <a:xfrm>
              <a:off x="5027877" y="3517196"/>
              <a:ext cx="239888" cy="694812"/>
            </a:xfrm>
            <a:prstGeom prst="rect">
              <a:avLst/>
            </a:prstGeom>
            <a:solidFill>
              <a:srgbClr val="E2231A">
                <a:alpha val="90196"/>
              </a:srgbClr>
            </a:solidFill>
          </p:spPr>
          <p:txBody>
            <a:bodyPr/>
            <a:lstStyle/>
            <a:p/>
          </p:txBody>
        </p:sp>
        <p:sp>
          <p:nvSpPr>
            <p:cNvPr id="40" name="rc40"/>
            <p:cNvSpPr/>
            <p:nvPr/>
          </p:nvSpPr>
          <p:spPr>
            <a:xfrm>
              <a:off x="5294420" y="3533609"/>
              <a:ext cx="239888" cy="678399"/>
            </a:xfrm>
            <a:prstGeom prst="rect">
              <a:avLst/>
            </a:prstGeom>
            <a:solidFill>
              <a:srgbClr val="E2231A">
                <a:alpha val="90196"/>
              </a:srgbClr>
            </a:solidFill>
          </p:spPr>
          <p:txBody>
            <a:bodyPr/>
            <a:lstStyle/>
            <a:p/>
          </p:txBody>
        </p:sp>
        <p:sp>
          <p:nvSpPr>
            <p:cNvPr id="41" name="rc41"/>
            <p:cNvSpPr/>
            <p:nvPr/>
          </p:nvSpPr>
          <p:spPr>
            <a:xfrm>
              <a:off x="5560963" y="3320789"/>
              <a:ext cx="239888" cy="891220"/>
            </a:xfrm>
            <a:prstGeom prst="rect">
              <a:avLst/>
            </a:prstGeom>
            <a:solidFill>
              <a:srgbClr val="E2231A">
                <a:alpha val="90196"/>
              </a:srgbClr>
            </a:solidFill>
          </p:spPr>
          <p:txBody>
            <a:bodyPr/>
            <a:lstStyle/>
            <a:p/>
          </p:txBody>
        </p:sp>
        <p:sp>
          <p:nvSpPr>
            <p:cNvPr id="42" name="rc42"/>
            <p:cNvSpPr/>
            <p:nvPr/>
          </p:nvSpPr>
          <p:spPr>
            <a:xfrm>
              <a:off x="5827506" y="3436226"/>
              <a:ext cx="239888" cy="775783"/>
            </a:xfrm>
            <a:prstGeom prst="rect">
              <a:avLst/>
            </a:prstGeom>
            <a:solidFill>
              <a:srgbClr val="E2231A">
                <a:alpha val="90196"/>
              </a:srgbClr>
            </a:solidFill>
          </p:spPr>
          <p:txBody>
            <a:bodyPr/>
            <a:lstStyle/>
            <a:p/>
          </p:txBody>
        </p:sp>
        <p:sp>
          <p:nvSpPr>
            <p:cNvPr id="43" name="rc43"/>
            <p:cNvSpPr/>
            <p:nvPr/>
          </p:nvSpPr>
          <p:spPr>
            <a:xfrm>
              <a:off x="6094049" y="3465222"/>
              <a:ext cx="239888" cy="746786"/>
            </a:xfrm>
            <a:prstGeom prst="rect">
              <a:avLst/>
            </a:prstGeom>
            <a:solidFill>
              <a:srgbClr val="E2231A">
                <a:alpha val="90196"/>
              </a:srgbClr>
            </a:solidFill>
          </p:spPr>
          <p:txBody>
            <a:bodyPr/>
            <a:lstStyle/>
            <a:p/>
          </p:txBody>
        </p:sp>
        <p:sp>
          <p:nvSpPr>
            <p:cNvPr id="44" name="rc44"/>
            <p:cNvSpPr/>
            <p:nvPr/>
          </p:nvSpPr>
          <p:spPr>
            <a:xfrm>
              <a:off x="6360593" y="3581754"/>
              <a:ext cx="239888" cy="630255"/>
            </a:xfrm>
            <a:prstGeom prst="rect">
              <a:avLst/>
            </a:prstGeom>
            <a:solidFill>
              <a:srgbClr val="E2231A">
                <a:alpha val="90196"/>
              </a:srgbClr>
            </a:solidFill>
          </p:spPr>
          <p:txBody>
            <a:bodyPr/>
            <a:lstStyle/>
            <a:p/>
          </p:txBody>
        </p:sp>
        <p:sp>
          <p:nvSpPr>
            <p:cNvPr id="45" name="rc45"/>
            <p:cNvSpPr/>
            <p:nvPr/>
          </p:nvSpPr>
          <p:spPr>
            <a:xfrm>
              <a:off x="6627136" y="3600902"/>
              <a:ext cx="239888" cy="611106"/>
            </a:xfrm>
            <a:prstGeom prst="rect">
              <a:avLst/>
            </a:prstGeom>
            <a:solidFill>
              <a:srgbClr val="E2231A">
                <a:alpha val="90196"/>
              </a:srgbClr>
            </a:solidFill>
          </p:spPr>
          <p:txBody>
            <a:bodyPr/>
            <a:lstStyle/>
            <a:p/>
          </p:txBody>
        </p:sp>
        <p:sp>
          <p:nvSpPr>
            <p:cNvPr id="46" name="rc46"/>
            <p:cNvSpPr/>
            <p:nvPr/>
          </p:nvSpPr>
          <p:spPr>
            <a:xfrm>
              <a:off x="6893679" y="3682420"/>
              <a:ext cx="239888" cy="529589"/>
            </a:xfrm>
            <a:prstGeom prst="rect">
              <a:avLst/>
            </a:prstGeom>
            <a:solidFill>
              <a:srgbClr val="E2231A">
                <a:alpha val="90196"/>
              </a:srgbClr>
            </a:solidFill>
          </p:spPr>
          <p:txBody>
            <a:bodyPr/>
            <a:lstStyle/>
            <a:p/>
          </p:txBody>
        </p:sp>
        <p:sp>
          <p:nvSpPr>
            <p:cNvPr id="47" name="rc47"/>
            <p:cNvSpPr/>
            <p:nvPr/>
          </p:nvSpPr>
          <p:spPr>
            <a:xfrm>
              <a:off x="7160222" y="3815364"/>
              <a:ext cx="239888" cy="396645"/>
            </a:xfrm>
            <a:prstGeom prst="rect">
              <a:avLst/>
            </a:prstGeom>
            <a:solidFill>
              <a:srgbClr val="E2231A">
                <a:alpha val="90196"/>
              </a:srgbClr>
            </a:solidFill>
          </p:spPr>
          <p:txBody>
            <a:bodyPr/>
            <a:lstStyle/>
            <a:p/>
          </p:txBody>
        </p:sp>
        <p:sp>
          <p:nvSpPr>
            <p:cNvPr id="48" name="rc48"/>
            <p:cNvSpPr/>
            <p:nvPr/>
          </p:nvSpPr>
          <p:spPr>
            <a:xfrm>
              <a:off x="7426765" y="3722905"/>
              <a:ext cx="239888" cy="489104"/>
            </a:xfrm>
            <a:prstGeom prst="rect">
              <a:avLst/>
            </a:prstGeom>
            <a:solidFill>
              <a:srgbClr val="E2231A">
                <a:alpha val="90196"/>
              </a:srgbClr>
            </a:solidFill>
          </p:spPr>
          <p:txBody>
            <a:bodyPr/>
            <a:lstStyle/>
            <a:p/>
          </p:txBody>
        </p:sp>
        <p:sp>
          <p:nvSpPr>
            <p:cNvPr id="49" name="rc49"/>
            <p:cNvSpPr/>
            <p:nvPr/>
          </p:nvSpPr>
          <p:spPr>
            <a:xfrm>
              <a:off x="7693308" y="3732205"/>
              <a:ext cx="239888" cy="479803"/>
            </a:xfrm>
            <a:prstGeom prst="rect">
              <a:avLst/>
            </a:prstGeom>
            <a:solidFill>
              <a:srgbClr val="E2231A">
                <a:alpha val="90196"/>
              </a:srgbClr>
            </a:solidFill>
          </p:spPr>
          <p:txBody>
            <a:bodyPr/>
            <a:lstStyle/>
            <a:p/>
          </p:txBody>
        </p:sp>
        <p:sp>
          <p:nvSpPr>
            <p:cNvPr id="50" name="rc50"/>
            <p:cNvSpPr/>
            <p:nvPr/>
          </p:nvSpPr>
          <p:spPr>
            <a:xfrm>
              <a:off x="7959851" y="3647953"/>
              <a:ext cx="239888" cy="564056"/>
            </a:xfrm>
            <a:prstGeom prst="rect">
              <a:avLst/>
            </a:prstGeom>
            <a:solidFill>
              <a:srgbClr val="E2231A">
                <a:alpha val="90196"/>
              </a:srgbClr>
            </a:solidFill>
          </p:spPr>
          <p:txBody>
            <a:bodyPr/>
            <a:lstStyle/>
            <a:p/>
          </p:txBody>
        </p:sp>
        <p:sp>
          <p:nvSpPr>
            <p:cNvPr id="51" name="rc51"/>
            <p:cNvSpPr/>
            <p:nvPr/>
          </p:nvSpPr>
          <p:spPr>
            <a:xfrm>
              <a:off x="5027877" y="3480541"/>
              <a:ext cx="239888" cy="36655"/>
            </a:xfrm>
            <a:prstGeom prst="rect">
              <a:avLst/>
            </a:prstGeom>
            <a:solidFill>
              <a:srgbClr val="B3B3B3">
                <a:alpha val="90196"/>
              </a:srgbClr>
            </a:solidFill>
          </p:spPr>
          <p:txBody>
            <a:bodyPr/>
            <a:lstStyle/>
            <a:p/>
          </p:txBody>
        </p:sp>
        <p:sp>
          <p:nvSpPr>
            <p:cNvPr id="52" name="rc52"/>
            <p:cNvSpPr/>
            <p:nvPr/>
          </p:nvSpPr>
          <p:spPr>
            <a:xfrm>
              <a:off x="6360593" y="3512820"/>
              <a:ext cx="239888" cy="68934"/>
            </a:xfrm>
            <a:prstGeom prst="rect">
              <a:avLst/>
            </a:prstGeom>
            <a:solidFill>
              <a:srgbClr val="B3B3B3">
                <a:alpha val="90196"/>
              </a:srgbClr>
            </a:solidFill>
          </p:spPr>
          <p:txBody>
            <a:bodyPr/>
            <a:lstStyle/>
            <a:p/>
          </p:txBody>
        </p:sp>
        <p:sp>
          <p:nvSpPr>
            <p:cNvPr id="53" name="rc53"/>
            <p:cNvSpPr/>
            <p:nvPr/>
          </p:nvSpPr>
          <p:spPr>
            <a:xfrm>
              <a:off x="6627136" y="3165413"/>
              <a:ext cx="239888" cy="435488"/>
            </a:xfrm>
            <a:prstGeom prst="rect">
              <a:avLst/>
            </a:prstGeom>
            <a:solidFill>
              <a:srgbClr val="B3B3B3">
                <a:alpha val="90196"/>
              </a:srgbClr>
            </a:solidFill>
          </p:spPr>
          <p:txBody>
            <a:bodyPr/>
            <a:lstStyle/>
            <a:p/>
          </p:txBody>
        </p:sp>
        <p:sp>
          <p:nvSpPr>
            <p:cNvPr id="54" name="rc54"/>
            <p:cNvSpPr/>
            <p:nvPr/>
          </p:nvSpPr>
          <p:spPr>
            <a:xfrm>
              <a:off x="6893679" y="3174714"/>
              <a:ext cx="239888" cy="507705"/>
            </a:xfrm>
            <a:prstGeom prst="rect">
              <a:avLst/>
            </a:prstGeom>
            <a:solidFill>
              <a:srgbClr val="B3B3B3">
                <a:alpha val="90196"/>
              </a:srgbClr>
            </a:solidFill>
          </p:spPr>
          <p:txBody>
            <a:bodyPr/>
            <a:lstStyle/>
            <a:p/>
          </p:txBody>
        </p:sp>
        <p:sp>
          <p:nvSpPr>
            <p:cNvPr id="55" name="rc55"/>
            <p:cNvSpPr/>
            <p:nvPr/>
          </p:nvSpPr>
          <p:spPr>
            <a:xfrm>
              <a:off x="7160222" y="3294528"/>
              <a:ext cx="239888" cy="520836"/>
            </a:xfrm>
            <a:prstGeom prst="rect">
              <a:avLst/>
            </a:prstGeom>
            <a:solidFill>
              <a:srgbClr val="B3B3B3">
                <a:alpha val="90196"/>
              </a:srgbClr>
            </a:solidFill>
          </p:spPr>
          <p:txBody>
            <a:bodyPr/>
            <a:lstStyle/>
            <a:p/>
          </p:txBody>
        </p:sp>
        <p:sp>
          <p:nvSpPr>
            <p:cNvPr id="56" name="rc56"/>
            <p:cNvSpPr/>
            <p:nvPr/>
          </p:nvSpPr>
          <p:spPr>
            <a:xfrm>
              <a:off x="7426765" y="2971194"/>
              <a:ext cx="239888" cy="751710"/>
            </a:xfrm>
            <a:prstGeom prst="rect">
              <a:avLst/>
            </a:prstGeom>
            <a:solidFill>
              <a:srgbClr val="B3B3B3">
                <a:alpha val="90196"/>
              </a:srgbClr>
            </a:solidFill>
          </p:spPr>
          <p:txBody>
            <a:bodyPr/>
            <a:lstStyle/>
            <a:p/>
          </p:txBody>
        </p:sp>
        <p:sp>
          <p:nvSpPr>
            <p:cNvPr id="57" name="rc57"/>
            <p:cNvSpPr/>
            <p:nvPr/>
          </p:nvSpPr>
          <p:spPr>
            <a:xfrm>
              <a:off x="7693308" y="3000190"/>
              <a:ext cx="239888" cy="732015"/>
            </a:xfrm>
            <a:prstGeom prst="rect">
              <a:avLst/>
            </a:prstGeom>
            <a:solidFill>
              <a:srgbClr val="B3B3B3">
                <a:alpha val="90196"/>
              </a:srgbClr>
            </a:solidFill>
          </p:spPr>
          <p:txBody>
            <a:bodyPr/>
            <a:lstStyle/>
            <a:p/>
          </p:txBody>
        </p:sp>
        <p:sp>
          <p:nvSpPr>
            <p:cNvPr id="58" name="rc58"/>
            <p:cNvSpPr/>
            <p:nvPr/>
          </p:nvSpPr>
          <p:spPr>
            <a:xfrm>
              <a:off x="7959851" y="2923049"/>
              <a:ext cx="239888" cy="724903"/>
            </a:xfrm>
            <a:prstGeom prst="rect">
              <a:avLst/>
            </a:prstGeom>
            <a:solidFill>
              <a:srgbClr val="B3B3B3">
                <a:alpha val="90196"/>
              </a:srgbClr>
            </a:solidFill>
          </p:spPr>
          <p:txBody>
            <a:bodyPr/>
            <a:lstStyle/>
            <a:p/>
          </p:txBody>
        </p:sp>
        <p:sp>
          <p:nvSpPr>
            <p:cNvPr id="59" name="pl59"/>
            <p:cNvSpPr/>
            <p:nvPr/>
          </p:nvSpPr>
          <p:spPr>
            <a:xfrm>
              <a:off x="1416218" y="2149674"/>
              <a:ext cx="6663577" cy="85930"/>
            </a:xfrm>
            <a:custGeom>
              <a:avLst/>
              <a:pathLst>
                <a:path w="6663577" h="85930">
                  <a:moveTo>
                    <a:pt x="0" y="21482"/>
                  </a:moveTo>
                  <a:lnTo>
                    <a:pt x="266543" y="42965"/>
                  </a:lnTo>
                  <a:lnTo>
                    <a:pt x="533086" y="64447"/>
                  </a:lnTo>
                  <a:lnTo>
                    <a:pt x="799629" y="42965"/>
                  </a:lnTo>
                  <a:lnTo>
                    <a:pt x="1066172" y="42965"/>
                  </a:lnTo>
                  <a:lnTo>
                    <a:pt x="1332715" y="42965"/>
                  </a:lnTo>
                  <a:lnTo>
                    <a:pt x="1599258" y="0"/>
                  </a:lnTo>
                  <a:lnTo>
                    <a:pt x="1865801" y="0"/>
                  </a:lnTo>
                  <a:lnTo>
                    <a:pt x="2132344" y="0"/>
                  </a:lnTo>
                  <a:lnTo>
                    <a:pt x="2398888" y="21482"/>
                  </a:lnTo>
                  <a:lnTo>
                    <a:pt x="2665431" y="21482"/>
                  </a:lnTo>
                  <a:lnTo>
                    <a:pt x="2931974" y="0"/>
                  </a:lnTo>
                  <a:lnTo>
                    <a:pt x="3198517" y="21482"/>
                  </a:lnTo>
                  <a:lnTo>
                    <a:pt x="3465060" y="42965"/>
                  </a:lnTo>
                  <a:lnTo>
                    <a:pt x="3731603" y="42965"/>
                  </a:lnTo>
                  <a:lnTo>
                    <a:pt x="3998146" y="42965"/>
                  </a:lnTo>
                  <a:lnTo>
                    <a:pt x="4264689" y="85930"/>
                  </a:lnTo>
                  <a:lnTo>
                    <a:pt x="4531233" y="64447"/>
                  </a:lnTo>
                  <a:lnTo>
                    <a:pt x="4797776" y="64447"/>
                  </a:lnTo>
                  <a:lnTo>
                    <a:pt x="5064319" y="42965"/>
                  </a:lnTo>
                  <a:lnTo>
                    <a:pt x="5330862" y="42965"/>
                  </a:lnTo>
                  <a:lnTo>
                    <a:pt x="5597405" y="21482"/>
                  </a:lnTo>
                  <a:lnTo>
                    <a:pt x="5863948" y="0"/>
                  </a:lnTo>
                  <a:lnTo>
                    <a:pt x="6130491" y="21482"/>
                  </a:lnTo>
                  <a:lnTo>
                    <a:pt x="6397034" y="21482"/>
                  </a:lnTo>
                  <a:lnTo>
                    <a:pt x="6663577" y="42965"/>
                  </a:lnTo>
                </a:path>
              </a:pathLst>
            </a:custGeom>
            <a:ln w="27101" cap="flat">
              <a:solidFill>
                <a:srgbClr val="3283FE">
                  <a:alpha val="100000"/>
                </a:srgbClr>
              </a:solidFill>
              <a:prstDash val="solid"/>
              <a:round/>
            </a:ln>
          </p:spPr>
          <p:txBody>
            <a:bodyPr/>
            <a:lstStyle/>
            <a:p/>
          </p:txBody>
        </p:sp>
        <p:sp>
          <p:nvSpPr>
            <p:cNvPr id="60" name="pl60"/>
            <p:cNvSpPr/>
            <p:nvPr/>
          </p:nvSpPr>
          <p:spPr>
            <a:xfrm>
              <a:off x="1416218" y="2085226"/>
              <a:ext cx="6663577" cy="236309"/>
            </a:xfrm>
            <a:custGeom>
              <a:avLst/>
              <a:pathLst>
                <a:path w="6663577" h="236309">
                  <a:moveTo>
                    <a:pt x="0" y="21482"/>
                  </a:moveTo>
                  <a:lnTo>
                    <a:pt x="266543" y="21482"/>
                  </a:lnTo>
                  <a:lnTo>
                    <a:pt x="533086" y="21482"/>
                  </a:lnTo>
                  <a:lnTo>
                    <a:pt x="799629" y="21482"/>
                  </a:lnTo>
                  <a:lnTo>
                    <a:pt x="1066172" y="0"/>
                  </a:lnTo>
                  <a:lnTo>
                    <a:pt x="1332715" y="0"/>
                  </a:lnTo>
                  <a:lnTo>
                    <a:pt x="1599258" y="0"/>
                  </a:lnTo>
                  <a:lnTo>
                    <a:pt x="1865801" y="21482"/>
                  </a:lnTo>
                  <a:lnTo>
                    <a:pt x="2132344" y="21482"/>
                  </a:lnTo>
                  <a:lnTo>
                    <a:pt x="2398888" y="21482"/>
                  </a:lnTo>
                  <a:lnTo>
                    <a:pt x="2665431" y="64447"/>
                  </a:lnTo>
                  <a:lnTo>
                    <a:pt x="2931974" y="64447"/>
                  </a:lnTo>
                  <a:lnTo>
                    <a:pt x="3198517" y="64447"/>
                  </a:lnTo>
                  <a:lnTo>
                    <a:pt x="3465060" y="85930"/>
                  </a:lnTo>
                  <a:lnTo>
                    <a:pt x="3731603" y="107413"/>
                  </a:lnTo>
                  <a:lnTo>
                    <a:pt x="3998146" y="64447"/>
                  </a:lnTo>
                  <a:lnTo>
                    <a:pt x="4264689" y="128895"/>
                  </a:lnTo>
                  <a:lnTo>
                    <a:pt x="4531233" y="107413"/>
                  </a:lnTo>
                  <a:lnTo>
                    <a:pt x="4797776" y="107413"/>
                  </a:lnTo>
                  <a:lnTo>
                    <a:pt x="5064319" y="107413"/>
                  </a:lnTo>
                  <a:lnTo>
                    <a:pt x="5330862" y="171861"/>
                  </a:lnTo>
                  <a:lnTo>
                    <a:pt x="5597405" y="171861"/>
                  </a:lnTo>
                  <a:lnTo>
                    <a:pt x="5863948" y="150378"/>
                  </a:lnTo>
                  <a:lnTo>
                    <a:pt x="6130491" y="214826"/>
                  </a:lnTo>
                  <a:lnTo>
                    <a:pt x="6397034" y="214826"/>
                  </a:lnTo>
                  <a:lnTo>
                    <a:pt x="6663577" y="236309"/>
                  </a:lnTo>
                </a:path>
              </a:pathLst>
            </a:custGeom>
            <a:ln w="27101" cap="flat">
              <a:solidFill>
                <a:srgbClr val="FFA500">
                  <a:alpha val="100000"/>
                </a:srgbClr>
              </a:solidFill>
              <a:prstDash val="solid"/>
              <a:round/>
            </a:ln>
          </p:spPr>
          <p:txBody>
            <a:bodyPr/>
            <a:lstStyle/>
            <a:p/>
          </p:txBody>
        </p:sp>
        <p:sp>
          <p:nvSpPr>
            <p:cNvPr id="61" name="tx61"/>
            <p:cNvSpPr/>
            <p:nvPr/>
          </p:nvSpPr>
          <p:spPr>
            <a:xfrm>
              <a:off x="1345880"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2" name="tx62"/>
            <p:cNvSpPr/>
            <p:nvPr/>
          </p:nvSpPr>
          <p:spPr>
            <a:xfrm>
              <a:off x="1345880"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3" name="tx63"/>
            <p:cNvSpPr/>
            <p:nvPr/>
          </p:nvSpPr>
          <p:spPr>
            <a:xfrm>
              <a:off x="2678595"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64" name="tx64"/>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65" name="tx65"/>
            <p:cNvSpPr/>
            <p:nvPr/>
          </p:nvSpPr>
          <p:spPr>
            <a:xfrm>
              <a:off x="4011311"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6" name="tx66"/>
            <p:cNvSpPr/>
            <p:nvPr/>
          </p:nvSpPr>
          <p:spPr>
            <a:xfrm>
              <a:off x="4011311"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67" name="tx67"/>
            <p:cNvSpPr/>
            <p:nvPr/>
          </p:nvSpPr>
          <p:spPr>
            <a:xfrm>
              <a:off x="5344027"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68" name="tx68"/>
            <p:cNvSpPr/>
            <p:nvPr/>
          </p:nvSpPr>
          <p:spPr>
            <a:xfrm>
              <a:off x="534402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69" name="tx69"/>
            <p:cNvSpPr/>
            <p:nvPr/>
          </p:nvSpPr>
          <p:spPr>
            <a:xfrm>
              <a:off x="6410199"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0" name="tx70"/>
            <p:cNvSpPr/>
            <p:nvPr/>
          </p:nvSpPr>
          <p:spPr>
            <a:xfrm>
              <a:off x="6410199"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71" name="tx71"/>
            <p:cNvSpPr/>
            <p:nvPr/>
          </p:nvSpPr>
          <p:spPr>
            <a:xfrm>
              <a:off x="6676742"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2" name="tx72"/>
            <p:cNvSpPr/>
            <p:nvPr/>
          </p:nvSpPr>
          <p:spPr>
            <a:xfrm>
              <a:off x="6676742"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3" name="tx73"/>
            <p:cNvSpPr/>
            <p:nvPr/>
          </p:nvSpPr>
          <p:spPr>
            <a:xfrm>
              <a:off x="6943285"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4" name="tx74"/>
            <p:cNvSpPr/>
            <p:nvPr/>
          </p:nvSpPr>
          <p:spPr>
            <a:xfrm>
              <a:off x="6943285"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5" name="tx75"/>
            <p:cNvSpPr/>
            <p:nvPr/>
          </p:nvSpPr>
          <p:spPr>
            <a:xfrm>
              <a:off x="720982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6" name="tx76"/>
            <p:cNvSpPr/>
            <p:nvPr/>
          </p:nvSpPr>
          <p:spPr>
            <a:xfrm>
              <a:off x="7209828"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7" name="tx77"/>
            <p:cNvSpPr/>
            <p:nvPr/>
          </p:nvSpPr>
          <p:spPr>
            <a:xfrm>
              <a:off x="747637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8" name="tx78"/>
            <p:cNvSpPr/>
            <p:nvPr/>
          </p:nvSpPr>
          <p:spPr>
            <a:xfrm>
              <a:off x="7476372"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79" name="tx79"/>
            <p:cNvSpPr/>
            <p:nvPr/>
          </p:nvSpPr>
          <p:spPr>
            <a:xfrm>
              <a:off x="7742915"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0" name="tx80"/>
            <p:cNvSpPr/>
            <p:nvPr/>
          </p:nvSpPr>
          <p:spPr>
            <a:xfrm>
              <a:off x="7742915"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81" name="tx81"/>
            <p:cNvSpPr/>
            <p:nvPr/>
          </p:nvSpPr>
          <p:spPr>
            <a:xfrm>
              <a:off x="8009458"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2" name="tx82"/>
            <p:cNvSpPr/>
            <p:nvPr/>
          </p:nvSpPr>
          <p:spPr>
            <a:xfrm>
              <a:off x="8009458"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83" name="tx83"/>
            <p:cNvSpPr/>
            <p:nvPr/>
          </p:nvSpPr>
          <p:spPr>
            <a:xfrm>
              <a:off x="2673584" y="38758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4" name="tx84"/>
            <p:cNvSpPr/>
            <p:nvPr/>
          </p:nvSpPr>
          <p:spPr>
            <a:xfrm>
              <a:off x="4006300" y="386761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5" name="tx85"/>
            <p:cNvSpPr/>
            <p:nvPr/>
          </p:nvSpPr>
          <p:spPr>
            <a:xfrm>
              <a:off x="5339016" y="383369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6" name="tx86"/>
            <p:cNvSpPr/>
            <p:nvPr/>
          </p:nvSpPr>
          <p:spPr>
            <a:xfrm>
              <a:off x="6405188" y="385776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7" name="tx87"/>
            <p:cNvSpPr/>
            <p:nvPr/>
          </p:nvSpPr>
          <p:spPr>
            <a:xfrm>
              <a:off x="6671731" y="386733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8" name="tx88"/>
            <p:cNvSpPr/>
            <p:nvPr/>
          </p:nvSpPr>
          <p:spPr>
            <a:xfrm>
              <a:off x="8049651" y="38908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9" name="tx89"/>
            <p:cNvSpPr/>
            <p:nvPr/>
          </p:nvSpPr>
          <p:spPr>
            <a:xfrm>
              <a:off x="7471361" y="37970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0" name="tx90"/>
            <p:cNvSpPr/>
            <p:nvPr/>
          </p:nvSpPr>
          <p:spPr>
            <a:xfrm>
              <a:off x="7737904" y="380550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1" name="tx91"/>
            <p:cNvSpPr/>
            <p:nvPr/>
          </p:nvSpPr>
          <p:spPr>
            <a:xfrm>
              <a:off x="8004447" y="324500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2" name="tx92"/>
            <p:cNvSpPr/>
            <p:nvPr/>
          </p:nvSpPr>
          <p:spPr>
            <a:xfrm>
              <a:off x="6412723" y="3406537"/>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3" name="tx93"/>
            <p:cNvSpPr/>
            <p:nvPr/>
          </p:nvSpPr>
          <p:spPr>
            <a:xfrm>
              <a:off x="6679266" y="305917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94" name="tx94"/>
            <p:cNvSpPr/>
            <p:nvPr/>
          </p:nvSpPr>
          <p:spPr>
            <a:xfrm>
              <a:off x="6945809" y="306847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95" name="tx95"/>
            <p:cNvSpPr/>
            <p:nvPr/>
          </p:nvSpPr>
          <p:spPr>
            <a:xfrm>
              <a:off x="7212352" y="3189484"/>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96" name="tx96"/>
            <p:cNvSpPr/>
            <p:nvPr/>
          </p:nvSpPr>
          <p:spPr>
            <a:xfrm>
              <a:off x="7478895" y="2864912"/>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97" name="tx97"/>
            <p:cNvSpPr/>
            <p:nvPr/>
          </p:nvSpPr>
          <p:spPr>
            <a:xfrm>
              <a:off x="7745439" y="289514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a:t>
              </a:r>
            </a:p>
          </p:txBody>
        </p:sp>
        <p:sp>
          <p:nvSpPr>
            <p:cNvPr id="98" name="tx98"/>
            <p:cNvSpPr/>
            <p:nvPr/>
          </p:nvSpPr>
          <p:spPr>
            <a:xfrm>
              <a:off x="8011982" y="281800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99" name="tx99"/>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0" name="tx100"/>
            <p:cNvSpPr/>
            <p:nvPr/>
          </p:nvSpPr>
          <p:spPr>
            <a:xfrm>
              <a:off x="717597" y="3614503"/>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01" name="tx101"/>
            <p:cNvSpPr/>
            <p:nvPr/>
          </p:nvSpPr>
          <p:spPr>
            <a:xfrm>
              <a:off x="717597" y="306740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2" name="tx102"/>
            <p:cNvSpPr/>
            <p:nvPr/>
          </p:nvSpPr>
          <p:spPr>
            <a:xfrm>
              <a:off x="717597" y="2518536"/>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03" name="tx103"/>
            <p:cNvSpPr/>
            <p:nvPr/>
          </p:nvSpPr>
          <p:spPr>
            <a:xfrm>
              <a:off x="717597" y="1973622"/>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04" name="tx10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7" name="tx10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8" name="tx10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9" name="tx109"/>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5" name="tx115"/>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6" name="tx116"/>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7" name="tx117"/>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0" name="tx120"/>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1" name="tx12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2" name="pl122"/>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3" name="pl123"/>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4" name="tx124"/>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5" name="tx125"/>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6" name="rc126"/>
            <p:cNvSpPr/>
            <p:nvPr/>
          </p:nvSpPr>
          <p:spPr>
            <a:xfrm>
              <a:off x="4678790" y="5080163"/>
              <a:ext cx="201456" cy="201456"/>
            </a:xfrm>
            <a:prstGeom prst="rect">
              <a:avLst/>
            </a:prstGeom>
            <a:solidFill>
              <a:srgbClr val="E2231A">
                <a:alpha val="90196"/>
              </a:srgbClr>
            </a:solidFill>
          </p:spPr>
          <p:txBody>
            <a:bodyPr/>
            <a:lstStyle/>
            <a:p/>
          </p:txBody>
        </p:sp>
        <p:sp>
          <p:nvSpPr>
            <p:cNvPr id="127" name="rc127"/>
            <p:cNvSpPr/>
            <p:nvPr/>
          </p:nvSpPr>
          <p:spPr>
            <a:xfrm>
              <a:off x="5642950" y="5080163"/>
              <a:ext cx="201456" cy="201456"/>
            </a:xfrm>
            <a:prstGeom prst="rect">
              <a:avLst/>
            </a:prstGeom>
            <a:solidFill>
              <a:srgbClr val="B3B3B3">
                <a:alpha val="90196"/>
              </a:srgbClr>
            </a:solidFill>
          </p:spPr>
          <p:txBody>
            <a:bodyPr/>
            <a:lstStyle/>
            <a:p/>
          </p:txBody>
        </p:sp>
        <p:sp>
          <p:nvSpPr>
            <p:cNvPr id="128" name="tx128"/>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9" name="tx129"/>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0" name="tx130"/>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1" name="tx131"/>
            <p:cNvSpPr/>
            <p:nvPr/>
          </p:nvSpPr>
          <p:spPr>
            <a:xfrm>
              <a:off x="951100" y="1592892"/>
              <a:ext cx="153790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Slovenia, 2000-2025</a:t>
              </a:r>
            </a:p>
          </p:txBody>
        </p:sp>
        <p:sp>
          <p:nvSpPr>
            <p:cNvPr id="132" name="pl132"/>
            <p:cNvSpPr/>
            <p:nvPr/>
          </p:nvSpPr>
          <p:spPr>
            <a:xfrm>
              <a:off x="20288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4938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49589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642406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788914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276135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2264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69152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715660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296273" y="5840557"/>
              <a:ext cx="3375549" cy="124062"/>
            </a:xfrm>
            <a:prstGeom prst="rect">
              <a:avLst/>
            </a:prstGeom>
            <a:solidFill>
              <a:srgbClr val="E2231A">
                <a:alpha val="90196"/>
              </a:srgbClr>
            </a:solidFill>
          </p:spPr>
          <p:txBody>
            <a:bodyPr/>
            <a:lstStyle/>
            <a:p/>
          </p:txBody>
        </p:sp>
        <p:sp>
          <p:nvSpPr>
            <p:cNvPr id="146" name="rc146"/>
            <p:cNvSpPr/>
            <p:nvPr/>
          </p:nvSpPr>
          <p:spPr>
            <a:xfrm>
              <a:off x="1296273" y="5685479"/>
              <a:ext cx="2569753" cy="124062"/>
            </a:xfrm>
            <a:prstGeom prst="rect">
              <a:avLst/>
            </a:prstGeom>
            <a:solidFill>
              <a:srgbClr val="E2231A">
                <a:alpha val="90196"/>
              </a:srgbClr>
            </a:solidFill>
          </p:spPr>
          <p:txBody>
            <a:bodyPr/>
            <a:lstStyle/>
            <a:p/>
          </p:txBody>
        </p:sp>
        <p:sp>
          <p:nvSpPr>
            <p:cNvPr id="147" name="rc147"/>
            <p:cNvSpPr/>
            <p:nvPr/>
          </p:nvSpPr>
          <p:spPr>
            <a:xfrm>
              <a:off x="1296273" y="5530401"/>
              <a:ext cx="3020999" cy="124062"/>
            </a:xfrm>
            <a:prstGeom prst="rect">
              <a:avLst/>
            </a:prstGeom>
            <a:solidFill>
              <a:srgbClr val="E2231A">
                <a:alpha val="90196"/>
              </a:srgbClr>
            </a:solidFill>
          </p:spPr>
          <p:txBody>
            <a:bodyPr/>
            <a:lstStyle/>
            <a:p/>
          </p:txBody>
        </p:sp>
        <p:sp>
          <p:nvSpPr>
            <p:cNvPr id="148" name="rc148"/>
            <p:cNvSpPr/>
            <p:nvPr/>
          </p:nvSpPr>
          <p:spPr>
            <a:xfrm>
              <a:off x="4671822" y="5840557"/>
              <a:ext cx="369200" cy="124062"/>
            </a:xfrm>
            <a:prstGeom prst="rect">
              <a:avLst/>
            </a:prstGeom>
            <a:solidFill>
              <a:srgbClr val="B3B3B3">
                <a:alpha val="90196"/>
              </a:srgbClr>
            </a:solidFill>
          </p:spPr>
          <p:txBody>
            <a:bodyPr/>
            <a:lstStyle/>
            <a:p/>
          </p:txBody>
        </p:sp>
        <p:sp>
          <p:nvSpPr>
            <p:cNvPr id="149" name="rc149"/>
            <p:cNvSpPr/>
            <p:nvPr/>
          </p:nvSpPr>
          <p:spPr>
            <a:xfrm>
              <a:off x="3866027" y="5685479"/>
              <a:ext cx="3920559" cy="124062"/>
            </a:xfrm>
            <a:prstGeom prst="rect">
              <a:avLst/>
            </a:prstGeom>
            <a:solidFill>
              <a:srgbClr val="B3B3B3">
                <a:alpha val="90196"/>
              </a:srgbClr>
            </a:solidFill>
          </p:spPr>
          <p:txBody>
            <a:bodyPr/>
            <a:lstStyle/>
            <a:p/>
          </p:txBody>
        </p:sp>
        <p:sp>
          <p:nvSpPr>
            <p:cNvPr id="150" name="rc150"/>
            <p:cNvSpPr/>
            <p:nvPr/>
          </p:nvSpPr>
          <p:spPr>
            <a:xfrm>
              <a:off x="4317273" y="5530401"/>
              <a:ext cx="3882467" cy="124062"/>
            </a:xfrm>
            <a:prstGeom prst="rect">
              <a:avLst/>
            </a:prstGeom>
            <a:solidFill>
              <a:srgbClr val="B3B3B3">
                <a:alpha val="90196"/>
              </a:srgbClr>
            </a:solidFill>
          </p:spPr>
          <p:txBody>
            <a:bodyPr/>
            <a:lstStyle/>
            <a:p/>
          </p:txBody>
        </p:sp>
        <p:sp>
          <p:nvSpPr>
            <p:cNvPr id="151" name="tx151"/>
            <p:cNvSpPr/>
            <p:nvPr/>
          </p:nvSpPr>
          <p:spPr>
            <a:xfrm>
              <a:off x="5121395"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52" name="tx152"/>
            <p:cNvSpPr/>
            <p:nvPr/>
          </p:nvSpPr>
          <p:spPr>
            <a:xfrm>
              <a:off x="7866959"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53" name="tx153"/>
            <p:cNvSpPr/>
            <p:nvPr/>
          </p:nvSpPr>
          <p:spPr>
            <a:xfrm>
              <a:off x="8280112"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54" name="tx154"/>
            <p:cNvSpPr/>
            <p:nvPr/>
          </p:nvSpPr>
          <p:spPr>
            <a:xfrm>
              <a:off x="2903676"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55" name="tx155"/>
            <p:cNvSpPr/>
            <p:nvPr/>
          </p:nvSpPr>
          <p:spPr>
            <a:xfrm>
              <a:off x="2515232"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6" name="tx156"/>
            <p:cNvSpPr/>
            <p:nvPr/>
          </p:nvSpPr>
          <p:spPr>
            <a:xfrm>
              <a:off x="2774618" y="555070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57" name="tx157"/>
            <p:cNvSpPr/>
            <p:nvPr/>
          </p:nvSpPr>
          <p:spPr>
            <a:xfrm>
              <a:off x="4742287"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8" name="tx158"/>
            <p:cNvSpPr/>
            <p:nvPr/>
          </p:nvSpPr>
          <p:spPr>
            <a:xfrm>
              <a:off x="5745935"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59" name="tx159"/>
            <p:cNvSpPr/>
            <p:nvPr/>
          </p:nvSpPr>
          <p:spPr>
            <a:xfrm>
              <a:off x="6178134"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60" name="tx16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3" name="tx163"/>
            <p:cNvSpPr/>
            <p:nvPr/>
          </p:nvSpPr>
          <p:spPr>
            <a:xfrm>
              <a:off x="11525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4" name="tx164"/>
            <p:cNvSpPr/>
            <p:nvPr/>
          </p:nvSpPr>
          <p:spPr>
            <a:xfrm>
              <a:off x="2617665"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65" name="tx165"/>
            <p:cNvSpPr/>
            <p:nvPr/>
          </p:nvSpPr>
          <p:spPr>
            <a:xfrm>
              <a:off x="4082747"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6" name="tx166"/>
            <p:cNvSpPr/>
            <p:nvPr/>
          </p:nvSpPr>
          <p:spPr>
            <a:xfrm>
              <a:off x="5547829"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67" name="tx167"/>
            <p:cNvSpPr/>
            <p:nvPr/>
          </p:nvSpPr>
          <p:spPr>
            <a:xfrm>
              <a:off x="7012911"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68" name="tx168"/>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9" name="tx16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0" name="tx170"/>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94%. This is similar to in 2019, where coverage was 94%.
1,000 children missed their routine first dose of measles vaccine.
MCV2 is typically administered to children between 18 months and five years old. MCV2 coverage remained relatively constant (within 1%) at 88% in 2025.</a:t>
            </a:r>
          </a:p>
        </p:txBody>
      </p:sp>
      <p:sp>
        <p:nvSpPr>
          <p:cNvPr id="1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95% in 2025 - below the 95% level needed to prevent outbreaks and, leaving 1,000 children without any protection against measles. MCV2 coverage also remained relatively constant (within 1%) at 89% - below the IA2030 target of 90%.</a:t>
            </a:r>
          </a:p>
        </p:txBody>
      </p:sp>
      <p:grpSp xmlns:pic="http://schemas.openxmlformats.org/drawingml/2006/picture">
        <p:nvGrpSpPr>
          <p:cNvPr id="173" name=""/>
          <p:cNvGrpSpPr/>
          <p:nvPr/>
        </p:nvGrpSpPr>
        <p:grpSpPr>
          <a:xfrm>
            <a:off x="292608" y="1097280"/>
            <a:ext cx="8595360" cy="28575"/>
            <a:chOff x="292608" y="1097280"/>
            <a:chExt cx="8595360" cy="28575"/>
          </a:xfrm>
        </p:grpSpPr>
        <p:sp>
          <p:nvSpPr>
            <p:cNvPr id="17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87485"/>
            </a:xfrm>
            <a:custGeom>
              <a:avLst/>
              <a:pathLst>
                <a:path w="3397293" h="87485">
                  <a:moveTo>
                    <a:pt x="0" y="21871"/>
                  </a:moveTo>
                  <a:lnTo>
                    <a:pt x="135891" y="43742"/>
                  </a:lnTo>
                  <a:lnTo>
                    <a:pt x="271783" y="65614"/>
                  </a:lnTo>
                  <a:lnTo>
                    <a:pt x="407675" y="43742"/>
                  </a:lnTo>
                  <a:lnTo>
                    <a:pt x="543566" y="43742"/>
                  </a:lnTo>
                  <a:lnTo>
                    <a:pt x="679458" y="43742"/>
                  </a:lnTo>
                  <a:lnTo>
                    <a:pt x="815350" y="0"/>
                  </a:lnTo>
                  <a:lnTo>
                    <a:pt x="951242" y="0"/>
                  </a:lnTo>
                  <a:lnTo>
                    <a:pt x="1087133" y="0"/>
                  </a:lnTo>
                  <a:lnTo>
                    <a:pt x="1223025" y="21871"/>
                  </a:lnTo>
                  <a:lnTo>
                    <a:pt x="1358917" y="21871"/>
                  </a:lnTo>
                  <a:lnTo>
                    <a:pt x="1494809" y="0"/>
                  </a:lnTo>
                  <a:lnTo>
                    <a:pt x="1630700" y="21871"/>
                  </a:lnTo>
                  <a:lnTo>
                    <a:pt x="1766592" y="43742"/>
                  </a:lnTo>
                  <a:lnTo>
                    <a:pt x="1902484" y="43742"/>
                  </a:lnTo>
                  <a:lnTo>
                    <a:pt x="2038375" y="43742"/>
                  </a:lnTo>
                  <a:lnTo>
                    <a:pt x="2174267" y="87485"/>
                  </a:lnTo>
                  <a:lnTo>
                    <a:pt x="2310159" y="65614"/>
                  </a:lnTo>
                  <a:lnTo>
                    <a:pt x="2446051" y="65614"/>
                  </a:lnTo>
                  <a:lnTo>
                    <a:pt x="2581942" y="43742"/>
                  </a:lnTo>
                  <a:lnTo>
                    <a:pt x="2717834" y="43742"/>
                  </a:lnTo>
                  <a:lnTo>
                    <a:pt x="2853726" y="21871"/>
                  </a:lnTo>
                  <a:lnTo>
                    <a:pt x="2989618" y="0"/>
                  </a:lnTo>
                  <a:lnTo>
                    <a:pt x="3125509" y="21871"/>
                  </a:lnTo>
                  <a:lnTo>
                    <a:pt x="3261401" y="21871"/>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87485"/>
            </a:xfrm>
            <a:custGeom>
              <a:avLst/>
              <a:pathLst>
                <a:path w="3397293" h="87485">
                  <a:moveTo>
                    <a:pt x="0" y="21871"/>
                  </a:moveTo>
                  <a:lnTo>
                    <a:pt x="135891" y="43742"/>
                  </a:lnTo>
                  <a:lnTo>
                    <a:pt x="271783" y="65614"/>
                  </a:lnTo>
                  <a:lnTo>
                    <a:pt x="407675" y="43742"/>
                  </a:lnTo>
                  <a:lnTo>
                    <a:pt x="543566" y="43742"/>
                  </a:lnTo>
                  <a:lnTo>
                    <a:pt x="679458" y="43742"/>
                  </a:lnTo>
                  <a:lnTo>
                    <a:pt x="815350" y="0"/>
                  </a:lnTo>
                  <a:lnTo>
                    <a:pt x="951242" y="0"/>
                  </a:lnTo>
                  <a:lnTo>
                    <a:pt x="1087133" y="0"/>
                  </a:lnTo>
                  <a:lnTo>
                    <a:pt x="1223025" y="21871"/>
                  </a:lnTo>
                  <a:lnTo>
                    <a:pt x="1358917" y="21871"/>
                  </a:lnTo>
                  <a:lnTo>
                    <a:pt x="1494809" y="0"/>
                  </a:lnTo>
                  <a:lnTo>
                    <a:pt x="1630700" y="21871"/>
                  </a:lnTo>
                  <a:lnTo>
                    <a:pt x="1766592" y="43742"/>
                  </a:lnTo>
                  <a:lnTo>
                    <a:pt x="1902484" y="43742"/>
                  </a:lnTo>
                  <a:lnTo>
                    <a:pt x="2038375" y="43742"/>
                  </a:lnTo>
                  <a:lnTo>
                    <a:pt x="2174267" y="87485"/>
                  </a:lnTo>
                  <a:lnTo>
                    <a:pt x="2310159" y="65614"/>
                  </a:lnTo>
                  <a:lnTo>
                    <a:pt x="2446051" y="65614"/>
                  </a:lnTo>
                  <a:lnTo>
                    <a:pt x="2581942" y="43742"/>
                  </a:lnTo>
                  <a:lnTo>
                    <a:pt x="2717834" y="43742"/>
                  </a:lnTo>
                  <a:lnTo>
                    <a:pt x="2853726" y="21871"/>
                  </a:lnTo>
                  <a:lnTo>
                    <a:pt x="2989618" y="0"/>
                  </a:lnTo>
                  <a:lnTo>
                    <a:pt x="3125509" y="21871"/>
                  </a:lnTo>
                  <a:lnTo>
                    <a:pt x="3261401" y="21871"/>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87485"/>
            </a:xfrm>
            <a:custGeom>
              <a:avLst/>
              <a:pathLst>
                <a:path w="3397293" h="87485">
                  <a:moveTo>
                    <a:pt x="0" y="21871"/>
                  </a:moveTo>
                  <a:lnTo>
                    <a:pt x="135891" y="43742"/>
                  </a:lnTo>
                  <a:lnTo>
                    <a:pt x="271783" y="65614"/>
                  </a:lnTo>
                  <a:lnTo>
                    <a:pt x="407675" y="43742"/>
                  </a:lnTo>
                  <a:lnTo>
                    <a:pt x="543566" y="43742"/>
                  </a:lnTo>
                  <a:lnTo>
                    <a:pt x="679458" y="43742"/>
                  </a:lnTo>
                  <a:lnTo>
                    <a:pt x="815350" y="0"/>
                  </a:lnTo>
                  <a:lnTo>
                    <a:pt x="951242" y="0"/>
                  </a:lnTo>
                  <a:lnTo>
                    <a:pt x="1087133" y="0"/>
                  </a:lnTo>
                  <a:lnTo>
                    <a:pt x="1223025" y="21871"/>
                  </a:lnTo>
                  <a:lnTo>
                    <a:pt x="1358917" y="21871"/>
                  </a:lnTo>
                  <a:lnTo>
                    <a:pt x="1494809" y="0"/>
                  </a:lnTo>
                  <a:lnTo>
                    <a:pt x="1630700" y="21871"/>
                  </a:lnTo>
                  <a:lnTo>
                    <a:pt x="1766592" y="43742"/>
                  </a:lnTo>
                  <a:lnTo>
                    <a:pt x="1902484" y="43742"/>
                  </a:lnTo>
                  <a:lnTo>
                    <a:pt x="2038375" y="43742"/>
                  </a:lnTo>
                  <a:lnTo>
                    <a:pt x="2174267" y="87485"/>
                  </a:lnTo>
                  <a:lnTo>
                    <a:pt x="2310159" y="65614"/>
                  </a:lnTo>
                  <a:lnTo>
                    <a:pt x="2446051" y="65614"/>
                  </a:lnTo>
                  <a:lnTo>
                    <a:pt x="2581942" y="43742"/>
                  </a:lnTo>
                  <a:lnTo>
                    <a:pt x="2717834" y="43742"/>
                  </a:lnTo>
                  <a:lnTo>
                    <a:pt x="2853726" y="21871"/>
                  </a:lnTo>
                  <a:lnTo>
                    <a:pt x="2989618" y="0"/>
                  </a:lnTo>
                  <a:lnTo>
                    <a:pt x="3125509" y="21871"/>
                  </a:lnTo>
                  <a:lnTo>
                    <a:pt x="3261401" y="21871"/>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002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002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453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1699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27122" y="4988970"/>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Slovenia</a:t>
              </a:r>
            </a:p>
          </p:txBody>
        </p:sp>
        <p:sp>
          <p:nvSpPr>
            <p:cNvPr id="60" name="tx60"/>
            <p:cNvSpPr/>
            <p:nvPr/>
          </p:nvSpPr>
          <p:spPr>
            <a:xfrm>
              <a:off x="252163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4091"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31876" y="1403693"/>
              <a:ext cx="25754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Slovenia,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09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585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344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838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333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13755"/>
              <a:ext cx="3397293" cy="340220"/>
            </a:xfrm>
            <a:custGeom>
              <a:avLst/>
              <a:pathLst>
                <a:path w="3397293" h="340220">
                  <a:moveTo>
                    <a:pt x="0" y="85055"/>
                  </a:moveTo>
                  <a:lnTo>
                    <a:pt x="135891" y="170110"/>
                  </a:lnTo>
                  <a:lnTo>
                    <a:pt x="271783" y="255165"/>
                  </a:lnTo>
                  <a:lnTo>
                    <a:pt x="407675" y="170110"/>
                  </a:lnTo>
                  <a:lnTo>
                    <a:pt x="543566" y="170110"/>
                  </a:lnTo>
                  <a:lnTo>
                    <a:pt x="679458" y="170110"/>
                  </a:lnTo>
                  <a:lnTo>
                    <a:pt x="815350" y="0"/>
                  </a:lnTo>
                  <a:lnTo>
                    <a:pt x="951242" y="0"/>
                  </a:lnTo>
                  <a:lnTo>
                    <a:pt x="1087133" y="0"/>
                  </a:lnTo>
                  <a:lnTo>
                    <a:pt x="1223025" y="85055"/>
                  </a:lnTo>
                  <a:lnTo>
                    <a:pt x="1358917" y="85055"/>
                  </a:lnTo>
                  <a:lnTo>
                    <a:pt x="1494809" y="0"/>
                  </a:lnTo>
                  <a:lnTo>
                    <a:pt x="1630700" y="85055"/>
                  </a:lnTo>
                  <a:lnTo>
                    <a:pt x="1766592" y="170110"/>
                  </a:lnTo>
                  <a:lnTo>
                    <a:pt x="1902484" y="170110"/>
                  </a:lnTo>
                  <a:lnTo>
                    <a:pt x="2038375" y="170110"/>
                  </a:lnTo>
                  <a:lnTo>
                    <a:pt x="2174267" y="340220"/>
                  </a:lnTo>
                  <a:lnTo>
                    <a:pt x="2310159" y="255165"/>
                  </a:lnTo>
                  <a:lnTo>
                    <a:pt x="2446051" y="255165"/>
                  </a:lnTo>
                  <a:lnTo>
                    <a:pt x="2581942" y="170110"/>
                  </a:lnTo>
                  <a:lnTo>
                    <a:pt x="2717834" y="170110"/>
                  </a:lnTo>
                  <a:lnTo>
                    <a:pt x="2853726" y="85055"/>
                  </a:lnTo>
                  <a:lnTo>
                    <a:pt x="2989618" y="0"/>
                  </a:lnTo>
                  <a:lnTo>
                    <a:pt x="3125509" y="85055"/>
                  </a:lnTo>
                  <a:lnTo>
                    <a:pt x="3261401" y="85055"/>
                  </a:lnTo>
                  <a:lnTo>
                    <a:pt x="3397293" y="17011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783866"/>
              <a:ext cx="3397293" cy="1275828"/>
            </a:xfrm>
            <a:custGeom>
              <a:avLst/>
              <a:pathLst>
                <a:path w="3397293" h="1275828">
                  <a:moveTo>
                    <a:pt x="0" y="1275828"/>
                  </a:moveTo>
                  <a:lnTo>
                    <a:pt x="135891" y="1190773"/>
                  </a:lnTo>
                  <a:lnTo>
                    <a:pt x="271783" y="1190773"/>
                  </a:lnTo>
                  <a:lnTo>
                    <a:pt x="407675" y="1105718"/>
                  </a:lnTo>
                  <a:lnTo>
                    <a:pt x="543566" y="935607"/>
                  </a:lnTo>
                  <a:lnTo>
                    <a:pt x="679458" y="765497"/>
                  </a:lnTo>
                  <a:lnTo>
                    <a:pt x="815350" y="595386"/>
                  </a:lnTo>
                  <a:lnTo>
                    <a:pt x="951242" y="595386"/>
                  </a:lnTo>
                  <a:lnTo>
                    <a:pt x="1087133" y="425276"/>
                  </a:lnTo>
                  <a:lnTo>
                    <a:pt x="1223025" y="255165"/>
                  </a:lnTo>
                  <a:lnTo>
                    <a:pt x="1358917" y="170110"/>
                  </a:lnTo>
                  <a:lnTo>
                    <a:pt x="1494809" y="170110"/>
                  </a:lnTo>
                  <a:lnTo>
                    <a:pt x="1630700" y="170110"/>
                  </a:lnTo>
                  <a:lnTo>
                    <a:pt x="1766592" y="170110"/>
                  </a:lnTo>
                  <a:lnTo>
                    <a:pt x="1902484" y="170110"/>
                  </a:lnTo>
                  <a:lnTo>
                    <a:pt x="2038375" y="170110"/>
                  </a:lnTo>
                  <a:lnTo>
                    <a:pt x="2174267" y="85055"/>
                  </a:lnTo>
                  <a:lnTo>
                    <a:pt x="2310159" y="85055"/>
                  </a:lnTo>
                  <a:lnTo>
                    <a:pt x="2446051" y="0"/>
                  </a:lnTo>
                  <a:lnTo>
                    <a:pt x="2581942" y="0"/>
                  </a:lnTo>
                  <a:lnTo>
                    <a:pt x="2717834" y="255165"/>
                  </a:lnTo>
                  <a:lnTo>
                    <a:pt x="2853726" y="425276"/>
                  </a:lnTo>
                  <a:lnTo>
                    <a:pt x="2989618" y="255165"/>
                  </a:lnTo>
                  <a:lnTo>
                    <a:pt x="3125509" y="255165"/>
                  </a:lnTo>
                  <a:lnTo>
                    <a:pt x="3261401" y="170110"/>
                  </a:lnTo>
                  <a:lnTo>
                    <a:pt x="3397293" y="170110"/>
                  </a:lnTo>
                </a:path>
              </a:pathLst>
            </a:custGeom>
            <a:ln w="27101" cap="flat">
              <a:solidFill>
                <a:srgbClr val="80BD41">
                  <a:alpha val="100000"/>
                </a:srgbClr>
              </a:solidFill>
              <a:prstDash val="solid"/>
              <a:round/>
            </a:ln>
          </p:spPr>
          <p:txBody>
            <a:bodyPr/>
            <a:lstStyle/>
            <a:p/>
          </p:txBody>
        </p:sp>
        <p:sp>
          <p:nvSpPr>
            <p:cNvPr id="78" name="pl78"/>
            <p:cNvSpPr/>
            <p:nvPr/>
          </p:nvSpPr>
          <p:spPr>
            <a:xfrm>
              <a:off x="5437664" y="2783866"/>
              <a:ext cx="3397293" cy="255165"/>
            </a:xfrm>
            <a:custGeom>
              <a:avLst/>
              <a:pathLst>
                <a:path w="3397293" h="255165">
                  <a:moveTo>
                    <a:pt x="0" y="255165"/>
                  </a:moveTo>
                  <a:lnTo>
                    <a:pt x="135891" y="170110"/>
                  </a:lnTo>
                  <a:lnTo>
                    <a:pt x="271783" y="170110"/>
                  </a:lnTo>
                  <a:lnTo>
                    <a:pt x="407675" y="85055"/>
                  </a:lnTo>
                  <a:lnTo>
                    <a:pt x="543566" y="85055"/>
                  </a:lnTo>
                  <a:lnTo>
                    <a:pt x="679458" y="85055"/>
                  </a:lnTo>
                  <a:lnTo>
                    <a:pt x="815350" y="0"/>
                  </a:lnTo>
                  <a:lnTo>
                    <a:pt x="951242" y="85055"/>
                  </a:lnTo>
                  <a:lnTo>
                    <a:pt x="1087133" y="0"/>
                  </a:lnTo>
                  <a:lnTo>
                    <a:pt x="1223025" y="85055"/>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5055"/>
                  </a:lnTo>
                </a:path>
              </a:pathLst>
            </a:custGeom>
            <a:ln w="27101" cap="flat">
              <a:solidFill>
                <a:srgbClr val="961A49">
                  <a:alpha val="100000"/>
                </a:srgbClr>
              </a:solidFill>
              <a:prstDash val="solid"/>
              <a:round/>
            </a:ln>
          </p:spPr>
          <p:txBody>
            <a:bodyPr/>
            <a:lstStyle/>
            <a:p/>
          </p:txBody>
        </p:sp>
        <p:sp>
          <p:nvSpPr>
            <p:cNvPr id="79" name="pl79"/>
            <p:cNvSpPr/>
            <p:nvPr/>
          </p:nvSpPr>
          <p:spPr>
            <a:xfrm>
              <a:off x="5437664" y="278386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13755"/>
              <a:ext cx="3397293" cy="340220"/>
            </a:xfrm>
            <a:custGeom>
              <a:avLst/>
              <a:pathLst>
                <a:path w="3397293" h="340220">
                  <a:moveTo>
                    <a:pt x="0" y="85055"/>
                  </a:moveTo>
                  <a:lnTo>
                    <a:pt x="135891" y="170110"/>
                  </a:lnTo>
                  <a:lnTo>
                    <a:pt x="271783" y="255165"/>
                  </a:lnTo>
                  <a:lnTo>
                    <a:pt x="407675" y="170110"/>
                  </a:lnTo>
                  <a:lnTo>
                    <a:pt x="543566" y="170110"/>
                  </a:lnTo>
                  <a:lnTo>
                    <a:pt x="679458" y="170110"/>
                  </a:lnTo>
                  <a:lnTo>
                    <a:pt x="815350" y="0"/>
                  </a:lnTo>
                  <a:lnTo>
                    <a:pt x="951242" y="0"/>
                  </a:lnTo>
                  <a:lnTo>
                    <a:pt x="1087133" y="0"/>
                  </a:lnTo>
                  <a:lnTo>
                    <a:pt x="1223025" y="85055"/>
                  </a:lnTo>
                  <a:lnTo>
                    <a:pt x="1358917" y="85055"/>
                  </a:lnTo>
                  <a:lnTo>
                    <a:pt x="1494809" y="0"/>
                  </a:lnTo>
                  <a:lnTo>
                    <a:pt x="1630700" y="85055"/>
                  </a:lnTo>
                  <a:lnTo>
                    <a:pt x="1766592" y="170110"/>
                  </a:lnTo>
                  <a:lnTo>
                    <a:pt x="1902484" y="170110"/>
                  </a:lnTo>
                  <a:lnTo>
                    <a:pt x="2038375" y="170110"/>
                  </a:lnTo>
                  <a:lnTo>
                    <a:pt x="2174267" y="340220"/>
                  </a:lnTo>
                  <a:lnTo>
                    <a:pt x="2310159" y="255165"/>
                  </a:lnTo>
                  <a:lnTo>
                    <a:pt x="2446051" y="255165"/>
                  </a:lnTo>
                  <a:lnTo>
                    <a:pt x="2581942" y="170110"/>
                  </a:lnTo>
                  <a:lnTo>
                    <a:pt x="2717834" y="170110"/>
                  </a:lnTo>
                  <a:lnTo>
                    <a:pt x="2853726" y="85055"/>
                  </a:lnTo>
                  <a:lnTo>
                    <a:pt x="2989618" y="0"/>
                  </a:lnTo>
                  <a:lnTo>
                    <a:pt x="3125509" y="85055"/>
                  </a:lnTo>
                  <a:lnTo>
                    <a:pt x="3261401" y="85055"/>
                  </a:lnTo>
                  <a:lnTo>
                    <a:pt x="3397293" y="170110"/>
                  </a:lnTo>
                </a:path>
              </a:pathLst>
            </a:custGeom>
            <a:ln w="43362" cap="flat">
              <a:solidFill>
                <a:srgbClr val="000000">
                  <a:alpha val="100000"/>
                </a:srgbClr>
              </a:solidFill>
              <a:prstDash val="solid"/>
              <a:round/>
            </a:ln>
          </p:spPr>
          <p:txBody>
            <a:bodyPr/>
            <a:lstStyle/>
            <a:p/>
          </p:txBody>
        </p:sp>
        <p:sp>
          <p:nvSpPr>
            <p:cNvPr id="81" name="pl81"/>
            <p:cNvSpPr/>
            <p:nvPr/>
          </p:nvSpPr>
          <p:spPr>
            <a:xfrm>
              <a:off x="5437664" y="2477667"/>
              <a:ext cx="0" cy="221143"/>
            </a:xfrm>
            <a:custGeom>
              <a:avLst/>
              <a:pathLst>
                <a:path w="0" h="221143">
                  <a:moveTo>
                    <a:pt x="0" y="221143"/>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477667"/>
              <a:ext cx="0" cy="221143"/>
            </a:xfrm>
            <a:custGeom>
              <a:avLst/>
              <a:pathLst>
                <a:path w="0" h="221143">
                  <a:moveTo>
                    <a:pt x="0" y="22114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477667"/>
              <a:ext cx="0" cy="221143"/>
            </a:xfrm>
            <a:custGeom>
              <a:avLst/>
              <a:pathLst>
                <a:path w="0" h="221143">
                  <a:moveTo>
                    <a:pt x="0" y="22114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613755"/>
              <a:ext cx="3397293" cy="340220"/>
            </a:xfrm>
            <a:custGeom>
              <a:avLst/>
              <a:pathLst>
                <a:path w="3397293" h="340220">
                  <a:moveTo>
                    <a:pt x="0" y="85055"/>
                  </a:moveTo>
                  <a:lnTo>
                    <a:pt x="135891" y="170110"/>
                  </a:lnTo>
                  <a:lnTo>
                    <a:pt x="271783" y="255165"/>
                  </a:lnTo>
                  <a:lnTo>
                    <a:pt x="407675" y="170110"/>
                  </a:lnTo>
                  <a:lnTo>
                    <a:pt x="543566" y="170110"/>
                  </a:lnTo>
                  <a:lnTo>
                    <a:pt x="679458" y="170110"/>
                  </a:lnTo>
                  <a:lnTo>
                    <a:pt x="815350" y="0"/>
                  </a:lnTo>
                  <a:lnTo>
                    <a:pt x="951242" y="0"/>
                  </a:lnTo>
                  <a:lnTo>
                    <a:pt x="1087133" y="0"/>
                  </a:lnTo>
                  <a:lnTo>
                    <a:pt x="1223025" y="85055"/>
                  </a:lnTo>
                  <a:lnTo>
                    <a:pt x="1358917" y="85055"/>
                  </a:lnTo>
                  <a:lnTo>
                    <a:pt x="1494809" y="0"/>
                  </a:lnTo>
                  <a:lnTo>
                    <a:pt x="1630700" y="85055"/>
                  </a:lnTo>
                  <a:lnTo>
                    <a:pt x="1766592" y="170110"/>
                  </a:lnTo>
                  <a:lnTo>
                    <a:pt x="1902484" y="170110"/>
                  </a:lnTo>
                  <a:lnTo>
                    <a:pt x="2038375" y="170110"/>
                  </a:lnTo>
                  <a:lnTo>
                    <a:pt x="2174267" y="340220"/>
                  </a:lnTo>
                  <a:lnTo>
                    <a:pt x="2310159" y="255165"/>
                  </a:lnTo>
                  <a:lnTo>
                    <a:pt x="2446051" y="255165"/>
                  </a:lnTo>
                  <a:lnTo>
                    <a:pt x="2581942" y="170110"/>
                  </a:lnTo>
                  <a:lnTo>
                    <a:pt x="2717834" y="170110"/>
                  </a:lnTo>
                  <a:lnTo>
                    <a:pt x="2853726" y="85055"/>
                  </a:lnTo>
                  <a:lnTo>
                    <a:pt x="2989618" y="0"/>
                  </a:lnTo>
                  <a:lnTo>
                    <a:pt x="3125509" y="85055"/>
                  </a:lnTo>
                  <a:lnTo>
                    <a:pt x="3261401" y="85055"/>
                  </a:lnTo>
                  <a:lnTo>
                    <a:pt x="3397293" y="170110"/>
                  </a:lnTo>
                </a:path>
              </a:pathLst>
            </a:custGeom>
            <a:ln w="27101" cap="flat">
              <a:solidFill>
                <a:srgbClr val="0058AB">
                  <a:alpha val="100000"/>
                </a:srgbClr>
              </a:solidFill>
              <a:prstDash val="solid"/>
              <a:round/>
            </a:ln>
          </p:spPr>
          <p:txBody>
            <a:bodyPr/>
            <a:lstStyle/>
            <a:p/>
          </p:txBody>
        </p:sp>
        <p:sp>
          <p:nvSpPr>
            <p:cNvPr id="89" name="tx89"/>
            <p:cNvSpPr/>
            <p:nvPr/>
          </p:nvSpPr>
          <p:spPr>
            <a:xfrm>
              <a:off x="5407519"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0" name="tx90"/>
            <p:cNvSpPr/>
            <p:nvPr/>
          </p:nvSpPr>
          <p:spPr>
            <a:xfrm>
              <a:off x="6086977"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766436"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445895"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989462"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804812"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8298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5823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7317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8811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6767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6767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57123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33369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943821" y="4988970"/>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Slovenia</a:t>
              </a:r>
            </a:p>
          </p:txBody>
        </p:sp>
        <p:sp>
          <p:nvSpPr>
            <p:cNvPr id="114" name="tx114"/>
            <p:cNvSpPr/>
            <p:nvPr/>
          </p:nvSpPr>
          <p:spPr>
            <a:xfrm>
              <a:off x="683833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60079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705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1771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0838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9904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2238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304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03715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9438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321564" cy="114824"/>
            </a:xfrm>
            <a:prstGeom prst="rect">
              <a:avLst/>
            </a:prstGeom>
            <a:solidFill>
              <a:srgbClr val="E2231A">
                <a:alpha val="80000"/>
              </a:srgbClr>
            </a:solidFill>
          </p:spPr>
          <p:txBody>
            <a:bodyPr/>
            <a:lstStyle/>
            <a:p/>
          </p:txBody>
        </p:sp>
        <p:sp>
          <p:nvSpPr>
            <p:cNvPr id="130" name="rc130"/>
            <p:cNvSpPr/>
            <p:nvPr/>
          </p:nvSpPr>
          <p:spPr>
            <a:xfrm>
              <a:off x="1317178" y="5743865"/>
              <a:ext cx="5573795" cy="114824"/>
            </a:xfrm>
            <a:prstGeom prst="rect">
              <a:avLst/>
            </a:prstGeom>
            <a:solidFill>
              <a:srgbClr val="E2231A">
                <a:alpha val="80000"/>
              </a:srgbClr>
            </a:solidFill>
          </p:spPr>
          <p:txBody>
            <a:bodyPr/>
            <a:lstStyle/>
            <a:p/>
          </p:txBody>
        </p:sp>
        <p:sp>
          <p:nvSpPr>
            <p:cNvPr id="131" name="rc131"/>
            <p:cNvSpPr/>
            <p:nvPr/>
          </p:nvSpPr>
          <p:spPr>
            <a:xfrm>
              <a:off x="1317178" y="5600334"/>
              <a:ext cx="6552546" cy="114824"/>
            </a:xfrm>
            <a:prstGeom prst="rect">
              <a:avLst/>
            </a:prstGeom>
            <a:solidFill>
              <a:srgbClr val="E2231A">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990752"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489741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8" name="tx138"/>
            <p:cNvSpPr/>
            <p:nvPr/>
          </p:nvSpPr>
          <p:spPr>
            <a:xfrm>
              <a:off x="680406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9" name="tx139"/>
            <p:cNvSpPr/>
            <p:nvPr/>
          </p:nvSpPr>
          <p:spPr>
            <a:xfrm>
              <a:off x="859421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Slovenia (94%) was 10 percentage points higher than the global average (84%) and 1 percentage point higher than average across all non-programme countries (93%).
National MCV1 coverage was the same as in 2019 (94%).
This equates to 1,000 unvaccinated children in 2025 - the same number of unvaccinated children as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Slovenia MCV1 coverage was 94% - this is the same as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Slovenia ranked number 18 out of 41 countries for lowest MCV1 coverage (based on tied ranks).
Slovenia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Slovenia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76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067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059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051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072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063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055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047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279417"/>
              <a:ext cx="239888" cy="1028604"/>
            </a:xfrm>
            <a:prstGeom prst="rect">
              <a:avLst/>
            </a:prstGeom>
            <a:solidFill>
              <a:srgbClr val="80BD41">
                <a:alpha val="100000"/>
              </a:srgbClr>
            </a:solidFill>
          </p:spPr>
          <p:txBody>
            <a:bodyPr/>
            <a:lstStyle/>
            <a:p/>
          </p:txBody>
        </p:sp>
        <p:sp>
          <p:nvSpPr>
            <p:cNvPr id="26" name="rc26"/>
            <p:cNvSpPr/>
            <p:nvPr/>
          </p:nvSpPr>
          <p:spPr>
            <a:xfrm>
              <a:off x="1296273" y="3225343"/>
              <a:ext cx="239888" cy="54073"/>
            </a:xfrm>
            <a:prstGeom prst="rect">
              <a:avLst/>
            </a:prstGeom>
            <a:solidFill>
              <a:srgbClr val="E2231A">
                <a:alpha val="100000"/>
              </a:srgbClr>
            </a:solidFill>
          </p:spPr>
          <p:txBody>
            <a:bodyPr/>
            <a:lstStyle/>
            <a:p/>
          </p:txBody>
        </p:sp>
        <p:sp>
          <p:nvSpPr>
            <p:cNvPr id="27" name="rc27"/>
            <p:cNvSpPr/>
            <p:nvPr/>
          </p:nvSpPr>
          <p:spPr>
            <a:xfrm>
              <a:off x="1562816" y="3327482"/>
              <a:ext cx="239888" cy="980538"/>
            </a:xfrm>
            <a:prstGeom prst="rect">
              <a:avLst/>
            </a:prstGeom>
            <a:solidFill>
              <a:srgbClr val="80BD41">
                <a:alpha val="100000"/>
              </a:srgbClr>
            </a:solidFill>
          </p:spPr>
          <p:txBody>
            <a:bodyPr/>
            <a:lstStyle/>
            <a:p/>
          </p:txBody>
        </p:sp>
        <p:sp>
          <p:nvSpPr>
            <p:cNvPr id="28" name="rc28"/>
            <p:cNvSpPr/>
            <p:nvPr/>
          </p:nvSpPr>
          <p:spPr>
            <a:xfrm>
              <a:off x="1562816" y="3264997"/>
              <a:ext cx="239888" cy="62485"/>
            </a:xfrm>
            <a:prstGeom prst="rect">
              <a:avLst/>
            </a:prstGeom>
            <a:solidFill>
              <a:srgbClr val="E2231A">
                <a:alpha val="100000"/>
              </a:srgbClr>
            </a:solidFill>
          </p:spPr>
          <p:txBody>
            <a:bodyPr/>
            <a:lstStyle/>
            <a:p/>
          </p:txBody>
        </p:sp>
        <p:sp>
          <p:nvSpPr>
            <p:cNvPr id="29" name="rc29"/>
            <p:cNvSpPr/>
            <p:nvPr/>
          </p:nvSpPr>
          <p:spPr>
            <a:xfrm>
              <a:off x="1829360" y="3335293"/>
              <a:ext cx="239888" cy="972728"/>
            </a:xfrm>
            <a:prstGeom prst="rect">
              <a:avLst/>
            </a:prstGeom>
            <a:solidFill>
              <a:srgbClr val="80BD41">
                <a:alpha val="100000"/>
              </a:srgbClr>
            </a:solidFill>
          </p:spPr>
          <p:txBody>
            <a:bodyPr/>
            <a:lstStyle/>
            <a:p/>
          </p:txBody>
        </p:sp>
        <p:sp>
          <p:nvSpPr>
            <p:cNvPr id="30" name="rc30"/>
            <p:cNvSpPr/>
            <p:nvPr/>
          </p:nvSpPr>
          <p:spPr>
            <a:xfrm>
              <a:off x="1829360" y="3261993"/>
              <a:ext cx="239888" cy="73300"/>
            </a:xfrm>
            <a:prstGeom prst="rect">
              <a:avLst/>
            </a:prstGeom>
            <a:solidFill>
              <a:srgbClr val="E2231A">
                <a:alpha val="100000"/>
              </a:srgbClr>
            </a:solidFill>
          </p:spPr>
          <p:txBody>
            <a:bodyPr/>
            <a:lstStyle/>
            <a:p/>
          </p:txBody>
        </p:sp>
        <p:sp>
          <p:nvSpPr>
            <p:cNvPr id="31" name="rc31"/>
            <p:cNvSpPr/>
            <p:nvPr/>
          </p:nvSpPr>
          <p:spPr>
            <a:xfrm>
              <a:off x="2095903" y="3332289"/>
              <a:ext cx="239888" cy="975732"/>
            </a:xfrm>
            <a:prstGeom prst="rect">
              <a:avLst/>
            </a:prstGeom>
            <a:solidFill>
              <a:srgbClr val="80BD41">
                <a:alpha val="100000"/>
              </a:srgbClr>
            </a:solidFill>
          </p:spPr>
          <p:txBody>
            <a:bodyPr/>
            <a:lstStyle/>
            <a:p/>
          </p:txBody>
        </p:sp>
        <p:sp>
          <p:nvSpPr>
            <p:cNvPr id="32" name="rc32"/>
            <p:cNvSpPr/>
            <p:nvPr/>
          </p:nvSpPr>
          <p:spPr>
            <a:xfrm>
              <a:off x="2095903" y="3269804"/>
              <a:ext cx="239888" cy="62485"/>
            </a:xfrm>
            <a:prstGeom prst="rect">
              <a:avLst/>
            </a:prstGeom>
            <a:solidFill>
              <a:srgbClr val="E2231A">
                <a:alpha val="100000"/>
              </a:srgbClr>
            </a:solidFill>
          </p:spPr>
          <p:txBody>
            <a:bodyPr/>
            <a:lstStyle/>
            <a:p/>
          </p:txBody>
        </p:sp>
        <p:sp>
          <p:nvSpPr>
            <p:cNvPr id="33" name="rc33"/>
            <p:cNvSpPr/>
            <p:nvPr/>
          </p:nvSpPr>
          <p:spPr>
            <a:xfrm>
              <a:off x="2362446" y="3296841"/>
              <a:ext cx="239888" cy="1011180"/>
            </a:xfrm>
            <a:prstGeom prst="rect">
              <a:avLst/>
            </a:prstGeom>
            <a:solidFill>
              <a:srgbClr val="80BD41">
                <a:alpha val="100000"/>
              </a:srgbClr>
            </a:solidFill>
          </p:spPr>
          <p:txBody>
            <a:bodyPr/>
            <a:lstStyle/>
            <a:p/>
          </p:txBody>
        </p:sp>
        <p:sp>
          <p:nvSpPr>
            <p:cNvPr id="34" name="rc34"/>
            <p:cNvSpPr/>
            <p:nvPr/>
          </p:nvSpPr>
          <p:spPr>
            <a:xfrm>
              <a:off x="2362446" y="3232553"/>
              <a:ext cx="239888" cy="64287"/>
            </a:xfrm>
            <a:prstGeom prst="rect">
              <a:avLst/>
            </a:prstGeom>
            <a:solidFill>
              <a:srgbClr val="E2231A">
                <a:alpha val="100000"/>
              </a:srgbClr>
            </a:solidFill>
          </p:spPr>
          <p:txBody>
            <a:bodyPr/>
            <a:lstStyle/>
            <a:p/>
          </p:txBody>
        </p:sp>
        <p:sp>
          <p:nvSpPr>
            <p:cNvPr id="35" name="rc35"/>
            <p:cNvSpPr/>
            <p:nvPr/>
          </p:nvSpPr>
          <p:spPr>
            <a:xfrm>
              <a:off x="2628989" y="3286026"/>
              <a:ext cx="239888" cy="1021995"/>
            </a:xfrm>
            <a:prstGeom prst="rect">
              <a:avLst/>
            </a:prstGeom>
            <a:solidFill>
              <a:srgbClr val="80BD41">
                <a:alpha val="100000"/>
              </a:srgbClr>
            </a:solidFill>
          </p:spPr>
          <p:txBody>
            <a:bodyPr/>
            <a:lstStyle/>
            <a:p/>
          </p:txBody>
        </p:sp>
        <p:sp>
          <p:nvSpPr>
            <p:cNvPr id="36" name="rc36"/>
            <p:cNvSpPr/>
            <p:nvPr/>
          </p:nvSpPr>
          <p:spPr>
            <a:xfrm>
              <a:off x="2628989" y="3220536"/>
              <a:ext cx="239888" cy="65489"/>
            </a:xfrm>
            <a:prstGeom prst="rect">
              <a:avLst/>
            </a:prstGeom>
            <a:solidFill>
              <a:srgbClr val="E2231A">
                <a:alpha val="100000"/>
              </a:srgbClr>
            </a:solidFill>
          </p:spPr>
          <p:txBody>
            <a:bodyPr/>
            <a:lstStyle/>
            <a:p/>
          </p:txBody>
        </p:sp>
        <p:sp>
          <p:nvSpPr>
            <p:cNvPr id="37" name="rc37"/>
            <p:cNvSpPr/>
            <p:nvPr/>
          </p:nvSpPr>
          <p:spPr>
            <a:xfrm>
              <a:off x="2895532" y="3218734"/>
              <a:ext cx="239888" cy="1089287"/>
            </a:xfrm>
            <a:prstGeom prst="rect">
              <a:avLst/>
            </a:prstGeom>
            <a:solidFill>
              <a:srgbClr val="80BD41">
                <a:alpha val="100000"/>
              </a:srgbClr>
            </a:solidFill>
          </p:spPr>
          <p:txBody>
            <a:bodyPr/>
            <a:lstStyle/>
            <a:p/>
          </p:txBody>
        </p:sp>
        <p:sp>
          <p:nvSpPr>
            <p:cNvPr id="38" name="rc38"/>
            <p:cNvSpPr/>
            <p:nvPr/>
          </p:nvSpPr>
          <p:spPr>
            <a:xfrm>
              <a:off x="2895532" y="3173072"/>
              <a:ext cx="239888" cy="45662"/>
            </a:xfrm>
            <a:prstGeom prst="rect">
              <a:avLst/>
            </a:prstGeom>
            <a:solidFill>
              <a:srgbClr val="E2231A">
                <a:alpha val="100000"/>
              </a:srgbClr>
            </a:solidFill>
          </p:spPr>
          <p:txBody>
            <a:bodyPr/>
            <a:lstStyle/>
            <a:p/>
          </p:txBody>
        </p:sp>
        <p:sp>
          <p:nvSpPr>
            <p:cNvPr id="39" name="rc39"/>
            <p:cNvSpPr/>
            <p:nvPr/>
          </p:nvSpPr>
          <p:spPr>
            <a:xfrm>
              <a:off x="3162075" y="3165261"/>
              <a:ext cx="239888" cy="1142760"/>
            </a:xfrm>
            <a:prstGeom prst="rect">
              <a:avLst/>
            </a:prstGeom>
            <a:solidFill>
              <a:srgbClr val="80BD41">
                <a:alpha val="100000"/>
              </a:srgbClr>
            </a:solidFill>
          </p:spPr>
          <p:txBody>
            <a:bodyPr/>
            <a:lstStyle/>
            <a:p/>
          </p:txBody>
        </p:sp>
        <p:sp>
          <p:nvSpPr>
            <p:cNvPr id="40" name="rc40"/>
            <p:cNvSpPr/>
            <p:nvPr/>
          </p:nvSpPr>
          <p:spPr>
            <a:xfrm>
              <a:off x="3162075" y="3117796"/>
              <a:ext cx="239888" cy="47464"/>
            </a:xfrm>
            <a:prstGeom prst="rect">
              <a:avLst/>
            </a:prstGeom>
            <a:solidFill>
              <a:srgbClr val="E2231A">
                <a:alpha val="100000"/>
              </a:srgbClr>
            </a:solidFill>
          </p:spPr>
          <p:txBody>
            <a:bodyPr/>
            <a:lstStyle/>
            <a:p/>
          </p:txBody>
        </p:sp>
        <p:sp>
          <p:nvSpPr>
            <p:cNvPr id="41" name="rc41"/>
            <p:cNvSpPr/>
            <p:nvPr/>
          </p:nvSpPr>
          <p:spPr>
            <a:xfrm>
              <a:off x="3428618" y="3051105"/>
              <a:ext cx="239888" cy="1256916"/>
            </a:xfrm>
            <a:prstGeom prst="rect">
              <a:avLst/>
            </a:prstGeom>
            <a:solidFill>
              <a:srgbClr val="80BD41">
                <a:alpha val="100000"/>
              </a:srgbClr>
            </a:solidFill>
          </p:spPr>
          <p:txBody>
            <a:bodyPr/>
            <a:lstStyle/>
            <a:p/>
          </p:txBody>
        </p:sp>
        <p:sp>
          <p:nvSpPr>
            <p:cNvPr id="42" name="rc42"/>
            <p:cNvSpPr/>
            <p:nvPr/>
          </p:nvSpPr>
          <p:spPr>
            <a:xfrm>
              <a:off x="3428618" y="2998834"/>
              <a:ext cx="239888" cy="52271"/>
            </a:xfrm>
            <a:prstGeom prst="rect">
              <a:avLst/>
            </a:prstGeom>
            <a:solidFill>
              <a:srgbClr val="E2231A">
                <a:alpha val="100000"/>
              </a:srgbClr>
            </a:solidFill>
          </p:spPr>
          <p:txBody>
            <a:bodyPr/>
            <a:lstStyle/>
            <a:p/>
          </p:txBody>
        </p:sp>
        <p:sp>
          <p:nvSpPr>
            <p:cNvPr id="43" name="rc43"/>
            <p:cNvSpPr/>
            <p:nvPr/>
          </p:nvSpPr>
          <p:spPr>
            <a:xfrm>
              <a:off x="3695161" y="3063722"/>
              <a:ext cx="239888" cy="1244298"/>
            </a:xfrm>
            <a:prstGeom prst="rect">
              <a:avLst/>
            </a:prstGeom>
            <a:solidFill>
              <a:srgbClr val="80BD41">
                <a:alpha val="100000"/>
              </a:srgbClr>
            </a:solidFill>
          </p:spPr>
          <p:txBody>
            <a:bodyPr/>
            <a:lstStyle/>
            <a:p/>
          </p:txBody>
        </p:sp>
        <p:sp>
          <p:nvSpPr>
            <p:cNvPr id="44" name="rc44"/>
            <p:cNvSpPr/>
            <p:nvPr/>
          </p:nvSpPr>
          <p:spPr>
            <a:xfrm>
              <a:off x="3695161" y="2998233"/>
              <a:ext cx="239888" cy="65489"/>
            </a:xfrm>
            <a:prstGeom prst="rect">
              <a:avLst/>
            </a:prstGeom>
            <a:solidFill>
              <a:srgbClr val="E2231A">
                <a:alpha val="100000"/>
              </a:srgbClr>
            </a:solidFill>
          </p:spPr>
          <p:txBody>
            <a:bodyPr/>
            <a:lstStyle/>
            <a:p/>
          </p:txBody>
        </p:sp>
        <p:sp>
          <p:nvSpPr>
            <p:cNvPr id="45" name="rc45"/>
            <p:cNvSpPr/>
            <p:nvPr/>
          </p:nvSpPr>
          <p:spPr>
            <a:xfrm>
              <a:off x="3961705" y="3033681"/>
              <a:ext cx="239888" cy="1274339"/>
            </a:xfrm>
            <a:prstGeom prst="rect">
              <a:avLst/>
            </a:prstGeom>
            <a:solidFill>
              <a:srgbClr val="80BD41">
                <a:alpha val="100000"/>
              </a:srgbClr>
            </a:solidFill>
          </p:spPr>
          <p:txBody>
            <a:bodyPr/>
            <a:lstStyle/>
            <a:p/>
          </p:txBody>
        </p:sp>
        <p:sp>
          <p:nvSpPr>
            <p:cNvPr id="46" name="rc46"/>
            <p:cNvSpPr/>
            <p:nvPr/>
          </p:nvSpPr>
          <p:spPr>
            <a:xfrm>
              <a:off x="3961705" y="2966389"/>
              <a:ext cx="239888" cy="67291"/>
            </a:xfrm>
            <a:prstGeom prst="rect">
              <a:avLst/>
            </a:prstGeom>
            <a:solidFill>
              <a:srgbClr val="E2231A">
                <a:alpha val="100000"/>
              </a:srgbClr>
            </a:solidFill>
          </p:spPr>
          <p:txBody>
            <a:bodyPr/>
            <a:lstStyle/>
            <a:p/>
          </p:txBody>
        </p:sp>
        <p:sp>
          <p:nvSpPr>
            <p:cNvPr id="47" name="rc47"/>
            <p:cNvSpPr/>
            <p:nvPr/>
          </p:nvSpPr>
          <p:spPr>
            <a:xfrm>
              <a:off x="4228248" y="3040891"/>
              <a:ext cx="239888" cy="1267130"/>
            </a:xfrm>
            <a:prstGeom prst="rect">
              <a:avLst/>
            </a:prstGeom>
            <a:solidFill>
              <a:srgbClr val="80BD41">
                <a:alpha val="100000"/>
              </a:srgbClr>
            </a:solidFill>
          </p:spPr>
          <p:txBody>
            <a:bodyPr/>
            <a:lstStyle/>
            <a:p/>
          </p:txBody>
        </p:sp>
        <p:sp>
          <p:nvSpPr>
            <p:cNvPr id="48" name="rc48"/>
            <p:cNvSpPr/>
            <p:nvPr/>
          </p:nvSpPr>
          <p:spPr>
            <a:xfrm>
              <a:off x="4228248" y="2988019"/>
              <a:ext cx="239888" cy="52872"/>
            </a:xfrm>
            <a:prstGeom prst="rect">
              <a:avLst/>
            </a:prstGeom>
            <a:solidFill>
              <a:srgbClr val="E2231A">
                <a:alpha val="100000"/>
              </a:srgbClr>
            </a:solidFill>
          </p:spPr>
          <p:txBody>
            <a:bodyPr/>
            <a:lstStyle/>
            <a:p/>
          </p:txBody>
        </p:sp>
        <p:sp>
          <p:nvSpPr>
            <p:cNvPr id="49" name="rc49"/>
            <p:cNvSpPr/>
            <p:nvPr/>
          </p:nvSpPr>
          <p:spPr>
            <a:xfrm>
              <a:off x="4494791" y="3055311"/>
              <a:ext cx="239888" cy="1252710"/>
            </a:xfrm>
            <a:prstGeom prst="rect">
              <a:avLst/>
            </a:prstGeom>
            <a:solidFill>
              <a:srgbClr val="80BD41">
                <a:alpha val="100000"/>
              </a:srgbClr>
            </a:solidFill>
          </p:spPr>
          <p:txBody>
            <a:bodyPr/>
            <a:lstStyle/>
            <a:p/>
          </p:txBody>
        </p:sp>
        <p:sp>
          <p:nvSpPr>
            <p:cNvPr id="50" name="rc50"/>
            <p:cNvSpPr/>
            <p:nvPr/>
          </p:nvSpPr>
          <p:spPr>
            <a:xfrm>
              <a:off x="4494791" y="2989221"/>
              <a:ext cx="239888" cy="66090"/>
            </a:xfrm>
            <a:prstGeom prst="rect">
              <a:avLst/>
            </a:prstGeom>
            <a:solidFill>
              <a:srgbClr val="E2231A">
                <a:alpha val="100000"/>
              </a:srgbClr>
            </a:solidFill>
          </p:spPr>
          <p:txBody>
            <a:bodyPr/>
            <a:lstStyle/>
            <a:p/>
          </p:txBody>
        </p:sp>
        <p:sp>
          <p:nvSpPr>
            <p:cNvPr id="51" name="rc51"/>
            <p:cNvSpPr/>
            <p:nvPr/>
          </p:nvSpPr>
          <p:spPr>
            <a:xfrm>
              <a:off x="4761334" y="3113590"/>
              <a:ext cx="239888" cy="1194430"/>
            </a:xfrm>
            <a:prstGeom prst="rect">
              <a:avLst/>
            </a:prstGeom>
            <a:solidFill>
              <a:srgbClr val="80BD41">
                <a:alpha val="100000"/>
              </a:srgbClr>
            </a:solidFill>
          </p:spPr>
          <p:txBody>
            <a:bodyPr/>
            <a:lstStyle/>
            <a:p/>
          </p:txBody>
        </p:sp>
        <p:sp>
          <p:nvSpPr>
            <p:cNvPr id="52" name="rc52"/>
            <p:cNvSpPr/>
            <p:nvPr/>
          </p:nvSpPr>
          <p:spPr>
            <a:xfrm>
              <a:off x="4761334" y="3037286"/>
              <a:ext cx="239888" cy="76304"/>
            </a:xfrm>
            <a:prstGeom prst="rect">
              <a:avLst/>
            </a:prstGeom>
            <a:solidFill>
              <a:srgbClr val="E2231A">
                <a:alpha val="100000"/>
              </a:srgbClr>
            </a:solidFill>
          </p:spPr>
          <p:txBody>
            <a:bodyPr/>
            <a:lstStyle/>
            <a:p/>
          </p:txBody>
        </p:sp>
        <p:sp>
          <p:nvSpPr>
            <p:cNvPr id="53" name="rc53"/>
            <p:cNvSpPr/>
            <p:nvPr/>
          </p:nvSpPr>
          <p:spPr>
            <a:xfrm>
              <a:off x="5027877" y="3112389"/>
              <a:ext cx="239888" cy="1195632"/>
            </a:xfrm>
            <a:prstGeom prst="rect">
              <a:avLst/>
            </a:prstGeom>
            <a:solidFill>
              <a:srgbClr val="80BD41">
                <a:alpha val="100000"/>
              </a:srgbClr>
            </a:solidFill>
          </p:spPr>
          <p:txBody>
            <a:bodyPr/>
            <a:lstStyle/>
            <a:p/>
          </p:txBody>
        </p:sp>
        <p:sp>
          <p:nvSpPr>
            <p:cNvPr id="54" name="rc54"/>
            <p:cNvSpPr/>
            <p:nvPr/>
          </p:nvSpPr>
          <p:spPr>
            <a:xfrm>
              <a:off x="5027877" y="3036085"/>
              <a:ext cx="239888" cy="76304"/>
            </a:xfrm>
            <a:prstGeom prst="rect">
              <a:avLst/>
            </a:prstGeom>
            <a:solidFill>
              <a:srgbClr val="E2231A">
                <a:alpha val="100000"/>
              </a:srgbClr>
            </a:solidFill>
          </p:spPr>
          <p:txBody>
            <a:bodyPr/>
            <a:lstStyle/>
            <a:p/>
          </p:txBody>
        </p:sp>
        <p:sp>
          <p:nvSpPr>
            <p:cNvPr id="55" name="rc55"/>
            <p:cNvSpPr/>
            <p:nvPr/>
          </p:nvSpPr>
          <p:spPr>
            <a:xfrm>
              <a:off x="5294420" y="3141228"/>
              <a:ext cx="239888" cy="1166793"/>
            </a:xfrm>
            <a:prstGeom prst="rect">
              <a:avLst/>
            </a:prstGeom>
            <a:solidFill>
              <a:srgbClr val="80BD41">
                <a:alpha val="100000"/>
              </a:srgbClr>
            </a:solidFill>
          </p:spPr>
          <p:txBody>
            <a:bodyPr/>
            <a:lstStyle/>
            <a:p/>
          </p:txBody>
        </p:sp>
        <p:sp>
          <p:nvSpPr>
            <p:cNvPr id="56" name="rc56"/>
            <p:cNvSpPr/>
            <p:nvPr/>
          </p:nvSpPr>
          <p:spPr>
            <a:xfrm>
              <a:off x="5294420" y="3066726"/>
              <a:ext cx="239888" cy="74501"/>
            </a:xfrm>
            <a:prstGeom prst="rect">
              <a:avLst/>
            </a:prstGeom>
            <a:solidFill>
              <a:srgbClr val="E2231A">
                <a:alpha val="100000"/>
              </a:srgbClr>
            </a:solidFill>
          </p:spPr>
          <p:txBody>
            <a:bodyPr/>
            <a:lstStyle/>
            <a:p/>
          </p:txBody>
        </p:sp>
        <p:sp>
          <p:nvSpPr>
            <p:cNvPr id="57" name="rc57"/>
            <p:cNvSpPr/>
            <p:nvPr/>
          </p:nvSpPr>
          <p:spPr>
            <a:xfrm>
              <a:off x="5560963" y="3182685"/>
              <a:ext cx="239888" cy="1125336"/>
            </a:xfrm>
            <a:prstGeom prst="rect">
              <a:avLst/>
            </a:prstGeom>
            <a:solidFill>
              <a:srgbClr val="80BD41">
                <a:alpha val="100000"/>
              </a:srgbClr>
            </a:solidFill>
          </p:spPr>
          <p:txBody>
            <a:bodyPr/>
            <a:lstStyle/>
            <a:p/>
          </p:txBody>
        </p:sp>
        <p:sp>
          <p:nvSpPr>
            <p:cNvPr id="58" name="rc58"/>
            <p:cNvSpPr/>
            <p:nvPr/>
          </p:nvSpPr>
          <p:spPr>
            <a:xfrm>
              <a:off x="5560963" y="3084751"/>
              <a:ext cx="239888" cy="97933"/>
            </a:xfrm>
            <a:prstGeom prst="rect">
              <a:avLst/>
            </a:prstGeom>
            <a:solidFill>
              <a:srgbClr val="E2231A">
                <a:alpha val="100000"/>
              </a:srgbClr>
            </a:solidFill>
          </p:spPr>
          <p:txBody>
            <a:bodyPr/>
            <a:lstStyle/>
            <a:p/>
          </p:txBody>
        </p:sp>
        <p:sp>
          <p:nvSpPr>
            <p:cNvPr id="59" name="rc59"/>
            <p:cNvSpPr/>
            <p:nvPr/>
          </p:nvSpPr>
          <p:spPr>
            <a:xfrm>
              <a:off x="5827506" y="3176677"/>
              <a:ext cx="239888" cy="1131344"/>
            </a:xfrm>
            <a:prstGeom prst="rect">
              <a:avLst/>
            </a:prstGeom>
            <a:solidFill>
              <a:srgbClr val="80BD41">
                <a:alpha val="100000"/>
              </a:srgbClr>
            </a:solidFill>
          </p:spPr>
          <p:txBody>
            <a:bodyPr/>
            <a:lstStyle/>
            <a:p/>
          </p:txBody>
        </p:sp>
        <p:sp>
          <p:nvSpPr>
            <p:cNvPr id="60" name="rc60"/>
            <p:cNvSpPr/>
            <p:nvPr/>
          </p:nvSpPr>
          <p:spPr>
            <a:xfrm>
              <a:off x="5827506" y="3091360"/>
              <a:ext cx="239888" cy="85316"/>
            </a:xfrm>
            <a:prstGeom prst="rect">
              <a:avLst/>
            </a:prstGeom>
            <a:solidFill>
              <a:srgbClr val="E2231A">
                <a:alpha val="100000"/>
              </a:srgbClr>
            </a:solidFill>
          </p:spPr>
          <p:txBody>
            <a:bodyPr/>
            <a:lstStyle/>
            <a:p/>
          </p:txBody>
        </p:sp>
        <p:sp>
          <p:nvSpPr>
            <p:cNvPr id="61" name="rc61"/>
            <p:cNvSpPr/>
            <p:nvPr/>
          </p:nvSpPr>
          <p:spPr>
            <a:xfrm>
              <a:off x="6094049" y="3218133"/>
              <a:ext cx="239888" cy="1089888"/>
            </a:xfrm>
            <a:prstGeom prst="rect">
              <a:avLst/>
            </a:prstGeom>
            <a:solidFill>
              <a:srgbClr val="80BD41">
                <a:alpha val="100000"/>
              </a:srgbClr>
            </a:solidFill>
          </p:spPr>
          <p:txBody>
            <a:bodyPr/>
            <a:lstStyle/>
            <a:p/>
          </p:txBody>
        </p:sp>
        <p:sp>
          <p:nvSpPr>
            <p:cNvPr id="62" name="rc62"/>
            <p:cNvSpPr/>
            <p:nvPr/>
          </p:nvSpPr>
          <p:spPr>
            <a:xfrm>
              <a:off x="6094049" y="3136422"/>
              <a:ext cx="239888" cy="81711"/>
            </a:xfrm>
            <a:prstGeom prst="rect">
              <a:avLst/>
            </a:prstGeom>
            <a:solidFill>
              <a:srgbClr val="E2231A">
                <a:alpha val="100000"/>
              </a:srgbClr>
            </a:solidFill>
          </p:spPr>
          <p:txBody>
            <a:bodyPr/>
            <a:lstStyle/>
            <a:p/>
          </p:txBody>
        </p:sp>
        <p:sp>
          <p:nvSpPr>
            <p:cNvPr id="63" name="rc63"/>
            <p:cNvSpPr/>
            <p:nvPr/>
          </p:nvSpPr>
          <p:spPr>
            <a:xfrm>
              <a:off x="6360593" y="3222940"/>
              <a:ext cx="239888" cy="1085081"/>
            </a:xfrm>
            <a:prstGeom prst="rect">
              <a:avLst/>
            </a:prstGeom>
            <a:solidFill>
              <a:srgbClr val="80BD41">
                <a:alpha val="100000"/>
              </a:srgbClr>
            </a:solidFill>
          </p:spPr>
          <p:txBody>
            <a:bodyPr/>
            <a:lstStyle/>
            <a:p/>
          </p:txBody>
        </p:sp>
        <p:sp>
          <p:nvSpPr>
            <p:cNvPr id="64" name="rc64"/>
            <p:cNvSpPr/>
            <p:nvPr/>
          </p:nvSpPr>
          <p:spPr>
            <a:xfrm>
              <a:off x="6360593" y="3153845"/>
              <a:ext cx="239888" cy="69094"/>
            </a:xfrm>
            <a:prstGeom prst="rect">
              <a:avLst/>
            </a:prstGeom>
            <a:solidFill>
              <a:srgbClr val="E2231A">
                <a:alpha val="100000"/>
              </a:srgbClr>
            </a:solidFill>
          </p:spPr>
          <p:txBody>
            <a:bodyPr/>
            <a:lstStyle/>
            <a:p/>
          </p:txBody>
        </p:sp>
        <p:sp>
          <p:nvSpPr>
            <p:cNvPr id="65" name="rc65"/>
            <p:cNvSpPr/>
            <p:nvPr/>
          </p:nvSpPr>
          <p:spPr>
            <a:xfrm>
              <a:off x="6627136" y="3255985"/>
              <a:ext cx="239888" cy="1052036"/>
            </a:xfrm>
            <a:prstGeom prst="rect">
              <a:avLst/>
            </a:prstGeom>
            <a:solidFill>
              <a:srgbClr val="80BD41">
                <a:alpha val="100000"/>
              </a:srgbClr>
            </a:solidFill>
          </p:spPr>
          <p:txBody>
            <a:bodyPr/>
            <a:lstStyle/>
            <a:p/>
          </p:txBody>
        </p:sp>
        <p:sp>
          <p:nvSpPr>
            <p:cNvPr id="66" name="rc66"/>
            <p:cNvSpPr/>
            <p:nvPr/>
          </p:nvSpPr>
          <p:spPr>
            <a:xfrm>
              <a:off x="6627136" y="3188693"/>
              <a:ext cx="239888" cy="67291"/>
            </a:xfrm>
            <a:prstGeom prst="rect">
              <a:avLst/>
            </a:prstGeom>
            <a:solidFill>
              <a:srgbClr val="E2231A">
                <a:alpha val="100000"/>
              </a:srgbClr>
            </a:solidFill>
          </p:spPr>
          <p:txBody>
            <a:bodyPr/>
            <a:lstStyle/>
            <a:p/>
          </p:txBody>
        </p:sp>
        <p:sp>
          <p:nvSpPr>
            <p:cNvPr id="67" name="rc67"/>
            <p:cNvSpPr/>
            <p:nvPr/>
          </p:nvSpPr>
          <p:spPr>
            <a:xfrm>
              <a:off x="6893679" y="3202512"/>
              <a:ext cx="239888" cy="1105509"/>
            </a:xfrm>
            <a:prstGeom prst="rect">
              <a:avLst/>
            </a:prstGeom>
            <a:solidFill>
              <a:srgbClr val="80BD41">
                <a:alpha val="100000"/>
              </a:srgbClr>
            </a:solidFill>
          </p:spPr>
          <p:txBody>
            <a:bodyPr/>
            <a:lstStyle/>
            <a:p/>
          </p:txBody>
        </p:sp>
        <p:sp>
          <p:nvSpPr>
            <p:cNvPr id="68" name="rc68"/>
            <p:cNvSpPr/>
            <p:nvPr/>
          </p:nvSpPr>
          <p:spPr>
            <a:xfrm>
              <a:off x="6893679" y="3144232"/>
              <a:ext cx="239888" cy="58279"/>
            </a:xfrm>
            <a:prstGeom prst="rect">
              <a:avLst/>
            </a:prstGeom>
            <a:solidFill>
              <a:srgbClr val="E2231A">
                <a:alpha val="100000"/>
              </a:srgbClr>
            </a:solidFill>
          </p:spPr>
          <p:txBody>
            <a:bodyPr/>
            <a:lstStyle/>
            <a:p/>
          </p:txBody>
        </p:sp>
        <p:sp>
          <p:nvSpPr>
            <p:cNvPr id="69" name="rc69"/>
            <p:cNvSpPr/>
            <p:nvPr/>
          </p:nvSpPr>
          <p:spPr>
            <a:xfrm>
              <a:off x="7160222" y="3262594"/>
              <a:ext cx="239888" cy="1045427"/>
            </a:xfrm>
            <a:prstGeom prst="rect">
              <a:avLst/>
            </a:prstGeom>
            <a:solidFill>
              <a:srgbClr val="80BD41">
                <a:alpha val="100000"/>
              </a:srgbClr>
            </a:solidFill>
          </p:spPr>
          <p:txBody>
            <a:bodyPr/>
            <a:lstStyle/>
            <a:p/>
          </p:txBody>
        </p:sp>
        <p:sp>
          <p:nvSpPr>
            <p:cNvPr id="70" name="rc70"/>
            <p:cNvSpPr/>
            <p:nvPr/>
          </p:nvSpPr>
          <p:spPr>
            <a:xfrm>
              <a:off x="7160222" y="3219335"/>
              <a:ext cx="239888" cy="43259"/>
            </a:xfrm>
            <a:prstGeom prst="rect">
              <a:avLst/>
            </a:prstGeom>
            <a:solidFill>
              <a:srgbClr val="E2231A">
                <a:alpha val="100000"/>
              </a:srgbClr>
            </a:solidFill>
          </p:spPr>
          <p:txBody>
            <a:bodyPr/>
            <a:lstStyle/>
            <a:p/>
          </p:txBody>
        </p:sp>
        <p:sp>
          <p:nvSpPr>
            <p:cNvPr id="71" name="rc71"/>
            <p:cNvSpPr/>
            <p:nvPr/>
          </p:nvSpPr>
          <p:spPr>
            <a:xfrm>
              <a:off x="7426765" y="3287828"/>
              <a:ext cx="239888" cy="1020192"/>
            </a:xfrm>
            <a:prstGeom prst="rect">
              <a:avLst/>
            </a:prstGeom>
            <a:solidFill>
              <a:srgbClr val="80BD41">
                <a:alpha val="100000"/>
              </a:srgbClr>
            </a:solidFill>
          </p:spPr>
          <p:txBody>
            <a:bodyPr/>
            <a:lstStyle/>
            <a:p/>
          </p:txBody>
        </p:sp>
        <p:sp>
          <p:nvSpPr>
            <p:cNvPr id="72" name="rc72"/>
            <p:cNvSpPr/>
            <p:nvPr/>
          </p:nvSpPr>
          <p:spPr>
            <a:xfrm>
              <a:off x="7426765" y="3234355"/>
              <a:ext cx="239888" cy="53473"/>
            </a:xfrm>
            <a:prstGeom prst="rect">
              <a:avLst/>
            </a:prstGeom>
            <a:solidFill>
              <a:srgbClr val="E2231A">
                <a:alpha val="100000"/>
              </a:srgbClr>
            </a:solidFill>
          </p:spPr>
          <p:txBody>
            <a:bodyPr/>
            <a:lstStyle/>
            <a:p/>
          </p:txBody>
        </p:sp>
        <p:sp>
          <p:nvSpPr>
            <p:cNvPr id="73" name="rc73"/>
            <p:cNvSpPr/>
            <p:nvPr/>
          </p:nvSpPr>
          <p:spPr>
            <a:xfrm>
              <a:off x="7693308" y="3307055"/>
              <a:ext cx="239888" cy="1000966"/>
            </a:xfrm>
            <a:prstGeom prst="rect">
              <a:avLst/>
            </a:prstGeom>
            <a:solidFill>
              <a:srgbClr val="80BD41">
                <a:alpha val="100000"/>
              </a:srgbClr>
            </a:solidFill>
          </p:spPr>
          <p:txBody>
            <a:bodyPr/>
            <a:lstStyle/>
            <a:p/>
          </p:txBody>
        </p:sp>
        <p:sp>
          <p:nvSpPr>
            <p:cNvPr id="74" name="rc74"/>
            <p:cNvSpPr/>
            <p:nvPr/>
          </p:nvSpPr>
          <p:spPr>
            <a:xfrm>
              <a:off x="7693308" y="3254182"/>
              <a:ext cx="239888" cy="52872"/>
            </a:xfrm>
            <a:prstGeom prst="rect">
              <a:avLst/>
            </a:prstGeom>
            <a:solidFill>
              <a:srgbClr val="E2231A">
                <a:alpha val="100000"/>
              </a:srgbClr>
            </a:solidFill>
          </p:spPr>
          <p:txBody>
            <a:bodyPr/>
            <a:lstStyle/>
            <a:p/>
          </p:txBody>
        </p:sp>
        <p:sp>
          <p:nvSpPr>
            <p:cNvPr id="75" name="rc75"/>
            <p:cNvSpPr/>
            <p:nvPr/>
          </p:nvSpPr>
          <p:spPr>
            <a:xfrm>
              <a:off x="7959851" y="3337096"/>
              <a:ext cx="239888" cy="970925"/>
            </a:xfrm>
            <a:prstGeom prst="rect">
              <a:avLst/>
            </a:prstGeom>
            <a:solidFill>
              <a:srgbClr val="80BD41">
                <a:alpha val="100000"/>
              </a:srgbClr>
            </a:solidFill>
          </p:spPr>
          <p:txBody>
            <a:bodyPr/>
            <a:lstStyle/>
            <a:p/>
          </p:txBody>
        </p:sp>
        <p:sp>
          <p:nvSpPr>
            <p:cNvPr id="76" name="rc76"/>
            <p:cNvSpPr/>
            <p:nvPr/>
          </p:nvSpPr>
          <p:spPr>
            <a:xfrm>
              <a:off x="7959851" y="3275211"/>
              <a:ext cx="239888" cy="61884"/>
            </a:xfrm>
            <a:prstGeom prst="rect">
              <a:avLst/>
            </a:prstGeom>
            <a:solidFill>
              <a:srgbClr val="E2231A">
                <a:alpha val="100000"/>
              </a:srgbClr>
            </a:solidFill>
          </p:spPr>
          <p:txBody>
            <a:bodyPr/>
            <a:lstStyle/>
            <a:p/>
          </p:txBody>
        </p:sp>
        <p:sp>
          <p:nvSpPr>
            <p:cNvPr id="77" name="pl77"/>
            <p:cNvSpPr/>
            <p:nvPr/>
          </p:nvSpPr>
          <p:spPr>
            <a:xfrm>
              <a:off x="1416218" y="2162083"/>
              <a:ext cx="6663577" cy="89414"/>
            </a:xfrm>
            <a:custGeom>
              <a:avLst/>
              <a:pathLst>
                <a:path w="6663577" h="89414">
                  <a:moveTo>
                    <a:pt x="0" y="22353"/>
                  </a:moveTo>
                  <a:lnTo>
                    <a:pt x="266543" y="44707"/>
                  </a:lnTo>
                  <a:lnTo>
                    <a:pt x="533086" y="67060"/>
                  </a:lnTo>
                  <a:lnTo>
                    <a:pt x="799629" y="44707"/>
                  </a:lnTo>
                  <a:lnTo>
                    <a:pt x="1066172" y="44707"/>
                  </a:lnTo>
                  <a:lnTo>
                    <a:pt x="1332715" y="44707"/>
                  </a:lnTo>
                  <a:lnTo>
                    <a:pt x="1599258" y="0"/>
                  </a:lnTo>
                  <a:lnTo>
                    <a:pt x="1865801" y="0"/>
                  </a:lnTo>
                  <a:lnTo>
                    <a:pt x="2132344" y="0"/>
                  </a:lnTo>
                  <a:lnTo>
                    <a:pt x="2398888" y="22353"/>
                  </a:lnTo>
                  <a:lnTo>
                    <a:pt x="2665431" y="22353"/>
                  </a:lnTo>
                  <a:lnTo>
                    <a:pt x="2931974" y="0"/>
                  </a:lnTo>
                  <a:lnTo>
                    <a:pt x="3198517" y="22353"/>
                  </a:lnTo>
                  <a:lnTo>
                    <a:pt x="3465060" y="44707"/>
                  </a:lnTo>
                  <a:lnTo>
                    <a:pt x="3731603" y="44707"/>
                  </a:lnTo>
                  <a:lnTo>
                    <a:pt x="3998146" y="44707"/>
                  </a:lnTo>
                  <a:lnTo>
                    <a:pt x="4264689" y="89414"/>
                  </a:lnTo>
                  <a:lnTo>
                    <a:pt x="4531233" y="67060"/>
                  </a:lnTo>
                  <a:lnTo>
                    <a:pt x="4797776" y="67060"/>
                  </a:lnTo>
                  <a:lnTo>
                    <a:pt x="5064319" y="44707"/>
                  </a:lnTo>
                  <a:lnTo>
                    <a:pt x="5330862" y="44707"/>
                  </a:lnTo>
                  <a:lnTo>
                    <a:pt x="5597405" y="22353"/>
                  </a:lnTo>
                  <a:lnTo>
                    <a:pt x="5863948" y="0"/>
                  </a:lnTo>
                  <a:lnTo>
                    <a:pt x="6130491" y="22353"/>
                  </a:lnTo>
                  <a:lnTo>
                    <a:pt x="6397034" y="22353"/>
                  </a:lnTo>
                  <a:lnTo>
                    <a:pt x="6663577" y="44707"/>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9" name="tx89"/>
            <p:cNvSpPr/>
            <p:nvPr/>
          </p:nvSpPr>
          <p:spPr>
            <a:xfrm>
              <a:off x="1363967" y="308941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0" name="tx90"/>
            <p:cNvSpPr/>
            <p:nvPr/>
          </p:nvSpPr>
          <p:spPr>
            <a:xfrm>
              <a:off x="2657505" y="30852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1" name="tx91"/>
            <p:cNvSpPr/>
            <p:nvPr/>
          </p:nvSpPr>
          <p:spPr>
            <a:xfrm>
              <a:off x="3990221" y="28310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22.3</a:t>
              </a:r>
            </a:p>
          </p:txBody>
        </p:sp>
        <p:sp>
          <p:nvSpPr>
            <p:cNvPr id="92" name="tx92"/>
            <p:cNvSpPr/>
            <p:nvPr/>
          </p:nvSpPr>
          <p:spPr>
            <a:xfrm>
              <a:off x="5322937" y="29308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a:t>
              </a:r>
            </a:p>
          </p:txBody>
        </p:sp>
        <p:sp>
          <p:nvSpPr>
            <p:cNvPr id="93" name="tx93"/>
            <p:cNvSpPr/>
            <p:nvPr/>
          </p:nvSpPr>
          <p:spPr>
            <a:xfrm>
              <a:off x="6389109" y="30179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94" name="tx94"/>
            <p:cNvSpPr/>
            <p:nvPr/>
          </p:nvSpPr>
          <p:spPr>
            <a:xfrm>
              <a:off x="6655652" y="30533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18.6</a:t>
              </a:r>
            </a:p>
          </p:txBody>
        </p:sp>
        <p:sp>
          <p:nvSpPr>
            <p:cNvPr id="95" name="tx95"/>
            <p:cNvSpPr/>
            <p:nvPr/>
          </p:nvSpPr>
          <p:spPr>
            <a:xfrm>
              <a:off x="6922195" y="30083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96" name="tx96"/>
            <p:cNvSpPr/>
            <p:nvPr/>
          </p:nvSpPr>
          <p:spPr>
            <a:xfrm>
              <a:off x="7188738" y="30828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7" name="tx97"/>
            <p:cNvSpPr/>
            <p:nvPr/>
          </p:nvSpPr>
          <p:spPr>
            <a:xfrm>
              <a:off x="7455282" y="30984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98" name="tx98"/>
            <p:cNvSpPr/>
            <p:nvPr/>
          </p:nvSpPr>
          <p:spPr>
            <a:xfrm>
              <a:off x="7721825" y="31182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a:t>
              </a:r>
            </a:p>
          </p:txBody>
        </p:sp>
        <p:sp>
          <p:nvSpPr>
            <p:cNvPr id="99" name="tx99"/>
            <p:cNvSpPr/>
            <p:nvPr/>
          </p:nvSpPr>
          <p:spPr>
            <a:xfrm>
              <a:off x="7988368" y="314043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a:t>
              </a:r>
            </a:p>
          </p:txBody>
        </p:sp>
        <p:sp>
          <p:nvSpPr>
            <p:cNvPr id="100" name="pl100"/>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75981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12" name="tx112"/>
            <p:cNvSpPr/>
            <p:nvPr/>
          </p:nvSpPr>
          <p:spPr>
            <a:xfrm>
              <a:off x="1362659" y="32184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96682" y="376312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4" name="tx114"/>
            <p:cNvSpPr/>
            <p:nvPr/>
          </p:nvSpPr>
          <p:spPr>
            <a:xfrm>
              <a:off x="2683631" y="32193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5" name="tx115"/>
            <p:cNvSpPr/>
            <p:nvPr/>
          </p:nvSpPr>
          <p:spPr>
            <a:xfrm>
              <a:off x="3990221" y="363695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16" name="tx116"/>
            <p:cNvSpPr/>
            <p:nvPr/>
          </p:nvSpPr>
          <p:spPr>
            <a:xfrm>
              <a:off x="4016347" y="296613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7" name="tx117"/>
            <p:cNvSpPr/>
            <p:nvPr/>
          </p:nvSpPr>
          <p:spPr>
            <a:xfrm>
              <a:off x="5322937" y="36895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18" name="tx118"/>
            <p:cNvSpPr/>
            <p:nvPr/>
          </p:nvSpPr>
          <p:spPr>
            <a:xfrm>
              <a:off x="5349062" y="307007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6389109" y="37304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20" name="tx120"/>
            <p:cNvSpPr/>
            <p:nvPr/>
          </p:nvSpPr>
          <p:spPr>
            <a:xfrm>
              <a:off x="6415235" y="31544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1" name="tx121"/>
            <p:cNvSpPr/>
            <p:nvPr/>
          </p:nvSpPr>
          <p:spPr>
            <a:xfrm>
              <a:off x="6655652" y="37469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22" name="tx122"/>
            <p:cNvSpPr/>
            <p:nvPr/>
          </p:nvSpPr>
          <p:spPr>
            <a:xfrm>
              <a:off x="6681778" y="318843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3" name="tx123"/>
            <p:cNvSpPr/>
            <p:nvPr/>
          </p:nvSpPr>
          <p:spPr>
            <a:xfrm>
              <a:off x="6922195" y="37202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24" name="tx124"/>
            <p:cNvSpPr/>
            <p:nvPr/>
          </p:nvSpPr>
          <p:spPr>
            <a:xfrm>
              <a:off x="6960065" y="31394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188738" y="375140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26" name="tx126"/>
            <p:cNvSpPr/>
            <p:nvPr/>
          </p:nvSpPr>
          <p:spPr>
            <a:xfrm>
              <a:off x="7226608" y="32070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494458" y="376402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8" name="tx128"/>
            <p:cNvSpPr/>
            <p:nvPr/>
          </p:nvSpPr>
          <p:spPr>
            <a:xfrm>
              <a:off x="7493151" y="32271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721825" y="37724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30" name="tx130"/>
            <p:cNvSpPr/>
            <p:nvPr/>
          </p:nvSpPr>
          <p:spPr>
            <a:xfrm>
              <a:off x="7759694" y="32467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988368" y="37875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32" name="tx132"/>
            <p:cNvSpPr/>
            <p:nvPr/>
          </p:nvSpPr>
          <p:spPr>
            <a:xfrm>
              <a:off x="8053670" y="327225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550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5" name="tx135"/>
            <p:cNvSpPr/>
            <p:nvPr/>
          </p:nvSpPr>
          <p:spPr>
            <a:xfrm>
              <a:off x="733081" y="30542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6" name="tx136"/>
            <p:cNvSpPr/>
            <p:nvPr/>
          </p:nvSpPr>
          <p:spPr>
            <a:xfrm>
              <a:off x="733081" y="245337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7" name="tx137"/>
            <p:cNvSpPr/>
            <p:nvPr/>
          </p:nvSpPr>
          <p:spPr>
            <a:xfrm>
              <a:off x="733081" y="18526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2892"/>
              <a:ext cx="153790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Slovenia, 2000-2025</a:t>
              </a:r>
            </a:p>
          </p:txBody>
        </p:sp>
        <p:sp>
          <p:nvSpPr>
            <p:cNvPr id="164" name="pl164"/>
            <p:cNvSpPr/>
            <p:nvPr/>
          </p:nvSpPr>
          <p:spPr>
            <a:xfrm>
              <a:off x="21519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8631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5744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28574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0075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7188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4301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14138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181136" cy="129091"/>
            </a:xfrm>
            <a:prstGeom prst="rect">
              <a:avLst/>
            </a:prstGeom>
            <a:solidFill>
              <a:srgbClr val="80BD41">
                <a:alpha val="100000"/>
              </a:srgbClr>
            </a:solidFill>
          </p:spPr>
          <p:txBody>
            <a:bodyPr/>
            <a:lstStyle/>
            <a:p/>
          </p:txBody>
        </p:sp>
        <p:sp>
          <p:nvSpPr>
            <p:cNvPr id="177" name="rc177"/>
            <p:cNvSpPr/>
            <p:nvPr/>
          </p:nvSpPr>
          <p:spPr>
            <a:xfrm>
              <a:off x="7477410" y="5954972"/>
              <a:ext cx="393593" cy="129091"/>
            </a:xfrm>
            <a:prstGeom prst="rect">
              <a:avLst/>
            </a:prstGeom>
            <a:solidFill>
              <a:srgbClr val="E2231A">
                <a:alpha val="100000"/>
              </a:srgbClr>
            </a:solidFill>
          </p:spPr>
          <p:txBody>
            <a:bodyPr/>
            <a:lstStyle/>
            <a:p/>
          </p:txBody>
        </p:sp>
        <p:sp>
          <p:nvSpPr>
            <p:cNvPr id="178" name="rc178"/>
            <p:cNvSpPr/>
            <p:nvPr/>
          </p:nvSpPr>
          <p:spPr>
            <a:xfrm>
              <a:off x="1296273" y="5793607"/>
              <a:ext cx="5701978" cy="129091"/>
            </a:xfrm>
            <a:prstGeom prst="rect">
              <a:avLst/>
            </a:prstGeom>
            <a:solidFill>
              <a:srgbClr val="80BD41">
                <a:alpha val="100000"/>
              </a:srgbClr>
            </a:solidFill>
          </p:spPr>
          <p:txBody>
            <a:bodyPr/>
            <a:lstStyle/>
            <a:p/>
          </p:txBody>
        </p:sp>
        <p:sp>
          <p:nvSpPr>
            <p:cNvPr id="179" name="rc179"/>
            <p:cNvSpPr/>
            <p:nvPr/>
          </p:nvSpPr>
          <p:spPr>
            <a:xfrm>
              <a:off x="6998252" y="5793607"/>
              <a:ext cx="301184" cy="129091"/>
            </a:xfrm>
            <a:prstGeom prst="rect">
              <a:avLst/>
            </a:prstGeom>
            <a:solidFill>
              <a:srgbClr val="E2231A">
                <a:alpha val="100000"/>
              </a:srgbClr>
            </a:solidFill>
          </p:spPr>
          <p:txBody>
            <a:bodyPr/>
            <a:lstStyle/>
            <a:p/>
          </p:txBody>
        </p:sp>
        <p:sp>
          <p:nvSpPr>
            <p:cNvPr id="180" name="rc180"/>
            <p:cNvSpPr/>
            <p:nvPr/>
          </p:nvSpPr>
          <p:spPr>
            <a:xfrm>
              <a:off x="1296273" y="5632243"/>
              <a:ext cx="5530850" cy="129091"/>
            </a:xfrm>
            <a:prstGeom prst="rect">
              <a:avLst/>
            </a:prstGeom>
            <a:solidFill>
              <a:srgbClr val="80BD41">
                <a:alpha val="100000"/>
              </a:srgbClr>
            </a:solidFill>
          </p:spPr>
          <p:txBody>
            <a:bodyPr/>
            <a:lstStyle/>
            <a:p/>
          </p:txBody>
        </p:sp>
        <p:sp>
          <p:nvSpPr>
            <p:cNvPr id="181" name="rc181"/>
            <p:cNvSpPr/>
            <p:nvPr/>
          </p:nvSpPr>
          <p:spPr>
            <a:xfrm>
              <a:off x="6827124" y="5632243"/>
              <a:ext cx="352523" cy="129091"/>
            </a:xfrm>
            <a:prstGeom prst="rect">
              <a:avLst/>
            </a:prstGeom>
            <a:solidFill>
              <a:srgbClr val="E2231A">
                <a:alpha val="100000"/>
              </a:srgbClr>
            </a:solidFill>
          </p:spPr>
          <p:txBody>
            <a:bodyPr/>
            <a:lstStyle/>
            <a:p/>
          </p:txBody>
        </p:sp>
        <p:sp>
          <p:nvSpPr>
            <p:cNvPr id="182" name="tx182"/>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19.2</a:t>
              </a:r>
            </a:p>
          </p:txBody>
        </p:sp>
        <p:sp>
          <p:nvSpPr>
            <p:cNvPr id="183" name="tx183"/>
            <p:cNvSpPr/>
            <p:nvPr/>
          </p:nvSpPr>
          <p:spPr>
            <a:xfrm>
              <a:off x="7487068"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a:t>
              </a:r>
            </a:p>
          </p:txBody>
        </p:sp>
        <p:sp>
          <p:nvSpPr>
            <p:cNvPr id="184" name="tx184"/>
            <p:cNvSpPr/>
            <p:nvPr/>
          </p:nvSpPr>
          <p:spPr>
            <a:xfrm>
              <a:off x="7361289" y="56550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17.2</a:t>
              </a:r>
            </a:p>
          </p:txBody>
        </p:sp>
        <p:sp>
          <p:nvSpPr>
            <p:cNvPr id="185" name="tx185"/>
            <p:cNvSpPr/>
            <p:nvPr/>
          </p:nvSpPr>
          <p:spPr>
            <a:xfrm>
              <a:off x="428134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186" name="tx186"/>
            <p:cNvSpPr/>
            <p:nvPr/>
          </p:nvSpPr>
          <p:spPr>
            <a:xfrm>
              <a:off x="7598858"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7" name="tx187"/>
            <p:cNvSpPr/>
            <p:nvPr/>
          </p:nvSpPr>
          <p:spPr>
            <a:xfrm>
              <a:off x="404176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a:t>
              </a:r>
            </a:p>
          </p:txBody>
        </p:sp>
        <p:sp>
          <p:nvSpPr>
            <p:cNvPr id="188" name="tx188"/>
            <p:cNvSpPr/>
            <p:nvPr/>
          </p:nvSpPr>
          <p:spPr>
            <a:xfrm>
              <a:off x="7087046"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395620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190" name="tx190"/>
            <p:cNvSpPr/>
            <p:nvPr/>
          </p:nvSpPr>
          <p:spPr>
            <a:xfrm>
              <a:off x="6973241" y="56576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968704"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6" name="tx196"/>
            <p:cNvSpPr/>
            <p:nvPr/>
          </p:nvSpPr>
          <p:spPr>
            <a:xfrm>
              <a:off x="464113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7" name="tx197"/>
            <p:cNvSpPr/>
            <p:nvPr/>
          </p:nvSpPr>
          <p:spPr>
            <a:xfrm>
              <a:off x="635241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8" name="tx198"/>
            <p:cNvSpPr/>
            <p:nvPr/>
          </p:nvSpPr>
          <p:spPr>
            <a:xfrm>
              <a:off x="806369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9" name="tx19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(94%) was the same as in 2019 (94%).
The number of children vaccinated with MCV1 decreased 11% compared to in 2019.
The number of surviving infants decreased approximately 11%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55198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63693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72187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80682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500951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09446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317940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226434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106647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3954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1262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8570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5877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3185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0493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800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85108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2415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972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7031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43387"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1646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853589" y="4972915"/>
              <a:ext cx="425768" cy="36602"/>
            </a:xfrm>
            <a:prstGeom prst="rect">
              <a:avLst/>
            </a:prstGeom>
            <a:solidFill>
              <a:srgbClr val="1CABE2">
                <a:alpha val="100000"/>
              </a:srgbClr>
            </a:solidFill>
          </p:spPr>
          <p:txBody>
            <a:bodyPr/>
            <a:lstStyle/>
            <a:p/>
          </p:txBody>
        </p:sp>
        <p:sp>
          <p:nvSpPr>
            <p:cNvPr id="27" name="rc27"/>
            <p:cNvSpPr/>
            <p:nvPr/>
          </p:nvSpPr>
          <p:spPr>
            <a:xfrm>
              <a:off x="1326665" y="4991216"/>
              <a:ext cx="425768" cy="18301"/>
            </a:xfrm>
            <a:prstGeom prst="rect">
              <a:avLst/>
            </a:prstGeom>
            <a:solidFill>
              <a:srgbClr val="1CABE2">
                <a:alpha val="100000"/>
              </a:srgbClr>
            </a:solidFill>
          </p:spPr>
          <p:txBody>
            <a:bodyPr/>
            <a:lstStyle/>
            <a:p/>
          </p:txBody>
        </p:sp>
        <p:sp>
          <p:nvSpPr>
            <p:cNvPr id="28" name="rc28"/>
            <p:cNvSpPr/>
            <p:nvPr/>
          </p:nvSpPr>
          <p:spPr>
            <a:xfrm>
              <a:off x="1799741" y="4057859"/>
              <a:ext cx="425768" cy="951658"/>
            </a:xfrm>
            <a:prstGeom prst="rect">
              <a:avLst/>
            </a:prstGeom>
            <a:solidFill>
              <a:srgbClr val="1CABE2">
                <a:alpha val="100000"/>
              </a:srgbClr>
            </a:solidFill>
          </p:spPr>
          <p:txBody>
            <a:bodyPr/>
            <a:lstStyle/>
            <a:p/>
          </p:txBody>
        </p:sp>
        <p:sp>
          <p:nvSpPr>
            <p:cNvPr id="29" name="rc29"/>
            <p:cNvSpPr/>
            <p:nvPr/>
          </p:nvSpPr>
          <p:spPr>
            <a:xfrm>
              <a:off x="2272817" y="4661796"/>
              <a:ext cx="425768" cy="347721"/>
            </a:xfrm>
            <a:prstGeom prst="rect">
              <a:avLst/>
            </a:prstGeom>
            <a:solidFill>
              <a:srgbClr val="1CABE2">
                <a:alpha val="100000"/>
              </a:srgbClr>
            </a:solidFill>
          </p:spPr>
          <p:txBody>
            <a:bodyPr/>
            <a:lstStyle/>
            <a:p/>
          </p:txBody>
        </p:sp>
        <p:sp>
          <p:nvSpPr>
            <p:cNvPr id="30" name="rc30"/>
            <p:cNvSpPr/>
            <p:nvPr/>
          </p:nvSpPr>
          <p:spPr>
            <a:xfrm>
              <a:off x="2745893" y="4991216"/>
              <a:ext cx="425768" cy="18301"/>
            </a:xfrm>
            <a:prstGeom prst="rect">
              <a:avLst/>
            </a:prstGeom>
            <a:solidFill>
              <a:srgbClr val="1CABE2">
                <a:alpha val="100000"/>
              </a:srgbClr>
            </a:solidFill>
          </p:spPr>
          <p:txBody>
            <a:bodyPr/>
            <a:lstStyle/>
            <a:p/>
          </p:txBody>
        </p:sp>
        <p:sp>
          <p:nvSpPr>
            <p:cNvPr id="31" name="rc31"/>
            <p:cNvSpPr/>
            <p:nvPr/>
          </p:nvSpPr>
          <p:spPr>
            <a:xfrm>
              <a:off x="3218969" y="4863108"/>
              <a:ext cx="425768" cy="146408"/>
            </a:xfrm>
            <a:prstGeom prst="rect">
              <a:avLst/>
            </a:prstGeom>
            <a:solidFill>
              <a:srgbClr val="1CABE2">
                <a:alpha val="100000"/>
              </a:srgbClr>
            </a:solidFill>
          </p:spPr>
          <p:txBody>
            <a:bodyPr/>
            <a:lstStyle/>
            <a:p/>
          </p:txBody>
        </p:sp>
        <p:sp>
          <p:nvSpPr>
            <p:cNvPr id="32" name="rc32"/>
            <p:cNvSpPr/>
            <p:nvPr/>
          </p:nvSpPr>
          <p:spPr>
            <a:xfrm>
              <a:off x="3692046" y="4844807"/>
              <a:ext cx="425768" cy="164710"/>
            </a:xfrm>
            <a:prstGeom prst="rect">
              <a:avLst/>
            </a:prstGeom>
            <a:solidFill>
              <a:srgbClr val="1CABE2">
                <a:alpha val="100000"/>
              </a:srgbClr>
            </a:solidFill>
          </p:spPr>
          <p:txBody>
            <a:bodyPr/>
            <a:lstStyle/>
            <a:p/>
          </p:txBody>
        </p:sp>
        <p:sp>
          <p:nvSpPr>
            <p:cNvPr id="33" name="rc33"/>
            <p:cNvSpPr/>
            <p:nvPr/>
          </p:nvSpPr>
          <p:spPr>
            <a:xfrm>
              <a:off x="4165122" y="4131063"/>
              <a:ext cx="425768" cy="878453"/>
            </a:xfrm>
            <a:prstGeom prst="rect">
              <a:avLst/>
            </a:prstGeom>
            <a:solidFill>
              <a:srgbClr val="1CABE2">
                <a:alpha val="100000"/>
              </a:srgbClr>
            </a:solidFill>
          </p:spPr>
          <p:txBody>
            <a:bodyPr/>
            <a:lstStyle/>
            <a:p/>
          </p:txBody>
        </p:sp>
        <p:sp>
          <p:nvSpPr>
            <p:cNvPr id="34" name="rc34"/>
            <p:cNvSpPr/>
            <p:nvPr/>
          </p:nvSpPr>
          <p:spPr>
            <a:xfrm>
              <a:off x="4638198" y="4899710"/>
              <a:ext cx="425768" cy="109806"/>
            </a:xfrm>
            <a:prstGeom prst="rect">
              <a:avLst/>
            </a:prstGeom>
            <a:solidFill>
              <a:srgbClr val="1CABE2">
                <a:alpha val="100000"/>
              </a:srgbClr>
            </a:solidFill>
          </p:spPr>
          <p:txBody>
            <a:bodyPr/>
            <a:lstStyle/>
            <a:p/>
          </p:txBody>
        </p:sp>
        <p:sp>
          <p:nvSpPr>
            <p:cNvPr id="35" name="rc35"/>
            <p:cNvSpPr/>
            <p:nvPr/>
          </p:nvSpPr>
          <p:spPr>
            <a:xfrm>
              <a:off x="6057427" y="4991216"/>
              <a:ext cx="425768" cy="18301"/>
            </a:xfrm>
            <a:prstGeom prst="rect">
              <a:avLst/>
            </a:prstGeom>
            <a:solidFill>
              <a:srgbClr val="1CABE2">
                <a:alpha val="100000"/>
              </a:srgbClr>
            </a:solidFill>
          </p:spPr>
          <p:txBody>
            <a:bodyPr/>
            <a:lstStyle/>
            <a:p/>
          </p:txBody>
        </p:sp>
        <p:sp>
          <p:nvSpPr>
            <p:cNvPr id="36" name="rc36"/>
            <p:cNvSpPr/>
            <p:nvPr/>
          </p:nvSpPr>
          <p:spPr>
            <a:xfrm>
              <a:off x="6530503" y="4698398"/>
              <a:ext cx="425768" cy="311119"/>
            </a:xfrm>
            <a:prstGeom prst="rect">
              <a:avLst/>
            </a:prstGeom>
            <a:solidFill>
              <a:srgbClr val="1CABE2">
                <a:alpha val="100000"/>
              </a:srgbClr>
            </a:solidFill>
          </p:spPr>
          <p:txBody>
            <a:bodyPr/>
            <a:lstStyle/>
            <a:p/>
          </p:txBody>
        </p:sp>
        <p:sp>
          <p:nvSpPr>
            <p:cNvPr id="37" name="rc37"/>
            <p:cNvSpPr/>
            <p:nvPr/>
          </p:nvSpPr>
          <p:spPr>
            <a:xfrm>
              <a:off x="7003579" y="4954614"/>
              <a:ext cx="425768" cy="54903"/>
            </a:xfrm>
            <a:prstGeom prst="rect">
              <a:avLst/>
            </a:prstGeom>
            <a:solidFill>
              <a:srgbClr val="1CABE2">
                <a:alpha val="100000"/>
              </a:srgbClr>
            </a:solidFill>
          </p:spPr>
          <p:txBody>
            <a:bodyPr/>
            <a:lstStyle/>
            <a:p/>
          </p:txBody>
        </p:sp>
        <p:sp>
          <p:nvSpPr>
            <p:cNvPr id="38" name="pl38"/>
            <p:cNvSpPr/>
            <p:nvPr/>
          </p:nvSpPr>
          <p:spPr>
            <a:xfrm>
              <a:off x="1066473" y="1964211"/>
              <a:ext cx="6149990" cy="126887"/>
            </a:xfrm>
            <a:custGeom>
              <a:avLst/>
              <a:pathLst>
                <a:path w="6149990" h="126887">
                  <a:moveTo>
                    <a:pt x="0" y="31721"/>
                  </a:moveTo>
                  <a:lnTo>
                    <a:pt x="473076" y="63443"/>
                  </a:lnTo>
                  <a:lnTo>
                    <a:pt x="946152" y="63443"/>
                  </a:lnTo>
                  <a:lnTo>
                    <a:pt x="1419228" y="63443"/>
                  </a:lnTo>
                  <a:lnTo>
                    <a:pt x="1892304" y="126887"/>
                  </a:lnTo>
                  <a:lnTo>
                    <a:pt x="2365380" y="95165"/>
                  </a:lnTo>
                  <a:lnTo>
                    <a:pt x="2838457" y="95165"/>
                  </a:lnTo>
                  <a:lnTo>
                    <a:pt x="3311533" y="63443"/>
                  </a:lnTo>
                  <a:lnTo>
                    <a:pt x="3784609" y="63443"/>
                  </a:lnTo>
                  <a:lnTo>
                    <a:pt x="4257685" y="31721"/>
                  </a:lnTo>
                  <a:lnTo>
                    <a:pt x="4730761" y="0"/>
                  </a:lnTo>
                  <a:lnTo>
                    <a:pt x="5203838" y="31721"/>
                  </a:lnTo>
                  <a:lnTo>
                    <a:pt x="5676914" y="31721"/>
                  </a:lnTo>
                  <a:lnTo>
                    <a:pt x="6149990" y="63443"/>
                  </a:lnTo>
                </a:path>
              </a:pathLst>
            </a:custGeom>
            <a:ln w="27101" cap="flat">
              <a:solidFill>
                <a:srgbClr val="00833D">
                  <a:alpha val="100000"/>
                </a:srgbClr>
              </a:solidFill>
              <a:prstDash val="solid"/>
              <a:round/>
            </a:ln>
          </p:spPr>
          <p:txBody>
            <a:bodyPr/>
            <a:lstStyle/>
            <a:p/>
          </p:txBody>
        </p:sp>
        <p:sp>
          <p:nvSpPr>
            <p:cNvPr id="39" name="pl39"/>
            <p:cNvSpPr/>
            <p:nvPr/>
          </p:nvSpPr>
          <p:spPr>
            <a:xfrm>
              <a:off x="1066473" y="1964211"/>
              <a:ext cx="6149990" cy="253775"/>
            </a:xfrm>
            <a:custGeom>
              <a:avLst/>
              <a:pathLst>
                <a:path w="6149990" h="253775">
                  <a:moveTo>
                    <a:pt x="0" y="0"/>
                  </a:moveTo>
                  <a:lnTo>
                    <a:pt x="473076" y="31721"/>
                  </a:lnTo>
                  <a:lnTo>
                    <a:pt x="946152" y="63443"/>
                  </a:lnTo>
                  <a:lnTo>
                    <a:pt x="1419228" y="0"/>
                  </a:lnTo>
                  <a:lnTo>
                    <a:pt x="1892304" y="95165"/>
                  </a:lnTo>
                  <a:lnTo>
                    <a:pt x="2365380" y="63443"/>
                  </a:lnTo>
                  <a:lnTo>
                    <a:pt x="2838457" y="63443"/>
                  </a:lnTo>
                  <a:lnTo>
                    <a:pt x="3311533" y="63443"/>
                  </a:lnTo>
                  <a:lnTo>
                    <a:pt x="3784609" y="158609"/>
                  </a:lnTo>
                  <a:lnTo>
                    <a:pt x="4257685" y="158609"/>
                  </a:lnTo>
                  <a:lnTo>
                    <a:pt x="4730761" y="126887"/>
                  </a:lnTo>
                  <a:lnTo>
                    <a:pt x="5203838" y="222053"/>
                  </a:lnTo>
                  <a:lnTo>
                    <a:pt x="5676914" y="222053"/>
                  </a:lnTo>
                  <a:lnTo>
                    <a:pt x="6149990" y="253775"/>
                  </a:lnTo>
                </a:path>
              </a:pathLst>
            </a:custGeom>
            <a:ln w="27101" cap="flat">
              <a:solidFill>
                <a:srgbClr val="002759">
                  <a:alpha val="100000"/>
                </a:srgbClr>
              </a:solidFill>
              <a:prstDash val="solid"/>
              <a:round/>
            </a:ln>
          </p:spPr>
          <p:txBody>
            <a:bodyPr/>
            <a:lstStyle/>
            <a:p/>
          </p:txBody>
        </p:sp>
        <p:sp>
          <p:nvSpPr>
            <p:cNvPr id="40" name="pt40"/>
            <p:cNvSpPr/>
            <p:nvPr/>
          </p:nvSpPr>
          <p:spPr>
            <a:xfrm>
              <a:off x="1034872"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507948"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981024"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454100"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927176"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400253"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73329"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346405"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819481"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292557"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765633"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38710"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711786"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84862"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034872"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507948"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981024"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54100"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927176"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400253"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73329"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346405"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819481"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292557"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765633"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38710" y="21546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11786" y="21546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184862" y="21863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33313" y="484452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9" name="tx69"/>
            <p:cNvSpPr/>
            <p:nvPr/>
          </p:nvSpPr>
          <p:spPr>
            <a:xfrm>
              <a:off x="1506390" y="486282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0" name="tx70"/>
            <p:cNvSpPr/>
            <p:nvPr/>
          </p:nvSpPr>
          <p:spPr>
            <a:xfrm>
              <a:off x="1946307" y="392801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a:t>
              </a:r>
            </a:p>
          </p:txBody>
        </p:sp>
        <p:sp>
          <p:nvSpPr>
            <p:cNvPr id="71" name="tx71"/>
            <p:cNvSpPr/>
            <p:nvPr/>
          </p:nvSpPr>
          <p:spPr>
            <a:xfrm>
              <a:off x="2419383" y="453195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72" name="tx72"/>
            <p:cNvSpPr/>
            <p:nvPr/>
          </p:nvSpPr>
          <p:spPr>
            <a:xfrm>
              <a:off x="2925618" y="486282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3" name="tx73"/>
            <p:cNvSpPr/>
            <p:nvPr/>
          </p:nvSpPr>
          <p:spPr>
            <a:xfrm>
              <a:off x="3398694" y="473326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4" name="tx74"/>
            <p:cNvSpPr/>
            <p:nvPr/>
          </p:nvSpPr>
          <p:spPr>
            <a:xfrm>
              <a:off x="3871771" y="4714964"/>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75" name="tx75"/>
            <p:cNvSpPr/>
            <p:nvPr/>
          </p:nvSpPr>
          <p:spPr>
            <a:xfrm>
              <a:off x="4311688" y="400122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a:t>
              </a:r>
            </a:p>
          </p:txBody>
        </p:sp>
        <p:sp>
          <p:nvSpPr>
            <p:cNvPr id="76" name="tx76"/>
            <p:cNvSpPr/>
            <p:nvPr/>
          </p:nvSpPr>
          <p:spPr>
            <a:xfrm>
              <a:off x="4817923" y="476986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7" name="tx77"/>
            <p:cNvSpPr/>
            <p:nvPr/>
          </p:nvSpPr>
          <p:spPr>
            <a:xfrm>
              <a:off x="6237152" y="486282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8" name="tx78"/>
            <p:cNvSpPr/>
            <p:nvPr/>
          </p:nvSpPr>
          <p:spPr>
            <a:xfrm>
              <a:off x="6677068" y="457001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9" name="tx79"/>
            <p:cNvSpPr/>
            <p:nvPr/>
          </p:nvSpPr>
          <p:spPr>
            <a:xfrm>
              <a:off x="7183304" y="4824713"/>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80" name="pl80"/>
            <p:cNvSpPr/>
            <p:nvPr/>
          </p:nvSpPr>
          <p:spPr>
            <a:xfrm>
              <a:off x="7235662" y="2027770"/>
              <a:ext cx="626641" cy="3753"/>
            </a:xfrm>
            <a:custGeom>
              <a:avLst/>
              <a:pathLst>
                <a:path w="626641" h="3753">
                  <a:moveTo>
                    <a:pt x="626641" y="3753"/>
                  </a:moveTo>
                  <a:lnTo>
                    <a:pt x="0" y="0"/>
                  </a:lnTo>
                </a:path>
              </a:pathLst>
            </a:custGeom>
          </p:spPr>
          <p:txBody>
            <a:bodyPr/>
            <a:lstStyle/>
            <a:p/>
          </p:txBody>
        </p:sp>
        <p:sp>
          <p:nvSpPr>
            <p:cNvPr id="81" name="pl81"/>
            <p:cNvSpPr/>
            <p:nvPr/>
          </p:nvSpPr>
          <p:spPr>
            <a:xfrm>
              <a:off x="7235013" y="2220256"/>
              <a:ext cx="627291" cy="76750"/>
            </a:xfrm>
            <a:custGeom>
              <a:avLst/>
              <a:pathLst>
                <a:path w="627291" h="76750">
                  <a:moveTo>
                    <a:pt x="627291" y="76750"/>
                  </a:moveTo>
                  <a:lnTo>
                    <a:pt x="0" y="0"/>
                  </a:lnTo>
                </a:path>
              </a:pathLst>
            </a:custGeom>
          </p:spPr>
          <p:txBody>
            <a:bodyPr/>
            <a:lstStyle/>
            <a:p/>
          </p:txBody>
        </p:sp>
        <p:sp>
          <p:nvSpPr>
            <p:cNvPr id="82" name="pg82"/>
            <p:cNvSpPr/>
            <p:nvPr/>
          </p:nvSpPr>
          <p:spPr>
            <a:xfrm>
              <a:off x="7793724" y="194312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98424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94%</a:t>
              </a:r>
            </a:p>
          </p:txBody>
        </p:sp>
        <p:sp>
          <p:nvSpPr>
            <p:cNvPr id="84" name="pg84"/>
            <p:cNvSpPr/>
            <p:nvPr/>
          </p:nvSpPr>
          <p:spPr>
            <a:xfrm>
              <a:off x="7793724" y="221159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225271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88%</a:t>
              </a:r>
            </a:p>
          </p:txBody>
        </p:sp>
        <p:sp>
          <p:nvSpPr>
            <p:cNvPr id="86" name="rc86"/>
            <p:cNvSpPr/>
            <p:nvPr/>
          </p:nvSpPr>
          <p:spPr>
            <a:xfrm>
              <a:off x="782627" y="1578789"/>
              <a:ext cx="7853064" cy="3594096"/>
            </a:xfrm>
            <a:prstGeom prst="rect">
              <a:avLst/>
            </a:prstGeom>
            <a:ln w="13550" cap="rnd">
              <a:solidFill>
                <a:srgbClr val="BEBEBE">
                  <a:alpha val="100000"/>
                </a:srgbClr>
              </a:solidFill>
              <a:prstDash val="solid"/>
              <a:round/>
            </a:ln>
          </p:spPr>
          <p:txBody>
            <a:bodyPr/>
            <a:lstStyle/>
            <a:p/>
          </p:txBody>
        </p:sp>
        <p:sp>
          <p:nvSpPr>
            <p:cNvPr id="87" name="tx87"/>
            <p:cNvSpPr/>
            <p:nvPr/>
          </p:nvSpPr>
          <p:spPr>
            <a:xfrm>
              <a:off x="649366"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78734" y="40470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9" name="tx89"/>
            <p:cNvSpPr/>
            <p:nvPr/>
          </p:nvSpPr>
          <p:spPr>
            <a:xfrm>
              <a:off x="508103" y="313202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0" name="tx90"/>
            <p:cNvSpPr/>
            <p:nvPr/>
          </p:nvSpPr>
          <p:spPr>
            <a:xfrm>
              <a:off x="508103" y="221697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91" name="tx91"/>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3" name="tx93"/>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5" name="tx95"/>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6" name="tx96"/>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7" name="tx97"/>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8" name="tx98"/>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9" name="tx99"/>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0" name="tx100"/>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1" name="tx101"/>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2" name="tx102"/>
            <p:cNvSpPr/>
            <p:nvPr/>
          </p:nvSpPr>
          <p:spPr>
            <a:xfrm rot="-5400000">
              <a:off x="92424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3" name="tx103"/>
            <p:cNvSpPr/>
            <p:nvPr/>
          </p:nvSpPr>
          <p:spPr>
            <a:xfrm rot="-5400000">
              <a:off x="1397294"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4" name="tx104"/>
            <p:cNvSpPr/>
            <p:nvPr/>
          </p:nvSpPr>
          <p:spPr>
            <a:xfrm rot="-5400000">
              <a:off x="187040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5" name="tx105"/>
            <p:cNvSpPr/>
            <p:nvPr/>
          </p:nvSpPr>
          <p:spPr>
            <a:xfrm rot="-5400000">
              <a:off x="234347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6" name="tx106"/>
            <p:cNvSpPr/>
            <p:nvPr/>
          </p:nvSpPr>
          <p:spPr>
            <a:xfrm rot="-5400000">
              <a:off x="281655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7" name="tx107"/>
            <p:cNvSpPr/>
            <p:nvPr/>
          </p:nvSpPr>
          <p:spPr>
            <a:xfrm rot="-5400000">
              <a:off x="328963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8" name="tx108"/>
            <p:cNvSpPr/>
            <p:nvPr/>
          </p:nvSpPr>
          <p:spPr>
            <a:xfrm rot="-5400000">
              <a:off x="376270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9" name="tx109"/>
            <p:cNvSpPr/>
            <p:nvPr/>
          </p:nvSpPr>
          <p:spPr>
            <a:xfrm rot="-5400000">
              <a:off x="423578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0" name="tx110"/>
            <p:cNvSpPr/>
            <p:nvPr/>
          </p:nvSpPr>
          <p:spPr>
            <a:xfrm rot="-5400000">
              <a:off x="470885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1" name="tx111"/>
            <p:cNvSpPr/>
            <p:nvPr/>
          </p:nvSpPr>
          <p:spPr>
            <a:xfrm rot="-5400000">
              <a:off x="518193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2" name="tx112"/>
            <p:cNvSpPr/>
            <p:nvPr/>
          </p:nvSpPr>
          <p:spPr>
            <a:xfrm rot="-5400000">
              <a:off x="56550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3" name="tx113"/>
            <p:cNvSpPr/>
            <p:nvPr/>
          </p:nvSpPr>
          <p:spPr>
            <a:xfrm rot="-5400000">
              <a:off x="6128056"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4" name="tx114"/>
            <p:cNvSpPr/>
            <p:nvPr/>
          </p:nvSpPr>
          <p:spPr>
            <a:xfrm rot="-5400000">
              <a:off x="660116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707423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6" name="tx116"/>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pl118"/>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9" name="pt119"/>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0" name="pl120"/>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1" name="pt121"/>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2" name="tx122"/>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3" name="tx123"/>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4" name="rc124"/>
            <p:cNvSpPr/>
            <p:nvPr/>
          </p:nvSpPr>
          <p:spPr>
            <a:xfrm>
              <a:off x="5576321" y="5900002"/>
              <a:ext cx="201456" cy="201456"/>
            </a:xfrm>
            <a:prstGeom prst="rect">
              <a:avLst/>
            </a:prstGeom>
            <a:solidFill>
              <a:srgbClr val="1CABE2">
                <a:alpha val="100000"/>
              </a:srgbClr>
            </a:solidFill>
          </p:spPr>
          <p:txBody>
            <a:bodyPr/>
            <a:lstStyle/>
            <a:p/>
          </p:txBody>
        </p:sp>
        <p:sp>
          <p:nvSpPr>
            <p:cNvPr id="125" name="tx125"/>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6" name="tx126"/>
            <p:cNvSpPr/>
            <p:nvPr/>
          </p:nvSpPr>
          <p:spPr>
            <a:xfrm>
              <a:off x="1960192" y="1334104"/>
              <a:ext cx="549793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Slovenia, 2012-2025</a:t>
              </a:r>
            </a:p>
          </p:txBody>
        </p:sp>
        <p:sp>
          <p:nvSpPr>
            <p:cNvPr id="127" name="tx127"/>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9" name="tx129"/>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0" name="tx130"/>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3 confirmed measles cases in Slovenia. In the same year, MCV1 coverage was 94% and MCV2 coverage was 88%.
The number of cases in 2025 was 82% lower than in 2024 (n=17).
The highest number of measles cases was reported in 2014 (n=52). In this year, MCV1 coverage was 94%.</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Slovenia saw a decrease in measles cases compared with 2024, while MCV1 coverage was 94% and MCV2 coverage was 88%.</a:t>
            </a:r>
          </a:p>
        </p:txBody>
      </p:sp>
      <p:grpSp xmlns:pic="http://schemas.openxmlformats.org/drawingml/2006/picture">
        <p:nvGrpSpPr>
          <p:cNvPr id="133" name=""/>
          <p:cNvGrpSpPr/>
          <p:nvPr/>
        </p:nvGrpSpPr>
        <p:grpSpPr>
          <a:xfrm>
            <a:off x="292608" y="1097280"/>
            <a:ext cx="8595360" cy="28575"/>
            <a:chOff x="292608" y="1097280"/>
            <a:chExt cx="8595360" cy="28575"/>
          </a:xfrm>
        </p:grpSpPr>
        <p:sp>
          <p:nvSpPr>
            <p:cNvPr id="13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121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65281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4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232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0731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191382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420947"/>
              <a:ext cx="3520101" cy="811528"/>
            </a:xfrm>
            <a:custGeom>
              <a:avLst/>
              <a:pathLst>
                <a:path w="3520101" h="811528">
                  <a:moveTo>
                    <a:pt x="0" y="231865"/>
                  </a:moveTo>
                  <a:lnTo>
                    <a:pt x="140804" y="347797"/>
                  </a:lnTo>
                  <a:lnTo>
                    <a:pt x="281608" y="463730"/>
                  </a:lnTo>
                  <a:lnTo>
                    <a:pt x="422412" y="463730"/>
                  </a:lnTo>
                  <a:lnTo>
                    <a:pt x="563216" y="347797"/>
                  </a:lnTo>
                  <a:lnTo>
                    <a:pt x="704020" y="463730"/>
                  </a:lnTo>
                  <a:lnTo>
                    <a:pt x="844824" y="579662"/>
                  </a:lnTo>
                  <a:lnTo>
                    <a:pt x="985628" y="579662"/>
                  </a:lnTo>
                  <a:lnTo>
                    <a:pt x="1126432" y="579662"/>
                  </a:lnTo>
                  <a:lnTo>
                    <a:pt x="1267236" y="579662"/>
                  </a:lnTo>
                  <a:lnTo>
                    <a:pt x="1408040" y="579662"/>
                  </a:lnTo>
                  <a:lnTo>
                    <a:pt x="1548844" y="579662"/>
                  </a:lnTo>
                  <a:lnTo>
                    <a:pt x="1689648" y="579662"/>
                  </a:lnTo>
                  <a:lnTo>
                    <a:pt x="1830452" y="463730"/>
                  </a:lnTo>
                  <a:lnTo>
                    <a:pt x="1971256" y="463730"/>
                  </a:lnTo>
                  <a:lnTo>
                    <a:pt x="2112061" y="463730"/>
                  </a:lnTo>
                  <a:lnTo>
                    <a:pt x="2252865" y="347797"/>
                  </a:lnTo>
                  <a:lnTo>
                    <a:pt x="2393669" y="347797"/>
                  </a:lnTo>
                  <a:lnTo>
                    <a:pt x="2534473" y="347797"/>
                  </a:lnTo>
                  <a:lnTo>
                    <a:pt x="2675277" y="463730"/>
                  </a:lnTo>
                  <a:lnTo>
                    <a:pt x="2816081" y="811528"/>
                  </a:lnTo>
                  <a:lnTo>
                    <a:pt x="2956885" y="0"/>
                  </a:lnTo>
                  <a:lnTo>
                    <a:pt x="3097689" y="811528"/>
                  </a:lnTo>
                  <a:lnTo>
                    <a:pt x="3238493" y="811528"/>
                  </a:lnTo>
                  <a:lnTo>
                    <a:pt x="3379297" y="811528"/>
                  </a:lnTo>
                  <a:lnTo>
                    <a:pt x="3520101" y="811528"/>
                  </a:lnTo>
                </a:path>
              </a:pathLst>
            </a:custGeom>
            <a:ln w="27101" cap="flat">
              <a:solidFill>
                <a:srgbClr val="0058AB">
                  <a:alpha val="80000"/>
                </a:srgbClr>
              </a:solidFill>
              <a:prstDash val="solid"/>
              <a:round/>
            </a:ln>
          </p:spPr>
          <p:txBody>
            <a:bodyPr/>
            <a:lstStyle/>
            <a:p/>
          </p:txBody>
        </p:sp>
        <p:sp>
          <p:nvSpPr>
            <p:cNvPr id="19" name="pl19"/>
            <p:cNvSpPr/>
            <p:nvPr/>
          </p:nvSpPr>
          <p:spPr>
            <a:xfrm>
              <a:off x="943464" y="2725352"/>
              <a:ext cx="3520101" cy="1043393"/>
            </a:xfrm>
            <a:custGeom>
              <a:avLst/>
              <a:pathLst>
                <a:path w="3520101" h="1043393">
                  <a:moveTo>
                    <a:pt x="0" y="0"/>
                  </a:moveTo>
                  <a:lnTo>
                    <a:pt x="140804" y="115932"/>
                  </a:lnTo>
                  <a:lnTo>
                    <a:pt x="281608" y="0"/>
                  </a:lnTo>
                  <a:lnTo>
                    <a:pt x="422412" y="231865"/>
                  </a:lnTo>
                  <a:lnTo>
                    <a:pt x="563216" y="347797"/>
                  </a:lnTo>
                  <a:lnTo>
                    <a:pt x="704020" y="231865"/>
                  </a:lnTo>
                  <a:lnTo>
                    <a:pt x="844824" y="347797"/>
                  </a:lnTo>
                  <a:lnTo>
                    <a:pt x="985628" y="347797"/>
                  </a:lnTo>
                  <a:lnTo>
                    <a:pt x="1126432" y="579662"/>
                  </a:lnTo>
                  <a:lnTo>
                    <a:pt x="1267236" y="695595"/>
                  </a:lnTo>
                  <a:lnTo>
                    <a:pt x="1408040" y="811528"/>
                  </a:lnTo>
                  <a:lnTo>
                    <a:pt x="1548844" y="811528"/>
                  </a:lnTo>
                  <a:lnTo>
                    <a:pt x="1689648" y="811528"/>
                  </a:lnTo>
                  <a:lnTo>
                    <a:pt x="1830452" y="811528"/>
                  </a:lnTo>
                  <a:lnTo>
                    <a:pt x="1971256" y="927460"/>
                  </a:lnTo>
                  <a:lnTo>
                    <a:pt x="2112061" y="927460"/>
                  </a:lnTo>
                  <a:lnTo>
                    <a:pt x="2252865" y="927460"/>
                  </a:lnTo>
                  <a:lnTo>
                    <a:pt x="2393669" y="927460"/>
                  </a:lnTo>
                  <a:lnTo>
                    <a:pt x="2534473" y="1043393"/>
                  </a:lnTo>
                  <a:lnTo>
                    <a:pt x="2675277" y="1043393"/>
                  </a:lnTo>
                  <a:lnTo>
                    <a:pt x="2816081" y="927460"/>
                  </a:lnTo>
                  <a:lnTo>
                    <a:pt x="2956885" y="811528"/>
                  </a:lnTo>
                  <a:lnTo>
                    <a:pt x="3097689" y="811528"/>
                  </a:lnTo>
                  <a:lnTo>
                    <a:pt x="3238493" y="811528"/>
                  </a:lnTo>
                  <a:lnTo>
                    <a:pt x="3379297" y="927460"/>
                  </a:lnTo>
                  <a:lnTo>
                    <a:pt x="3520101" y="927460"/>
                  </a:lnTo>
                </a:path>
              </a:pathLst>
            </a:custGeom>
            <a:ln w="27101" cap="flat">
              <a:solidFill>
                <a:srgbClr val="1CABE2">
                  <a:alpha val="80000"/>
                </a:srgbClr>
              </a:solidFill>
              <a:prstDash val="solid"/>
              <a:round/>
            </a:ln>
          </p:spPr>
          <p:txBody>
            <a:bodyPr/>
            <a:lstStyle/>
            <a:p/>
          </p:txBody>
        </p:sp>
        <p:sp>
          <p:nvSpPr>
            <p:cNvPr id="20" name="pl20"/>
            <p:cNvSpPr/>
            <p:nvPr/>
          </p:nvSpPr>
          <p:spPr>
            <a:xfrm>
              <a:off x="943464" y="3768745"/>
              <a:ext cx="3520101" cy="347797"/>
            </a:xfrm>
            <a:custGeom>
              <a:avLst/>
              <a:pathLst>
                <a:path w="3520101" h="347797">
                  <a:moveTo>
                    <a:pt x="0" y="0"/>
                  </a:moveTo>
                  <a:lnTo>
                    <a:pt x="140804" y="231865"/>
                  </a:lnTo>
                  <a:lnTo>
                    <a:pt x="281608" y="231865"/>
                  </a:lnTo>
                  <a:lnTo>
                    <a:pt x="422412" y="347797"/>
                  </a:lnTo>
                  <a:lnTo>
                    <a:pt x="563216" y="231865"/>
                  </a:lnTo>
                  <a:lnTo>
                    <a:pt x="704020" y="231865"/>
                  </a:lnTo>
                  <a:lnTo>
                    <a:pt x="844824" y="347797"/>
                  </a:lnTo>
                  <a:lnTo>
                    <a:pt x="985628" y="231865"/>
                  </a:lnTo>
                  <a:lnTo>
                    <a:pt x="1126432" y="347797"/>
                  </a:lnTo>
                  <a:lnTo>
                    <a:pt x="1267236" y="231865"/>
                  </a:lnTo>
                  <a:lnTo>
                    <a:pt x="1408040" y="231865"/>
                  </a:lnTo>
                  <a:lnTo>
                    <a:pt x="1548844" y="347797"/>
                  </a:lnTo>
                  <a:lnTo>
                    <a:pt x="1689648" y="231865"/>
                  </a:lnTo>
                  <a:lnTo>
                    <a:pt x="1830452" y="115932"/>
                  </a:lnTo>
                  <a:lnTo>
                    <a:pt x="1971256" y="231865"/>
                  </a:lnTo>
                  <a:lnTo>
                    <a:pt x="2112061" y="231865"/>
                  </a:lnTo>
                  <a:lnTo>
                    <a:pt x="2252865" y="231865"/>
                  </a:lnTo>
                  <a:lnTo>
                    <a:pt x="2393669" y="231865"/>
                  </a:lnTo>
                  <a:lnTo>
                    <a:pt x="2534473" y="231865"/>
                  </a:lnTo>
                  <a:lnTo>
                    <a:pt x="2675277" y="231865"/>
                  </a:lnTo>
                  <a:lnTo>
                    <a:pt x="2816081" y="231865"/>
                  </a:lnTo>
                  <a:lnTo>
                    <a:pt x="2956885" y="231865"/>
                  </a:lnTo>
                  <a:lnTo>
                    <a:pt x="3097689" y="115932"/>
                  </a:lnTo>
                  <a:lnTo>
                    <a:pt x="3238493" y="115932"/>
                  </a:lnTo>
                  <a:lnTo>
                    <a:pt x="3379297" y="115932"/>
                  </a:lnTo>
                  <a:lnTo>
                    <a:pt x="3520101" y="115932"/>
                  </a:lnTo>
                </a:path>
              </a:pathLst>
            </a:custGeom>
            <a:ln w="27101" cap="flat">
              <a:solidFill>
                <a:srgbClr val="00833D">
                  <a:alpha val="80000"/>
                </a:srgbClr>
              </a:solidFill>
              <a:prstDash val="solid"/>
              <a:round/>
            </a:ln>
          </p:spPr>
          <p:txBody>
            <a:bodyPr/>
            <a:lstStyle/>
            <a:p/>
          </p:txBody>
        </p:sp>
        <p:sp>
          <p:nvSpPr>
            <p:cNvPr id="21" name="pl21"/>
            <p:cNvSpPr/>
            <p:nvPr/>
          </p:nvSpPr>
          <p:spPr>
            <a:xfrm>
              <a:off x="943464" y="3420947"/>
              <a:ext cx="3520101" cy="811528"/>
            </a:xfrm>
            <a:custGeom>
              <a:avLst/>
              <a:pathLst>
                <a:path w="3520101" h="811528">
                  <a:moveTo>
                    <a:pt x="0" y="231865"/>
                  </a:moveTo>
                  <a:lnTo>
                    <a:pt x="140804" y="347797"/>
                  </a:lnTo>
                  <a:lnTo>
                    <a:pt x="281608" y="463730"/>
                  </a:lnTo>
                  <a:lnTo>
                    <a:pt x="422412" y="463730"/>
                  </a:lnTo>
                  <a:lnTo>
                    <a:pt x="563216" y="347797"/>
                  </a:lnTo>
                  <a:lnTo>
                    <a:pt x="704020" y="463730"/>
                  </a:lnTo>
                  <a:lnTo>
                    <a:pt x="844824" y="579662"/>
                  </a:lnTo>
                  <a:lnTo>
                    <a:pt x="985628" y="579662"/>
                  </a:lnTo>
                  <a:lnTo>
                    <a:pt x="1126432" y="579662"/>
                  </a:lnTo>
                  <a:lnTo>
                    <a:pt x="1267236" y="579662"/>
                  </a:lnTo>
                  <a:lnTo>
                    <a:pt x="1408040" y="579662"/>
                  </a:lnTo>
                  <a:lnTo>
                    <a:pt x="1548844" y="579662"/>
                  </a:lnTo>
                  <a:lnTo>
                    <a:pt x="1689648" y="579662"/>
                  </a:lnTo>
                  <a:lnTo>
                    <a:pt x="1830452" y="463730"/>
                  </a:lnTo>
                  <a:lnTo>
                    <a:pt x="1971256" y="463730"/>
                  </a:lnTo>
                  <a:lnTo>
                    <a:pt x="2112061" y="463730"/>
                  </a:lnTo>
                  <a:lnTo>
                    <a:pt x="2252865" y="347797"/>
                  </a:lnTo>
                  <a:lnTo>
                    <a:pt x="2393669" y="347797"/>
                  </a:lnTo>
                  <a:lnTo>
                    <a:pt x="2534473" y="347797"/>
                  </a:lnTo>
                  <a:lnTo>
                    <a:pt x="2675277" y="463730"/>
                  </a:lnTo>
                  <a:lnTo>
                    <a:pt x="2816081" y="811528"/>
                  </a:lnTo>
                  <a:lnTo>
                    <a:pt x="2956885" y="0"/>
                  </a:lnTo>
                  <a:lnTo>
                    <a:pt x="3097689" y="811528"/>
                  </a:lnTo>
                  <a:lnTo>
                    <a:pt x="3238493" y="811528"/>
                  </a:lnTo>
                  <a:lnTo>
                    <a:pt x="3379297" y="811528"/>
                  </a:lnTo>
                  <a:lnTo>
                    <a:pt x="3520101" y="811528"/>
                  </a:lnTo>
                </a:path>
              </a:pathLst>
            </a:custGeom>
            <a:ln w="43362" cap="flat">
              <a:solidFill>
                <a:srgbClr val="000000">
                  <a:alpha val="100000"/>
                </a:srgbClr>
              </a:solidFill>
              <a:prstDash val="solid"/>
              <a:round/>
            </a:ln>
          </p:spPr>
          <p:txBody>
            <a:bodyPr/>
            <a:lstStyle/>
            <a:p/>
          </p:txBody>
        </p:sp>
        <p:sp>
          <p:nvSpPr>
            <p:cNvPr id="22" name="pl22"/>
            <p:cNvSpPr/>
            <p:nvPr/>
          </p:nvSpPr>
          <p:spPr>
            <a:xfrm>
              <a:off x="943464" y="3420947"/>
              <a:ext cx="3520101" cy="811528"/>
            </a:xfrm>
            <a:custGeom>
              <a:avLst/>
              <a:pathLst>
                <a:path w="3520101" h="811528">
                  <a:moveTo>
                    <a:pt x="0" y="231865"/>
                  </a:moveTo>
                  <a:lnTo>
                    <a:pt x="140804" y="347797"/>
                  </a:lnTo>
                  <a:lnTo>
                    <a:pt x="281608" y="463730"/>
                  </a:lnTo>
                  <a:lnTo>
                    <a:pt x="422412" y="463730"/>
                  </a:lnTo>
                  <a:lnTo>
                    <a:pt x="563216" y="347797"/>
                  </a:lnTo>
                  <a:lnTo>
                    <a:pt x="704020" y="463730"/>
                  </a:lnTo>
                  <a:lnTo>
                    <a:pt x="844824" y="579662"/>
                  </a:lnTo>
                  <a:lnTo>
                    <a:pt x="985628" y="579662"/>
                  </a:lnTo>
                  <a:lnTo>
                    <a:pt x="1126432" y="579662"/>
                  </a:lnTo>
                  <a:lnTo>
                    <a:pt x="1267236" y="579662"/>
                  </a:lnTo>
                  <a:lnTo>
                    <a:pt x="1408040" y="579662"/>
                  </a:lnTo>
                  <a:lnTo>
                    <a:pt x="1548844" y="579662"/>
                  </a:lnTo>
                  <a:lnTo>
                    <a:pt x="1689648" y="579662"/>
                  </a:lnTo>
                  <a:lnTo>
                    <a:pt x="1830452" y="463730"/>
                  </a:lnTo>
                  <a:lnTo>
                    <a:pt x="1971256" y="463730"/>
                  </a:lnTo>
                  <a:lnTo>
                    <a:pt x="2112061" y="463730"/>
                  </a:lnTo>
                  <a:lnTo>
                    <a:pt x="2252865" y="347797"/>
                  </a:lnTo>
                  <a:lnTo>
                    <a:pt x="2393669" y="347797"/>
                  </a:lnTo>
                  <a:lnTo>
                    <a:pt x="2534473" y="347797"/>
                  </a:lnTo>
                  <a:lnTo>
                    <a:pt x="2675277" y="463730"/>
                  </a:lnTo>
                  <a:lnTo>
                    <a:pt x="2816081" y="811528"/>
                  </a:lnTo>
                  <a:lnTo>
                    <a:pt x="2956885" y="0"/>
                  </a:lnTo>
                  <a:lnTo>
                    <a:pt x="3097689" y="811528"/>
                  </a:lnTo>
                  <a:lnTo>
                    <a:pt x="3238493" y="811528"/>
                  </a:lnTo>
                  <a:lnTo>
                    <a:pt x="3379297" y="811528"/>
                  </a:lnTo>
                  <a:lnTo>
                    <a:pt x="3520101" y="811528"/>
                  </a:lnTo>
                </a:path>
              </a:pathLst>
            </a:custGeom>
            <a:ln w="27101" cap="flat">
              <a:solidFill>
                <a:srgbClr val="0058AB">
                  <a:alpha val="100000"/>
                </a:srgbClr>
              </a:solidFill>
              <a:prstDash val="solid"/>
              <a:round/>
            </a:ln>
          </p:spPr>
          <p:txBody>
            <a:bodyPr/>
            <a:lstStyle/>
            <a:p/>
          </p:txBody>
        </p:sp>
        <p:sp>
          <p:nvSpPr>
            <p:cNvPr id="23" name="pl23"/>
            <p:cNvSpPr/>
            <p:nvPr/>
          </p:nvSpPr>
          <p:spPr>
            <a:xfrm>
              <a:off x="767459" y="4232475"/>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305015"/>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536880"/>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3652812"/>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3536880"/>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3536880"/>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388467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88467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2384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26855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3" name="pg33"/>
            <p:cNvSpPr/>
            <p:nvPr/>
          </p:nvSpPr>
          <p:spPr>
            <a:xfrm>
              <a:off x="1588995" y="34703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349908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2293016" y="35862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361630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997036" y="34703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349908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9" name="pg39"/>
            <p:cNvSpPr/>
            <p:nvPr/>
          </p:nvSpPr>
          <p:spPr>
            <a:xfrm>
              <a:off x="3560252" y="34703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349908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1" name="pg41"/>
            <p:cNvSpPr/>
            <p:nvPr/>
          </p:nvSpPr>
          <p:spPr>
            <a:xfrm>
              <a:off x="4264273" y="38181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384693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405077" y="38181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84693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tx45"/>
            <p:cNvSpPr/>
            <p:nvPr/>
          </p:nvSpPr>
          <p:spPr>
            <a:xfrm>
              <a:off x="4523855" y="361374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84418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7" name="tx47"/>
            <p:cNvSpPr/>
            <p:nvPr/>
          </p:nvSpPr>
          <p:spPr>
            <a:xfrm>
              <a:off x="641260" y="418983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03051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18711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24392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24392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13844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290089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511025" y="6119132"/>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Slovenia</a:t>
              </a:r>
            </a:p>
          </p:txBody>
        </p:sp>
        <p:sp>
          <p:nvSpPr>
            <p:cNvPr id="63" name="tx63"/>
            <p:cNvSpPr/>
            <p:nvPr/>
          </p:nvSpPr>
          <p:spPr>
            <a:xfrm>
              <a:off x="240554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167994"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8121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65281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4934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232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0731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191382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3536880"/>
              <a:ext cx="3520101" cy="1623056"/>
            </a:xfrm>
            <a:custGeom>
              <a:avLst/>
              <a:pathLst>
                <a:path w="3520101" h="1623056">
                  <a:moveTo>
                    <a:pt x="0" y="579662"/>
                  </a:moveTo>
                  <a:lnTo>
                    <a:pt x="140804" y="463730"/>
                  </a:lnTo>
                  <a:lnTo>
                    <a:pt x="281608" y="347797"/>
                  </a:lnTo>
                  <a:lnTo>
                    <a:pt x="422412" y="231865"/>
                  </a:lnTo>
                  <a:lnTo>
                    <a:pt x="563216" y="231865"/>
                  </a:lnTo>
                  <a:lnTo>
                    <a:pt x="704020" y="231865"/>
                  </a:lnTo>
                  <a:lnTo>
                    <a:pt x="844824" y="347797"/>
                  </a:lnTo>
                  <a:lnTo>
                    <a:pt x="985628" y="347797"/>
                  </a:lnTo>
                  <a:lnTo>
                    <a:pt x="1126432" y="347797"/>
                  </a:lnTo>
                  <a:lnTo>
                    <a:pt x="1267236" y="347797"/>
                  </a:lnTo>
                  <a:lnTo>
                    <a:pt x="1408040" y="347797"/>
                  </a:lnTo>
                  <a:lnTo>
                    <a:pt x="1548844" y="463730"/>
                  </a:lnTo>
                  <a:lnTo>
                    <a:pt x="1689648" y="347797"/>
                  </a:lnTo>
                  <a:lnTo>
                    <a:pt x="1830452" y="231865"/>
                  </a:lnTo>
                  <a:lnTo>
                    <a:pt x="1971256" y="231865"/>
                  </a:lnTo>
                  <a:lnTo>
                    <a:pt x="2112061" y="231865"/>
                  </a:lnTo>
                  <a:lnTo>
                    <a:pt x="2252865" y="0"/>
                  </a:lnTo>
                  <a:lnTo>
                    <a:pt x="2393669" y="115932"/>
                  </a:lnTo>
                  <a:lnTo>
                    <a:pt x="2534473" y="231865"/>
                  </a:lnTo>
                  <a:lnTo>
                    <a:pt x="2675277" y="231865"/>
                  </a:lnTo>
                  <a:lnTo>
                    <a:pt x="2816081" y="579662"/>
                  </a:lnTo>
                  <a:lnTo>
                    <a:pt x="2956885" y="1043393"/>
                  </a:lnTo>
                  <a:lnTo>
                    <a:pt x="3097689" y="1623056"/>
                  </a:lnTo>
                  <a:lnTo>
                    <a:pt x="3238493" y="1507123"/>
                  </a:lnTo>
                  <a:lnTo>
                    <a:pt x="3379297" y="1391191"/>
                  </a:lnTo>
                  <a:lnTo>
                    <a:pt x="3520101" y="1159325"/>
                  </a:lnTo>
                </a:path>
              </a:pathLst>
            </a:custGeom>
            <a:ln w="27101" cap="flat">
              <a:solidFill>
                <a:srgbClr val="0058AB">
                  <a:alpha val="80000"/>
                </a:srgbClr>
              </a:solidFill>
              <a:prstDash val="solid"/>
              <a:round/>
            </a:ln>
          </p:spPr>
          <p:txBody>
            <a:bodyPr/>
            <a:lstStyle/>
            <a:p/>
          </p:txBody>
        </p:sp>
        <p:sp>
          <p:nvSpPr>
            <p:cNvPr id="80" name="pl80"/>
            <p:cNvSpPr/>
            <p:nvPr/>
          </p:nvSpPr>
          <p:spPr>
            <a:xfrm>
              <a:off x="5308715" y="2609419"/>
              <a:ext cx="3520101" cy="1043393"/>
            </a:xfrm>
            <a:custGeom>
              <a:avLst/>
              <a:pathLst>
                <a:path w="3520101" h="1043393">
                  <a:moveTo>
                    <a:pt x="0" y="0"/>
                  </a:moveTo>
                  <a:lnTo>
                    <a:pt x="140804" y="115932"/>
                  </a:lnTo>
                  <a:lnTo>
                    <a:pt x="281608" y="115932"/>
                  </a:lnTo>
                  <a:lnTo>
                    <a:pt x="422412" y="231865"/>
                  </a:lnTo>
                  <a:lnTo>
                    <a:pt x="563216" y="347797"/>
                  </a:lnTo>
                  <a:lnTo>
                    <a:pt x="704020" y="347797"/>
                  </a:lnTo>
                  <a:lnTo>
                    <a:pt x="844824" y="463730"/>
                  </a:lnTo>
                  <a:lnTo>
                    <a:pt x="985628" y="579662"/>
                  </a:lnTo>
                  <a:lnTo>
                    <a:pt x="1126432" y="695595"/>
                  </a:lnTo>
                  <a:lnTo>
                    <a:pt x="1267236" y="811528"/>
                  </a:lnTo>
                  <a:lnTo>
                    <a:pt x="1408040" y="927460"/>
                  </a:lnTo>
                  <a:lnTo>
                    <a:pt x="1548844" y="927460"/>
                  </a:lnTo>
                  <a:lnTo>
                    <a:pt x="1689648" y="927460"/>
                  </a:lnTo>
                  <a:lnTo>
                    <a:pt x="1830452" y="927460"/>
                  </a:lnTo>
                  <a:lnTo>
                    <a:pt x="1971256" y="927460"/>
                  </a:lnTo>
                  <a:lnTo>
                    <a:pt x="2112061" y="1043393"/>
                  </a:lnTo>
                  <a:lnTo>
                    <a:pt x="2252865" y="927460"/>
                  </a:lnTo>
                  <a:lnTo>
                    <a:pt x="2393669" y="927460"/>
                  </a:lnTo>
                  <a:lnTo>
                    <a:pt x="2534473" y="1043393"/>
                  </a:lnTo>
                  <a:lnTo>
                    <a:pt x="2675277" y="1043393"/>
                  </a:lnTo>
                  <a:lnTo>
                    <a:pt x="2816081" y="1043393"/>
                  </a:lnTo>
                  <a:lnTo>
                    <a:pt x="2956885" y="927460"/>
                  </a:lnTo>
                  <a:lnTo>
                    <a:pt x="3097689" y="811528"/>
                  </a:lnTo>
                  <a:lnTo>
                    <a:pt x="3238493" y="811528"/>
                  </a:lnTo>
                  <a:lnTo>
                    <a:pt x="3379297" y="927460"/>
                  </a:lnTo>
                  <a:lnTo>
                    <a:pt x="3520101" y="927460"/>
                  </a:lnTo>
                </a:path>
              </a:pathLst>
            </a:custGeom>
            <a:ln w="27101" cap="flat">
              <a:solidFill>
                <a:srgbClr val="1CABE2">
                  <a:alpha val="80000"/>
                </a:srgbClr>
              </a:solidFill>
              <a:prstDash val="solid"/>
              <a:round/>
            </a:ln>
          </p:spPr>
          <p:txBody>
            <a:bodyPr/>
            <a:lstStyle/>
            <a:p/>
          </p:txBody>
        </p:sp>
        <p:sp>
          <p:nvSpPr>
            <p:cNvPr id="81" name="pl81"/>
            <p:cNvSpPr/>
            <p:nvPr/>
          </p:nvSpPr>
          <p:spPr>
            <a:xfrm>
              <a:off x="5308715" y="3652812"/>
              <a:ext cx="3520101" cy="231865"/>
            </a:xfrm>
            <a:custGeom>
              <a:avLst/>
              <a:pathLst>
                <a:path w="3520101" h="231865">
                  <a:moveTo>
                    <a:pt x="0" y="0"/>
                  </a:moveTo>
                  <a:lnTo>
                    <a:pt x="140804" y="0"/>
                  </a:lnTo>
                  <a:lnTo>
                    <a:pt x="281608" y="115932"/>
                  </a:lnTo>
                  <a:lnTo>
                    <a:pt x="422412" y="115932"/>
                  </a:lnTo>
                  <a:lnTo>
                    <a:pt x="563216" y="115932"/>
                  </a:lnTo>
                  <a:lnTo>
                    <a:pt x="704020" y="115932"/>
                  </a:lnTo>
                  <a:lnTo>
                    <a:pt x="844824" y="115932"/>
                  </a:lnTo>
                  <a:lnTo>
                    <a:pt x="985628" y="115932"/>
                  </a:lnTo>
                  <a:lnTo>
                    <a:pt x="1126432" y="115932"/>
                  </a:lnTo>
                  <a:lnTo>
                    <a:pt x="1267236" y="0"/>
                  </a:lnTo>
                  <a:lnTo>
                    <a:pt x="1408040" y="115932"/>
                  </a:lnTo>
                  <a:lnTo>
                    <a:pt x="1548844" y="115932"/>
                  </a:lnTo>
                  <a:lnTo>
                    <a:pt x="1689648" y="115932"/>
                  </a:lnTo>
                  <a:lnTo>
                    <a:pt x="1830452" y="231865"/>
                  </a:lnTo>
                  <a:lnTo>
                    <a:pt x="1971256" y="231865"/>
                  </a:lnTo>
                  <a:lnTo>
                    <a:pt x="2112061" y="231865"/>
                  </a:lnTo>
                  <a:lnTo>
                    <a:pt x="2252865" y="231865"/>
                  </a:lnTo>
                  <a:lnTo>
                    <a:pt x="2393669" y="231865"/>
                  </a:lnTo>
                  <a:lnTo>
                    <a:pt x="2534473" y="231865"/>
                  </a:lnTo>
                  <a:lnTo>
                    <a:pt x="2675277" y="231865"/>
                  </a:lnTo>
                  <a:lnTo>
                    <a:pt x="2816081" y="231865"/>
                  </a:lnTo>
                  <a:lnTo>
                    <a:pt x="2956885" y="231865"/>
                  </a:lnTo>
                  <a:lnTo>
                    <a:pt x="3097689" y="231865"/>
                  </a:lnTo>
                  <a:lnTo>
                    <a:pt x="3238493" y="231865"/>
                  </a:lnTo>
                  <a:lnTo>
                    <a:pt x="3379297" y="231865"/>
                  </a:lnTo>
                  <a:lnTo>
                    <a:pt x="3520101" y="231865"/>
                  </a:lnTo>
                </a:path>
              </a:pathLst>
            </a:custGeom>
            <a:ln w="27101" cap="flat">
              <a:solidFill>
                <a:srgbClr val="00833D">
                  <a:alpha val="80000"/>
                </a:srgbClr>
              </a:solidFill>
              <a:prstDash val="solid"/>
              <a:round/>
            </a:ln>
          </p:spPr>
          <p:txBody>
            <a:bodyPr/>
            <a:lstStyle/>
            <a:p/>
          </p:txBody>
        </p:sp>
        <p:sp>
          <p:nvSpPr>
            <p:cNvPr id="82" name="pl82"/>
            <p:cNvSpPr/>
            <p:nvPr/>
          </p:nvSpPr>
          <p:spPr>
            <a:xfrm>
              <a:off x="5308715" y="3536880"/>
              <a:ext cx="3520101" cy="1623056"/>
            </a:xfrm>
            <a:custGeom>
              <a:avLst/>
              <a:pathLst>
                <a:path w="3520101" h="1623056">
                  <a:moveTo>
                    <a:pt x="0" y="579662"/>
                  </a:moveTo>
                  <a:lnTo>
                    <a:pt x="140804" y="463730"/>
                  </a:lnTo>
                  <a:lnTo>
                    <a:pt x="281608" y="347797"/>
                  </a:lnTo>
                  <a:lnTo>
                    <a:pt x="422412" y="231865"/>
                  </a:lnTo>
                  <a:lnTo>
                    <a:pt x="563216" y="231865"/>
                  </a:lnTo>
                  <a:lnTo>
                    <a:pt x="704020" y="231865"/>
                  </a:lnTo>
                  <a:lnTo>
                    <a:pt x="844824" y="347797"/>
                  </a:lnTo>
                  <a:lnTo>
                    <a:pt x="985628" y="347797"/>
                  </a:lnTo>
                  <a:lnTo>
                    <a:pt x="1126432" y="347797"/>
                  </a:lnTo>
                  <a:lnTo>
                    <a:pt x="1267236" y="347797"/>
                  </a:lnTo>
                  <a:lnTo>
                    <a:pt x="1408040" y="347797"/>
                  </a:lnTo>
                  <a:lnTo>
                    <a:pt x="1548844" y="463730"/>
                  </a:lnTo>
                  <a:lnTo>
                    <a:pt x="1689648" y="347797"/>
                  </a:lnTo>
                  <a:lnTo>
                    <a:pt x="1830452" y="231865"/>
                  </a:lnTo>
                  <a:lnTo>
                    <a:pt x="1971256" y="231865"/>
                  </a:lnTo>
                  <a:lnTo>
                    <a:pt x="2112061" y="231865"/>
                  </a:lnTo>
                  <a:lnTo>
                    <a:pt x="2252865" y="0"/>
                  </a:lnTo>
                  <a:lnTo>
                    <a:pt x="2393669" y="115932"/>
                  </a:lnTo>
                  <a:lnTo>
                    <a:pt x="2534473" y="231865"/>
                  </a:lnTo>
                  <a:lnTo>
                    <a:pt x="2675277" y="231865"/>
                  </a:lnTo>
                  <a:lnTo>
                    <a:pt x="2816081" y="579662"/>
                  </a:lnTo>
                  <a:lnTo>
                    <a:pt x="2956885" y="1043393"/>
                  </a:lnTo>
                  <a:lnTo>
                    <a:pt x="3097689" y="1623056"/>
                  </a:lnTo>
                  <a:lnTo>
                    <a:pt x="3238493" y="1507123"/>
                  </a:lnTo>
                  <a:lnTo>
                    <a:pt x="3379297" y="1391191"/>
                  </a:lnTo>
                  <a:lnTo>
                    <a:pt x="3520101" y="1159325"/>
                  </a:lnTo>
                </a:path>
              </a:pathLst>
            </a:custGeom>
            <a:ln w="43362" cap="flat">
              <a:solidFill>
                <a:srgbClr val="000000">
                  <a:alpha val="100000"/>
                </a:srgbClr>
              </a:solidFill>
              <a:prstDash val="solid"/>
              <a:round/>
            </a:ln>
          </p:spPr>
          <p:txBody>
            <a:bodyPr/>
            <a:lstStyle/>
            <a:p/>
          </p:txBody>
        </p:sp>
        <p:sp>
          <p:nvSpPr>
            <p:cNvPr id="83" name="pl83"/>
            <p:cNvSpPr/>
            <p:nvPr/>
          </p:nvSpPr>
          <p:spPr>
            <a:xfrm>
              <a:off x="5308715" y="3536880"/>
              <a:ext cx="3520101" cy="1623056"/>
            </a:xfrm>
            <a:custGeom>
              <a:avLst/>
              <a:pathLst>
                <a:path w="3520101" h="1623056">
                  <a:moveTo>
                    <a:pt x="0" y="579662"/>
                  </a:moveTo>
                  <a:lnTo>
                    <a:pt x="140804" y="463730"/>
                  </a:lnTo>
                  <a:lnTo>
                    <a:pt x="281608" y="347797"/>
                  </a:lnTo>
                  <a:lnTo>
                    <a:pt x="422412" y="231865"/>
                  </a:lnTo>
                  <a:lnTo>
                    <a:pt x="563216" y="231865"/>
                  </a:lnTo>
                  <a:lnTo>
                    <a:pt x="704020" y="231865"/>
                  </a:lnTo>
                  <a:lnTo>
                    <a:pt x="844824" y="347797"/>
                  </a:lnTo>
                  <a:lnTo>
                    <a:pt x="985628" y="347797"/>
                  </a:lnTo>
                  <a:lnTo>
                    <a:pt x="1126432" y="347797"/>
                  </a:lnTo>
                  <a:lnTo>
                    <a:pt x="1267236" y="347797"/>
                  </a:lnTo>
                  <a:lnTo>
                    <a:pt x="1408040" y="347797"/>
                  </a:lnTo>
                  <a:lnTo>
                    <a:pt x="1548844" y="463730"/>
                  </a:lnTo>
                  <a:lnTo>
                    <a:pt x="1689648" y="347797"/>
                  </a:lnTo>
                  <a:lnTo>
                    <a:pt x="1830452" y="231865"/>
                  </a:lnTo>
                  <a:lnTo>
                    <a:pt x="1971256" y="231865"/>
                  </a:lnTo>
                  <a:lnTo>
                    <a:pt x="2112061" y="231865"/>
                  </a:lnTo>
                  <a:lnTo>
                    <a:pt x="2252865" y="0"/>
                  </a:lnTo>
                  <a:lnTo>
                    <a:pt x="2393669" y="115932"/>
                  </a:lnTo>
                  <a:lnTo>
                    <a:pt x="2534473" y="231865"/>
                  </a:lnTo>
                  <a:lnTo>
                    <a:pt x="2675277" y="231865"/>
                  </a:lnTo>
                  <a:lnTo>
                    <a:pt x="2816081" y="579662"/>
                  </a:lnTo>
                  <a:lnTo>
                    <a:pt x="2956885" y="1043393"/>
                  </a:lnTo>
                  <a:lnTo>
                    <a:pt x="3097689" y="1623056"/>
                  </a:lnTo>
                  <a:lnTo>
                    <a:pt x="3238493" y="1507123"/>
                  </a:lnTo>
                  <a:lnTo>
                    <a:pt x="3379297" y="1391191"/>
                  </a:lnTo>
                  <a:lnTo>
                    <a:pt x="3520101" y="1159325"/>
                  </a:lnTo>
                </a:path>
              </a:pathLst>
            </a:custGeom>
            <a:ln w="27101" cap="flat">
              <a:solidFill>
                <a:srgbClr val="0058AB">
                  <a:alpha val="100000"/>
                </a:srgbClr>
              </a:solidFill>
              <a:prstDash val="solid"/>
              <a:round/>
            </a:ln>
          </p:spPr>
          <p:txBody>
            <a:bodyPr/>
            <a:lstStyle/>
            <a:p/>
          </p:txBody>
        </p:sp>
        <p:sp>
          <p:nvSpPr>
            <p:cNvPr id="84" name="pl84"/>
            <p:cNvSpPr/>
            <p:nvPr/>
          </p:nvSpPr>
          <p:spPr>
            <a:xfrm>
              <a:off x="5132709" y="4232475"/>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768745"/>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3420947"/>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536880"/>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3420947"/>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3420947"/>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4580273"/>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34840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7021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73223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4" name="pg94"/>
            <p:cNvSpPr/>
            <p:nvPr/>
          </p:nvSpPr>
          <p:spPr>
            <a:xfrm>
              <a:off x="5954246" y="335438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338473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6" name="pg96"/>
            <p:cNvSpPr/>
            <p:nvPr/>
          </p:nvSpPr>
          <p:spPr>
            <a:xfrm>
              <a:off x="6658267" y="34703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349908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8" name="pg98"/>
            <p:cNvSpPr/>
            <p:nvPr/>
          </p:nvSpPr>
          <p:spPr>
            <a:xfrm>
              <a:off x="7362287" y="335438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338473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0" name="pg100"/>
            <p:cNvSpPr/>
            <p:nvPr/>
          </p:nvSpPr>
          <p:spPr>
            <a:xfrm>
              <a:off x="7925503" y="335438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338473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2" name="pg102"/>
            <p:cNvSpPr/>
            <p:nvPr/>
          </p:nvSpPr>
          <p:spPr>
            <a:xfrm>
              <a:off x="8612677" y="451370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43031" y="4542529"/>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4" name="pg104"/>
            <p:cNvSpPr/>
            <p:nvPr/>
          </p:nvSpPr>
          <p:spPr>
            <a:xfrm>
              <a:off x="8753481" y="428184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83835" y="4312195"/>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6" name="tx106"/>
            <p:cNvSpPr/>
            <p:nvPr/>
          </p:nvSpPr>
          <p:spPr>
            <a:xfrm>
              <a:off x="8889106" y="34964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384418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08" name="tx108"/>
            <p:cNvSpPr/>
            <p:nvPr/>
          </p:nvSpPr>
          <p:spPr>
            <a:xfrm>
              <a:off x="5006511" y="418983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03051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18711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60917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60917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50369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26614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5876276" y="6119132"/>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Slovenia</a:t>
              </a:r>
            </a:p>
          </p:txBody>
        </p:sp>
        <p:sp>
          <p:nvSpPr>
            <p:cNvPr id="124" name="tx124"/>
            <p:cNvSpPr/>
            <p:nvPr/>
          </p:nvSpPr>
          <p:spPr>
            <a:xfrm>
              <a:off x="677079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533245"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-4%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Slovenia DTP drop-out was lower than the global rate, while DTP-MCV drop-out was lower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(-4%) in Slovenia, indicating very good ability to deliver the primary series early on, but good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51064"/>
              <a:ext cx="341642" cy="27805"/>
            </a:xfrm>
            <a:custGeom>
              <a:avLst/>
              <a:pathLst>
                <a:path w="341642" h="27805">
                  <a:moveTo>
                    <a:pt x="0" y="0"/>
                  </a:moveTo>
                  <a:lnTo>
                    <a:pt x="85410" y="0"/>
                  </a:lnTo>
                  <a:lnTo>
                    <a:pt x="170821" y="13902"/>
                  </a:lnTo>
                  <a:lnTo>
                    <a:pt x="256231" y="13902"/>
                  </a:lnTo>
                  <a:lnTo>
                    <a:pt x="341642" y="27805"/>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tx29"/>
            <p:cNvSpPr/>
            <p:nvPr/>
          </p:nvSpPr>
          <p:spPr>
            <a:xfrm>
              <a:off x="904174"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0" name="pl30"/>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5" name="pl35"/>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6" name="pl36"/>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1" name="pl41"/>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2" name="pl42"/>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2337263" y="4017739"/>
              <a:ext cx="854106" cy="125124"/>
            </a:xfrm>
            <a:custGeom>
              <a:avLst/>
              <a:pathLst>
                <a:path w="854106" h="125124">
                  <a:moveTo>
                    <a:pt x="0" y="0"/>
                  </a:moveTo>
                  <a:lnTo>
                    <a:pt x="85410" y="0"/>
                  </a:lnTo>
                  <a:lnTo>
                    <a:pt x="170821" y="0"/>
                  </a:lnTo>
                  <a:lnTo>
                    <a:pt x="256231" y="13902"/>
                  </a:lnTo>
                  <a:lnTo>
                    <a:pt x="341642" y="0"/>
                  </a:lnTo>
                  <a:lnTo>
                    <a:pt x="427053" y="41708"/>
                  </a:lnTo>
                  <a:lnTo>
                    <a:pt x="512463" y="83416"/>
                  </a:lnTo>
                  <a:lnTo>
                    <a:pt x="597874" y="125124"/>
                  </a:lnTo>
                  <a:lnTo>
                    <a:pt x="683284" y="125124"/>
                  </a:lnTo>
                  <a:lnTo>
                    <a:pt x="768695" y="111221"/>
                  </a:lnTo>
                  <a:lnTo>
                    <a:pt x="854106" y="111221"/>
                  </a:lnTo>
                </a:path>
              </a:pathLst>
            </a:custGeom>
            <a:ln w="27101" cap="flat">
              <a:solidFill>
                <a:srgbClr val="1CABE2">
                  <a:alpha val="100000"/>
                </a:srgbClr>
              </a:solidFill>
              <a:prstDash val="solid"/>
              <a:round/>
            </a:ln>
          </p:spPr>
          <p:txBody>
            <a:bodyPr/>
            <a:lstStyle/>
            <a:p/>
          </p:txBody>
        </p:sp>
        <p:sp>
          <p:nvSpPr>
            <p:cNvPr id="50" name="pt50"/>
            <p:cNvSpPr/>
            <p:nvPr/>
          </p:nvSpPr>
          <p:spPr>
            <a:xfrm>
              <a:off x="231921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1" name="pt51"/>
            <p:cNvSpPr/>
            <p:nvPr/>
          </p:nvSpPr>
          <p:spPr>
            <a:xfrm>
              <a:off x="240462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2" name="pt52"/>
            <p:cNvSpPr/>
            <p:nvPr/>
          </p:nvSpPr>
          <p:spPr>
            <a:xfrm>
              <a:off x="249003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3" name="pt53"/>
            <p:cNvSpPr/>
            <p:nvPr/>
          </p:nvSpPr>
          <p:spPr>
            <a:xfrm>
              <a:off x="257544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4" name="pt54"/>
            <p:cNvSpPr/>
            <p:nvPr/>
          </p:nvSpPr>
          <p:spPr>
            <a:xfrm>
              <a:off x="266085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5" name="pt55"/>
            <p:cNvSpPr/>
            <p:nvPr/>
          </p:nvSpPr>
          <p:spPr>
            <a:xfrm>
              <a:off x="274626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6" name="pt56"/>
            <p:cNvSpPr/>
            <p:nvPr/>
          </p:nvSpPr>
          <p:spPr>
            <a:xfrm>
              <a:off x="283167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7" name="pt57"/>
            <p:cNvSpPr/>
            <p:nvPr/>
          </p:nvSpPr>
          <p:spPr>
            <a:xfrm>
              <a:off x="2917087"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8" name="pt58"/>
            <p:cNvSpPr/>
            <p:nvPr/>
          </p:nvSpPr>
          <p:spPr>
            <a:xfrm>
              <a:off x="300249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9" name="pt59"/>
            <p:cNvSpPr/>
            <p:nvPr/>
          </p:nvSpPr>
          <p:spPr>
            <a:xfrm>
              <a:off x="308790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0" name="pt60"/>
            <p:cNvSpPr/>
            <p:nvPr/>
          </p:nvSpPr>
          <p:spPr>
            <a:xfrm>
              <a:off x="3173319"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1" name="tx61"/>
            <p:cNvSpPr/>
            <p:nvPr/>
          </p:nvSpPr>
          <p:spPr>
            <a:xfrm>
              <a:off x="2185333"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62" name="tx62"/>
            <p:cNvSpPr/>
            <p:nvPr/>
          </p:nvSpPr>
          <p:spPr>
            <a:xfrm>
              <a:off x="3223926" y="40366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63" name="tx63"/>
            <p:cNvSpPr/>
            <p:nvPr/>
          </p:nvSpPr>
          <p:spPr>
            <a:xfrm>
              <a:off x="2624645"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64" name="tx64"/>
            <p:cNvSpPr/>
            <p:nvPr/>
          </p:nvSpPr>
          <p:spPr>
            <a:xfrm>
              <a:off x="3051698" y="39878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65" name="pl65"/>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6" name="pl66"/>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7" name="pl67"/>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8" name="pl68"/>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9" name="pl69"/>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0" name="pl70"/>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1" name="pl71"/>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2" name="pl72"/>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3" name="pl73"/>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4" name="pl74"/>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5" name="pl75"/>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6" name="pl76"/>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7" name="pl77"/>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3850292" y="2037162"/>
              <a:ext cx="2135265" cy="139026"/>
            </a:xfrm>
            <a:custGeom>
              <a:avLst/>
              <a:pathLst>
                <a:path w="2135265" h="139026">
                  <a:moveTo>
                    <a:pt x="0" y="41708"/>
                  </a:moveTo>
                  <a:lnTo>
                    <a:pt x="85410" y="41708"/>
                  </a:lnTo>
                  <a:lnTo>
                    <a:pt x="170821" y="41708"/>
                  </a:lnTo>
                  <a:lnTo>
                    <a:pt x="256231" y="13902"/>
                  </a:lnTo>
                  <a:lnTo>
                    <a:pt x="341642" y="13902"/>
                  </a:lnTo>
                  <a:lnTo>
                    <a:pt x="427053" y="13902"/>
                  </a:lnTo>
                  <a:lnTo>
                    <a:pt x="512463" y="0"/>
                  </a:lnTo>
                  <a:lnTo>
                    <a:pt x="597874" y="0"/>
                  </a:lnTo>
                  <a:lnTo>
                    <a:pt x="683284" y="0"/>
                  </a:lnTo>
                  <a:lnTo>
                    <a:pt x="768695" y="13902"/>
                  </a:lnTo>
                  <a:lnTo>
                    <a:pt x="854106" y="13902"/>
                  </a:lnTo>
                  <a:lnTo>
                    <a:pt x="939516" y="13902"/>
                  </a:lnTo>
                  <a:lnTo>
                    <a:pt x="1024927" y="13902"/>
                  </a:lnTo>
                  <a:lnTo>
                    <a:pt x="1110337" y="13902"/>
                  </a:lnTo>
                  <a:lnTo>
                    <a:pt x="1195748" y="13902"/>
                  </a:lnTo>
                  <a:lnTo>
                    <a:pt x="1281159" y="13902"/>
                  </a:lnTo>
                  <a:lnTo>
                    <a:pt x="1366569" y="13902"/>
                  </a:lnTo>
                  <a:lnTo>
                    <a:pt x="1451980" y="13902"/>
                  </a:lnTo>
                  <a:lnTo>
                    <a:pt x="1537390" y="27805"/>
                  </a:lnTo>
                  <a:lnTo>
                    <a:pt x="1622801" y="13902"/>
                  </a:lnTo>
                  <a:lnTo>
                    <a:pt x="1708212" y="55610"/>
                  </a:lnTo>
                  <a:lnTo>
                    <a:pt x="1793622" y="97318"/>
                  </a:lnTo>
                  <a:lnTo>
                    <a:pt x="1879033" y="139026"/>
                  </a:lnTo>
                  <a:lnTo>
                    <a:pt x="1964443" y="139026"/>
                  </a:lnTo>
                  <a:lnTo>
                    <a:pt x="2049854" y="125124"/>
                  </a:lnTo>
                  <a:lnTo>
                    <a:pt x="2135265" y="125124"/>
                  </a:lnTo>
                </a:path>
              </a:pathLst>
            </a:custGeom>
            <a:ln w="27101" cap="flat">
              <a:solidFill>
                <a:srgbClr val="1CABE2">
                  <a:alpha val="100000"/>
                </a:srgbClr>
              </a:solidFill>
              <a:prstDash val="solid"/>
              <a:round/>
            </a:ln>
          </p:spPr>
          <p:txBody>
            <a:bodyPr/>
            <a:lstStyle/>
            <a:p/>
          </p:txBody>
        </p:sp>
        <p:sp>
          <p:nvSpPr>
            <p:cNvPr id="85" name="pt85"/>
            <p:cNvSpPr/>
            <p:nvPr/>
          </p:nvSpPr>
          <p:spPr>
            <a:xfrm>
              <a:off x="383224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391765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400306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408847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417388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425929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443011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460093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468634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477175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485716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494257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502798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pt100"/>
            <p:cNvSpPr/>
            <p:nvPr/>
          </p:nvSpPr>
          <p:spPr>
            <a:xfrm>
              <a:off x="511340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1" name="pt101"/>
            <p:cNvSpPr/>
            <p:nvPr/>
          </p:nvSpPr>
          <p:spPr>
            <a:xfrm>
              <a:off x="519881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2" name="pt102"/>
            <p:cNvSpPr/>
            <p:nvPr/>
          </p:nvSpPr>
          <p:spPr>
            <a:xfrm>
              <a:off x="528422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3" name="pt103"/>
            <p:cNvSpPr/>
            <p:nvPr/>
          </p:nvSpPr>
          <p:spPr>
            <a:xfrm>
              <a:off x="536963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4" name="pt104"/>
            <p:cNvSpPr/>
            <p:nvPr/>
          </p:nvSpPr>
          <p:spPr>
            <a:xfrm>
              <a:off x="545504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5" name="pt105"/>
            <p:cNvSpPr/>
            <p:nvPr/>
          </p:nvSpPr>
          <p:spPr>
            <a:xfrm>
              <a:off x="554045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6" name="pt106"/>
            <p:cNvSpPr/>
            <p:nvPr/>
          </p:nvSpPr>
          <p:spPr>
            <a:xfrm>
              <a:off x="562586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5711274"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5796685"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5882095"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5967506"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tx111"/>
            <p:cNvSpPr/>
            <p:nvPr/>
          </p:nvSpPr>
          <p:spPr>
            <a:xfrm>
              <a:off x="3698362"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12" name="tx112"/>
            <p:cNvSpPr/>
            <p:nvPr/>
          </p:nvSpPr>
          <p:spPr>
            <a:xfrm>
              <a:off x="6018113"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13" name="tx113"/>
            <p:cNvSpPr/>
            <p:nvPr/>
          </p:nvSpPr>
          <p:spPr>
            <a:xfrm>
              <a:off x="5418832"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14" name="tx114"/>
            <p:cNvSpPr/>
            <p:nvPr/>
          </p:nvSpPr>
          <p:spPr>
            <a:xfrm>
              <a:off x="5845885" y="2021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15" name="pl115"/>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6" name="pl116"/>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2" name="pl122"/>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4045544"/>
              <a:ext cx="2135265" cy="55610"/>
            </a:xfrm>
            <a:custGeom>
              <a:avLst/>
              <a:pathLst>
                <a:path w="2135265" h="55610">
                  <a:moveTo>
                    <a:pt x="0" y="13902"/>
                  </a:moveTo>
                  <a:lnTo>
                    <a:pt x="85410" y="27805"/>
                  </a:lnTo>
                  <a:lnTo>
                    <a:pt x="170821" y="41708"/>
                  </a:lnTo>
                  <a:lnTo>
                    <a:pt x="256231" y="27805"/>
                  </a:lnTo>
                  <a:lnTo>
                    <a:pt x="341642" y="27805"/>
                  </a:lnTo>
                  <a:lnTo>
                    <a:pt x="427053" y="27805"/>
                  </a:lnTo>
                  <a:lnTo>
                    <a:pt x="512463" y="0"/>
                  </a:lnTo>
                  <a:lnTo>
                    <a:pt x="597874" y="0"/>
                  </a:lnTo>
                  <a:lnTo>
                    <a:pt x="683284" y="0"/>
                  </a:lnTo>
                  <a:lnTo>
                    <a:pt x="768695" y="13902"/>
                  </a:lnTo>
                  <a:lnTo>
                    <a:pt x="854106" y="13902"/>
                  </a:lnTo>
                  <a:lnTo>
                    <a:pt x="939516" y="0"/>
                  </a:lnTo>
                  <a:lnTo>
                    <a:pt x="1024927" y="13902"/>
                  </a:lnTo>
                  <a:lnTo>
                    <a:pt x="1110337" y="27805"/>
                  </a:lnTo>
                  <a:lnTo>
                    <a:pt x="1195748" y="27805"/>
                  </a:lnTo>
                  <a:lnTo>
                    <a:pt x="1281159" y="27805"/>
                  </a:lnTo>
                  <a:lnTo>
                    <a:pt x="1366569" y="55610"/>
                  </a:lnTo>
                  <a:lnTo>
                    <a:pt x="1451980" y="41708"/>
                  </a:lnTo>
                  <a:lnTo>
                    <a:pt x="1537390" y="41708"/>
                  </a:lnTo>
                  <a:lnTo>
                    <a:pt x="1622801" y="27805"/>
                  </a:lnTo>
                  <a:lnTo>
                    <a:pt x="1708212" y="27805"/>
                  </a:lnTo>
                  <a:lnTo>
                    <a:pt x="1793622" y="13902"/>
                  </a:lnTo>
                  <a:lnTo>
                    <a:pt x="1879033" y="0"/>
                  </a:lnTo>
                  <a:lnTo>
                    <a:pt x="1964443" y="13902"/>
                  </a:lnTo>
                  <a:lnTo>
                    <a:pt x="2049854" y="13902"/>
                  </a:lnTo>
                  <a:lnTo>
                    <a:pt x="2135265" y="27805"/>
                  </a:lnTo>
                </a:path>
              </a:pathLst>
            </a:custGeom>
            <a:ln w="27101" cap="flat">
              <a:solidFill>
                <a:srgbClr val="1CABE2">
                  <a:alpha val="100000"/>
                </a:srgbClr>
              </a:solidFill>
              <a:prstDash val="solid"/>
              <a:round/>
            </a:ln>
          </p:spPr>
          <p:txBody>
            <a:bodyPr/>
            <a:lstStyle/>
            <a:p/>
          </p:txBody>
        </p:sp>
        <p:sp>
          <p:nvSpPr>
            <p:cNvPr id="135" name="pt135"/>
            <p:cNvSpPr/>
            <p:nvPr/>
          </p:nvSpPr>
          <p:spPr>
            <a:xfrm>
              <a:off x="383224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391765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003062"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08847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17388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25929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34470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43011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51552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60093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68634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77175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85716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94257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02798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113400"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198811"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28422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369632"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45504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54045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62586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71127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79668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88209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96750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tx161"/>
            <p:cNvSpPr/>
            <p:nvPr/>
          </p:nvSpPr>
          <p:spPr>
            <a:xfrm>
              <a:off x="3698362"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2" name="tx162"/>
            <p:cNvSpPr/>
            <p:nvPr/>
          </p:nvSpPr>
          <p:spPr>
            <a:xfrm>
              <a:off x="6018113" y="3981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63" name="tx163"/>
            <p:cNvSpPr/>
            <p:nvPr/>
          </p:nvSpPr>
          <p:spPr>
            <a:xfrm>
              <a:off x="5418832"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64" name="tx164"/>
            <p:cNvSpPr/>
            <p:nvPr/>
          </p:nvSpPr>
          <p:spPr>
            <a:xfrm>
              <a:off x="5845885"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5" name="pl165"/>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6" name="pl166"/>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2" name="pl172"/>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6644479" y="2064967"/>
              <a:ext cx="2135265" cy="152929"/>
            </a:xfrm>
            <a:custGeom>
              <a:avLst/>
              <a:pathLst>
                <a:path w="2135265" h="152929">
                  <a:moveTo>
                    <a:pt x="0" y="83416"/>
                  </a:moveTo>
                  <a:lnTo>
                    <a:pt x="85410" y="69513"/>
                  </a:lnTo>
                  <a:lnTo>
                    <a:pt x="170821" y="55610"/>
                  </a:lnTo>
                  <a:lnTo>
                    <a:pt x="256231" y="27805"/>
                  </a:lnTo>
                  <a:lnTo>
                    <a:pt x="341642" y="41708"/>
                  </a:lnTo>
                  <a:lnTo>
                    <a:pt x="427053" y="27805"/>
                  </a:lnTo>
                  <a:lnTo>
                    <a:pt x="512463" y="0"/>
                  </a:lnTo>
                  <a:lnTo>
                    <a:pt x="597874" y="0"/>
                  </a:lnTo>
                  <a:lnTo>
                    <a:pt x="683284" y="0"/>
                  </a:lnTo>
                  <a:lnTo>
                    <a:pt x="768695" y="13902"/>
                  </a:lnTo>
                  <a:lnTo>
                    <a:pt x="854106" y="13902"/>
                  </a:lnTo>
                  <a:lnTo>
                    <a:pt x="939516" y="13902"/>
                  </a:lnTo>
                  <a:lnTo>
                    <a:pt x="1024927" y="13902"/>
                  </a:lnTo>
                  <a:lnTo>
                    <a:pt x="1110337" y="27805"/>
                  </a:lnTo>
                  <a:lnTo>
                    <a:pt x="1195748" y="27805"/>
                  </a:lnTo>
                  <a:lnTo>
                    <a:pt x="1281159" y="27805"/>
                  </a:lnTo>
                  <a:lnTo>
                    <a:pt x="1366569" y="41708"/>
                  </a:lnTo>
                  <a:lnTo>
                    <a:pt x="1451980" y="41708"/>
                  </a:lnTo>
                  <a:lnTo>
                    <a:pt x="1537390" y="55610"/>
                  </a:lnTo>
                  <a:lnTo>
                    <a:pt x="1622801" y="27805"/>
                  </a:lnTo>
                  <a:lnTo>
                    <a:pt x="1708212" y="27805"/>
                  </a:lnTo>
                  <a:lnTo>
                    <a:pt x="1793622" y="152929"/>
                  </a:lnTo>
                  <a:lnTo>
                    <a:pt x="1879033" y="111221"/>
                  </a:lnTo>
                  <a:lnTo>
                    <a:pt x="1964443" y="111221"/>
                  </a:lnTo>
                  <a:lnTo>
                    <a:pt x="2049854" y="97318"/>
                  </a:lnTo>
                  <a:lnTo>
                    <a:pt x="2135265" y="97318"/>
                  </a:lnTo>
                </a:path>
              </a:pathLst>
            </a:custGeom>
            <a:ln w="27101" cap="flat">
              <a:solidFill>
                <a:srgbClr val="1CABE2">
                  <a:alpha val="100000"/>
                </a:srgbClr>
              </a:solidFill>
              <a:prstDash val="solid"/>
              <a:round/>
            </a:ln>
          </p:spPr>
          <p:txBody>
            <a:bodyPr/>
            <a:lstStyle/>
            <a:p/>
          </p:txBody>
        </p:sp>
        <p:sp>
          <p:nvSpPr>
            <p:cNvPr id="185" name="pt185"/>
            <p:cNvSpPr/>
            <p:nvPr/>
          </p:nvSpPr>
          <p:spPr>
            <a:xfrm>
              <a:off x="662642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6711839"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6797249"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688266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696807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705348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713889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722430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730971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739512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748053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756594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765135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773676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782217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790758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799299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807840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8163819"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824923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833464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8420051"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8505461"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8590872"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8676283"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8761693"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tx211"/>
            <p:cNvSpPr/>
            <p:nvPr/>
          </p:nvSpPr>
          <p:spPr>
            <a:xfrm>
              <a:off x="6492549" y="20561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12" name="tx212"/>
            <p:cNvSpPr/>
            <p:nvPr/>
          </p:nvSpPr>
          <p:spPr>
            <a:xfrm>
              <a:off x="8812300"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13" name="tx213"/>
            <p:cNvSpPr/>
            <p:nvPr/>
          </p:nvSpPr>
          <p:spPr>
            <a:xfrm>
              <a:off x="8213020"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4" name="tx214"/>
            <p:cNvSpPr/>
            <p:nvPr/>
          </p:nvSpPr>
          <p:spPr>
            <a:xfrm>
              <a:off x="8640073" y="2021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15" name="pl215"/>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6" name="pl216"/>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6644479" y="4003836"/>
              <a:ext cx="2135265" cy="152929"/>
            </a:xfrm>
            <a:custGeom>
              <a:avLst/>
              <a:pathLst>
                <a:path w="2135265" h="152929">
                  <a:moveTo>
                    <a:pt x="0" y="13902"/>
                  </a:moveTo>
                  <a:lnTo>
                    <a:pt x="85410" y="13902"/>
                  </a:lnTo>
                  <a:lnTo>
                    <a:pt x="170821" y="13902"/>
                  </a:lnTo>
                  <a:lnTo>
                    <a:pt x="256231" y="13902"/>
                  </a:lnTo>
                  <a:lnTo>
                    <a:pt x="341642" y="0"/>
                  </a:lnTo>
                  <a:lnTo>
                    <a:pt x="427053" y="0"/>
                  </a:lnTo>
                  <a:lnTo>
                    <a:pt x="512463" y="0"/>
                  </a:lnTo>
                  <a:lnTo>
                    <a:pt x="597874" y="13902"/>
                  </a:lnTo>
                  <a:lnTo>
                    <a:pt x="683284" y="13902"/>
                  </a:lnTo>
                  <a:lnTo>
                    <a:pt x="768695" y="13902"/>
                  </a:lnTo>
                  <a:lnTo>
                    <a:pt x="854106" y="41708"/>
                  </a:lnTo>
                  <a:lnTo>
                    <a:pt x="939516" y="41708"/>
                  </a:lnTo>
                  <a:lnTo>
                    <a:pt x="1024927" y="41708"/>
                  </a:lnTo>
                  <a:lnTo>
                    <a:pt x="1110337" y="55610"/>
                  </a:lnTo>
                  <a:lnTo>
                    <a:pt x="1195748" y="69513"/>
                  </a:lnTo>
                  <a:lnTo>
                    <a:pt x="1281159" y="41708"/>
                  </a:lnTo>
                  <a:lnTo>
                    <a:pt x="1366569" y="83416"/>
                  </a:lnTo>
                  <a:lnTo>
                    <a:pt x="1451980" y="69513"/>
                  </a:lnTo>
                  <a:lnTo>
                    <a:pt x="1537390" y="69513"/>
                  </a:lnTo>
                  <a:lnTo>
                    <a:pt x="1622801" y="69513"/>
                  </a:lnTo>
                  <a:lnTo>
                    <a:pt x="1708212" y="111221"/>
                  </a:lnTo>
                  <a:lnTo>
                    <a:pt x="1793622" y="111221"/>
                  </a:lnTo>
                  <a:lnTo>
                    <a:pt x="1879033" y="97318"/>
                  </a:lnTo>
                  <a:lnTo>
                    <a:pt x="1964443" y="139026"/>
                  </a:lnTo>
                  <a:lnTo>
                    <a:pt x="2049854" y="139026"/>
                  </a:lnTo>
                  <a:lnTo>
                    <a:pt x="2135265" y="152929"/>
                  </a:lnTo>
                </a:path>
              </a:pathLst>
            </a:custGeom>
            <a:ln w="27101" cap="flat">
              <a:solidFill>
                <a:srgbClr val="1CABE2">
                  <a:alpha val="100000"/>
                </a:srgbClr>
              </a:solidFill>
              <a:prstDash val="solid"/>
              <a:round/>
            </a:ln>
          </p:spPr>
          <p:txBody>
            <a:bodyPr/>
            <a:lstStyle/>
            <a:p/>
          </p:txBody>
        </p:sp>
        <p:sp>
          <p:nvSpPr>
            <p:cNvPr id="235" name="pt235"/>
            <p:cNvSpPr/>
            <p:nvPr/>
          </p:nvSpPr>
          <p:spPr>
            <a:xfrm>
              <a:off x="662642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671183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679724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688266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696807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705348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13889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22430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30971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39512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48053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56594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65135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73676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822177"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90758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992998"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07840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16381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249230"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334640"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420051"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505461"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590872"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676283"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761693"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tx261"/>
            <p:cNvSpPr/>
            <p:nvPr/>
          </p:nvSpPr>
          <p:spPr>
            <a:xfrm>
              <a:off x="6492549"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2" name="tx262"/>
            <p:cNvSpPr/>
            <p:nvPr/>
          </p:nvSpPr>
          <p:spPr>
            <a:xfrm>
              <a:off x="8812300" y="4064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63" name="tx263"/>
            <p:cNvSpPr/>
            <p:nvPr/>
          </p:nvSpPr>
          <p:spPr>
            <a:xfrm>
              <a:off x="8213020"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64" name="tx264"/>
            <p:cNvSpPr/>
            <p:nvPr/>
          </p:nvSpPr>
          <p:spPr>
            <a:xfrm>
              <a:off x="8640073" y="40017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65" name="tx265"/>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6" name="tx266"/>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67" name="tx267"/>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68" name="tx26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69" name="tx26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0" name="tx27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1" name="tx27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2" name="tx27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3" name="tx27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4" name="tx27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5" name="tx27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6" name="tx27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7" name="tx27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78" name="tx278"/>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9" name="tx279"/>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0" name="tx280"/>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1" name="tx281"/>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2" name="tx282"/>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3" name="tx283"/>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4" name="tx284"/>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5" name="tx285"/>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6" name="tx286"/>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7" name="tx287"/>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8" name="tx288"/>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9" name="tx289"/>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0" name="tx290"/>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1" name="tx291"/>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2" name="tx292"/>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5" name="pt305"/>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tx306"/>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07" name="tx307"/>
            <p:cNvSpPr/>
            <p:nvPr/>
          </p:nvSpPr>
          <p:spPr>
            <a:xfrm>
              <a:off x="2355152" y="1330710"/>
              <a:ext cx="51255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Slovenia, 2000-2025</a:t>
              </a:r>
            </a:p>
          </p:txBody>
        </p:sp>
        <p:sp>
          <p:nvSpPr>
            <p:cNvPr id="308" name="tx308"/>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9" name="tx309"/>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(88%), followed by DTP1, DTP3, and IPV1 (90%).
Compared to 2019, coverage of 4 vaccines decreased (DTP1, DTP3, IPV1 and MCV2) and one vaccine remained constant (MCV1).
Compared to 2024, coverage of 3 vaccines remained constant (DTP1, DTP3 and IPV1) and 2 vaccines decreased (MCV1 and MCV2).</a:t>
            </a:r>
          </a:p>
        </p:txBody>
      </p:sp>
      <p:sp>
        <p:nvSpPr>
          <p:cNvPr id="31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Slovenia had its lowest coverage in MCV2 (88%), while most other routine vaccines clustered around 90-94%; 4 antigens decreased since 2019, and 3 antigens remained constant since 2024.</a:t>
            </a:r>
          </a:p>
        </p:txBody>
      </p:sp>
      <p:grpSp xmlns:pic="http://schemas.openxmlformats.org/drawingml/2006/picture">
        <p:nvGrpSpPr>
          <p:cNvPr id="312" name=""/>
          <p:cNvGrpSpPr/>
          <p:nvPr/>
        </p:nvGrpSpPr>
        <p:grpSpPr>
          <a:xfrm>
            <a:off x="292608" y="1097280"/>
            <a:ext cx="8595360" cy="28575"/>
            <a:chOff x="292608" y="1097280"/>
            <a:chExt cx="8595360" cy="28575"/>
          </a:xfrm>
        </p:grpSpPr>
        <p:sp>
          <p:nvSpPr>
            <p:cNvPr id="31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1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25698"/>
              <a:ext cx="6518190" cy="521945"/>
            </a:xfrm>
            <a:custGeom>
              <a:avLst/>
              <a:pathLst>
                <a:path w="6518190" h="521945">
                  <a:moveTo>
                    <a:pt x="0" y="284697"/>
                  </a:moveTo>
                  <a:lnTo>
                    <a:pt x="260727" y="237248"/>
                  </a:lnTo>
                  <a:lnTo>
                    <a:pt x="521455" y="189798"/>
                  </a:lnTo>
                  <a:lnTo>
                    <a:pt x="782182" y="94899"/>
                  </a:lnTo>
                  <a:lnTo>
                    <a:pt x="1042910" y="142348"/>
                  </a:lnTo>
                  <a:lnTo>
                    <a:pt x="1303638" y="94899"/>
                  </a:lnTo>
                  <a:lnTo>
                    <a:pt x="1564365" y="0"/>
                  </a:lnTo>
                  <a:lnTo>
                    <a:pt x="1825093" y="0"/>
                  </a:lnTo>
                  <a:lnTo>
                    <a:pt x="2085820" y="0"/>
                  </a:lnTo>
                  <a:lnTo>
                    <a:pt x="2346548" y="47449"/>
                  </a:lnTo>
                  <a:lnTo>
                    <a:pt x="2607276" y="47449"/>
                  </a:lnTo>
                  <a:lnTo>
                    <a:pt x="2868003" y="47449"/>
                  </a:lnTo>
                  <a:lnTo>
                    <a:pt x="3128731" y="47449"/>
                  </a:lnTo>
                  <a:lnTo>
                    <a:pt x="3389458" y="94899"/>
                  </a:lnTo>
                  <a:lnTo>
                    <a:pt x="3650186" y="94899"/>
                  </a:lnTo>
                  <a:lnTo>
                    <a:pt x="3910914" y="94899"/>
                  </a:lnTo>
                  <a:lnTo>
                    <a:pt x="4171641" y="142348"/>
                  </a:lnTo>
                  <a:lnTo>
                    <a:pt x="4432369" y="142348"/>
                  </a:lnTo>
                  <a:lnTo>
                    <a:pt x="4693096" y="189798"/>
                  </a:lnTo>
                  <a:lnTo>
                    <a:pt x="4953824" y="94899"/>
                  </a:lnTo>
                  <a:lnTo>
                    <a:pt x="5214552" y="94899"/>
                  </a:lnTo>
                  <a:lnTo>
                    <a:pt x="5475279" y="521945"/>
                  </a:lnTo>
                  <a:lnTo>
                    <a:pt x="5736007" y="379596"/>
                  </a:lnTo>
                  <a:lnTo>
                    <a:pt x="5996734" y="379596"/>
                  </a:lnTo>
                  <a:lnTo>
                    <a:pt x="6257462" y="332147"/>
                  </a:lnTo>
                  <a:lnTo>
                    <a:pt x="6518190" y="332147"/>
                  </a:lnTo>
                </a:path>
              </a:pathLst>
            </a:custGeom>
            <a:ln w="27101" cap="flat">
              <a:solidFill>
                <a:srgbClr val="1C86EE">
                  <a:alpha val="100000"/>
                </a:srgbClr>
              </a:solidFill>
              <a:prstDash val="solid"/>
              <a:round/>
            </a:ln>
          </p:spPr>
          <p:txBody>
            <a:bodyPr/>
            <a:lstStyle/>
            <a:p/>
          </p:txBody>
        </p:sp>
        <p:sp>
          <p:nvSpPr>
            <p:cNvPr id="39" name="pl39"/>
            <p:cNvSpPr/>
            <p:nvPr/>
          </p:nvSpPr>
          <p:spPr>
            <a:xfrm>
              <a:off x="6610535" y="1357845"/>
              <a:ext cx="1042910" cy="189798"/>
            </a:xfrm>
            <a:custGeom>
              <a:avLst/>
              <a:pathLst>
                <a:path w="1042910" h="189798">
                  <a:moveTo>
                    <a:pt x="0" y="189798"/>
                  </a:moveTo>
                  <a:lnTo>
                    <a:pt x="260727" y="47449"/>
                  </a:lnTo>
                  <a:lnTo>
                    <a:pt x="521455" y="47449"/>
                  </a:lnTo>
                  <a:lnTo>
                    <a:pt x="782182" y="0"/>
                  </a:lnTo>
                  <a:lnTo>
                    <a:pt x="1042910" y="0"/>
                  </a:lnTo>
                </a:path>
              </a:pathLst>
            </a:custGeom>
            <a:ln w="27101" cap="flat">
              <a:solidFill>
                <a:srgbClr val="80BD41">
                  <a:alpha val="100000"/>
                </a:srgbClr>
              </a:solidFill>
              <a:prstDash val="solid"/>
              <a:round/>
            </a:ln>
          </p:spPr>
          <p:txBody>
            <a:bodyPr/>
            <a:lstStyle/>
            <a:p/>
          </p:txBody>
        </p:sp>
        <p:sp>
          <p:nvSpPr>
            <p:cNvPr id="40" name="pl40"/>
            <p:cNvSpPr/>
            <p:nvPr/>
          </p:nvSpPr>
          <p:spPr>
            <a:xfrm>
              <a:off x="1395982" y="1025698"/>
              <a:ext cx="6257462" cy="521945"/>
            </a:xfrm>
            <a:custGeom>
              <a:avLst/>
              <a:pathLst>
                <a:path w="6257462" h="521945">
                  <a:moveTo>
                    <a:pt x="0" y="189798"/>
                  </a:moveTo>
                  <a:lnTo>
                    <a:pt x="260727" y="189798"/>
                  </a:lnTo>
                  <a:lnTo>
                    <a:pt x="521455" y="94899"/>
                  </a:lnTo>
                  <a:lnTo>
                    <a:pt x="782182" y="142348"/>
                  </a:lnTo>
                  <a:lnTo>
                    <a:pt x="1042910" y="94899"/>
                  </a:lnTo>
                  <a:lnTo>
                    <a:pt x="1303638" y="0"/>
                  </a:lnTo>
                  <a:lnTo>
                    <a:pt x="1564365" y="0"/>
                  </a:lnTo>
                  <a:lnTo>
                    <a:pt x="1825093" y="0"/>
                  </a:lnTo>
                  <a:lnTo>
                    <a:pt x="2085820" y="47449"/>
                  </a:lnTo>
                  <a:lnTo>
                    <a:pt x="2346548" y="47449"/>
                  </a:lnTo>
                  <a:lnTo>
                    <a:pt x="2607276" y="47449"/>
                  </a:lnTo>
                  <a:lnTo>
                    <a:pt x="2868003" y="47449"/>
                  </a:lnTo>
                  <a:lnTo>
                    <a:pt x="3128731" y="94899"/>
                  </a:lnTo>
                  <a:lnTo>
                    <a:pt x="3389458" y="94899"/>
                  </a:lnTo>
                  <a:lnTo>
                    <a:pt x="3650186" y="94899"/>
                  </a:lnTo>
                  <a:lnTo>
                    <a:pt x="3910914" y="142348"/>
                  </a:lnTo>
                  <a:lnTo>
                    <a:pt x="4171641" y="142348"/>
                  </a:lnTo>
                  <a:lnTo>
                    <a:pt x="4432369" y="189798"/>
                  </a:lnTo>
                  <a:lnTo>
                    <a:pt x="4693096" y="94899"/>
                  </a:lnTo>
                  <a:lnTo>
                    <a:pt x="4953824" y="94899"/>
                  </a:lnTo>
                  <a:lnTo>
                    <a:pt x="5214552" y="521945"/>
                  </a:lnTo>
                  <a:lnTo>
                    <a:pt x="5475279" y="379596"/>
                  </a:lnTo>
                  <a:lnTo>
                    <a:pt x="5736007" y="379596"/>
                  </a:lnTo>
                  <a:lnTo>
                    <a:pt x="5996734" y="332147"/>
                  </a:lnTo>
                  <a:lnTo>
                    <a:pt x="6257462" y="332147"/>
                  </a:lnTo>
                </a:path>
              </a:pathLst>
            </a:custGeom>
            <a:ln w="27101" cap="flat">
              <a:solidFill>
                <a:srgbClr val="EE00EE">
                  <a:alpha val="100000"/>
                </a:srgbClr>
              </a:solidFill>
              <a:prstDash val="solid"/>
              <a:round/>
            </a:ln>
          </p:spPr>
          <p:txBody>
            <a:bodyPr/>
            <a:lstStyle/>
            <a:p/>
          </p:txBody>
        </p:sp>
        <p:sp>
          <p:nvSpPr>
            <p:cNvPr id="41" name="pl41"/>
            <p:cNvSpPr/>
            <p:nvPr/>
          </p:nvSpPr>
          <p:spPr>
            <a:xfrm>
              <a:off x="3742531" y="2923682"/>
              <a:ext cx="3910914" cy="901542"/>
            </a:xfrm>
            <a:custGeom>
              <a:avLst/>
              <a:pathLst>
                <a:path w="3910914" h="901542">
                  <a:moveTo>
                    <a:pt x="0" y="616844"/>
                  </a:moveTo>
                  <a:lnTo>
                    <a:pt x="260727" y="474496"/>
                  </a:lnTo>
                  <a:lnTo>
                    <a:pt x="521455" y="332147"/>
                  </a:lnTo>
                  <a:lnTo>
                    <a:pt x="782182" y="901542"/>
                  </a:lnTo>
                  <a:lnTo>
                    <a:pt x="1042910" y="616844"/>
                  </a:lnTo>
                  <a:lnTo>
                    <a:pt x="1303638" y="711744"/>
                  </a:lnTo>
                  <a:lnTo>
                    <a:pt x="1564365" y="711744"/>
                  </a:lnTo>
                  <a:lnTo>
                    <a:pt x="1825093" y="616844"/>
                  </a:lnTo>
                  <a:lnTo>
                    <a:pt x="2085820" y="427046"/>
                  </a:lnTo>
                  <a:lnTo>
                    <a:pt x="2346548" y="0"/>
                  </a:lnTo>
                  <a:lnTo>
                    <a:pt x="2607276" y="47449"/>
                  </a:lnTo>
                  <a:lnTo>
                    <a:pt x="2868003" y="901542"/>
                  </a:lnTo>
                  <a:lnTo>
                    <a:pt x="3128731" y="569395"/>
                  </a:lnTo>
                  <a:lnTo>
                    <a:pt x="3389458" y="569395"/>
                  </a:lnTo>
                  <a:lnTo>
                    <a:pt x="3650186" y="664294"/>
                  </a:lnTo>
                  <a:lnTo>
                    <a:pt x="3910914" y="711744"/>
                  </a:lnTo>
                </a:path>
              </a:pathLst>
            </a:custGeom>
            <a:ln w="27101" cap="flat">
              <a:solidFill>
                <a:srgbClr val="6A3D9A">
                  <a:alpha val="100000"/>
                </a:srgbClr>
              </a:solidFill>
              <a:prstDash val="solid"/>
              <a:round/>
            </a:ln>
          </p:spPr>
          <p:txBody>
            <a:bodyPr/>
            <a:lstStyle/>
            <a:p/>
          </p:txBody>
        </p:sp>
        <p:sp>
          <p:nvSpPr>
            <p:cNvPr id="42" name="pl42"/>
            <p:cNvSpPr/>
            <p:nvPr/>
          </p:nvSpPr>
          <p:spPr>
            <a:xfrm>
              <a:off x="5046169" y="978248"/>
              <a:ext cx="2607276" cy="427046"/>
            </a:xfrm>
            <a:custGeom>
              <a:avLst/>
              <a:pathLst>
                <a:path w="2607276" h="427046">
                  <a:moveTo>
                    <a:pt x="0" y="0"/>
                  </a:moveTo>
                  <a:lnTo>
                    <a:pt x="260727" y="0"/>
                  </a:lnTo>
                  <a:lnTo>
                    <a:pt x="521455" y="0"/>
                  </a:lnTo>
                  <a:lnTo>
                    <a:pt x="782182" y="47449"/>
                  </a:lnTo>
                  <a:lnTo>
                    <a:pt x="1042910" y="0"/>
                  </a:lnTo>
                  <a:lnTo>
                    <a:pt x="1303638" y="142348"/>
                  </a:lnTo>
                  <a:lnTo>
                    <a:pt x="1564365" y="284697"/>
                  </a:lnTo>
                  <a:lnTo>
                    <a:pt x="1825093" y="427046"/>
                  </a:lnTo>
                  <a:lnTo>
                    <a:pt x="2085820" y="427046"/>
                  </a:lnTo>
                  <a:lnTo>
                    <a:pt x="2346548" y="379596"/>
                  </a:lnTo>
                  <a:lnTo>
                    <a:pt x="2607276" y="379596"/>
                  </a:lnTo>
                </a:path>
              </a:pathLst>
            </a:custGeom>
            <a:ln w="27101" cap="flat">
              <a:solidFill>
                <a:srgbClr val="E31A1C">
                  <a:alpha val="100000"/>
                </a:srgbClr>
              </a:solidFill>
              <a:prstDash val="solid"/>
              <a:round/>
            </a:ln>
          </p:spPr>
          <p:txBody>
            <a:bodyPr/>
            <a:lstStyle/>
            <a:p/>
          </p:txBody>
        </p:sp>
        <p:sp>
          <p:nvSpPr>
            <p:cNvPr id="43" name="pl43"/>
            <p:cNvSpPr/>
            <p:nvPr/>
          </p:nvSpPr>
          <p:spPr>
            <a:xfrm>
              <a:off x="6610535" y="1357845"/>
              <a:ext cx="1042910" cy="189798"/>
            </a:xfrm>
            <a:custGeom>
              <a:avLst/>
              <a:pathLst>
                <a:path w="1042910" h="189798">
                  <a:moveTo>
                    <a:pt x="0" y="189798"/>
                  </a:moveTo>
                  <a:lnTo>
                    <a:pt x="260727" y="47449"/>
                  </a:lnTo>
                  <a:lnTo>
                    <a:pt x="521455" y="47449"/>
                  </a:lnTo>
                  <a:lnTo>
                    <a:pt x="782182" y="0"/>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73148"/>
              <a:ext cx="6518190" cy="189798"/>
            </a:xfrm>
            <a:custGeom>
              <a:avLst/>
              <a:pathLst>
                <a:path w="6518190" h="189798">
                  <a:moveTo>
                    <a:pt x="0" y="47449"/>
                  </a:moveTo>
                  <a:lnTo>
                    <a:pt x="260727" y="94899"/>
                  </a:lnTo>
                  <a:lnTo>
                    <a:pt x="521455" y="142348"/>
                  </a:lnTo>
                  <a:lnTo>
                    <a:pt x="782182" y="94899"/>
                  </a:lnTo>
                  <a:lnTo>
                    <a:pt x="1042910" y="94899"/>
                  </a:lnTo>
                  <a:lnTo>
                    <a:pt x="1303638" y="94899"/>
                  </a:lnTo>
                  <a:lnTo>
                    <a:pt x="1564365" y="0"/>
                  </a:lnTo>
                  <a:lnTo>
                    <a:pt x="1825093" y="0"/>
                  </a:lnTo>
                  <a:lnTo>
                    <a:pt x="2085820" y="0"/>
                  </a:lnTo>
                  <a:lnTo>
                    <a:pt x="2346548" y="47449"/>
                  </a:lnTo>
                  <a:lnTo>
                    <a:pt x="2607276" y="47449"/>
                  </a:lnTo>
                  <a:lnTo>
                    <a:pt x="2868003" y="0"/>
                  </a:lnTo>
                  <a:lnTo>
                    <a:pt x="3128731" y="47449"/>
                  </a:lnTo>
                  <a:lnTo>
                    <a:pt x="3389458" y="94899"/>
                  </a:lnTo>
                  <a:lnTo>
                    <a:pt x="3650186" y="94899"/>
                  </a:lnTo>
                  <a:lnTo>
                    <a:pt x="3910914" y="94899"/>
                  </a:lnTo>
                  <a:lnTo>
                    <a:pt x="4171641" y="189798"/>
                  </a:lnTo>
                  <a:lnTo>
                    <a:pt x="4432369" y="142348"/>
                  </a:lnTo>
                  <a:lnTo>
                    <a:pt x="4693096" y="142348"/>
                  </a:lnTo>
                  <a:lnTo>
                    <a:pt x="4953824" y="94899"/>
                  </a:lnTo>
                  <a:lnTo>
                    <a:pt x="5214552" y="94899"/>
                  </a:lnTo>
                  <a:lnTo>
                    <a:pt x="5475279" y="47449"/>
                  </a:lnTo>
                  <a:lnTo>
                    <a:pt x="5736007" y="0"/>
                  </a:lnTo>
                  <a:lnTo>
                    <a:pt x="5996734" y="47449"/>
                  </a:lnTo>
                  <a:lnTo>
                    <a:pt x="6257462" y="47449"/>
                  </a:lnTo>
                  <a:lnTo>
                    <a:pt x="6518190" y="94899"/>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521945"/>
            </a:xfrm>
            <a:custGeom>
              <a:avLst/>
              <a:pathLst>
                <a:path w="6518190" h="521945">
                  <a:moveTo>
                    <a:pt x="0" y="47449"/>
                  </a:moveTo>
                  <a:lnTo>
                    <a:pt x="260727" y="47449"/>
                  </a:lnTo>
                  <a:lnTo>
                    <a:pt x="521455" y="47449"/>
                  </a:lnTo>
                  <a:lnTo>
                    <a:pt x="782182" y="47449"/>
                  </a:lnTo>
                  <a:lnTo>
                    <a:pt x="1042910" y="0"/>
                  </a:lnTo>
                  <a:lnTo>
                    <a:pt x="1303638" y="0"/>
                  </a:lnTo>
                  <a:lnTo>
                    <a:pt x="1564365" y="0"/>
                  </a:lnTo>
                  <a:lnTo>
                    <a:pt x="1825093" y="47449"/>
                  </a:lnTo>
                  <a:lnTo>
                    <a:pt x="2085820" y="47449"/>
                  </a:lnTo>
                  <a:lnTo>
                    <a:pt x="2346548" y="47449"/>
                  </a:lnTo>
                  <a:lnTo>
                    <a:pt x="2607276" y="142348"/>
                  </a:lnTo>
                  <a:lnTo>
                    <a:pt x="2868003" y="142348"/>
                  </a:lnTo>
                  <a:lnTo>
                    <a:pt x="3128731" y="142348"/>
                  </a:lnTo>
                  <a:lnTo>
                    <a:pt x="3389458" y="189798"/>
                  </a:lnTo>
                  <a:lnTo>
                    <a:pt x="3650186" y="237248"/>
                  </a:lnTo>
                  <a:lnTo>
                    <a:pt x="3910914" y="142348"/>
                  </a:lnTo>
                  <a:lnTo>
                    <a:pt x="4171641" y="284697"/>
                  </a:lnTo>
                  <a:lnTo>
                    <a:pt x="4432369" y="237248"/>
                  </a:lnTo>
                  <a:lnTo>
                    <a:pt x="4693096" y="237248"/>
                  </a:lnTo>
                  <a:lnTo>
                    <a:pt x="4953824" y="237248"/>
                  </a:lnTo>
                  <a:lnTo>
                    <a:pt x="5214552" y="379596"/>
                  </a:lnTo>
                  <a:lnTo>
                    <a:pt x="5475279" y="379596"/>
                  </a:lnTo>
                  <a:lnTo>
                    <a:pt x="5736007" y="332147"/>
                  </a:lnTo>
                  <a:lnTo>
                    <a:pt x="5996734" y="474496"/>
                  </a:lnTo>
                  <a:lnTo>
                    <a:pt x="6257462" y="474496"/>
                  </a:lnTo>
                  <a:lnTo>
                    <a:pt x="6518190" y="521945"/>
                  </a:lnTo>
                </a:path>
              </a:pathLst>
            </a:custGeom>
            <a:ln w="27101" cap="flat">
              <a:solidFill>
                <a:srgbClr val="008B00">
                  <a:alpha val="100000"/>
                </a:srgbClr>
              </a:solidFill>
              <a:prstDash val="solid"/>
              <a:round/>
            </a:ln>
          </p:spPr>
          <p:txBody>
            <a:bodyPr/>
            <a:lstStyle/>
            <a:p/>
          </p:txBody>
        </p:sp>
        <p:sp>
          <p:nvSpPr>
            <p:cNvPr id="46" name="pl46"/>
            <p:cNvSpPr/>
            <p:nvPr/>
          </p:nvSpPr>
          <p:spPr>
            <a:xfrm>
              <a:off x="5046169" y="2306837"/>
              <a:ext cx="2607276" cy="948992"/>
            </a:xfrm>
            <a:custGeom>
              <a:avLst/>
              <a:pathLst>
                <a:path w="2607276" h="948992">
                  <a:moveTo>
                    <a:pt x="0" y="948992"/>
                  </a:moveTo>
                  <a:lnTo>
                    <a:pt x="260727" y="948992"/>
                  </a:lnTo>
                  <a:lnTo>
                    <a:pt x="521455" y="711744"/>
                  </a:lnTo>
                  <a:lnTo>
                    <a:pt x="782182" y="474496"/>
                  </a:lnTo>
                  <a:lnTo>
                    <a:pt x="1042910" y="237248"/>
                  </a:lnTo>
                  <a:lnTo>
                    <a:pt x="1303638" y="0"/>
                  </a:lnTo>
                  <a:lnTo>
                    <a:pt x="1564365" y="569395"/>
                  </a:lnTo>
                  <a:lnTo>
                    <a:pt x="1825093" y="427046"/>
                  </a:lnTo>
                  <a:lnTo>
                    <a:pt x="2085820" y="569395"/>
                  </a:lnTo>
                  <a:lnTo>
                    <a:pt x="2346548" y="664294"/>
                  </a:lnTo>
                  <a:lnTo>
                    <a:pt x="2607276" y="711744"/>
                  </a:lnTo>
                </a:path>
              </a:pathLst>
            </a:custGeom>
            <a:ln w="27101" cap="flat">
              <a:solidFill>
                <a:srgbClr val="9A32CD">
                  <a:alpha val="100000"/>
                </a:srgbClr>
              </a:solidFill>
              <a:prstDash val="solid"/>
              <a:round/>
            </a:ln>
          </p:spPr>
          <p:txBody>
            <a:bodyPr/>
            <a:lstStyle/>
            <a:p/>
          </p:txBody>
        </p:sp>
        <p:sp>
          <p:nvSpPr>
            <p:cNvPr id="47" name="pl47"/>
            <p:cNvSpPr/>
            <p:nvPr/>
          </p:nvSpPr>
          <p:spPr>
            <a:xfrm>
              <a:off x="1135255" y="1073148"/>
              <a:ext cx="6518190" cy="189798"/>
            </a:xfrm>
            <a:custGeom>
              <a:avLst/>
              <a:pathLst>
                <a:path w="6518190" h="189798">
                  <a:moveTo>
                    <a:pt x="0" y="47449"/>
                  </a:moveTo>
                  <a:lnTo>
                    <a:pt x="260727" y="94899"/>
                  </a:lnTo>
                  <a:lnTo>
                    <a:pt x="521455" y="142348"/>
                  </a:lnTo>
                  <a:lnTo>
                    <a:pt x="782182" y="94899"/>
                  </a:lnTo>
                  <a:lnTo>
                    <a:pt x="1042910" y="94899"/>
                  </a:lnTo>
                  <a:lnTo>
                    <a:pt x="1303638" y="94899"/>
                  </a:lnTo>
                  <a:lnTo>
                    <a:pt x="1564365" y="0"/>
                  </a:lnTo>
                  <a:lnTo>
                    <a:pt x="1825093" y="0"/>
                  </a:lnTo>
                  <a:lnTo>
                    <a:pt x="2085820" y="0"/>
                  </a:lnTo>
                  <a:lnTo>
                    <a:pt x="2346548" y="47449"/>
                  </a:lnTo>
                  <a:lnTo>
                    <a:pt x="2607276" y="47449"/>
                  </a:lnTo>
                  <a:lnTo>
                    <a:pt x="2868003" y="0"/>
                  </a:lnTo>
                  <a:lnTo>
                    <a:pt x="3128731" y="47449"/>
                  </a:lnTo>
                  <a:lnTo>
                    <a:pt x="3389458" y="94899"/>
                  </a:lnTo>
                  <a:lnTo>
                    <a:pt x="3650186" y="94899"/>
                  </a:lnTo>
                  <a:lnTo>
                    <a:pt x="3910914" y="94899"/>
                  </a:lnTo>
                  <a:lnTo>
                    <a:pt x="4171641" y="189798"/>
                  </a:lnTo>
                  <a:lnTo>
                    <a:pt x="4432369" y="142348"/>
                  </a:lnTo>
                  <a:lnTo>
                    <a:pt x="4693096" y="142348"/>
                  </a:lnTo>
                  <a:lnTo>
                    <a:pt x="4953824" y="94899"/>
                  </a:lnTo>
                  <a:lnTo>
                    <a:pt x="5214552" y="94899"/>
                  </a:lnTo>
                  <a:lnTo>
                    <a:pt x="5475279" y="47449"/>
                  </a:lnTo>
                  <a:lnTo>
                    <a:pt x="5736007" y="0"/>
                  </a:lnTo>
                  <a:lnTo>
                    <a:pt x="5996734" y="47449"/>
                  </a:lnTo>
                  <a:lnTo>
                    <a:pt x="6257462" y="47449"/>
                  </a:lnTo>
                  <a:lnTo>
                    <a:pt x="6518190" y="94899"/>
                  </a:lnTo>
                </a:path>
              </a:pathLst>
            </a:custGeom>
            <a:ln w="27101" cap="flat">
              <a:solidFill>
                <a:srgbClr val="836FFF">
                  <a:alpha val="100000"/>
                </a:srgbClr>
              </a:solidFill>
              <a:prstDash val="solid"/>
              <a:round/>
            </a:ln>
          </p:spPr>
          <p:txBody>
            <a:bodyPr/>
            <a:lstStyle/>
            <a:p/>
          </p:txBody>
        </p:sp>
        <p:sp>
          <p:nvSpPr>
            <p:cNvPr id="48" name="pl48"/>
            <p:cNvSpPr/>
            <p:nvPr/>
          </p:nvSpPr>
          <p:spPr>
            <a:xfrm>
              <a:off x="7667170" y="785458"/>
              <a:ext cx="691691" cy="375144"/>
            </a:xfrm>
            <a:custGeom>
              <a:avLst/>
              <a:pathLst>
                <a:path w="691691" h="375144">
                  <a:moveTo>
                    <a:pt x="691691" y="0"/>
                  </a:moveTo>
                  <a:lnTo>
                    <a:pt x="0" y="375144"/>
                  </a:lnTo>
                </a:path>
              </a:pathLst>
            </a:custGeom>
          </p:spPr>
          <p:txBody>
            <a:bodyPr/>
            <a:lstStyle/>
            <a:p/>
          </p:txBody>
        </p:sp>
        <p:sp>
          <p:nvSpPr>
            <p:cNvPr id="49" name="pl49"/>
            <p:cNvSpPr/>
            <p:nvPr/>
          </p:nvSpPr>
          <p:spPr>
            <a:xfrm>
              <a:off x="7670772" y="1043762"/>
              <a:ext cx="621658" cy="120914"/>
            </a:xfrm>
            <a:custGeom>
              <a:avLst/>
              <a:pathLst>
                <a:path w="621658" h="120914">
                  <a:moveTo>
                    <a:pt x="621658" y="0"/>
                  </a:moveTo>
                  <a:lnTo>
                    <a:pt x="0" y="120914"/>
                  </a:lnTo>
                </a:path>
              </a:pathLst>
            </a:custGeom>
          </p:spPr>
          <p:txBody>
            <a:bodyPr/>
            <a:lstStyle/>
            <a:p/>
          </p:txBody>
        </p:sp>
        <p:sp>
          <p:nvSpPr>
            <p:cNvPr id="50" name="pl50"/>
            <p:cNvSpPr/>
            <p:nvPr/>
          </p:nvSpPr>
          <p:spPr>
            <a:xfrm>
              <a:off x="7661066" y="1368176"/>
              <a:ext cx="721879" cy="978603"/>
            </a:xfrm>
            <a:custGeom>
              <a:avLst/>
              <a:pathLst>
                <a:path w="721879" h="978603">
                  <a:moveTo>
                    <a:pt x="721879" y="978603"/>
                  </a:moveTo>
                  <a:lnTo>
                    <a:pt x="0" y="0"/>
                  </a:lnTo>
                </a:path>
              </a:pathLst>
            </a:custGeom>
          </p:spPr>
          <p:txBody>
            <a:bodyPr/>
            <a:lstStyle/>
            <a:p/>
          </p:txBody>
        </p:sp>
        <p:sp>
          <p:nvSpPr>
            <p:cNvPr id="51" name="pl51"/>
            <p:cNvSpPr/>
            <p:nvPr/>
          </p:nvSpPr>
          <p:spPr>
            <a:xfrm>
              <a:off x="7665732" y="1366220"/>
              <a:ext cx="662851" cy="451812"/>
            </a:xfrm>
            <a:custGeom>
              <a:avLst/>
              <a:pathLst>
                <a:path w="662851" h="451812">
                  <a:moveTo>
                    <a:pt x="662851" y="451812"/>
                  </a:moveTo>
                  <a:lnTo>
                    <a:pt x="0" y="0"/>
                  </a:lnTo>
                </a:path>
              </a:pathLst>
            </a:custGeom>
          </p:spPr>
          <p:txBody>
            <a:bodyPr/>
            <a:lstStyle/>
            <a:p/>
          </p:txBody>
        </p:sp>
        <p:sp>
          <p:nvSpPr>
            <p:cNvPr id="52" name="pl52"/>
            <p:cNvSpPr/>
            <p:nvPr/>
          </p:nvSpPr>
          <p:spPr>
            <a:xfrm>
              <a:off x="7671479" y="1304388"/>
              <a:ext cx="765615" cy="52227"/>
            </a:xfrm>
            <a:custGeom>
              <a:avLst/>
              <a:pathLst>
                <a:path w="765615" h="52227">
                  <a:moveTo>
                    <a:pt x="765615" y="0"/>
                  </a:moveTo>
                  <a:lnTo>
                    <a:pt x="0" y="52227"/>
                  </a:lnTo>
                </a:path>
              </a:pathLst>
            </a:custGeom>
          </p:spPr>
          <p:txBody>
            <a:bodyPr/>
            <a:lstStyle/>
            <a:p/>
          </p:txBody>
        </p:sp>
        <p:sp>
          <p:nvSpPr>
            <p:cNvPr id="53" name="pl53"/>
            <p:cNvSpPr/>
            <p:nvPr/>
          </p:nvSpPr>
          <p:spPr>
            <a:xfrm>
              <a:off x="7663555" y="1367298"/>
              <a:ext cx="761471" cy="711964"/>
            </a:xfrm>
            <a:custGeom>
              <a:avLst/>
              <a:pathLst>
                <a:path w="761471" h="711964">
                  <a:moveTo>
                    <a:pt x="761471" y="711964"/>
                  </a:moveTo>
                  <a:lnTo>
                    <a:pt x="0" y="0"/>
                  </a:lnTo>
                </a:path>
              </a:pathLst>
            </a:custGeom>
          </p:spPr>
          <p:txBody>
            <a:bodyPr/>
            <a:lstStyle/>
            <a:p/>
          </p:txBody>
        </p:sp>
        <p:sp>
          <p:nvSpPr>
            <p:cNvPr id="54" name="pl54"/>
            <p:cNvSpPr/>
            <p:nvPr/>
          </p:nvSpPr>
          <p:spPr>
            <a:xfrm>
              <a:off x="7670130" y="1362313"/>
              <a:ext cx="736899" cy="197303"/>
            </a:xfrm>
            <a:custGeom>
              <a:avLst/>
              <a:pathLst>
                <a:path w="736899" h="197303">
                  <a:moveTo>
                    <a:pt x="736899" y="197303"/>
                  </a:moveTo>
                  <a:lnTo>
                    <a:pt x="0" y="0"/>
                  </a:lnTo>
                </a:path>
              </a:pathLst>
            </a:custGeom>
          </p:spPr>
          <p:txBody>
            <a:bodyPr/>
            <a:lstStyle/>
            <a:p/>
          </p:txBody>
        </p:sp>
        <p:sp>
          <p:nvSpPr>
            <p:cNvPr id="55" name="pl55"/>
            <p:cNvSpPr/>
            <p:nvPr/>
          </p:nvSpPr>
          <p:spPr>
            <a:xfrm>
              <a:off x="7659928" y="1463377"/>
              <a:ext cx="698933" cy="1146333"/>
            </a:xfrm>
            <a:custGeom>
              <a:avLst/>
              <a:pathLst>
                <a:path w="698933" h="1146333">
                  <a:moveTo>
                    <a:pt x="698933" y="1146333"/>
                  </a:moveTo>
                  <a:lnTo>
                    <a:pt x="0" y="0"/>
                  </a:lnTo>
                </a:path>
              </a:pathLst>
            </a:custGeom>
          </p:spPr>
          <p:txBody>
            <a:bodyPr/>
            <a:lstStyle/>
            <a:p/>
          </p:txBody>
        </p:sp>
        <p:sp>
          <p:nvSpPr>
            <p:cNvPr id="56" name="pl56"/>
            <p:cNvSpPr/>
            <p:nvPr/>
          </p:nvSpPr>
          <p:spPr>
            <a:xfrm>
              <a:off x="7671585" y="3018579"/>
              <a:ext cx="711359" cy="2"/>
            </a:xfrm>
            <a:custGeom>
              <a:avLst/>
              <a:pathLst>
                <a:path w="711359" h="2">
                  <a:moveTo>
                    <a:pt x="711359" y="0"/>
                  </a:moveTo>
                  <a:lnTo>
                    <a:pt x="0" y="2"/>
                  </a:lnTo>
                </a:path>
              </a:pathLst>
            </a:custGeom>
          </p:spPr>
          <p:txBody>
            <a:bodyPr/>
            <a:lstStyle/>
            <a:p/>
          </p:txBody>
        </p:sp>
        <p:sp>
          <p:nvSpPr>
            <p:cNvPr id="57" name="pl57"/>
            <p:cNvSpPr/>
            <p:nvPr/>
          </p:nvSpPr>
          <p:spPr>
            <a:xfrm>
              <a:off x="7671585" y="3635427"/>
              <a:ext cx="711359" cy="0"/>
            </a:xfrm>
            <a:custGeom>
              <a:avLst/>
              <a:pathLst>
                <a:path w="711359" h="0">
                  <a:moveTo>
                    <a:pt x="711359" y="0"/>
                  </a:moveTo>
                  <a:lnTo>
                    <a:pt x="0" y="0"/>
                  </a:lnTo>
                </a:path>
              </a:pathLst>
            </a:custGeom>
          </p:spPr>
          <p:txBody>
            <a:bodyPr/>
            <a:lstStyle/>
            <a:p/>
          </p:txBody>
        </p:sp>
        <p:sp>
          <p:nvSpPr>
            <p:cNvPr id="58" name="pg58"/>
            <p:cNvSpPr/>
            <p:nvPr/>
          </p:nvSpPr>
          <p:spPr>
            <a:xfrm>
              <a:off x="8290281" y="69347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59" name="tx59"/>
            <p:cNvSpPr/>
            <p:nvPr/>
          </p:nvSpPr>
          <p:spPr>
            <a:xfrm>
              <a:off x="8313141" y="73501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94%</a:t>
              </a:r>
            </a:p>
          </p:txBody>
        </p:sp>
        <p:sp>
          <p:nvSpPr>
            <p:cNvPr id="60" name="pg60"/>
            <p:cNvSpPr/>
            <p:nvPr/>
          </p:nvSpPr>
          <p:spPr>
            <a:xfrm>
              <a:off x="8223851" y="95572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1" name="tx61"/>
            <p:cNvSpPr/>
            <p:nvPr/>
          </p:nvSpPr>
          <p:spPr>
            <a:xfrm>
              <a:off x="8246711" y="99725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94%</a:t>
              </a:r>
            </a:p>
          </p:txBody>
        </p:sp>
        <p:sp>
          <p:nvSpPr>
            <p:cNvPr id="62" name="pg62"/>
            <p:cNvSpPr/>
            <p:nvPr/>
          </p:nvSpPr>
          <p:spPr>
            <a:xfrm>
              <a:off x="8314365" y="226813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230967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90%</a:t>
              </a:r>
            </a:p>
          </p:txBody>
        </p:sp>
        <p:sp>
          <p:nvSpPr>
            <p:cNvPr id="64" name="pg64"/>
            <p:cNvSpPr/>
            <p:nvPr/>
          </p:nvSpPr>
          <p:spPr>
            <a:xfrm>
              <a:off x="8260004" y="174152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76437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90%</a:t>
              </a:r>
            </a:p>
          </p:txBody>
        </p:sp>
        <p:sp>
          <p:nvSpPr>
            <p:cNvPr id="66" name="pg66"/>
            <p:cNvSpPr/>
            <p:nvPr/>
          </p:nvSpPr>
          <p:spPr>
            <a:xfrm>
              <a:off x="8368515" y="121955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26108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90%</a:t>
              </a:r>
            </a:p>
          </p:txBody>
        </p:sp>
        <p:sp>
          <p:nvSpPr>
            <p:cNvPr id="68" name="pg68"/>
            <p:cNvSpPr/>
            <p:nvPr/>
          </p:nvSpPr>
          <p:spPr>
            <a:xfrm>
              <a:off x="8356446" y="200141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79306" y="204295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90%</a:t>
              </a:r>
            </a:p>
          </p:txBody>
        </p:sp>
        <p:sp>
          <p:nvSpPr>
            <p:cNvPr id="70" name="pg70"/>
            <p:cNvSpPr/>
            <p:nvPr/>
          </p:nvSpPr>
          <p:spPr>
            <a:xfrm>
              <a:off x="8338449" y="1479620"/>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1" name="tx71"/>
            <p:cNvSpPr/>
            <p:nvPr/>
          </p:nvSpPr>
          <p:spPr>
            <a:xfrm>
              <a:off x="8361309" y="1521158"/>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90%</a:t>
              </a:r>
            </a:p>
          </p:txBody>
        </p:sp>
        <p:sp>
          <p:nvSpPr>
            <p:cNvPr id="72" name="pg72"/>
            <p:cNvSpPr/>
            <p:nvPr/>
          </p:nvSpPr>
          <p:spPr>
            <a:xfrm>
              <a:off x="8290281" y="253053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3" name="tx73"/>
            <p:cNvSpPr/>
            <p:nvPr/>
          </p:nvSpPr>
          <p:spPr>
            <a:xfrm>
              <a:off x="8313141" y="257207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88%</a:t>
              </a:r>
            </a:p>
          </p:txBody>
        </p:sp>
        <p:sp>
          <p:nvSpPr>
            <p:cNvPr id="74" name="pg74"/>
            <p:cNvSpPr/>
            <p:nvPr/>
          </p:nvSpPr>
          <p:spPr>
            <a:xfrm>
              <a:off x="8314365" y="293405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297559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55%</a:t>
              </a:r>
            </a:p>
          </p:txBody>
        </p:sp>
        <p:sp>
          <p:nvSpPr>
            <p:cNvPr id="76" name="pg76"/>
            <p:cNvSpPr/>
            <p:nvPr/>
          </p:nvSpPr>
          <p:spPr>
            <a:xfrm>
              <a:off x="8314365" y="355090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359244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42%</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29012" y="401416"/>
              <a:ext cx="29735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Slovenia,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(42%), followed by MCV2 (88%).
Coverage of 5 vaccines decreased (DTP3, HIB3, HPVC, IPV1 and MCV2) and 2 vaccines were the same (MCV1 and RUBELLA) compared to respective coverage in 2019.
Coverage of 5 vaccines were the same (DTP3, HEPB3, HIB3, IPV1 and IPVC) and 4 vaccines decreased (HPVC, MCV1, MCV2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458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3819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8180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2541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6902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1263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5624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9985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918948" y="998557"/>
              <a:ext cx="649947" cy="0"/>
            </a:xfrm>
            <a:custGeom>
              <a:avLst/>
              <a:pathLst>
                <a:path w="649947" h="0">
                  <a:moveTo>
                    <a:pt x="0" y="0"/>
                  </a:moveTo>
                  <a:lnTo>
                    <a:pt x="0" y="0"/>
                  </a:lnTo>
                  <a:lnTo>
                    <a:pt x="72216" y="0"/>
                  </a:lnTo>
                  <a:lnTo>
                    <a:pt x="72216" y="0"/>
                  </a:lnTo>
                  <a:lnTo>
                    <a:pt x="216649" y="0"/>
                  </a:lnTo>
                  <a:lnTo>
                    <a:pt x="433298" y="0"/>
                  </a:lnTo>
                  <a:lnTo>
                    <a:pt x="649947" y="0"/>
                  </a:lnTo>
                </a:path>
              </a:pathLst>
            </a:custGeom>
            <a:ln w="116535" cap="flat">
              <a:solidFill>
                <a:srgbClr val="E8E8E8">
                  <a:alpha val="100000"/>
                </a:srgbClr>
              </a:solidFill>
              <a:prstDash val="solid"/>
              <a:round/>
            </a:ln>
          </p:spPr>
          <p:txBody>
            <a:bodyPr/>
            <a:lstStyle/>
            <a:p/>
          </p:txBody>
        </p:sp>
        <p:sp>
          <p:nvSpPr>
            <p:cNvPr id="18" name="pl18"/>
            <p:cNvSpPr/>
            <p:nvPr/>
          </p:nvSpPr>
          <p:spPr>
            <a:xfrm>
              <a:off x="7702299" y="1562457"/>
              <a:ext cx="649947" cy="0"/>
            </a:xfrm>
            <a:custGeom>
              <a:avLst/>
              <a:pathLst>
                <a:path w="649947" h="0">
                  <a:moveTo>
                    <a:pt x="0" y="0"/>
                  </a:moveTo>
                  <a:lnTo>
                    <a:pt x="216649" y="0"/>
                  </a:lnTo>
                  <a:lnTo>
                    <a:pt x="216649" y="0"/>
                  </a:lnTo>
                  <a:lnTo>
                    <a:pt x="288865" y="0"/>
                  </a:lnTo>
                  <a:lnTo>
                    <a:pt x="288865" y="0"/>
                  </a:lnTo>
                  <a:lnTo>
                    <a:pt x="649947" y="0"/>
                  </a:lnTo>
                  <a:lnTo>
                    <a:pt x="649947" y="0"/>
                  </a:lnTo>
                </a:path>
              </a:pathLst>
            </a:custGeom>
            <a:ln w="116535" cap="flat">
              <a:solidFill>
                <a:srgbClr val="E8E8E8">
                  <a:alpha val="100000"/>
                </a:srgbClr>
              </a:solidFill>
              <a:prstDash val="solid"/>
              <a:round/>
            </a:ln>
          </p:spPr>
          <p:txBody>
            <a:bodyPr/>
            <a:lstStyle/>
            <a:p/>
          </p:txBody>
        </p:sp>
        <p:sp>
          <p:nvSpPr>
            <p:cNvPr id="19" name="pl19"/>
            <p:cNvSpPr/>
            <p:nvPr/>
          </p:nvSpPr>
          <p:spPr>
            <a:xfrm>
              <a:off x="7702299" y="2126357"/>
              <a:ext cx="649947" cy="0"/>
            </a:xfrm>
            <a:custGeom>
              <a:avLst/>
              <a:pathLst>
                <a:path w="649947" h="0">
                  <a:moveTo>
                    <a:pt x="0" y="0"/>
                  </a:moveTo>
                  <a:lnTo>
                    <a:pt x="216649" y="0"/>
                  </a:lnTo>
                  <a:lnTo>
                    <a:pt x="216649" y="0"/>
                  </a:lnTo>
                  <a:lnTo>
                    <a:pt x="288865" y="0"/>
                  </a:lnTo>
                  <a:lnTo>
                    <a:pt x="288865" y="0"/>
                  </a:lnTo>
                  <a:lnTo>
                    <a:pt x="649947" y="0"/>
                  </a:lnTo>
                  <a:lnTo>
                    <a:pt x="649947" y="0"/>
                  </a:lnTo>
                </a:path>
              </a:pathLst>
            </a:custGeom>
            <a:ln w="116535" cap="flat">
              <a:solidFill>
                <a:srgbClr val="E8E8E8">
                  <a:alpha val="100000"/>
                </a:srgbClr>
              </a:solidFill>
              <a:prstDash val="solid"/>
              <a:round/>
            </a:ln>
          </p:spPr>
          <p:txBody>
            <a:bodyPr/>
            <a:lstStyle/>
            <a:p/>
          </p:txBody>
        </p:sp>
        <p:sp>
          <p:nvSpPr>
            <p:cNvPr id="20" name="pl20"/>
            <p:cNvSpPr/>
            <p:nvPr/>
          </p:nvSpPr>
          <p:spPr>
            <a:xfrm>
              <a:off x="7918948" y="2690257"/>
              <a:ext cx="649947" cy="0"/>
            </a:xfrm>
            <a:custGeom>
              <a:avLst/>
              <a:pathLst>
                <a:path w="649947" h="0">
                  <a:moveTo>
                    <a:pt x="0" y="0"/>
                  </a:moveTo>
                  <a:lnTo>
                    <a:pt x="0" y="0"/>
                  </a:lnTo>
                  <a:lnTo>
                    <a:pt x="72216" y="0"/>
                  </a:lnTo>
                  <a:lnTo>
                    <a:pt x="72216" y="0"/>
                  </a:lnTo>
                  <a:lnTo>
                    <a:pt x="216649" y="0"/>
                  </a:lnTo>
                  <a:lnTo>
                    <a:pt x="433298" y="0"/>
                  </a:lnTo>
                  <a:lnTo>
                    <a:pt x="649947" y="0"/>
                  </a:lnTo>
                </a:path>
              </a:pathLst>
            </a:custGeom>
            <a:ln w="116535" cap="flat">
              <a:solidFill>
                <a:srgbClr val="E8E8E8">
                  <a:alpha val="100000"/>
                </a:srgbClr>
              </a:solidFill>
              <a:prstDash val="solid"/>
              <a:round/>
            </a:ln>
          </p:spPr>
          <p:txBody>
            <a:bodyPr/>
            <a:lstStyle/>
            <a:p/>
          </p:txBody>
        </p:sp>
        <p:sp>
          <p:nvSpPr>
            <p:cNvPr id="21" name="pl21"/>
            <p:cNvSpPr/>
            <p:nvPr/>
          </p:nvSpPr>
          <p:spPr>
            <a:xfrm>
              <a:off x="8280030" y="3254156"/>
              <a:ext cx="144432" cy="0"/>
            </a:xfrm>
            <a:custGeom>
              <a:avLst/>
              <a:pathLst>
                <a:path w="144432" h="0">
                  <a:moveTo>
                    <a:pt x="0" y="0"/>
                  </a:moveTo>
                  <a:lnTo>
                    <a:pt x="0" y="0"/>
                  </a:ln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7846732" y="3818056"/>
              <a:ext cx="433298" cy="0"/>
            </a:xfrm>
            <a:custGeom>
              <a:avLst/>
              <a:pathLst>
                <a:path w="433298" h="0">
                  <a:moveTo>
                    <a:pt x="0" y="0"/>
                  </a:moveTo>
                  <a:lnTo>
                    <a:pt x="72216" y="0"/>
                  </a:lnTo>
                  <a:lnTo>
                    <a:pt x="72216" y="0"/>
                  </a:lnTo>
                  <a:lnTo>
                    <a:pt x="216649" y="0"/>
                  </a:lnTo>
                  <a:lnTo>
                    <a:pt x="216649" y="0"/>
                  </a:lnTo>
                  <a:lnTo>
                    <a:pt x="288865" y="0"/>
                  </a:lnTo>
                  <a:lnTo>
                    <a:pt x="433298" y="0"/>
                  </a:lnTo>
                </a:path>
              </a:pathLst>
            </a:custGeom>
            <a:ln w="116535" cap="flat">
              <a:solidFill>
                <a:srgbClr val="E8E8E8">
                  <a:alpha val="100000"/>
                </a:srgbClr>
              </a:solidFill>
              <a:prstDash val="solid"/>
              <a:round/>
            </a:ln>
          </p:spPr>
          <p:txBody>
            <a:bodyPr/>
            <a:lstStyle/>
            <a:p/>
          </p:txBody>
        </p:sp>
        <p:sp>
          <p:nvSpPr>
            <p:cNvPr id="23" name="pl23"/>
            <p:cNvSpPr/>
            <p:nvPr/>
          </p:nvSpPr>
          <p:spPr>
            <a:xfrm>
              <a:off x="5463590" y="4381956"/>
              <a:ext cx="1083246" cy="0"/>
            </a:xfrm>
            <a:custGeom>
              <a:avLst/>
              <a:pathLst>
                <a:path w="1083246" h="0">
                  <a:moveTo>
                    <a:pt x="0" y="0"/>
                  </a:moveTo>
                  <a:lnTo>
                    <a:pt x="72216" y="0"/>
                  </a:lnTo>
                  <a:lnTo>
                    <a:pt x="216649" y="0"/>
                  </a:lnTo>
                  <a:lnTo>
                    <a:pt x="216649" y="0"/>
                  </a:lnTo>
                  <a:lnTo>
                    <a:pt x="433298" y="0"/>
                  </a:lnTo>
                  <a:lnTo>
                    <a:pt x="722164" y="0"/>
                  </a:lnTo>
                  <a:lnTo>
                    <a:pt x="1083246" y="0"/>
                  </a:lnTo>
                </a:path>
              </a:pathLst>
            </a:custGeom>
            <a:ln w="116535" cap="flat">
              <a:solidFill>
                <a:srgbClr val="E8E8E8">
                  <a:alpha val="100000"/>
                </a:srgbClr>
              </a:solidFill>
              <a:prstDash val="solid"/>
              <a:round/>
            </a:ln>
          </p:spPr>
          <p:txBody>
            <a:bodyPr/>
            <a:lstStyle/>
            <a:p/>
          </p:txBody>
        </p:sp>
        <p:sp>
          <p:nvSpPr>
            <p:cNvPr id="24" name="pl24"/>
            <p:cNvSpPr/>
            <p:nvPr/>
          </p:nvSpPr>
          <p:spPr>
            <a:xfrm>
              <a:off x="8280030" y="4945856"/>
              <a:ext cx="144432" cy="0"/>
            </a:xfrm>
            <a:custGeom>
              <a:avLst/>
              <a:pathLst>
                <a:path w="144432" h="0">
                  <a:moveTo>
                    <a:pt x="0" y="0"/>
                  </a:moveTo>
                  <a:lnTo>
                    <a:pt x="0" y="0"/>
                  </a:ln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5" name="pt25"/>
            <p:cNvSpPr/>
            <p:nvPr/>
          </p:nvSpPr>
          <p:spPr>
            <a:xfrm>
              <a:off x="8564396"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8347746"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8131097"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914448"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7914448"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986664"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986664"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347746"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347746"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69779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914448"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14448"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86664"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86664"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697799"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86664"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86664"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14448"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14448"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75530"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19963"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58881"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58881"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31097"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14448"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14448"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84223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181254"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542336"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675739"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892389"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675739"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531307"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459090"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75530"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06128" y="9357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7928397" y="9357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7928397" y="9357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8289479" y="14996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7928397" y="14996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7928397" y="14996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8289479" y="20635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7928397" y="20635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7928397" y="20635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8506128" y="26274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7928397" y="26274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7928397" y="26274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217262" y="31913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289479" y="31913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217262" y="31913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217262" y="37552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7856180" y="37552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7783964" y="37552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6122987" y="43191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473039" y="43191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5400822" y="43191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217262" y="48830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289479" y="48830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217262" y="48830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tx105"/>
            <p:cNvSpPr/>
            <p:nvPr/>
          </p:nvSpPr>
          <p:spPr>
            <a:xfrm>
              <a:off x="508103" y="486745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06" name="tx106"/>
            <p:cNvSpPr/>
            <p:nvPr/>
          </p:nvSpPr>
          <p:spPr>
            <a:xfrm>
              <a:off x="609275" y="430146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07" name="tx107"/>
            <p:cNvSpPr/>
            <p:nvPr/>
          </p:nvSpPr>
          <p:spPr>
            <a:xfrm>
              <a:off x="609275" y="373756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08" name="tx108"/>
            <p:cNvSpPr/>
            <p:nvPr/>
          </p:nvSpPr>
          <p:spPr>
            <a:xfrm>
              <a:off x="609275" y="317366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09" name="tx109"/>
            <p:cNvSpPr/>
            <p:nvPr/>
          </p:nvSpPr>
          <p:spPr>
            <a:xfrm>
              <a:off x="710044" y="261330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10" name="tx110"/>
            <p:cNvSpPr/>
            <p:nvPr/>
          </p:nvSpPr>
          <p:spPr>
            <a:xfrm>
              <a:off x="728424" y="2047314"/>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11" name="tx111"/>
            <p:cNvSpPr/>
            <p:nvPr/>
          </p:nvSpPr>
          <p:spPr>
            <a:xfrm>
              <a:off x="645955" y="148341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12" name="tx112"/>
            <p:cNvSpPr/>
            <p:nvPr/>
          </p:nvSpPr>
          <p:spPr>
            <a:xfrm>
              <a:off x="645955" y="92161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13" name="tx11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4" name="tx11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5" name="tx11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16" name="tx11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17" name="tx11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18" name="tx11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9" name="pt11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t12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tx12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3" name="tx123"/>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4" name="tx12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25" name="tx125"/>
            <p:cNvSpPr/>
            <p:nvPr/>
          </p:nvSpPr>
          <p:spPr>
            <a:xfrm>
              <a:off x="1130606" y="398022"/>
              <a:ext cx="32709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Slovenia, 2019-2025</a:t>
              </a:r>
            </a:p>
          </p:txBody>
        </p:sp>
        <p:sp>
          <p:nvSpPr>
            <p:cNvPr id="126" name="tx12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28" name="tx12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29" name="tx12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(98%) and 2024 (90%). DTP1 coverage remained the same in 2025 (90%) compared to 2024, and was lower than in 2019. In 2019-2025, DTP1 coverage was at it's lowest level in 2022 and 2023 (89%).
In 2024, 6 vaccines had lower coverage than in 2019.
In 2025, 6 vaccines had lower coverage than in 2019.
In 2025, 4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3446713"/>
              <a:ext cx="3307869" cy="519461"/>
            </a:xfrm>
            <a:custGeom>
              <a:avLst/>
              <a:pathLst>
                <a:path w="3307869" h="519461">
                  <a:moveTo>
                    <a:pt x="0" y="355421"/>
                  </a:moveTo>
                  <a:lnTo>
                    <a:pt x="220524" y="273400"/>
                  </a:lnTo>
                  <a:lnTo>
                    <a:pt x="441049" y="191380"/>
                  </a:lnTo>
                  <a:lnTo>
                    <a:pt x="661573" y="519461"/>
                  </a:lnTo>
                  <a:lnTo>
                    <a:pt x="882098" y="355421"/>
                  </a:lnTo>
                  <a:lnTo>
                    <a:pt x="1102623" y="410101"/>
                  </a:lnTo>
                  <a:lnTo>
                    <a:pt x="1323147" y="410101"/>
                  </a:lnTo>
                  <a:lnTo>
                    <a:pt x="1543672" y="355421"/>
                  </a:lnTo>
                  <a:lnTo>
                    <a:pt x="1764197" y="246060"/>
                  </a:lnTo>
                  <a:lnTo>
                    <a:pt x="1984721" y="0"/>
                  </a:lnTo>
                  <a:lnTo>
                    <a:pt x="2205246" y="27340"/>
                  </a:lnTo>
                  <a:lnTo>
                    <a:pt x="2425771" y="519461"/>
                  </a:lnTo>
                  <a:lnTo>
                    <a:pt x="2646295" y="328081"/>
                  </a:lnTo>
                  <a:lnTo>
                    <a:pt x="2866820" y="328081"/>
                  </a:lnTo>
                  <a:lnTo>
                    <a:pt x="3087344" y="382761"/>
                  </a:lnTo>
                  <a:lnTo>
                    <a:pt x="3307869" y="410101"/>
                  </a:lnTo>
                </a:path>
              </a:pathLst>
            </a:custGeom>
            <a:ln w="29811" cap="flat">
              <a:solidFill>
                <a:srgbClr val="FF0000">
                  <a:alpha val="100000"/>
                </a:srgbClr>
              </a:solidFill>
              <a:prstDash val="solid"/>
              <a:round/>
            </a:ln>
          </p:spPr>
          <p:txBody>
            <a:bodyPr/>
            <a:lstStyle/>
            <a:p/>
          </p:txBody>
        </p:sp>
        <p:sp>
          <p:nvSpPr>
            <p:cNvPr id="34" name="pl34"/>
            <p:cNvSpPr/>
            <p:nvPr/>
          </p:nvSpPr>
          <p:spPr>
            <a:xfrm>
              <a:off x="1165170" y="3446713"/>
              <a:ext cx="3307869" cy="519461"/>
            </a:xfrm>
            <a:custGeom>
              <a:avLst/>
              <a:pathLst>
                <a:path w="3307869" h="519461">
                  <a:moveTo>
                    <a:pt x="0" y="355421"/>
                  </a:moveTo>
                  <a:lnTo>
                    <a:pt x="220524" y="273400"/>
                  </a:lnTo>
                  <a:lnTo>
                    <a:pt x="441049" y="191380"/>
                  </a:lnTo>
                  <a:lnTo>
                    <a:pt x="661573" y="519461"/>
                  </a:lnTo>
                  <a:lnTo>
                    <a:pt x="882098" y="355421"/>
                  </a:lnTo>
                  <a:lnTo>
                    <a:pt x="1102623" y="410101"/>
                  </a:lnTo>
                  <a:lnTo>
                    <a:pt x="1323147" y="410101"/>
                  </a:lnTo>
                  <a:lnTo>
                    <a:pt x="1543672" y="355421"/>
                  </a:lnTo>
                  <a:lnTo>
                    <a:pt x="1764197" y="246060"/>
                  </a:lnTo>
                  <a:lnTo>
                    <a:pt x="1984721" y="0"/>
                  </a:lnTo>
                  <a:lnTo>
                    <a:pt x="2205246" y="27340"/>
                  </a:lnTo>
                  <a:lnTo>
                    <a:pt x="2425771" y="519461"/>
                  </a:lnTo>
                  <a:lnTo>
                    <a:pt x="2646295" y="328081"/>
                  </a:lnTo>
                  <a:lnTo>
                    <a:pt x="2866820" y="328081"/>
                  </a:lnTo>
                  <a:lnTo>
                    <a:pt x="3087344" y="382761"/>
                  </a:lnTo>
                  <a:lnTo>
                    <a:pt x="3307869" y="410101"/>
                  </a:lnTo>
                </a:path>
              </a:pathLst>
            </a:custGeom>
            <a:ln w="29811" cap="flat">
              <a:solidFill>
                <a:srgbClr val="0058AB">
                  <a:alpha val="100000"/>
                </a:srgbClr>
              </a:solidFill>
              <a:prstDash val="solid"/>
              <a:round/>
            </a:ln>
          </p:spPr>
          <p:txBody>
            <a:bodyPr/>
            <a:lstStyle/>
            <a:p/>
          </p:txBody>
        </p:sp>
        <p:sp>
          <p:nvSpPr>
            <p:cNvPr id="35" name="pt35"/>
            <p:cNvSpPr/>
            <p:nvPr/>
          </p:nvSpPr>
          <p:spPr>
            <a:xfrm>
              <a:off x="1140344" y="37773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36132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37773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3831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3831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37773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37499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37499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38046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3831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140344"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60869"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581394"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801918" y="39413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022443"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242968"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463492"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684017"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2904542"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125066"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345591"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566116" y="39413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3786640"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007165"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227689"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4448214"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tx67"/>
            <p:cNvSpPr/>
            <p:nvPr/>
          </p:nvSpPr>
          <p:spPr>
            <a:xfrm>
              <a:off x="1165170"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68" name="tx68"/>
            <p:cNvSpPr/>
            <p:nvPr/>
          </p:nvSpPr>
          <p:spPr>
            <a:xfrm>
              <a:off x="1385695"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69" name="tx69"/>
            <p:cNvSpPr/>
            <p:nvPr/>
          </p:nvSpPr>
          <p:spPr>
            <a:xfrm>
              <a:off x="1606220"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70" name="tx70"/>
            <p:cNvSpPr/>
            <p:nvPr/>
          </p:nvSpPr>
          <p:spPr>
            <a:xfrm>
              <a:off x="1826744" y="40357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38</a:t>
              </a:r>
            </a:p>
          </p:txBody>
        </p:sp>
        <p:sp>
          <p:nvSpPr>
            <p:cNvPr id="71" name="tx71"/>
            <p:cNvSpPr/>
            <p:nvPr/>
          </p:nvSpPr>
          <p:spPr>
            <a:xfrm>
              <a:off x="2047269"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72" name="tx72"/>
            <p:cNvSpPr/>
            <p:nvPr/>
          </p:nvSpPr>
          <p:spPr>
            <a:xfrm>
              <a:off x="2267794"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73" name="tx73"/>
            <p:cNvSpPr/>
            <p:nvPr/>
          </p:nvSpPr>
          <p:spPr>
            <a:xfrm>
              <a:off x="2488318"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74" name="tx74"/>
            <p:cNvSpPr/>
            <p:nvPr/>
          </p:nvSpPr>
          <p:spPr>
            <a:xfrm>
              <a:off x="2708843"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75" name="tx75"/>
            <p:cNvSpPr/>
            <p:nvPr/>
          </p:nvSpPr>
          <p:spPr>
            <a:xfrm>
              <a:off x="2929368"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76" name="tx76"/>
            <p:cNvSpPr/>
            <p:nvPr/>
          </p:nvSpPr>
          <p:spPr>
            <a:xfrm>
              <a:off x="3149892"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77" name="tx77"/>
            <p:cNvSpPr/>
            <p:nvPr/>
          </p:nvSpPr>
          <p:spPr>
            <a:xfrm>
              <a:off x="3370417"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78" name="tx78"/>
            <p:cNvSpPr/>
            <p:nvPr/>
          </p:nvSpPr>
          <p:spPr>
            <a:xfrm>
              <a:off x="3590941" y="40357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38</a:t>
              </a:r>
            </a:p>
          </p:txBody>
        </p:sp>
        <p:sp>
          <p:nvSpPr>
            <p:cNvPr id="79" name="tx79"/>
            <p:cNvSpPr/>
            <p:nvPr/>
          </p:nvSpPr>
          <p:spPr>
            <a:xfrm>
              <a:off x="3811466"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80" name="tx80"/>
            <p:cNvSpPr/>
            <p:nvPr/>
          </p:nvSpPr>
          <p:spPr>
            <a:xfrm>
              <a:off x="4031991"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81" name="tx81"/>
            <p:cNvSpPr/>
            <p:nvPr/>
          </p:nvSpPr>
          <p:spPr>
            <a:xfrm>
              <a:off x="4252515"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82" name="tx82"/>
            <p:cNvSpPr/>
            <p:nvPr/>
          </p:nvSpPr>
          <p:spPr>
            <a:xfrm>
              <a:off x="4473040"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83" name="tx83"/>
            <p:cNvSpPr/>
            <p:nvPr/>
          </p:nvSpPr>
          <p:spPr>
            <a:xfrm>
              <a:off x="1165170" y="363141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84" name="tx84"/>
            <p:cNvSpPr/>
            <p:nvPr/>
          </p:nvSpPr>
          <p:spPr>
            <a:xfrm>
              <a:off x="1385695"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85" name="tx85"/>
            <p:cNvSpPr/>
            <p:nvPr/>
          </p:nvSpPr>
          <p:spPr>
            <a:xfrm>
              <a:off x="1606220" y="34658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50</a:t>
              </a:r>
            </a:p>
          </p:txBody>
        </p:sp>
        <p:sp>
          <p:nvSpPr>
            <p:cNvPr id="86" name="tx86"/>
            <p:cNvSpPr/>
            <p:nvPr/>
          </p:nvSpPr>
          <p:spPr>
            <a:xfrm>
              <a:off x="1826744"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87" name="tx87"/>
            <p:cNvSpPr/>
            <p:nvPr/>
          </p:nvSpPr>
          <p:spPr>
            <a:xfrm>
              <a:off x="2047269" y="363141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88" name="tx88"/>
            <p:cNvSpPr/>
            <p:nvPr/>
          </p:nvSpPr>
          <p:spPr>
            <a:xfrm>
              <a:off x="2267794" y="36858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89" name="tx89"/>
            <p:cNvSpPr/>
            <p:nvPr/>
          </p:nvSpPr>
          <p:spPr>
            <a:xfrm>
              <a:off x="2488318" y="36858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90" name="tx90"/>
            <p:cNvSpPr/>
            <p:nvPr/>
          </p:nvSpPr>
          <p:spPr>
            <a:xfrm>
              <a:off x="2708843" y="363141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91" name="tx91"/>
            <p:cNvSpPr/>
            <p:nvPr/>
          </p:nvSpPr>
          <p:spPr>
            <a:xfrm>
              <a:off x="2929368"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92" name="tx92"/>
            <p:cNvSpPr/>
            <p:nvPr/>
          </p:nvSpPr>
          <p:spPr>
            <a:xfrm>
              <a:off x="3149892"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93" name="tx93"/>
            <p:cNvSpPr/>
            <p:nvPr/>
          </p:nvSpPr>
          <p:spPr>
            <a:xfrm>
              <a:off x="3370417"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94" name="tx94"/>
            <p:cNvSpPr/>
            <p:nvPr/>
          </p:nvSpPr>
          <p:spPr>
            <a:xfrm>
              <a:off x="3590941"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95" name="tx95"/>
            <p:cNvSpPr/>
            <p:nvPr/>
          </p:nvSpPr>
          <p:spPr>
            <a:xfrm>
              <a:off x="3811466" y="3602864"/>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96" name="tx96"/>
            <p:cNvSpPr/>
            <p:nvPr/>
          </p:nvSpPr>
          <p:spPr>
            <a:xfrm>
              <a:off x="4031991" y="3602864"/>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97" name="tx97"/>
            <p:cNvSpPr/>
            <p:nvPr/>
          </p:nvSpPr>
          <p:spPr>
            <a:xfrm>
              <a:off x="4252515" y="36572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98" name="tx98"/>
            <p:cNvSpPr/>
            <p:nvPr/>
          </p:nvSpPr>
          <p:spPr>
            <a:xfrm>
              <a:off x="4473040" y="36858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99" name="pl9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0" name="rc10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101" name="pl10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7" name="pl10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8" name="pl10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3" name="pl11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4" name="pl114"/>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004866" y="4294256"/>
              <a:ext cx="661573" cy="82020"/>
            </a:xfrm>
            <a:custGeom>
              <a:avLst/>
              <a:pathLst>
                <a:path w="661573" h="82020">
                  <a:moveTo>
                    <a:pt x="0" y="82020"/>
                  </a:moveTo>
                  <a:lnTo>
                    <a:pt x="220524" y="54680"/>
                  </a:lnTo>
                  <a:lnTo>
                    <a:pt x="441049" y="27340"/>
                  </a:lnTo>
                  <a:lnTo>
                    <a:pt x="661573" y="0"/>
                  </a:lnTo>
                </a:path>
              </a:pathLst>
            </a:custGeom>
            <a:ln w="29811" cap="flat">
              <a:solidFill>
                <a:srgbClr val="FF0000">
                  <a:alpha val="100000"/>
                </a:srgbClr>
              </a:solidFill>
              <a:prstDash val="solid"/>
              <a:round/>
            </a:ln>
          </p:spPr>
          <p:txBody>
            <a:bodyPr/>
            <a:lstStyle/>
            <a:p/>
          </p:txBody>
        </p:sp>
        <p:sp>
          <p:nvSpPr>
            <p:cNvPr id="131" name="pl131"/>
            <p:cNvSpPr/>
            <p:nvPr/>
          </p:nvSpPr>
          <p:spPr>
            <a:xfrm>
              <a:off x="8004866" y="4294256"/>
              <a:ext cx="661573" cy="82020"/>
            </a:xfrm>
            <a:custGeom>
              <a:avLst/>
              <a:pathLst>
                <a:path w="661573" h="82020">
                  <a:moveTo>
                    <a:pt x="0" y="82020"/>
                  </a:moveTo>
                  <a:lnTo>
                    <a:pt x="220524" y="54680"/>
                  </a:lnTo>
                  <a:lnTo>
                    <a:pt x="441049" y="27340"/>
                  </a:lnTo>
                  <a:lnTo>
                    <a:pt x="661573" y="0"/>
                  </a:lnTo>
                </a:path>
              </a:pathLst>
            </a:custGeom>
            <a:ln w="29811" cap="flat">
              <a:solidFill>
                <a:srgbClr val="0058AB">
                  <a:alpha val="100000"/>
                </a:srgbClr>
              </a:solidFill>
              <a:prstDash val="solid"/>
              <a:round/>
            </a:ln>
          </p:spPr>
          <p:txBody>
            <a:bodyPr/>
            <a:lstStyle/>
            <a:p/>
          </p:txBody>
        </p:sp>
        <p:sp>
          <p:nvSpPr>
            <p:cNvPr id="132" name="pt132"/>
            <p:cNvSpPr/>
            <p:nvPr/>
          </p:nvSpPr>
          <p:spPr>
            <a:xfrm>
              <a:off x="7980040" y="43514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8200565" y="43241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8421089" y="42967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8641614" y="42694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7980040" y="43514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8200565"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8421089" y="42967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8641614" y="42694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tx140"/>
            <p:cNvSpPr/>
            <p:nvPr/>
          </p:nvSpPr>
          <p:spPr>
            <a:xfrm>
              <a:off x="8004866" y="44458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141" name="tx141"/>
            <p:cNvSpPr/>
            <p:nvPr/>
          </p:nvSpPr>
          <p:spPr>
            <a:xfrm>
              <a:off x="8225391" y="44197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142" name="tx142"/>
            <p:cNvSpPr/>
            <p:nvPr/>
          </p:nvSpPr>
          <p:spPr>
            <a:xfrm>
              <a:off x="8445915" y="4391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143" name="tx143"/>
            <p:cNvSpPr/>
            <p:nvPr/>
          </p:nvSpPr>
          <p:spPr>
            <a:xfrm>
              <a:off x="8666440" y="436388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144" name="tx144"/>
            <p:cNvSpPr/>
            <p:nvPr/>
          </p:nvSpPr>
          <p:spPr>
            <a:xfrm>
              <a:off x="8004866" y="42040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145" name="tx145"/>
            <p:cNvSpPr/>
            <p:nvPr/>
          </p:nvSpPr>
          <p:spPr>
            <a:xfrm>
              <a:off x="8225391" y="417792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146" name="tx146"/>
            <p:cNvSpPr/>
            <p:nvPr/>
          </p:nvSpPr>
          <p:spPr>
            <a:xfrm>
              <a:off x="8445915" y="41493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147" name="tx147"/>
            <p:cNvSpPr/>
            <p:nvPr/>
          </p:nvSpPr>
          <p:spPr>
            <a:xfrm>
              <a:off x="8666440" y="41220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148" name="pl148"/>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9" name="rc149"/>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50" name="tx150"/>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1" name="tx151"/>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2" name="tx152"/>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4" name="tx154"/>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5" name="tx155"/>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6" name="tx156"/>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7" name="tx157"/>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8" name="tx158"/>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9" name="tx159"/>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0" name="tx160"/>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1" name="tx161"/>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2" name="tx162"/>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3" name="tx163"/>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4" name="tx164"/>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5" name="tx165"/>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6" name="tx166"/>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7" name="tx167"/>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8" name="tx168"/>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9" name="tx169"/>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0" name="tx170"/>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1" name="tx171"/>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2" name="tx172"/>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3" name="tx173"/>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4" name="tx174"/>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5" name="tx175"/>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6" name="tx176"/>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7" name="tx177"/>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8" name="tx178"/>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9" name="tx179"/>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0" name="tx180"/>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1" name="tx181"/>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2" name="tx182"/>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3" name="tx183"/>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84" name="tx18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5" name="tx18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6" name="tx18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87" name="tx18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8" name="tx18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9" name="tx18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0" name="tx19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91" name="pl19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92" name="pl19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93" name="tx19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94" name="tx19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95" name="tx195"/>
            <p:cNvSpPr/>
            <p:nvPr/>
          </p:nvSpPr>
          <p:spPr>
            <a:xfrm>
              <a:off x="757200" y="1330710"/>
              <a:ext cx="54509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Slovenia, 2010-2025</a:t>
              </a:r>
            </a:p>
          </p:txBody>
        </p:sp>
        <p:sp>
          <p:nvSpPr>
            <p:cNvPr id="196" name="tx19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Slovenia was 2010.
In 2025, first dose (HPV1) programme coverage among girls was 42%. In 2025, last dose (HPVc) programme coverage among girls was 42%.</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42% and coverage among boys increased to 26%.</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95759"/>
              <a:ext cx="6481656" cy="331032"/>
            </a:xfrm>
            <a:custGeom>
              <a:avLst/>
              <a:pathLst>
                <a:path w="6481656" h="331032">
                  <a:moveTo>
                    <a:pt x="0" y="180563"/>
                  </a:moveTo>
                  <a:lnTo>
                    <a:pt x="259266" y="150469"/>
                  </a:lnTo>
                  <a:lnTo>
                    <a:pt x="518532" y="120375"/>
                  </a:lnTo>
                  <a:lnTo>
                    <a:pt x="777798" y="60187"/>
                  </a:lnTo>
                  <a:lnTo>
                    <a:pt x="1037065" y="90281"/>
                  </a:lnTo>
                  <a:lnTo>
                    <a:pt x="1296331" y="60187"/>
                  </a:lnTo>
                  <a:lnTo>
                    <a:pt x="1555597" y="0"/>
                  </a:lnTo>
                  <a:lnTo>
                    <a:pt x="1814863" y="0"/>
                  </a:lnTo>
                  <a:lnTo>
                    <a:pt x="2074130" y="0"/>
                  </a:lnTo>
                  <a:lnTo>
                    <a:pt x="2333396" y="30093"/>
                  </a:lnTo>
                  <a:lnTo>
                    <a:pt x="2592662" y="30093"/>
                  </a:lnTo>
                  <a:lnTo>
                    <a:pt x="2851928" y="30093"/>
                  </a:lnTo>
                  <a:lnTo>
                    <a:pt x="3111195" y="30093"/>
                  </a:lnTo>
                  <a:lnTo>
                    <a:pt x="3370461" y="60187"/>
                  </a:lnTo>
                  <a:lnTo>
                    <a:pt x="3629727" y="60187"/>
                  </a:lnTo>
                  <a:lnTo>
                    <a:pt x="3888994" y="60187"/>
                  </a:lnTo>
                  <a:lnTo>
                    <a:pt x="4148260" y="90281"/>
                  </a:lnTo>
                  <a:lnTo>
                    <a:pt x="4407526" y="90281"/>
                  </a:lnTo>
                  <a:lnTo>
                    <a:pt x="4666792" y="120375"/>
                  </a:lnTo>
                  <a:lnTo>
                    <a:pt x="4926059" y="60187"/>
                  </a:lnTo>
                  <a:lnTo>
                    <a:pt x="5185325" y="60187"/>
                  </a:lnTo>
                  <a:lnTo>
                    <a:pt x="5444591" y="331032"/>
                  </a:lnTo>
                  <a:lnTo>
                    <a:pt x="5703857" y="240750"/>
                  </a:lnTo>
                  <a:lnTo>
                    <a:pt x="5963124" y="240750"/>
                  </a:lnTo>
                  <a:lnTo>
                    <a:pt x="6222390" y="210657"/>
                  </a:lnTo>
                  <a:lnTo>
                    <a:pt x="6481656" y="210657"/>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331032"/>
            </a:xfrm>
            <a:custGeom>
              <a:avLst/>
              <a:pathLst>
                <a:path w="6481656" h="331032">
                  <a:moveTo>
                    <a:pt x="0" y="30093"/>
                  </a:moveTo>
                  <a:lnTo>
                    <a:pt x="259266" y="30093"/>
                  </a:lnTo>
                  <a:lnTo>
                    <a:pt x="518532" y="30093"/>
                  </a:lnTo>
                  <a:lnTo>
                    <a:pt x="777798" y="30093"/>
                  </a:lnTo>
                  <a:lnTo>
                    <a:pt x="1037065" y="0"/>
                  </a:lnTo>
                  <a:lnTo>
                    <a:pt x="1296331" y="0"/>
                  </a:lnTo>
                  <a:lnTo>
                    <a:pt x="1555597" y="0"/>
                  </a:lnTo>
                  <a:lnTo>
                    <a:pt x="1814863" y="30093"/>
                  </a:lnTo>
                  <a:lnTo>
                    <a:pt x="2074130" y="30093"/>
                  </a:lnTo>
                  <a:lnTo>
                    <a:pt x="2333396" y="30093"/>
                  </a:lnTo>
                  <a:lnTo>
                    <a:pt x="2592662" y="90281"/>
                  </a:lnTo>
                  <a:lnTo>
                    <a:pt x="2851928" y="90281"/>
                  </a:lnTo>
                  <a:lnTo>
                    <a:pt x="3111195" y="90281"/>
                  </a:lnTo>
                  <a:lnTo>
                    <a:pt x="3370461" y="120375"/>
                  </a:lnTo>
                  <a:lnTo>
                    <a:pt x="3629727" y="150469"/>
                  </a:lnTo>
                  <a:lnTo>
                    <a:pt x="3888994" y="90281"/>
                  </a:lnTo>
                  <a:lnTo>
                    <a:pt x="4148260" y="180563"/>
                  </a:lnTo>
                  <a:lnTo>
                    <a:pt x="4407526" y="150469"/>
                  </a:lnTo>
                  <a:lnTo>
                    <a:pt x="4666792" y="150469"/>
                  </a:lnTo>
                  <a:lnTo>
                    <a:pt x="4926059" y="150469"/>
                  </a:lnTo>
                  <a:lnTo>
                    <a:pt x="5185325" y="240750"/>
                  </a:lnTo>
                  <a:lnTo>
                    <a:pt x="5444591" y="240750"/>
                  </a:lnTo>
                  <a:lnTo>
                    <a:pt x="5703857" y="210657"/>
                  </a:lnTo>
                  <a:lnTo>
                    <a:pt x="5963124" y="300938"/>
                  </a:lnTo>
                  <a:lnTo>
                    <a:pt x="6222390" y="300938"/>
                  </a:lnTo>
                  <a:lnTo>
                    <a:pt x="6481656" y="331032"/>
                  </a:lnTo>
                </a:path>
              </a:pathLst>
            </a:custGeom>
            <a:ln w="27101" cap="flat">
              <a:solidFill>
                <a:srgbClr val="7CAE00">
                  <a:alpha val="100000"/>
                </a:srgbClr>
              </a:solidFill>
              <a:prstDash val="solid"/>
              <a:round/>
            </a:ln>
          </p:spPr>
          <p:txBody>
            <a:bodyPr/>
            <a:lstStyle/>
            <a:p/>
          </p:txBody>
        </p:sp>
        <p:sp>
          <p:nvSpPr>
            <p:cNvPr id="29" name="pl29"/>
            <p:cNvSpPr/>
            <p:nvPr/>
          </p:nvSpPr>
          <p:spPr>
            <a:xfrm>
              <a:off x="5328013" y="3008293"/>
              <a:ext cx="2592662" cy="601877"/>
            </a:xfrm>
            <a:custGeom>
              <a:avLst/>
              <a:pathLst>
                <a:path w="2592662" h="601877">
                  <a:moveTo>
                    <a:pt x="0" y="601877"/>
                  </a:moveTo>
                  <a:lnTo>
                    <a:pt x="259266" y="601877"/>
                  </a:lnTo>
                  <a:lnTo>
                    <a:pt x="518532" y="451408"/>
                  </a:lnTo>
                  <a:lnTo>
                    <a:pt x="777798" y="300938"/>
                  </a:lnTo>
                  <a:lnTo>
                    <a:pt x="1037065" y="150469"/>
                  </a:lnTo>
                  <a:lnTo>
                    <a:pt x="1296331" y="0"/>
                  </a:lnTo>
                  <a:lnTo>
                    <a:pt x="1555597" y="361126"/>
                  </a:lnTo>
                  <a:lnTo>
                    <a:pt x="1814863" y="270844"/>
                  </a:lnTo>
                  <a:lnTo>
                    <a:pt x="2074130" y="361126"/>
                  </a:lnTo>
                  <a:lnTo>
                    <a:pt x="2333396" y="421314"/>
                  </a:lnTo>
                  <a:lnTo>
                    <a:pt x="2592662" y="451408"/>
                  </a:lnTo>
                </a:path>
              </a:pathLst>
            </a:custGeom>
            <a:ln w="27101" cap="flat">
              <a:solidFill>
                <a:srgbClr val="00BFC4">
                  <a:alpha val="100000"/>
                </a:srgbClr>
              </a:solidFill>
              <a:prstDash val="solid"/>
              <a:round/>
            </a:ln>
          </p:spPr>
          <p:txBody>
            <a:bodyPr/>
            <a:lstStyle/>
            <a:p/>
          </p:txBody>
        </p:sp>
        <p:sp>
          <p:nvSpPr>
            <p:cNvPr id="30" name="pl30"/>
            <p:cNvSpPr/>
            <p:nvPr/>
          </p:nvSpPr>
          <p:spPr>
            <a:xfrm>
              <a:off x="4031682" y="3399513"/>
              <a:ext cx="3888994" cy="571783"/>
            </a:xfrm>
            <a:custGeom>
              <a:avLst/>
              <a:pathLst>
                <a:path w="3888994" h="571783">
                  <a:moveTo>
                    <a:pt x="0" y="391220"/>
                  </a:moveTo>
                  <a:lnTo>
                    <a:pt x="259266" y="300938"/>
                  </a:lnTo>
                  <a:lnTo>
                    <a:pt x="518532" y="210657"/>
                  </a:lnTo>
                  <a:lnTo>
                    <a:pt x="777798" y="571783"/>
                  </a:lnTo>
                  <a:lnTo>
                    <a:pt x="1037065" y="391220"/>
                  </a:lnTo>
                  <a:lnTo>
                    <a:pt x="1296331" y="451408"/>
                  </a:lnTo>
                  <a:lnTo>
                    <a:pt x="1555597" y="451408"/>
                  </a:lnTo>
                  <a:lnTo>
                    <a:pt x="1814863" y="391220"/>
                  </a:lnTo>
                  <a:lnTo>
                    <a:pt x="2074130" y="270844"/>
                  </a:lnTo>
                  <a:lnTo>
                    <a:pt x="2333396" y="0"/>
                  </a:lnTo>
                  <a:lnTo>
                    <a:pt x="2592662" y="30093"/>
                  </a:lnTo>
                  <a:lnTo>
                    <a:pt x="2851928" y="571783"/>
                  </a:lnTo>
                  <a:lnTo>
                    <a:pt x="3111195" y="361126"/>
                  </a:lnTo>
                  <a:lnTo>
                    <a:pt x="3370461" y="361126"/>
                  </a:lnTo>
                  <a:lnTo>
                    <a:pt x="3629727" y="421314"/>
                  </a:lnTo>
                  <a:lnTo>
                    <a:pt x="3888994" y="451408"/>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680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4282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342132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8125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33794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1272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289636" y="35717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375235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617" y="2335041"/>
              <a:ext cx="243325" cy="66986"/>
            </a:xfrm>
            <a:custGeom>
              <a:avLst/>
              <a:pathLst>
                <a:path w="243325" h="66986">
                  <a:moveTo>
                    <a:pt x="243325" y="0"/>
                  </a:moveTo>
                  <a:lnTo>
                    <a:pt x="0" y="66986"/>
                  </a:lnTo>
                </a:path>
              </a:pathLst>
            </a:custGeom>
          </p:spPr>
          <p:txBody>
            <a:bodyPr/>
            <a:lstStyle/>
            <a:p/>
          </p:txBody>
        </p:sp>
        <p:sp>
          <p:nvSpPr>
            <p:cNvPr id="41" name="pl41"/>
            <p:cNvSpPr/>
            <p:nvPr/>
          </p:nvSpPr>
          <p:spPr>
            <a:xfrm>
              <a:off x="7935413" y="2471621"/>
              <a:ext cx="244528" cy="83248"/>
            </a:xfrm>
            <a:custGeom>
              <a:avLst/>
              <a:pathLst>
                <a:path w="244528" h="83248">
                  <a:moveTo>
                    <a:pt x="244528" y="83248"/>
                  </a:moveTo>
                  <a:lnTo>
                    <a:pt x="0" y="0"/>
                  </a:lnTo>
                </a:path>
              </a:pathLst>
            </a:custGeom>
          </p:spPr>
          <p:txBody>
            <a:bodyPr/>
            <a:lstStyle/>
            <a:p/>
          </p:txBody>
        </p:sp>
        <p:sp>
          <p:nvSpPr>
            <p:cNvPr id="42" name="pl42"/>
            <p:cNvSpPr/>
            <p:nvPr/>
          </p:nvSpPr>
          <p:spPr>
            <a:xfrm>
              <a:off x="7940023" y="3459695"/>
              <a:ext cx="239918" cy="5"/>
            </a:xfrm>
            <a:custGeom>
              <a:avLst/>
              <a:pathLst>
                <a:path w="239918" h="5">
                  <a:moveTo>
                    <a:pt x="239918" y="0"/>
                  </a:moveTo>
                  <a:lnTo>
                    <a:pt x="0" y="5"/>
                  </a:lnTo>
                </a:path>
              </a:pathLst>
            </a:custGeom>
          </p:spPr>
          <p:txBody>
            <a:bodyPr/>
            <a:lstStyle/>
            <a:p/>
          </p:txBody>
        </p:sp>
        <p:sp>
          <p:nvSpPr>
            <p:cNvPr id="43" name="pl43"/>
            <p:cNvSpPr/>
            <p:nvPr/>
          </p:nvSpPr>
          <p:spPr>
            <a:xfrm>
              <a:off x="7940023" y="3850920"/>
              <a:ext cx="239918" cy="1"/>
            </a:xfrm>
            <a:custGeom>
              <a:avLst/>
              <a:pathLst>
                <a:path w="239918" h="1">
                  <a:moveTo>
                    <a:pt x="239918" y="0"/>
                  </a:moveTo>
                  <a:lnTo>
                    <a:pt x="0" y="1"/>
                  </a:lnTo>
                </a:path>
              </a:pathLst>
            </a:custGeom>
          </p:spPr>
          <p:txBody>
            <a:bodyPr/>
            <a:lstStyle/>
            <a:p/>
          </p:txBody>
        </p:sp>
        <p:sp>
          <p:nvSpPr>
            <p:cNvPr id="44" name="pg44"/>
            <p:cNvSpPr/>
            <p:nvPr/>
          </p:nvSpPr>
          <p:spPr>
            <a:xfrm>
              <a:off x="8111362" y="222014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26098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90%</a:t>
              </a:r>
            </a:p>
          </p:txBody>
        </p:sp>
        <p:sp>
          <p:nvSpPr>
            <p:cNvPr id="46" name="pg46"/>
            <p:cNvSpPr/>
            <p:nvPr/>
          </p:nvSpPr>
          <p:spPr>
            <a:xfrm>
              <a:off x="8111362" y="249263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53347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88%</a:t>
              </a:r>
            </a:p>
          </p:txBody>
        </p:sp>
        <p:sp>
          <p:nvSpPr>
            <p:cNvPr id="48" name="pg48"/>
            <p:cNvSpPr/>
            <p:nvPr/>
          </p:nvSpPr>
          <p:spPr>
            <a:xfrm>
              <a:off x="8111362" y="336870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340955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55%</a:t>
              </a:r>
            </a:p>
          </p:txBody>
        </p:sp>
        <p:sp>
          <p:nvSpPr>
            <p:cNvPr id="50" name="pg50"/>
            <p:cNvSpPr/>
            <p:nvPr/>
          </p:nvSpPr>
          <p:spPr>
            <a:xfrm>
              <a:off x="8111362" y="375993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80077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42%</a:t>
              </a:r>
            </a:p>
          </p:txBody>
        </p:sp>
        <p:sp>
          <p:nvSpPr>
            <p:cNvPr id="52" name="pg52"/>
            <p:cNvSpPr/>
            <p:nvPr/>
          </p:nvSpPr>
          <p:spPr>
            <a:xfrm>
              <a:off x="1323068" y="242849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368788" y="24723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91</a:t>
              </a:r>
            </a:p>
          </p:txBody>
        </p:sp>
        <p:sp>
          <p:nvSpPr>
            <p:cNvPr id="54" name="pg54"/>
            <p:cNvSpPr/>
            <p:nvPr/>
          </p:nvSpPr>
          <p:spPr>
            <a:xfrm>
              <a:off x="1143360" y="200215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89080" y="204596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98</a:t>
              </a:r>
            </a:p>
          </p:txBody>
        </p:sp>
        <p:sp>
          <p:nvSpPr>
            <p:cNvPr id="56" name="pg56"/>
            <p:cNvSpPr/>
            <p:nvPr/>
          </p:nvSpPr>
          <p:spPr>
            <a:xfrm>
              <a:off x="5392234" y="344698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437954" y="34907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50</a:t>
              </a:r>
            </a:p>
          </p:txBody>
        </p:sp>
        <p:sp>
          <p:nvSpPr>
            <p:cNvPr id="58" name="pg58"/>
            <p:cNvSpPr/>
            <p:nvPr/>
          </p:nvSpPr>
          <p:spPr>
            <a:xfrm>
              <a:off x="4095561" y="362765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141281" y="3673373"/>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44</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70163" y="1704354"/>
              <a:ext cx="153790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Slovenia,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Slovenia has all 4 of the  SDG vaccines.
In 2025, Slovenia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Slovenia met the 90% SDG coverage target for DTP3,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90% between 2024 and 2025.
• DTP3 coverage remained constant at 90% between 2024 and 2025.
• There were there were approximately the same number of zero-dose children in 2025. This leaves 2,000 children without vaccination, vulnerable to vaccine-preventable diseases and a further &lt;100 with incomplete protection.
• Slovenia accounted for 0.4% of zero-dose children in Non-programme and &lt;0.1% of zero-dose children globally.
• MCV1 coverage declined 1 percentage point from 95% in 2024 to 94% in 2025. There were 1,000 children who missed out on the first measles vaccination.
• MCV2 coverage declined 1 percentage point from 89% in 2024 to 88% in 2025.
• Last dose coverage of HPV vaccination (HPVc) among girls decreased from 43% to 42%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Slovenia,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Slovenia.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P7TF5XRZ5TZD-1674051314-8162</_dlc_DocId>
    <_dlc_DocIdUrl xmlns="5ce71423-0d49-4a04-8822-86064e799dcd">
      <Url>https://unicef.sharepoint.com/teams/DAPM-DataComm/_layouts/15/DocIdRedir.aspx?ID=P7TF5XRZ5TZD-1674051314-8162</Url>
      <Description>P7TF5XRZ5TZD-1674051314-8162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F628F6CF-F2E4-4542-8B71-0C845FB5220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2026-07-11T00:08:38Z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123c3efc-e86b-4199-81b4-45c49f7e3a93</vt:lpwstr>
  </property>
</Properties>
</file>