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fb727313938488f1d9ecf9e1a567aa87fcc4d97.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9c880bb5658db22ecef97611e3c67d6a3201884.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fcb6a9bbe03d3a5304883410e5647c604ae9691.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9708"/>
            </a:xfrm>
            <a:custGeom>
              <a:avLst/>
              <a:pathLst>
                <a:path w="6481656" h="119708">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39902"/>
                  </a:lnTo>
                  <a:lnTo>
                    <a:pt x="5444591" y="79805"/>
                  </a:lnTo>
                  <a:lnTo>
                    <a:pt x="5703857" y="79805"/>
                  </a:lnTo>
                  <a:lnTo>
                    <a:pt x="5963124" y="119708"/>
                  </a:lnTo>
                  <a:lnTo>
                    <a:pt x="6222390" y="119708"/>
                  </a:lnTo>
                  <a:lnTo>
                    <a:pt x="6481656" y="11970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19708"/>
            </a:xfrm>
            <a:custGeom>
              <a:avLst/>
              <a:pathLst>
                <a:path w="6481656" h="119708">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39902"/>
                  </a:lnTo>
                  <a:lnTo>
                    <a:pt x="3629727" y="79805"/>
                  </a:lnTo>
                  <a:lnTo>
                    <a:pt x="3888994" y="119708"/>
                  </a:lnTo>
                  <a:lnTo>
                    <a:pt x="4148260" y="119708"/>
                  </a:lnTo>
                  <a:lnTo>
                    <a:pt x="4407526" y="119708"/>
                  </a:lnTo>
                  <a:lnTo>
                    <a:pt x="4666792" y="79805"/>
                  </a:lnTo>
                  <a:lnTo>
                    <a:pt x="4926059" y="79805"/>
                  </a:lnTo>
                  <a:lnTo>
                    <a:pt x="5185325" y="79805"/>
                  </a:lnTo>
                  <a:lnTo>
                    <a:pt x="5444591" y="79805"/>
                  </a:lnTo>
                  <a:lnTo>
                    <a:pt x="5703857" y="79805"/>
                  </a:lnTo>
                  <a:lnTo>
                    <a:pt x="5963124" y="119708"/>
                  </a:lnTo>
                  <a:lnTo>
                    <a:pt x="6222390" y="119708"/>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99513"/>
            </a:xfrm>
            <a:custGeom>
              <a:avLst/>
              <a:pathLst>
                <a:path w="6481656" h="199513">
                  <a:moveTo>
                    <a:pt x="0" y="39902"/>
                  </a:moveTo>
                  <a:lnTo>
                    <a:pt x="259266" y="0"/>
                  </a:lnTo>
                  <a:lnTo>
                    <a:pt x="518532" y="0"/>
                  </a:lnTo>
                  <a:lnTo>
                    <a:pt x="777798" y="0"/>
                  </a:lnTo>
                  <a:lnTo>
                    <a:pt x="1037065" y="0"/>
                  </a:lnTo>
                  <a:lnTo>
                    <a:pt x="1296331" y="39902"/>
                  </a:lnTo>
                  <a:lnTo>
                    <a:pt x="1555597" y="39902"/>
                  </a:lnTo>
                  <a:lnTo>
                    <a:pt x="1814863" y="0"/>
                  </a:lnTo>
                  <a:lnTo>
                    <a:pt x="2074130" y="0"/>
                  </a:lnTo>
                  <a:lnTo>
                    <a:pt x="2333396" y="0"/>
                  </a:lnTo>
                  <a:lnTo>
                    <a:pt x="2592662" y="39902"/>
                  </a:lnTo>
                  <a:lnTo>
                    <a:pt x="2851928" y="39902"/>
                  </a:lnTo>
                  <a:lnTo>
                    <a:pt x="3111195" y="0"/>
                  </a:lnTo>
                  <a:lnTo>
                    <a:pt x="3370461" y="39902"/>
                  </a:lnTo>
                  <a:lnTo>
                    <a:pt x="3629727" y="79805"/>
                  </a:lnTo>
                  <a:lnTo>
                    <a:pt x="3888994" y="159610"/>
                  </a:lnTo>
                  <a:lnTo>
                    <a:pt x="4148260" y="159610"/>
                  </a:lnTo>
                  <a:lnTo>
                    <a:pt x="4407526" y="119708"/>
                  </a:lnTo>
                  <a:lnTo>
                    <a:pt x="4666792" y="119708"/>
                  </a:lnTo>
                  <a:lnTo>
                    <a:pt x="4926059" y="119708"/>
                  </a:lnTo>
                  <a:lnTo>
                    <a:pt x="5185325" y="119708"/>
                  </a:lnTo>
                  <a:lnTo>
                    <a:pt x="5444591" y="159610"/>
                  </a:lnTo>
                  <a:lnTo>
                    <a:pt x="5703857" y="159610"/>
                  </a:lnTo>
                  <a:lnTo>
                    <a:pt x="5963124" y="199513"/>
                  </a:lnTo>
                  <a:lnTo>
                    <a:pt x="6222390" y="199513"/>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239416"/>
            </a:xfrm>
            <a:custGeom>
              <a:avLst/>
              <a:pathLst>
                <a:path w="6481656" h="239416">
                  <a:moveTo>
                    <a:pt x="0" y="0"/>
                  </a:moveTo>
                  <a:lnTo>
                    <a:pt x="259266" y="0"/>
                  </a:lnTo>
                  <a:lnTo>
                    <a:pt x="518532" y="0"/>
                  </a:lnTo>
                  <a:lnTo>
                    <a:pt x="777798" y="0"/>
                  </a:lnTo>
                  <a:lnTo>
                    <a:pt x="1037065" y="39902"/>
                  </a:lnTo>
                  <a:lnTo>
                    <a:pt x="1296331" y="39902"/>
                  </a:lnTo>
                  <a:lnTo>
                    <a:pt x="1555597" y="0"/>
                  </a:lnTo>
                  <a:lnTo>
                    <a:pt x="1814863" y="39902"/>
                  </a:lnTo>
                  <a:lnTo>
                    <a:pt x="2074130" y="0"/>
                  </a:lnTo>
                  <a:lnTo>
                    <a:pt x="2333396" y="0"/>
                  </a:lnTo>
                  <a:lnTo>
                    <a:pt x="2592662" y="0"/>
                  </a:lnTo>
                  <a:lnTo>
                    <a:pt x="2851928" y="0"/>
                  </a:lnTo>
                  <a:lnTo>
                    <a:pt x="3111195" y="0"/>
                  </a:lnTo>
                  <a:lnTo>
                    <a:pt x="3370461" y="0"/>
                  </a:lnTo>
                  <a:lnTo>
                    <a:pt x="3629727" y="39902"/>
                  </a:lnTo>
                  <a:lnTo>
                    <a:pt x="3888994" y="39902"/>
                  </a:lnTo>
                  <a:lnTo>
                    <a:pt x="4148260" y="79805"/>
                  </a:lnTo>
                  <a:lnTo>
                    <a:pt x="4407526" y="79805"/>
                  </a:lnTo>
                  <a:lnTo>
                    <a:pt x="4666792" y="79805"/>
                  </a:lnTo>
                  <a:lnTo>
                    <a:pt x="4926059" y="39902"/>
                  </a:lnTo>
                  <a:lnTo>
                    <a:pt x="5185325" y="39902"/>
                  </a:lnTo>
                  <a:lnTo>
                    <a:pt x="5444591" y="119708"/>
                  </a:lnTo>
                  <a:lnTo>
                    <a:pt x="5703857" y="119708"/>
                  </a:lnTo>
                  <a:lnTo>
                    <a:pt x="5963124" y="159610"/>
                  </a:lnTo>
                  <a:lnTo>
                    <a:pt x="6222390" y="199513"/>
                  </a:lnTo>
                  <a:lnTo>
                    <a:pt x="6481656" y="23941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460" y="1368435"/>
              <a:ext cx="242481" cy="65360"/>
            </a:xfrm>
            <a:custGeom>
              <a:avLst/>
              <a:pathLst>
                <a:path w="242481" h="65360">
                  <a:moveTo>
                    <a:pt x="242481" y="0"/>
                  </a:moveTo>
                  <a:lnTo>
                    <a:pt x="0" y="65360"/>
                  </a:lnTo>
                </a:path>
              </a:pathLst>
            </a:custGeom>
          </p:spPr>
          <p:txBody>
            <a:bodyPr/>
            <a:lstStyle/>
            <a:p/>
          </p:txBody>
        </p:sp>
        <p:sp>
          <p:nvSpPr>
            <p:cNvPr id="42" name="pl42"/>
            <p:cNvSpPr/>
            <p:nvPr/>
          </p:nvSpPr>
          <p:spPr>
            <a:xfrm>
              <a:off x="7928345" y="1106325"/>
              <a:ext cx="251597" cy="322175"/>
            </a:xfrm>
            <a:custGeom>
              <a:avLst/>
              <a:pathLst>
                <a:path w="251597" h="322175">
                  <a:moveTo>
                    <a:pt x="251597" y="0"/>
                  </a:moveTo>
                  <a:lnTo>
                    <a:pt x="0" y="322175"/>
                  </a:lnTo>
                </a:path>
              </a:pathLst>
            </a:custGeom>
          </p:spPr>
          <p:txBody>
            <a:bodyPr/>
            <a:lstStyle/>
            <a:p/>
          </p:txBody>
        </p:sp>
        <p:sp>
          <p:nvSpPr>
            <p:cNvPr id="43" name="pl43"/>
            <p:cNvSpPr/>
            <p:nvPr/>
          </p:nvSpPr>
          <p:spPr>
            <a:xfrm>
              <a:off x="7936196" y="1523991"/>
              <a:ext cx="243746" cy="92106"/>
            </a:xfrm>
            <a:custGeom>
              <a:avLst/>
              <a:pathLst>
                <a:path w="243746" h="92106">
                  <a:moveTo>
                    <a:pt x="243746" y="92106"/>
                  </a:moveTo>
                  <a:lnTo>
                    <a:pt x="0" y="0"/>
                  </a:lnTo>
                </a:path>
              </a:pathLst>
            </a:custGeom>
          </p:spPr>
          <p:txBody>
            <a:bodyPr/>
            <a:lstStyle/>
            <a:p/>
          </p:txBody>
        </p:sp>
        <p:sp>
          <p:nvSpPr>
            <p:cNvPr id="44" name="pl44"/>
            <p:cNvSpPr/>
            <p:nvPr/>
          </p:nvSpPr>
          <p:spPr>
            <a:xfrm>
              <a:off x="7928396" y="1567835"/>
              <a:ext cx="251545" cy="319495"/>
            </a:xfrm>
            <a:custGeom>
              <a:avLst/>
              <a:pathLst>
                <a:path w="251545" h="319495">
                  <a:moveTo>
                    <a:pt x="251545" y="319495"/>
                  </a:moveTo>
                  <a:lnTo>
                    <a:pt x="0" y="0"/>
                  </a:lnTo>
                </a:path>
              </a:pathLst>
            </a:custGeom>
          </p:spPr>
          <p:txBody>
            <a:bodyPr/>
            <a:lstStyle/>
            <a:p/>
          </p:txBody>
        </p:sp>
        <p:sp>
          <p:nvSpPr>
            <p:cNvPr id="45" name="pg45"/>
            <p:cNvSpPr/>
            <p:nvPr/>
          </p:nvSpPr>
          <p:spPr>
            <a:xfrm>
              <a:off x="8111362" y="126854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0939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7" name="pg47"/>
            <p:cNvSpPr/>
            <p:nvPr/>
          </p:nvSpPr>
          <p:spPr>
            <a:xfrm>
              <a:off x="8111362" y="99597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03682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9" name="pg49"/>
            <p:cNvSpPr/>
            <p:nvPr/>
          </p:nvSpPr>
          <p:spPr>
            <a:xfrm>
              <a:off x="8111362" y="154285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8369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51" name="pg51"/>
            <p:cNvSpPr/>
            <p:nvPr/>
          </p:nvSpPr>
          <p:spPr>
            <a:xfrm>
              <a:off x="8111362" y="181579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566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127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Slovakia,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but close to the 95% target.
Between 2024 and 2025, 0 vaccines increased coverage, 1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rc7"/>
            <p:cNvSpPr/>
            <p:nvPr/>
          </p:nvSpPr>
          <p:spPr>
            <a:xfrm>
              <a:off x="343909" y="3893442"/>
              <a:ext cx="1585983" cy="105907"/>
            </a:xfrm>
            <a:prstGeom prst="rect">
              <a:avLst/>
            </a:prstGeom>
            <a:solidFill>
              <a:srgbClr val="D9D9D9">
                <a:alpha val="60000"/>
              </a:srgbClr>
            </a:solidFill>
          </p:spPr>
          <p:txBody>
            <a:bodyPr/>
            <a:lstStyle/>
            <a:p/>
          </p:txBody>
        </p:sp>
        <p:sp>
          <p:nvSpPr>
            <p:cNvPr id="8" name="pl8"/>
            <p:cNvSpPr/>
            <p:nvPr/>
          </p:nvSpPr>
          <p:spPr>
            <a:xfrm>
              <a:off x="173521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 name="tx9"/>
            <p:cNvSpPr/>
            <p:nvPr/>
          </p:nvSpPr>
          <p:spPr>
            <a:xfrm>
              <a:off x="93836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0" name="pt10"/>
            <p:cNvSpPr/>
            <p:nvPr/>
          </p:nvSpPr>
          <p:spPr>
            <a:xfrm>
              <a:off x="135619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 name="pt11"/>
            <p:cNvSpPr/>
            <p:nvPr/>
          </p:nvSpPr>
          <p:spPr>
            <a:xfrm>
              <a:off x="145689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490459"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490459"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490459"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4025"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5759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55759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5759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5759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57591"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58288"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658288"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91854"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5420"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25420"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25420"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25420"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25420"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25420"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25420"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8986"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58986"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58986"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58986"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5898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5898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75898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75898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79255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79255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79255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79255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79255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79255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79255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79255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79255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79255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79255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79255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tx51"/>
            <p:cNvSpPr/>
            <p:nvPr/>
          </p:nvSpPr>
          <p:spPr>
            <a:xfrm>
              <a:off x="1077116"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2" name="tx52"/>
            <p:cNvSpPr/>
            <p:nvPr/>
          </p:nvSpPr>
          <p:spPr>
            <a:xfrm>
              <a:off x="1155766"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3" name="tx53"/>
            <p:cNvSpPr/>
            <p:nvPr/>
          </p:nvSpPr>
          <p:spPr>
            <a:xfrm>
              <a:off x="1242278"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4" name="tx54"/>
            <p:cNvSpPr/>
            <p:nvPr/>
          </p:nvSpPr>
          <p:spPr>
            <a:xfrm>
              <a:off x="1206954"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5" name="tx55"/>
            <p:cNvSpPr/>
            <p:nvPr/>
          </p:nvSpPr>
          <p:spPr>
            <a:xfrm>
              <a:off x="1202529"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6" name="tx56"/>
            <p:cNvSpPr/>
            <p:nvPr/>
          </p:nvSpPr>
          <p:spPr>
            <a:xfrm>
              <a:off x="1249370"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7" name="tx57"/>
            <p:cNvSpPr/>
            <p:nvPr/>
          </p:nvSpPr>
          <p:spPr>
            <a:xfrm>
              <a:off x="1269661"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8" name="tx58"/>
            <p:cNvSpPr/>
            <p:nvPr/>
          </p:nvSpPr>
          <p:spPr>
            <a:xfrm>
              <a:off x="1265274"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9" name="tx59"/>
            <p:cNvSpPr/>
            <p:nvPr/>
          </p:nvSpPr>
          <p:spPr>
            <a:xfrm>
              <a:off x="1282936"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 name="tx60"/>
            <p:cNvSpPr/>
            <p:nvPr/>
          </p:nvSpPr>
          <p:spPr>
            <a:xfrm>
              <a:off x="1282936"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1" name="tx61"/>
            <p:cNvSpPr/>
            <p:nvPr/>
          </p:nvSpPr>
          <p:spPr>
            <a:xfrm>
              <a:off x="1260849"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2" name="tx62"/>
            <p:cNvSpPr/>
            <p:nvPr/>
          </p:nvSpPr>
          <p:spPr>
            <a:xfrm>
              <a:off x="1374822"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3" name="tx63"/>
            <p:cNvSpPr/>
            <p:nvPr/>
          </p:nvSpPr>
          <p:spPr>
            <a:xfrm>
              <a:off x="1410145"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4" name="tx64"/>
            <p:cNvSpPr/>
            <p:nvPr/>
          </p:nvSpPr>
          <p:spPr>
            <a:xfrm>
              <a:off x="1408310"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5" name="tx65"/>
            <p:cNvSpPr/>
            <p:nvPr/>
          </p:nvSpPr>
          <p:spPr>
            <a:xfrm>
              <a:off x="1441954"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6" name="tx66"/>
            <p:cNvSpPr/>
            <p:nvPr/>
          </p:nvSpPr>
          <p:spPr>
            <a:xfrm>
              <a:off x="143310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7" name="tx67"/>
            <p:cNvSpPr/>
            <p:nvPr/>
          </p:nvSpPr>
          <p:spPr>
            <a:xfrm>
              <a:off x="143310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8" name="tx68"/>
            <p:cNvSpPr/>
            <p:nvPr/>
          </p:nvSpPr>
          <p:spPr>
            <a:xfrm>
              <a:off x="142429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 name="tx69"/>
            <p:cNvSpPr/>
            <p:nvPr/>
          </p:nvSpPr>
          <p:spPr>
            <a:xfrm>
              <a:off x="143310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0" name="tx70"/>
            <p:cNvSpPr/>
            <p:nvPr/>
          </p:nvSpPr>
          <p:spPr>
            <a:xfrm>
              <a:off x="141986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1" name="tx71"/>
            <p:cNvSpPr/>
            <p:nvPr/>
          </p:nvSpPr>
          <p:spPr>
            <a:xfrm>
              <a:off x="143310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2" name="tx72"/>
            <p:cNvSpPr/>
            <p:nvPr/>
          </p:nvSpPr>
          <p:spPr>
            <a:xfrm>
              <a:off x="1466669"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3" name="tx73"/>
            <p:cNvSpPr/>
            <p:nvPr/>
          </p:nvSpPr>
          <p:spPr>
            <a:xfrm>
              <a:off x="1484253"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4" name="tx74"/>
            <p:cNvSpPr/>
            <p:nvPr/>
          </p:nvSpPr>
          <p:spPr>
            <a:xfrm>
              <a:off x="1506457"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5" name="tx75"/>
            <p:cNvSpPr/>
            <p:nvPr/>
          </p:nvSpPr>
          <p:spPr>
            <a:xfrm>
              <a:off x="1515190"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6" name="tx76"/>
            <p:cNvSpPr/>
            <p:nvPr/>
          </p:nvSpPr>
          <p:spPr>
            <a:xfrm>
              <a:off x="1462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7" name="tx77"/>
            <p:cNvSpPr/>
            <p:nvPr/>
          </p:nvSpPr>
          <p:spPr>
            <a:xfrm>
              <a:off x="1466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78" name="tx78"/>
            <p:cNvSpPr/>
            <p:nvPr/>
          </p:nvSpPr>
          <p:spPr>
            <a:xfrm>
              <a:off x="1475442"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79" name="tx79"/>
            <p:cNvSpPr/>
            <p:nvPr/>
          </p:nvSpPr>
          <p:spPr>
            <a:xfrm>
              <a:off x="1471056"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0" name="tx80"/>
            <p:cNvSpPr/>
            <p:nvPr/>
          </p:nvSpPr>
          <p:spPr>
            <a:xfrm>
              <a:off x="1504621"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1" name="tx81"/>
            <p:cNvSpPr/>
            <p:nvPr/>
          </p:nvSpPr>
          <p:spPr>
            <a:xfrm>
              <a:off x="1509085"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2" name="tx82"/>
            <p:cNvSpPr/>
            <p:nvPr/>
          </p:nvSpPr>
          <p:spPr>
            <a:xfrm>
              <a:off x="1495849"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3" name="tx83"/>
            <p:cNvSpPr/>
            <p:nvPr/>
          </p:nvSpPr>
          <p:spPr>
            <a:xfrm>
              <a:off x="1535558"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4" name="tx84"/>
            <p:cNvSpPr/>
            <p:nvPr/>
          </p:nvSpPr>
          <p:spPr>
            <a:xfrm>
              <a:off x="1517819"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5" name="tx85"/>
            <p:cNvSpPr/>
            <p:nvPr/>
          </p:nvSpPr>
          <p:spPr>
            <a:xfrm>
              <a:off x="1513433"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6" name="tx86"/>
            <p:cNvSpPr/>
            <p:nvPr/>
          </p:nvSpPr>
          <p:spPr>
            <a:xfrm>
              <a:off x="1509085"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7" name="tx87"/>
            <p:cNvSpPr/>
            <p:nvPr/>
          </p:nvSpPr>
          <p:spPr>
            <a:xfrm>
              <a:off x="1482612"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88" name="tx88"/>
            <p:cNvSpPr/>
            <p:nvPr/>
          </p:nvSpPr>
          <p:spPr>
            <a:xfrm>
              <a:off x="1491424"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89" name="tx89"/>
            <p:cNvSpPr/>
            <p:nvPr/>
          </p:nvSpPr>
          <p:spPr>
            <a:xfrm>
              <a:off x="1509008"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0" name="tx90"/>
            <p:cNvSpPr/>
            <p:nvPr/>
          </p:nvSpPr>
          <p:spPr>
            <a:xfrm>
              <a:off x="1509085"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1" name="tx91"/>
            <p:cNvSpPr/>
            <p:nvPr/>
          </p:nvSpPr>
          <p:spPr>
            <a:xfrm>
              <a:off x="150462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2" name="rc92"/>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93" name="pl93"/>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999482" y="2622553"/>
              <a:ext cx="1585983" cy="105907"/>
            </a:xfrm>
            <a:prstGeom prst="rect">
              <a:avLst/>
            </a:prstGeom>
            <a:solidFill>
              <a:srgbClr val="D9D9D9">
                <a:alpha val="60000"/>
              </a:srgbClr>
            </a:solidFill>
          </p:spPr>
          <p:txBody>
            <a:bodyPr/>
            <a:lstStyle/>
            <a:p/>
          </p:txBody>
        </p:sp>
        <p:sp>
          <p:nvSpPr>
            <p:cNvPr id="97" name="pl97"/>
            <p:cNvSpPr/>
            <p:nvPr/>
          </p:nvSpPr>
          <p:spPr>
            <a:xfrm>
              <a:off x="332365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8" name="tx98"/>
            <p:cNvSpPr/>
            <p:nvPr/>
          </p:nvSpPr>
          <p:spPr>
            <a:xfrm>
              <a:off x="252680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99" name="pt99"/>
            <p:cNvSpPr/>
            <p:nvPr/>
          </p:nvSpPr>
          <p:spPr>
            <a:xfrm>
              <a:off x="2978203"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07890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078901"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078901"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112466"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112466"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146032"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146032"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146032"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146032"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17959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213164"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213164"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213164"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213164"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2467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280295"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3280295"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3313861"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313861"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3138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347427"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347427"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347427"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347427"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347427"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380993"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380993"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380993"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380993"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414559"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414559"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414559"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414559"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414559"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44812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44812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44812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44812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44812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44812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tx140"/>
            <p:cNvSpPr/>
            <p:nvPr/>
          </p:nvSpPr>
          <p:spPr>
            <a:xfrm>
              <a:off x="26991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1" name="tx141"/>
            <p:cNvSpPr/>
            <p:nvPr/>
          </p:nvSpPr>
          <p:spPr>
            <a:xfrm>
              <a:off x="2795434"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2" name="tx142"/>
            <p:cNvSpPr/>
            <p:nvPr/>
          </p:nvSpPr>
          <p:spPr>
            <a:xfrm>
              <a:off x="2804246"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3" name="tx143"/>
            <p:cNvSpPr/>
            <p:nvPr/>
          </p:nvSpPr>
          <p:spPr>
            <a:xfrm>
              <a:off x="2777773"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4" name="tx144"/>
            <p:cNvSpPr/>
            <p:nvPr/>
          </p:nvSpPr>
          <p:spPr>
            <a:xfrm>
              <a:off x="2820150"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5" name="tx145"/>
            <p:cNvSpPr/>
            <p:nvPr/>
          </p:nvSpPr>
          <p:spPr>
            <a:xfrm>
              <a:off x="283781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46" name="tx146"/>
            <p:cNvSpPr/>
            <p:nvPr/>
          </p:nvSpPr>
          <p:spPr>
            <a:xfrm>
              <a:off x="2902237"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47" name="tx147"/>
            <p:cNvSpPr/>
            <p:nvPr/>
          </p:nvSpPr>
          <p:spPr>
            <a:xfrm>
              <a:off x="2897851"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48" name="tx148"/>
            <p:cNvSpPr/>
            <p:nvPr/>
          </p:nvSpPr>
          <p:spPr>
            <a:xfrm>
              <a:off x="2862527"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49" name="tx149"/>
            <p:cNvSpPr/>
            <p:nvPr/>
          </p:nvSpPr>
          <p:spPr>
            <a:xfrm>
              <a:off x="2858102"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0" name="tx150"/>
            <p:cNvSpPr/>
            <p:nvPr/>
          </p:nvSpPr>
          <p:spPr>
            <a:xfrm>
              <a:off x="290494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1" name="tx151"/>
            <p:cNvSpPr/>
            <p:nvPr/>
          </p:nvSpPr>
          <p:spPr>
            <a:xfrm>
              <a:off x="2925234"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2" name="tx152"/>
            <p:cNvSpPr/>
            <p:nvPr/>
          </p:nvSpPr>
          <p:spPr>
            <a:xfrm>
              <a:off x="2920847"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3" name="tx153"/>
            <p:cNvSpPr/>
            <p:nvPr/>
          </p:nvSpPr>
          <p:spPr>
            <a:xfrm>
              <a:off x="2960635"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4" name="tx154"/>
            <p:cNvSpPr/>
            <p:nvPr/>
          </p:nvSpPr>
          <p:spPr>
            <a:xfrm>
              <a:off x="2916422"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5" name="tx155"/>
            <p:cNvSpPr/>
            <p:nvPr/>
          </p:nvSpPr>
          <p:spPr>
            <a:xfrm>
              <a:off x="2963186"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56" name="tx156"/>
            <p:cNvSpPr/>
            <p:nvPr/>
          </p:nvSpPr>
          <p:spPr>
            <a:xfrm>
              <a:off x="2996752"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57" name="tx157"/>
            <p:cNvSpPr/>
            <p:nvPr/>
          </p:nvSpPr>
          <p:spPr>
            <a:xfrm>
              <a:off x="2992365"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58" name="tx158"/>
            <p:cNvSpPr/>
            <p:nvPr/>
          </p:nvSpPr>
          <p:spPr>
            <a:xfrm>
              <a:off x="3065718"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59" name="tx159"/>
            <p:cNvSpPr/>
            <p:nvPr/>
          </p:nvSpPr>
          <p:spPr>
            <a:xfrm>
              <a:off x="3008308"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0" name="tx160"/>
            <p:cNvSpPr/>
            <p:nvPr/>
          </p:nvSpPr>
          <p:spPr>
            <a:xfrm>
              <a:off x="3021545"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1" name="tx161"/>
            <p:cNvSpPr/>
            <p:nvPr/>
          </p:nvSpPr>
          <p:spPr>
            <a:xfrm>
              <a:off x="3055111"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2" name="tx162"/>
            <p:cNvSpPr/>
            <p:nvPr/>
          </p:nvSpPr>
          <p:spPr>
            <a:xfrm>
              <a:off x="3063961"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3" name="tx163"/>
            <p:cNvSpPr/>
            <p:nvPr/>
          </p:nvSpPr>
          <p:spPr>
            <a:xfrm>
              <a:off x="3046299"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4" name="tx164"/>
            <p:cNvSpPr/>
            <p:nvPr/>
          </p:nvSpPr>
          <p:spPr>
            <a:xfrm>
              <a:off x="3046299"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5" name="tx165"/>
            <p:cNvSpPr/>
            <p:nvPr/>
          </p:nvSpPr>
          <p:spPr>
            <a:xfrm>
              <a:off x="3063883"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66" name="tx166"/>
            <p:cNvSpPr/>
            <p:nvPr/>
          </p:nvSpPr>
          <p:spPr>
            <a:xfrm>
              <a:off x="3097527"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67" name="tx167"/>
            <p:cNvSpPr/>
            <p:nvPr/>
          </p:nvSpPr>
          <p:spPr>
            <a:xfrm>
              <a:off x="3084251"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68" name="tx168"/>
            <p:cNvSpPr/>
            <p:nvPr/>
          </p:nvSpPr>
          <p:spPr>
            <a:xfrm>
              <a:off x="3088676"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69" name="tx169"/>
            <p:cNvSpPr/>
            <p:nvPr/>
          </p:nvSpPr>
          <p:spPr>
            <a:xfrm>
              <a:off x="3088638"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0" name="tx170"/>
            <p:cNvSpPr/>
            <p:nvPr/>
          </p:nvSpPr>
          <p:spPr>
            <a:xfrm>
              <a:off x="31222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1" name="tx171"/>
            <p:cNvSpPr/>
            <p:nvPr/>
          </p:nvSpPr>
          <p:spPr>
            <a:xfrm>
              <a:off x="31398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2" name="tx172"/>
            <p:cNvSpPr/>
            <p:nvPr/>
          </p:nvSpPr>
          <p:spPr>
            <a:xfrm>
              <a:off x="31266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3" name="tx173"/>
            <p:cNvSpPr/>
            <p:nvPr/>
          </p:nvSpPr>
          <p:spPr>
            <a:xfrm>
              <a:off x="31575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4" name="tx174"/>
            <p:cNvSpPr/>
            <p:nvPr/>
          </p:nvSpPr>
          <p:spPr>
            <a:xfrm>
              <a:off x="31266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5" name="tx175"/>
            <p:cNvSpPr/>
            <p:nvPr/>
          </p:nvSpPr>
          <p:spPr>
            <a:xfrm>
              <a:off x="315142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76" name="tx176"/>
            <p:cNvSpPr/>
            <p:nvPr/>
          </p:nvSpPr>
          <p:spPr>
            <a:xfrm>
              <a:off x="317339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77" name="tx177"/>
            <p:cNvSpPr/>
            <p:nvPr/>
          </p:nvSpPr>
          <p:spPr>
            <a:xfrm>
              <a:off x="316900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78" name="tx178"/>
            <p:cNvSpPr/>
            <p:nvPr/>
          </p:nvSpPr>
          <p:spPr>
            <a:xfrm>
              <a:off x="316465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79" name="tx179"/>
            <p:cNvSpPr/>
            <p:nvPr/>
          </p:nvSpPr>
          <p:spPr>
            <a:xfrm>
              <a:off x="313818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0" name="tx180"/>
            <p:cNvSpPr/>
            <p:nvPr/>
          </p:nvSpPr>
          <p:spPr>
            <a:xfrm>
              <a:off x="316465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1" name="rc181"/>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82" name="pl182"/>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5" name="rc185"/>
            <p:cNvSpPr/>
            <p:nvPr/>
          </p:nvSpPr>
          <p:spPr>
            <a:xfrm>
              <a:off x="3655055" y="3999349"/>
              <a:ext cx="1585983" cy="105907"/>
            </a:xfrm>
            <a:prstGeom prst="rect">
              <a:avLst/>
            </a:prstGeom>
            <a:solidFill>
              <a:srgbClr val="D9D9D9">
                <a:alpha val="60000"/>
              </a:srgbClr>
            </a:solidFill>
          </p:spPr>
          <p:txBody>
            <a:bodyPr/>
            <a:lstStyle/>
            <a:p/>
          </p:txBody>
        </p:sp>
        <p:sp>
          <p:nvSpPr>
            <p:cNvPr id="186" name="pl186"/>
            <p:cNvSpPr/>
            <p:nvPr/>
          </p:nvSpPr>
          <p:spPr>
            <a:xfrm>
              <a:off x="507992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87" name="tx187"/>
            <p:cNvSpPr/>
            <p:nvPr/>
          </p:nvSpPr>
          <p:spPr>
            <a:xfrm>
              <a:off x="428307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88" name="pt188"/>
            <p:cNvSpPr/>
            <p:nvPr/>
          </p:nvSpPr>
          <p:spPr>
            <a:xfrm>
              <a:off x="466734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9" name="pt189"/>
            <p:cNvSpPr/>
            <p:nvPr/>
          </p:nvSpPr>
          <p:spPr>
            <a:xfrm>
              <a:off x="4768039"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4801605"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4801605"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4868737"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3" name="pt193"/>
            <p:cNvSpPr/>
            <p:nvPr/>
          </p:nvSpPr>
          <p:spPr>
            <a:xfrm>
              <a:off x="486873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4868737"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5" name="pt195"/>
            <p:cNvSpPr/>
            <p:nvPr/>
          </p:nvSpPr>
          <p:spPr>
            <a:xfrm>
              <a:off x="4868737"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6" name="pt196"/>
            <p:cNvSpPr/>
            <p:nvPr/>
          </p:nvSpPr>
          <p:spPr>
            <a:xfrm>
              <a:off x="49023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9023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969434"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4969434"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5003000"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5036566"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5036566"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5036566"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5036566"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036566"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03656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03656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070132"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070132"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070132"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070132"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070132"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07013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07013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07013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10369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10369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10369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10369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10369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10369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10369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10369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103697"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10369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510369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510369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510369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tx229"/>
            <p:cNvSpPr/>
            <p:nvPr/>
          </p:nvSpPr>
          <p:spPr>
            <a:xfrm>
              <a:off x="4388262"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0" name="tx230"/>
            <p:cNvSpPr/>
            <p:nvPr/>
          </p:nvSpPr>
          <p:spPr>
            <a:xfrm>
              <a:off x="4466912"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1" name="tx231"/>
            <p:cNvSpPr/>
            <p:nvPr/>
          </p:nvSpPr>
          <p:spPr>
            <a:xfrm>
              <a:off x="4518100"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2" name="tx232"/>
            <p:cNvSpPr/>
            <p:nvPr/>
          </p:nvSpPr>
          <p:spPr>
            <a:xfrm>
              <a:off x="4513675"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3" name="tx233"/>
            <p:cNvSpPr/>
            <p:nvPr/>
          </p:nvSpPr>
          <p:spPr>
            <a:xfrm>
              <a:off x="4576420"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34" name="tx234"/>
            <p:cNvSpPr/>
            <p:nvPr/>
          </p:nvSpPr>
          <p:spPr>
            <a:xfrm>
              <a:off x="459408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35" name="tx235"/>
            <p:cNvSpPr/>
            <p:nvPr/>
          </p:nvSpPr>
          <p:spPr>
            <a:xfrm>
              <a:off x="459408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36" name="tx236"/>
            <p:cNvSpPr/>
            <p:nvPr/>
          </p:nvSpPr>
          <p:spPr>
            <a:xfrm>
              <a:off x="4571995"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37" name="tx237"/>
            <p:cNvSpPr/>
            <p:nvPr/>
          </p:nvSpPr>
          <p:spPr>
            <a:xfrm>
              <a:off x="4614373"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38" name="tx238"/>
            <p:cNvSpPr/>
            <p:nvPr/>
          </p:nvSpPr>
          <p:spPr>
            <a:xfrm>
              <a:off x="4654121"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39" name="tx239"/>
            <p:cNvSpPr/>
            <p:nvPr/>
          </p:nvSpPr>
          <p:spPr>
            <a:xfrm>
              <a:off x="4685968"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0" name="tx240"/>
            <p:cNvSpPr/>
            <p:nvPr/>
          </p:nvSpPr>
          <p:spPr>
            <a:xfrm>
              <a:off x="4721291"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1" name="tx241"/>
            <p:cNvSpPr/>
            <p:nvPr/>
          </p:nvSpPr>
          <p:spPr>
            <a:xfrm>
              <a:off x="4719456"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2" name="tx242"/>
            <p:cNvSpPr/>
            <p:nvPr/>
          </p:nvSpPr>
          <p:spPr>
            <a:xfrm>
              <a:off x="4753100"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3" name="tx243"/>
            <p:cNvSpPr/>
            <p:nvPr/>
          </p:nvSpPr>
          <p:spPr>
            <a:xfrm>
              <a:off x="4744249"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44" name="tx244"/>
            <p:cNvSpPr/>
            <p:nvPr/>
          </p:nvSpPr>
          <p:spPr>
            <a:xfrm>
              <a:off x="4744249"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45" name="tx245"/>
            <p:cNvSpPr/>
            <p:nvPr/>
          </p:nvSpPr>
          <p:spPr>
            <a:xfrm>
              <a:off x="4744249"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46" name="tx246"/>
            <p:cNvSpPr/>
            <p:nvPr/>
          </p:nvSpPr>
          <p:spPr>
            <a:xfrm>
              <a:off x="4731013"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47" name="tx247"/>
            <p:cNvSpPr/>
            <p:nvPr/>
          </p:nvSpPr>
          <p:spPr>
            <a:xfrm>
              <a:off x="4744249"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48" name="tx248"/>
            <p:cNvSpPr/>
            <p:nvPr/>
          </p:nvSpPr>
          <p:spPr>
            <a:xfrm>
              <a:off x="4748636"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49" name="tx249"/>
            <p:cNvSpPr/>
            <p:nvPr/>
          </p:nvSpPr>
          <p:spPr>
            <a:xfrm>
              <a:off x="477781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0" name="tx250"/>
            <p:cNvSpPr/>
            <p:nvPr/>
          </p:nvSpPr>
          <p:spPr>
            <a:xfrm>
              <a:off x="4817603"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1" name="tx251"/>
            <p:cNvSpPr/>
            <p:nvPr/>
          </p:nvSpPr>
          <p:spPr>
            <a:xfrm>
              <a:off x="4826336"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2" name="tx252"/>
            <p:cNvSpPr/>
            <p:nvPr/>
          </p:nvSpPr>
          <p:spPr>
            <a:xfrm>
              <a:off x="4795477"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3" name="tx253"/>
            <p:cNvSpPr/>
            <p:nvPr/>
          </p:nvSpPr>
          <p:spPr>
            <a:xfrm>
              <a:off x="4769004"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54" name="tx254"/>
            <p:cNvSpPr/>
            <p:nvPr/>
          </p:nvSpPr>
          <p:spPr>
            <a:xfrm>
              <a:off x="4773390"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55" name="tx255"/>
            <p:cNvSpPr/>
            <p:nvPr/>
          </p:nvSpPr>
          <p:spPr>
            <a:xfrm>
              <a:off x="477777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56" name="tx256"/>
            <p:cNvSpPr/>
            <p:nvPr/>
          </p:nvSpPr>
          <p:spPr>
            <a:xfrm>
              <a:off x="478658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57" name="tx257"/>
            <p:cNvSpPr/>
            <p:nvPr/>
          </p:nvSpPr>
          <p:spPr>
            <a:xfrm>
              <a:off x="4828965"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58" name="tx258"/>
            <p:cNvSpPr/>
            <p:nvPr/>
          </p:nvSpPr>
          <p:spPr>
            <a:xfrm>
              <a:off x="4815767"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59" name="tx259"/>
            <p:cNvSpPr/>
            <p:nvPr/>
          </p:nvSpPr>
          <p:spPr>
            <a:xfrm>
              <a:off x="4820231"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0" name="tx260"/>
            <p:cNvSpPr/>
            <p:nvPr/>
          </p:nvSpPr>
          <p:spPr>
            <a:xfrm>
              <a:off x="480699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1" name="tx261"/>
            <p:cNvSpPr/>
            <p:nvPr/>
          </p:nvSpPr>
          <p:spPr>
            <a:xfrm>
              <a:off x="4846704"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2" name="tx262"/>
            <p:cNvSpPr/>
            <p:nvPr/>
          </p:nvSpPr>
          <p:spPr>
            <a:xfrm>
              <a:off x="4828965"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3" name="tx263"/>
            <p:cNvSpPr/>
            <p:nvPr/>
          </p:nvSpPr>
          <p:spPr>
            <a:xfrm>
              <a:off x="482457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64" name="tx264"/>
            <p:cNvSpPr/>
            <p:nvPr/>
          </p:nvSpPr>
          <p:spPr>
            <a:xfrm>
              <a:off x="482023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65" name="tx265"/>
            <p:cNvSpPr/>
            <p:nvPr/>
          </p:nvSpPr>
          <p:spPr>
            <a:xfrm>
              <a:off x="4793758"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66" name="tx266"/>
            <p:cNvSpPr/>
            <p:nvPr/>
          </p:nvSpPr>
          <p:spPr>
            <a:xfrm>
              <a:off x="480257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67" name="tx267"/>
            <p:cNvSpPr/>
            <p:nvPr/>
          </p:nvSpPr>
          <p:spPr>
            <a:xfrm>
              <a:off x="482015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68" name="tx268"/>
            <p:cNvSpPr/>
            <p:nvPr/>
          </p:nvSpPr>
          <p:spPr>
            <a:xfrm>
              <a:off x="4820231"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69" name="tx269"/>
            <p:cNvSpPr/>
            <p:nvPr/>
          </p:nvSpPr>
          <p:spPr>
            <a:xfrm>
              <a:off x="481576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0" name="rc270"/>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271" name="pl271"/>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4" name="rc274"/>
            <p:cNvSpPr/>
            <p:nvPr/>
          </p:nvSpPr>
          <p:spPr>
            <a:xfrm>
              <a:off x="5310628" y="2834368"/>
              <a:ext cx="1585983" cy="105907"/>
            </a:xfrm>
            <a:prstGeom prst="rect">
              <a:avLst/>
            </a:prstGeom>
            <a:solidFill>
              <a:srgbClr val="D9D9D9">
                <a:alpha val="60000"/>
              </a:srgbClr>
            </a:solidFill>
          </p:spPr>
          <p:txBody>
            <a:bodyPr/>
            <a:lstStyle/>
            <a:p/>
          </p:txBody>
        </p:sp>
        <p:sp>
          <p:nvSpPr>
            <p:cNvPr id="275" name="pl275"/>
            <p:cNvSpPr/>
            <p:nvPr/>
          </p:nvSpPr>
          <p:spPr>
            <a:xfrm>
              <a:off x="66347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76" name="tx276"/>
            <p:cNvSpPr/>
            <p:nvPr/>
          </p:nvSpPr>
          <p:spPr>
            <a:xfrm>
              <a:off x="58379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77" name="pt277"/>
            <p:cNvSpPr/>
            <p:nvPr/>
          </p:nvSpPr>
          <p:spPr>
            <a:xfrm>
              <a:off x="628934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632291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639004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639004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639004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639004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6423612"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6457178"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6457178"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6457178"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645717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6524310"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6524310"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0" name="pt290"/>
            <p:cNvSpPr/>
            <p:nvPr/>
          </p:nvSpPr>
          <p:spPr>
            <a:xfrm>
              <a:off x="6524310"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pt291"/>
            <p:cNvSpPr/>
            <p:nvPr/>
          </p:nvSpPr>
          <p:spPr>
            <a:xfrm>
              <a:off x="655787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pt292"/>
            <p:cNvSpPr/>
            <p:nvPr/>
          </p:nvSpPr>
          <p:spPr>
            <a:xfrm>
              <a:off x="655787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6625007"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6625007"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6625007"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6625007"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6658573"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6658573"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6658573"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6658573"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669213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69213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692139"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692139"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725705"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725705"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72570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672570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672570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672570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672570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675927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675927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675927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675927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675927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675927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tx318"/>
            <p:cNvSpPr/>
            <p:nvPr/>
          </p:nvSpPr>
          <p:spPr>
            <a:xfrm>
              <a:off x="601026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19" name="tx319"/>
            <p:cNvSpPr/>
            <p:nvPr/>
          </p:nvSpPr>
          <p:spPr>
            <a:xfrm>
              <a:off x="6039371"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0" name="tx320"/>
            <p:cNvSpPr/>
            <p:nvPr/>
          </p:nvSpPr>
          <p:spPr>
            <a:xfrm>
              <a:off x="6106580"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1" name="tx321"/>
            <p:cNvSpPr/>
            <p:nvPr/>
          </p:nvSpPr>
          <p:spPr>
            <a:xfrm>
              <a:off x="6097730"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22" name="tx322"/>
            <p:cNvSpPr/>
            <p:nvPr/>
          </p:nvSpPr>
          <p:spPr>
            <a:xfrm>
              <a:off x="6115392"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23" name="tx323"/>
            <p:cNvSpPr/>
            <p:nvPr/>
          </p:nvSpPr>
          <p:spPr>
            <a:xfrm>
              <a:off x="6088919"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24" name="tx324"/>
            <p:cNvSpPr/>
            <p:nvPr/>
          </p:nvSpPr>
          <p:spPr>
            <a:xfrm>
              <a:off x="6148958"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25" name="tx325"/>
            <p:cNvSpPr/>
            <p:nvPr/>
          </p:nvSpPr>
          <p:spPr>
            <a:xfrm>
              <a:off x="6213383"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26" name="tx326"/>
            <p:cNvSpPr/>
            <p:nvPr/>
          </p:nvSpPr>
          <p:spPr>
            <a:xfrm>
              <a:off x="6208997"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27" name="tx327"/>
            <p:cNvSpPr/>
            <p:nvPr/>
          </p:nvSpPr>
          <p:spPr>
            <a:xfrm>
              <a:off x="617367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28" name="tx328"/>
            <p:cNvSpPr/>
            <p:nvPr/>
          </p:nvSpPr>
          <p:spPr>
            <a:xfrm>
              <a:off x="6169248"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29" name="tx329"/>
            <p:cNvSpPr/>
            <p:nvPr/>
          </p:nvSpPr>
          <p:spPr>
            <a:xfrm>
              <a:off x="6231993"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0" name="tx330"/>
            <p:cNvSpPr/>
            <p:nvPr/>
          </p:nvSpPr>
          <p:spPr>
            <a:xfrm>
              <a:off x="6271781"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1" name="tx331"/>
            <p:cNvSpPr/>
            <p:nvPr/>
          </p:nvSpPr>
          <p:spPr>
            <a:xfrm>
              <a:off x="6227568"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32" name="tx332"/>
            <p:cNvSpPr/>
            <p:nvPr/>
          </p:nvSpPr>
          <p:spPr>
            <a:xfrm>
              <a:off x="626994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33" name="tx333"/>
            <p:cNvSpPr/>
            <p:nvPr/>
          </p:nvSpPr>
          <p:spPr>
            <a:xfrm>
              <a:off x="626994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34" name="tx334"/>
            <p:cNvSpPr/>
            <p:nvPr/>
          </p:nvSpPr>
          <p:spPr>
            <a:xfrm>
              <a:off x="6376864"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35" name="tx335"/>
            <p:cNvSpPr/>
            <p:nvPr/>
          </p:nvSpPr>
          <p:spPr>
            <a:xfrm>
              <a:off x="6323879"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36" name="tx336"/>
            <p:cNvSpPr/>
            <p:nvPr/>
          </p:nvSpPr>
          <p:spPr>
            <a:xfrm>
              <a:off x="6319454"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37" name="tx337"/>
            <p:cNvSpPr/>
            <p:nvPr/>
          </p:nvSpPr>
          <p:spPr>
            <a:xfrm>
              <a:off x="6332691"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38" name="tx338"/>
            <p:cNvSpPr/>
            <p:nvPr/>
          </p:nvSpPr>
          <p:spPr>
            <a:xfrm>
              <a:off x="6366257"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39" name="tx339"/>
            <p:cNvSpPr/>
            <p:nvPr/>
          </p:nvSpPr>
          <p:spPr>
            <a:xfrm>
              <a:off x="6375107"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0" name="tx340"/>
            <p:cNvSpPr/>
            <p:nvPr/>
          </p:nvSpPr>
          <p:spPr>
            <a:xfrm>
              <a:off x="6357445"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1" name="tx341"/>
            <p:cNvSpPr/>
            <p:nvPr/>
          </p:nvSpPr>
          <p:spPr>
            <a:xfrm>
              <a:off x="6375029"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42" name="tx342"/>
            <p:cNvSpPr/>
            <p:nvPr/>
          </p:nvSpPr>
          <p:spPr>
            <a:xfrm>
              <a:off x="6408673"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43" name="tx343"/>
            <p:cNvSpPr/>
            <p:nvPr/>
          </p:nvSpPr>
          <p:spPr>
            <a:xfrm>
              <a:off x="639539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44" name="tx344"/>
            <p:cNvSpPr/>
            <p:nvPr/>
          </p:nvSpPr>
          <p:spPr>
            <a:xfrm>
              <a:off x="639982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45" name="tx345"/>
            <p:cNvSpPr/>
            <p:nvPr/>
          </p:nvSpPr>
          <p:spPr>
            <a:xfrm>
              <a:off x="6399784"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46" name="tx346"/>
            <p:cNvSpPr/>
            <p:nvPr/>
          </p:nvSpPr>
          <p:spPr>
            <a:xfrm>
              <a:off x="6433388"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47" name="tx347"/>
            <p:cNvSpPr/>
            <p:nvPr/>
          </p:nvSpPr>
          <p:spPr>
            <a:xfrm>
              <a:off x="6450972"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48" name="tx348"/>
            <p:cNvSpPr/>
            <p:nvPr/>
          </p:nvSpPr>
          <p:spPr>
            <a:xfrm>
              <a:off x="6437775"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49" name="tx349"/>
            <p:cNvSpPr/>
            <p:nvPr/>
          </p:nvSpPr>
          <p:spPr>
            <a:xfrm>
              <a:off x="6468712"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0" name="tx350"/>
            <p:cNvSpPr/>
            <p:nvPr/>
          </p:nvSpPr>
          <p:spPr>
            <a:xfrm>
              <a:off x="6451050"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1" name="tx351"/>
            <p:cNvSpPr/>
            <p:nvPr/>
          </p:nvSpPr>
          <p:spPr>
            <a:xfrm>
              <a:off x="6437775"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52" name="tx352"/>
            <p:cNvSpPr/>
            <p:nvPr/>
          </p:nvSpPr>
          <p:spPr>
            <a:xfrm>
              <a:off x="6442161"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53" name="tx353"/>
            <p:cNvSpPr/>
            <p:nvPr/>
          </p:nvSpPr>
          <p:spPr>
            <a:xfrm>
              <a:off x="6462568"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54" name="tx354"/>
            <p:cNvSpPr/>
            <p:nvPr/>
          </p:nvSpPr>
          <p:spPr>
            <a:xfrm>
              <a:off x="6484538"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55" name="tx355"/>
            <p:cNvSpPr/>
            <p:nvPr/>
          </p:nvSpPr>
          <p:spPr>
            <a:xfrm>
              <a:off x="6480152"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56" name="tx356"/>
            <p:cNvSpPr/>
            <p:nvPr/>
          </p:nvSpPr>
          <p:spPr>
            <a:xfrm>
              <a:off x="6475804"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57" name="tx357"/>
            <p:cNvSpPr/>
            <p:nvPr/>
          </p:nvSpPr>
          <p:spPr>
            <a:xfrm>
              <a:off x="6449331"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58" name="tx358"/>
            <p:cNvSpPr/>
            <p:nvPr/>
          </p:nvSpPr>
          <p:spPr>
            <a:xfrm>
              <a:off x="6475804"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59" name="rc35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360" name="pl36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pl362"/>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3" name="rc363"/>
            <p:cNvSpPr/>
            <p:nvPr/>
          </p:nvSpPr>
          <p:spPr>
            <a:xfrm>
              <a:off x="6966201" y="3257997"/>
              <a:ext cx="1585983" cy="105907"/>
            </a:xfrm>
            <a:prstGeom prst="rect">
              <a:avLst/>
            </a:prstGeom>
            <a:solidFill>
              <a:srgbClr val="D9D9D9">
                <a:alpha val="60000"/>
              </a:srgbClr>
            </a:solidFill>
          </p:spPr>
          <p:txBody>
            <a:bodyPr/>
            <a:lstStyle/>
            <a:p/>
          </p:txBody>
        </p:sp>
        <p:sp>
          <p:nvSpPr>
            <p:cNvPr id="364" name="pl364"/>
            <p:cNvSpPr/>
            <p:nvPr/>
          </p:nvSpPr>
          <p:spPr>
            <a:xfrm>
              <a:off x="82568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5" name="tx365"/>
            <p:cNvSpPr/>
            <p:nvPr/>
          </p:nvSpPr>
          <p:spPr>
            <a:xfrm>
              <a:off x="745996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66" name="pt366"/>
            <p:cNvSpPr/>
            <p:nvPr/>
          </p:nvSpPr>
          <p:spPr>
            <a:xfrm>
              <a:off x="787779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7" name="pt367"/>
            <p:cNvSpPr/>
            <p:nvPr/>
          </p:nvSpPr>
          <p:spPr>
            <a:xfrm>
              <a:off x="791135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8" name="pt368"/>
            <p:cNvSpPr/>
            <p:nvPr/>
          </p:nvSpPr>
          <p:spPr>
            <a:xfrm>
              <a:off x="7944922"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797848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8012054"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1" name="pt371"/>
            <p:cNvSpPr/>
            <p:nvPr/>
          </p:nvSpPr>
          <p:spPr>
            <a:xfrm>
              <a:off x="8045620"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2" name="pt372"/>
            <p:cNvSpPr/>
            <p:nvPr/>
          </p:nvSpPr>
          <p:spPr>
            <a:xfrm>
              <a:off x="804562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3" name="pt373"/>
            <p:cNvSpPr/>
            <p:nvPr/>
          </p:nvSpPr>
          <p:spPr>
            <a:xfrm>
              <a:off x="8079185"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8079185"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8146317"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6" name="pt376"/>
            <p:cNvSpPr/>
            <p:nvPr/>
          </p:nvSpPr>
          <p:spPr>
            <a:xfrm>
              <a:off x="8146317"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7" name="pt377"/>
            <p:cNvSpPr/>
            <p:nvPr/>
          </p:nvSpPr>
          <p:spPr>
            <a:xfrm>
              <a:off x="814631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8" name="pt378"/>
            <p:cNvSpPr/>
            <p:nvPr/>
          </p:nvSpPr>
          <p:spPr>
            <a:xfrm>
              <a:off x="8179883"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8179883"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8179883"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8179883"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2" name="pt382"/>
            <p:cNvSpPr/>
            <p:nvPr/>
          </p:nvSpPr>
          <p:spPr>
            <a:xfrm>
              <a:off x="821344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3" name="pt383"/>
            <p:cNvSpPr/>
            <p:nvPr/>
          </p:nvSpPr>
          <p:spPr>
            <a:xfrm>
              <a:off x="8247014"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4" name="pt384"/>
            <p:cNvSpPr/>
            <p:nvPr/>
          </p:nvSpPr>
          <p:spPr>
            <a:xfrm>
              <a:off x="8247014"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5" name="pt385"/>
            <p:cNvSpPr/>
            <p:nvPr/>
          </p:nvSpPr>
          <p:spPr>
            <a:xfrm>
              <a:off x="8247014"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824701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8280580"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8" name="pt388"/>
            <p:cNvSpPr/>
            <p:nvPr/>
          </p:nvSpPr>
          <p:spPr>
            <a:xfrm>
              <a:off x="8280580"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8280580"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8280580"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831414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831414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831414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831414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8314146"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834771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8347712"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8347712"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8347712"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8381278"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838127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838127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8414843"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841484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8414843"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841484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tx407"/>
            <p:cNvSpPr/>
            <p:nvPr/>
          </p:nvSpPr>
          <p:spPr>
            <a:xfrm>
              <a:off x="7598711"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08" name="tx408"/>
            <p:cNvSpPr/>
            <p:nvPr/>
          </p:nvSpPr>
          <p:spPr>
            <a:xfrm>
              <a:off x="762789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09" name="tx409"/>
            <p:cNvSpPr/>
            <p:nvPr/>
          </p:nvSpPr>
          <p:spPr>
            <a:xfrm>
              <a:off x="7643794"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10" name="tx410"/>
            <p:cNvSpPr/>
            <p:nvPr/>
          </p:nvSpPr>
          <p:spPr>
            <a:xfrm>
              <a:off x="7703833"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11" name="tx411"/>
            <p:cNvSpPr/>
            <p:nvPr/>
          </p:nvSpPr>
          <p:spPr>
            <a:xfrm>
              <a:off x="7763872"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12" name="tx412"/>
            <p:cNvSpPr/>
            <p:nvPr/>
          </p:nvSpPr>
          <p:spPr>
            <a:xfrm>
              <a:off x="7735680"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13" name="tx413"/>
            <p:cNvSpPr/>
            <p:nvPr/>
          </p:nvSpPr>
          <p:spPr>
            <a:xfrm>
              <a:off x="7762115"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14" name="tx414"/>
            <p:cNvSpPr/>
            <p:nvPr/>
          </p:nvSpPr>
          <p:spPr>
            <a:xfrm>
              <a:off x="7804531"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15" name="tx415"/>
            <p:cNvSpPr/>
            <p:nvPr/>
          </p:nvSpPr>
          <p:spPr>
            <a:xfrm>
              <a:off x="7782444"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16" name="tx416"/>
            <p:cNvSpPr/>
            <p:nvPr/>
          </p:nvSpPr>
          <p:spPr>
            <a:xfrm>
              <a:off x="785838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17" name="tx417"/>
            <p:cNvSpPr/>
            <p:nvPr/>
          </p:nvSpPr>
          <p:spPr>
            <a:xfrm>
              <a:off x="785838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18" name="tx418"/>
            <p:cNvSpPr/>
            <p:nvPr/>
          </p:nvSpPr>
          <p:spPr>
            <a:xfrm>
              <a:off x="786277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19" name="tx419"/>
            <p:cNvSpPr/>
            <p:nvPr/>
          </p:nvSpPr>
          <p:spPr>
            <a:xfrm>
              <a:off x="7887566"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20" name="tx420"/>
            <p:cNvSpPr/>
            <p:nvPr/>
          </p:nvSpPr>
          <p:spPr>
            <a:xfrm>
              <a:off x="7905228"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21" name="tx421"/>
            <p:cNvSpPr/>
            <p:nvPr/>
          </p:nvSpPr>
          <p:spPr>
            <a:xfrm>
              <a:off x="7896417"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22" name="tx422"/>
            <p:cNvSpPr/>
            <p:nvPr/>
          </p:nvSpPr>
          <p:spPr>
            <a:xfrm>
              <a:off x="7891953"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23" name="tx423"/>
            <p:cNvSpPr/>
            <p:nvPr/>
          </p:nvSpPr>
          <p:spPr>
            <a:xfrm>
              <a:off x="7907896"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24" name="tx424"/>
            <p:cNvSpPr/>
            <p:nvPr/>
          </p:nvSpPr>
          <p:spPr>
            <a:xfrm>
              <a:off x="7954698"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25" name="tx425"/>
            <p:cNvSpPr/>
            <p:nvPr/>
          </p:nvSpPr>
          <p:spPr>
            <a:xfrm>
              <a:off x="8003219"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26" name="tx426"/>
            <p:cNvSpPr/>
            <p:nvPr/>
          </p:nvSpPr>
          <p:spPr>
            <a:xfrm>
              <a:off x="7963471"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27" name="tx427"/>
            <p:cNvSpPr/>
            <p:nvPr/>
          </p:nvSpPr>
          <p:spPr>
            <a:xfrm>
              <a:off x="79590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28" name="tx428"/>
            <p:cNvSpPr/>
            <p:nvPr/>
          </p:nvSpPr>
          <p:spPr>
            <a:xfrm>
              <a:off x="7997114"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29" name="tx429"/>
            <p:cNvSpPr/>
            <p:nvPr/>
          </p:nvSpPr>
          <p:spPr>
            <a:xfrm>
              <a:off x="8028051"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30" name="tx430"/>
            <p:cNvSpPr/>
            <p:nvPr/>
          </p:nvSpPr>
          <p:spPr>
            <a:xfrm>
              <a:off x="8032437"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31" name="tx431"/>
            <p:cNvSpPr/>
            <p:nvPr/>
          </p:nvSpPr>
          <p:spPr>
            <a:xfrm>
              <a:off x="7988264"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32" name="tx432"/>
            <p:cNvSpPr/>
            <p:nvPr/>
          </p:nvSpPr>
          <p:spPr>
            <a:xfrm>
              <a:off x="8039414"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33" name="tx433"/>
            <p:cNvSpPr/>
            <p:nvPr/>
          </p:nvSpPr>
          <p:spPr>
            <a:xfrm>
              <a:off x="8030680"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34" name="tx434"/>
            <p:cNvSpPr/>
            <p:nvPr/>
          </p:nvSpPr>
          <p:spPr>
            <a:xfrm>
              <a:off x="8021830"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35" name="tx435"/>
            <p:cNvSpPr/>
            <p:nvPr/>
          </p:nvSpPr>
          <p:spPr>
            <a:xfrm>
              <a:off x="8013018"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36" name="tx436"/>
            <p:cNvSpPr/>
            <p:nvPr/>
          </p:nvSpPr>
          <p:spPr>
            <a:xfrm>
              <a:off x="8030602"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37" name="tx437"/>
            <p:cNvSpPr/>
            <p:nvPr/>
          </p:nvSpPr>
          <p:spPr>
            <a:xfrm>
              <a:off x="8046584"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38" name="tx438"/>
            <p:cNvSpPr/>
            <p:nvPr/>
          </p:nvSpPr>
          <p:spPr>
            <a:xfrm>
              <a:off x="8050970"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39" name="tx439"/>
            <p:cNvSpPr/>
            <p:nvPr/>
          </p:nvSpPr>
          <p:spPr>
            <a:xfrm>
              <a:off x="8055395"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40" name="tx440"/>
            <p:cNvSpPr/>
            <p:nvPr/>
          </p:nvSpPr>
          <p:spPr>
            <a:xfrm>
              <a:off x="8055357"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41" name="tx441"/>
            <p:cNvSpPr/>
            <p:nvPr/>
          </p:nvSpPr>
          <p:spPr>
            <a:xfrm>
              <a:off x="812428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42" name="tx442"/>
            <p:cNvSpPr/>
            <p:nvPr/>
          </p:nvSpPr>
          <p:spPr>
            <a:xfrm>
              <a:off x="809781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43" name="tx443"/>
            <p:cNvSpPr/>
            <p:nvPr/>
          </p:nvSpPr>
          <p:spPr>
            <a:xfrm>
              <a:off x="809334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44" name="tx444"/>
            <p:cNvSpPr/>
            <p:nvPr/>
          </p:nvSpPr>
          <p:spPr>
            <a:xfrm>
              <a:off x="8122527"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45" name="tx445"/>
            <p:cNvSpPr/>
            <p:nvPr/>
          </p:nvSpPr>
          <p:spPr>
            <a:xfrm>
              <a:off x="8118141"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46" name="tx446"/>
            <p:cNvSpPr/>
            <p:nvPr/>
          </p:nvSpPr>
          <p:spPr>
            <a:xfrm>
              <a:off x="8140111"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47" name="tx447"/>
            <p:cNvSpPr/>
            <p:nvPr/>
          </p:nvSpPr>
          <p:spPr>
            <a:xfrm>
              <a:off x="8135725"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48" name="rc44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449" name="pl44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0" name="pl450"/>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1" name="pl45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2" name="rc452"/>
            <p:cNvSpPr/>
            <p:nvPr/>
          </p:nvSpPr>
          <p:spPr>
            <a:xfrm>
              <a:off x="8621774" y="2410738"/>
              <a:ext cx="1585983" cy="105907"/>
            </a:xfrm>
            <a:prstGeom prst="rect">
              <a:avLst/>
            </a:prstGeom>
            <a:solidFill>
              <a:srgbClr val="D9D9D9">
                <a:alpha val="60000"/>
              </a:srgbClr>
            </a:solidFill>
          </p:spPr>
          <p:txBody>
            <a:bodyPr/>
            <a:lstStyle/>
            <a:p/>
          </p:txBody>
        </p:sp>
        <p:sp>
          <p:nvSpPr>
            <p:cNvPr id="453" name="pl453"/>
            <p:cNvSpPr/>
            <p:nvPr/>
          </p:nvSpPr>
          <p:spPr>
            <a:xfrm>
              <a:off x="987881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54" name="tx454"/>
            <p:cNvSpPr/>
            <p:nvPr/>
          </p:nvSpPr>
          <p:spPr>
            <a:xfrm>
              <a:off x="908196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55" name="pt455"/>
            <p:cNvSpPr/>
            <p:nvPr/>
          </p:nvSpPr>
          <p:spPr>
            <a:xfrm>
              <a:off x="9197706"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6" name="pt456"/>
            <p:cNvSpPr/>
            <p:nvPr/>
          </p:nvSpPr>
          <p:spPr>
            <a:xfrm>
              <a:off x="9264837"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7" name="pt457"/>
            <p:cNvSpPr/>
            <p:nvPr/>
          </p:nvSpPr>
          <p:spPr>
            <a:xfrm>
              <a:off x="9399100"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8" name="pt458"/>
            <p:cNvSpPr/>
            <p:nvPr/>
          </p:nvSpPr>
          <p:spPr>
            <a:xfrm>
              <a:off x="943266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9" name="pt459"/>
            <p:cNvSpPr/>
            <p:nvPr/>
          </p:nvSpPr>
          <p:spPr>
            <a:xfrm>
              <a:off x="9466232"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953336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953336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9566929"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9566929"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9566929"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960049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9600495"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7" name="pt467"/>
            <p:cNvSpPr/>
            <p:nvPr/>
          </p:nvSpPr>
          <p:spPr>
            <a:xfrm>
              <a:off x="966762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8" name="pt468"/>
            <p:cNvSpPr/>
            <p:nvPr/>
          </p:nvSpPr>
          <p:spPr>
            <a:xfrm>
              <a:off x="9701193"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9" name="pt469"/>
            <p:cNvSpPr/>
            <p:nvPr/>
          </p:nvSpPr>
          <p:spPr>
            <a:xfrm>
              <a:off x="9701193"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0" name="pt470"/>
            <p:cNvSpPr/>
            <p:nvPr/>
          </p:nvSpPr>
          <p:spPr>
            <a:xfrm>
              <a:off x="9734758"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9768324"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2" name="pt472"/>
            <p:cNvSpPr/>
            <p:nvPr/>
          </p:nvSpPr>
          <p:spPr>
            <a:xfrm>
              <a:off x="9801890"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3" name="pt473"/>
            <p:cNvSpPr/>
            <p:nvPr/>
          </p:nvSpPr>
          <p:spPr>
            <a:xfrm>
              <a:off x="9835456"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4" name="pt474"/>
            <p:cNvSpPr/>
            <p:nvPr/>
          </p:nvSpPr>
          <p:spPr>
            <a:xfrm>
              <a:off x="9835456"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5" name="pt475"/>
            <p:cNvSpPr/>
            <p:nvPr/>
          </p:nvSpPr>
          <p:spPr>
            <a:xfrm>
              <a:off x="9835456"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6" name="pt476"/>
            <p:cNvSpPr/>
            <p:nvPr/>
          </p:nvSpPr>
          <p:spPr>
            <a:xfrm>
              <a:off x="9835456"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7" name="pt477"/>
            <p:cNvSpPr/>
            <p:nvPr/>
          </p:nvSpPr>
          <p:spPr>
            <a:xfrm>
              <a:off x="9835456"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8" name="pt478"/>
            <p:cNvSpPr/>
            <p:nvPr/>
          </p:nvSpPr>
          <p:spPr>
            <a:xfrm>
              <a:off x="9869022"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9869022"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0" name="pt480"/>
            <p:cNvSpPr/>
            <p:nvPr/>
          </p:nvSpPr>
          <p:spPr>
            <a:xfrm>
              <a:off x="9869022"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1" name="pt481"/>
            <p:cNvSpPr/>
            <p:nvPr/>
          </p:nvSpPr>
          <p:spPr>
            <a:xfrm>
              <a:off x="9869022"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2" name="pt482"/>
            <p:cNvSpPr/>
            <p:nvPr/>
          </p:nvSpPr>
          <p:spPr>
            <a:xfrm>
              <a:off x="9869022"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3" name="pt483"/>
            <p:cNvSpPr/>
            <p:nvPr/>
          </p:nvSpPr>
          <p:spPr>
            <a:xfrm>
              <a:off x="9902587"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902587"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90258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9936153"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936153"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936153"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936153"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936153"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936153"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pt492"/>
            <p:cNvSpPr/>
            <p:nvPr/>
          </p:nvSpPr>
          <p:spPr>
            <a:xfrm>
              <a:off x="9969719"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3" name="pt493"/>
            <p:cNvSpPr/>
            <p:nvPr/>
          </p:nvSpPr>
          <p:spPr>
            <a:xfrm>
              <a:off x="10003285"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4" name="pt494"/>
            <p:cNvSpPr/>
            <p:nvPr/>
          </p:nvSpPr>
          <p:spPr>
            <a:xfrm>
              <a:off x="1003685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5" name="pt495"/>
            <p:cNvSpPr/>
            <p:nvPr/>
          </p:nvSpPr>
          <p:spPr>
            <a:xfrm>
              <a:off x="1007041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6" name="tx496"/>
            <p:cNvSpPr/>
            <p:nvPr/>
          </p:nvSpPr>
          <p:spPr>
            <a:xfrm>
              <a:off x="9408891"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97" name="tx497"/>
            <p:cNvSpPr/>
            <p:nvPr/>
          </p:nvSpPr>
          <p:spPr>
            <a:xfrm>
              <a:off x="947602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98" name="tx498"/>
            <p:cNvSpPr/>
            <p:nvPr/>
          </p:nvSpPr>
          <p:spPr>
            <a:xfrm>
              <a:off x="9610286"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99" name="tx499"/>
            <p:cNvSpPr/>
            <p:nvPr/>
          </p:nvSpPr>
          <p:spPr>
            <a:xfrm>
              <a:off x="9122727"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00" name="tx500"/>
            <p:cNvSpPr/>
            <p:nvPr/>
          </p:nvSpPr>
          <p:spPr>
            <a:xfrm>
              <a:off x="9182727"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01" name="tx501"/>
            <p:cNvSpPr/>
            <p:nvPr/>
          </p:nvSpPr>
          <p:spPr>
            <a:xfrm>
              <a:off x="9285221"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02" name="tx502"/>
            <p:cNvSpPr/>
            <p:nvPr/>
          </p:nvSpPr>
          <p:spPr>
            <a:xfrm>
              <a:off x="9249820"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03" name="tx503"/>
            <p:cNvSpPr/>
            <p:nvPr/>
          </p:nvSpPr>
          <p:spPr>
            <a:xfrm>
              <a:off x="9283463"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04" name="tx504"/>
            <p:cNvSpPr/>
            <p:nvPr/>
          </p:nvSpPr>
          <p:spPr>
            <a:xfrm>
              <a:off x="9283463"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05" name="tx505"/>
            <p:cNvSpPr/>
            <p:nvPr/>
          </p:nvSpPr>
          <p:spPr>
            <a:xfrm>
              <a:off x="9270188"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06" name="tx506"/>
            <p:cNvSpPr/>
            <p:nvPr/>
          </p:nvSpPr>
          <p:spPr>
            <a:xfrm>
              <a:off x="932584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07" name="tx507"/>
            <p:cNvSpPr/>
            <p:nvPr/>
          </p:nvSpPr>
          <p:spPr>
            <a:xfrm>
              <a:off x="9299367"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08" name="tx508"/>
            <p:cNvSpPr/>
            <p:nvPr/>
          </p:nvSpPr>
          <p:spPr>
            <a:xfrm>
              <a:off x="9419445"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09" name="tx509"/>
            <p:cNvSpPr/>
            <p:nvPr/>
          </p:nvSpPr>
          <p:spPr>
            <a:xfrm>
              <a:off x="9426538"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10" name="tx510"/>
            <p:cNvSpPr/>
            <p:nvPr/>
          </p:nvSpPr>
          <p:spPr>
            <a:xfrm>
              <a:off x="9413263"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11" name="tx511"/>
            <p:cNvSpPr/>
            <p:nvPr/>
          </p:nvSpPr>
          <p:spPr>
            <a:xfrm>
              <a:off x="9451292"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12" name="tx512"/>
            <p:cNvSpPr/>
            <p:nvPr/>
          </p:nvSpPr>
          <p:spPr>
            <a:xfrm>
              <a:off x="9493592"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13" name="tx513"/>
            <p:cNvSpPr/>
            <p:nvPr/>
          </p:nvSpPr>
          <p:spPr>
            <a:xfrm>
              <a:off x="9513960"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14" name="tx514"/>
            <p:cNvSpPr/>
            <p:nvPr/>
          </p:nvSpPr>
          <p:spPr>
            <a:xfrm>
              <a:off x="958292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15" name="tx515"/>
            <p:cNvSpPr/>
            <p:nvPr/>
          </p:nvSpPr>
          <p:spPr>
            <a:xfrm>
              <a:off x="9543139"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16" name="tx516"/>
            <p:cNvSpPr/>
            <p:nvPr/>
          </p:nvSpPr>
          <p:spPr>
            <a:xfrm>
              <a:off x="957846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17" name="tx517"/>
            <p:cNvSpPr/>
            <p:nvPr/>
          </p:nvSpPr>
          <p:spPr>
            <a:xfrm>
              <a:off x="955191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18" name="tx518"/>
            <p:cNvSpPr/>
            <p:nvPr/>
          </p:nvSpPr>
          <p:spPr>
            <a:xfrm>
              <a:off x="9543139"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19" name="tx519"/>
            <p:cNvSpPr/>
            <p:nvPr/>
          </p:nvSpPr>
          <p:spPr>
            <a:xfrm>
              <a:off x="9585555"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20" name="tx520"/>
            <p:cNvSpPr/>
            <p:nvPr/>
          </p:nvSpPr>
          <p:spPr>
            <a:xfrm>
              <a:off x="9625226"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21" name="tx521"/>
            <p:cNvSpPr/>
            <p:nvPr/>
          </p:nvSpPr>
          <p:spPr>
            <a:xfrm>
              <a:off x="9567894"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22" name="tx522"/>
            <p:cNvSpPr/>
            <p:nvPr/>
          </p:nvSpPr>
          <p:spPr>
            <a:xfrm>
              <a:off x="957666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23" name="tx523"/>
            <p:cNvSpPr/>
            <p:nvPr/>
          </p:nvSpPr>
          <p:spPr>
            <a:xfrm>
              <a:off x="958547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24" name="tx524"/>
            <p:cNvSpPr/>
            <p:nvPr/>
          </p:nvSpPr>
          <p:spPr>
            <a:xfrm>
              <a:off x="9610271"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25" name="tx525"/>
            <p:cNvSpPr/>
            <p:nvPr/>
          </p:nvSpPr>
          <p:spPr>
            <a:xfrm>
              <a:off x="9623469"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26" name="tx526"/>
            <p:cNvSpPr/>
            <p:nvPr/>
          </p:nvSpPr>
          <p:spPr>
            <a:xfrm>
              <a:off x="9597034"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27" name="tx527"/>
            <p:cNvSpPr/>
            <p:nvPr/>
          </p:nvSpPr>
          <p:spPr>
            <a:xfrm>
              <a:off x="9661498"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28" name="tx528"/>
            <p:cNvSpPr/>
            <p:nvPr/>
          </p:nvSpPr>
          <p:spPr>
            <a:xfrm>
              <a:off x="9635025"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29" name="tx529"/>
            <p:cNvSpPr/>
            <p:nvPr/>
          </p:nvSpPr>
          <p:spPr>
            <a:xfrm>
              <a:off x="9652687"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30" name="tx530"/>
            <p:cNvSpPr/>
            <p:nvPr/>
          </p:nvSpPr>
          <p:spPr>
            <a:xfrm>
              <a:off x="9639412"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31" name="tx531"/>
            <p:cNvSpPr/>
            <p:nvPr/>
          </p:nvSpPr>
          <p:spPr>
            <a:xfrm>
              <a:off x="9643837"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32" name="tx532"/>
            <p:cNvSpPr/>
            <p:nvPr/>
          </p:nvSpPr>
          <p:spPr>
            <a:xfrm>
              <a:off x="9648223"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33" name="tx533"/>
            <p:cNvSpPr/>
            <p:nvPr/>
          </p:nvSpPr>
          <p:spPr>
            <a:xfrm>
              <a:off x="9677403"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34" name="tx534"/>
            <p:cNvSpPr/>
            <p:nvPr/>
          </p:nvSpPr>
          <p:spPr>
            <a:xfrm>
              <a:off x="9715355"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35" name="tx535"/>
            <p:cNvSpPr/>
            <p:nvPr/>
          </p:nvSpPr>
          <p:spPr>
            <a:xfrm>
              <a:off x="9748920"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36" name="tx536"/>
            <p:cNvSpPr/>
            <p:nvPr/>
          </p:nvSpPr>
          <p:spPr>
            <a:xfrm>
              <a:off x="977371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37" name="rc53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538" name="pl53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9" name="pl539"/>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0" name="pl540"/>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1" name="rc541"/>
            <p:cNvSpPr/>
            <p:nvPr/>
          </p:nvSpPr>
          <p:spPr>
            <a:xfrm>
              <a:off x="10277347" y="1969457"/>
              <a:ext cx="1585983" cy="117674"/>
            </a:xfrm>
            <a:prstGeom prst="rect">
              <a:avLst/>
            </a:prstGeom>
            <a:solidFill>
              <a:srgbClr val="D9D9D9">
                <a:alpha val="60000"/>
              </a:srgbClr>
            </a:solidFill>
          </p:spPr>
          <p:txBody>
            <a:bodyPr/>
            <a:lstStyle/>
            <a:p/>
          </p:txBody>
        </p:sp>
        <p:sp>
          <p:nvSpPr>
            <p:cNvPr id="542" name="pl542"/>
            <p:cNvSpPr/>
            <p:nvPr/>
          </p:nvSpPr>
          <p:spPr>
            <a:xfrm>
              <a:off x="1136655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43" name="tx543"/>
            <p:cNvSpPr/>
            <p:nvPr/>
          </p:nvSpPr>
          <p:spPr>
            <a:xfrm>
              <a:off x="1056971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44" name="pt544"/>
            <p:cNvSpPr/>
            <p:nvPr/>
          </p:nvSpPr>
          <p:spPr>
            <a:xfrm>
              <a:off x="1024909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45" name="pt545"/>
            <p:cNvSpPr/>
            <p:nvPr/>
          </p:nvSpPr>
          <p:spPr>
            <a:xfrm>
              <a:off x="10886844"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6" name="pt546"/>
            <p:cNvSpPr/>
            <p:nvPr/>
          </p:nvSpPr>
          <p:spPr>
            <a:xfrm>
              <a:off x="11121805"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7" name="pt547"/>
            <p:cNvSpPr/>
            <p:nvPr/>
          </p:nvSpPr>
          <p:spPr>
            <a:xfrm>
              <a:off x="11121805"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8" name="pt548"/>
            <p:cNvSpPr/>
            <p:nvPr/>
          </p:nvSpPr>
          <p:spPr>
            <a:xfrm>
              <a:off x="11155371"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9" name="pt549"/>
            <p:cNvSpPr/>
            <p:nvPr/>
          </p:nvSpPr>
          <p:spPr>
            <a:xfrm>
              <a:off x="11188937"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0" name="pt550"/>
            <p:cNvSpPr/>
            <p:nvPr/>
          </p:nvSpPr>
          <p:spPr>
            <a:xfrm>
              <a:off x="11222502"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1" name="pt551"/>
            <p:cNvSpPr/>
            <p:nvPr/>
          </p:nvSpPr>
          <p:spPr>
            <a:xfrm>
              <a:off x="1125606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2" name="pt552"/>
            <p:cNvSpPr/>
            <p:nvPr/>
          </p:nvSpPr>
          <p:spPr>
            <a:xfrm>
              <a:off x="11323200"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3" name="pt553"/>
            <p:cNvSpPr/>
            <p:nvPr/>
          </p:nvSpPr>
          <p:spPr>
            <a:xfrm>
              <a:off x="11323200"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4" name="pt554"/>
            <p:cNvSpPr/>
            <p:nvPr/>
          </p:nvSpPr>
          <p:spPr>
            <a:xfrm>
              <a:off x="11390331"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5" name="pt555"/>
            <p:cNvSpPr/>
            <p:nvPr/>
          </p:nvSpPr>
          <p:spPr>
            <a:xfrm>
              <a:off x="11390331"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6" name="pt556"/>
            <p:cNvSpPr/>
            <p:nvPr/>
          </p:nvSpPr>
          <p:spPr>
            <a:xfrm>
              <a:off x="11390331"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7" name="pt557"/>
            <p:cNvSpPr/>
            <p:nvPr/>
          </p:nvSpPr>
          <p:spPr>
            <a:xfrm>
              <a:off x="11390331"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8" name="pt558"/>
            <p:cNvSpPr/>
            <p:nvPr/>
          </p:nvSpPr>
          <p:spPr>
            <a:xfrm>
              <a:off x="11457463"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9" name="pt559"/>
            <p:cNvSpPr/>
            <p:nvPr/>
          </p:nvSpPr>
          <p:spPr>
            <a:xfrm>
              <a:off x="11457463"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0" name="pt560"/>
            <p:cNvSpPr/>
            <p:nvPr/>
          </p:nvSpPr>
          <p:spPr>
            <a:xfrm>
              <a:off x="11491029"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1" name="pt561"/>
            <p:cNvSpPr/>
            <p:nvPr/>
          </p:nvSpPr>
          <p:spPr>
            <a:xfrm>
              <a:off x="11491029"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2" name="pt562"/>
            <p:cNvSpPr/>
            <p:nvPr/>
          </p:nvSpPr>
          <p:spPr>
            <a:xfrm>
              <a:off x="1152459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11558160"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4" name="pt564"/>
            <p:cNvSpPr/>
            <p:nvPr/>
          </p:nvSpPr>
          <p:spPr>
            <a:xfrm>
              <a:off x="11558160"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5" name="pt565"/>
            <p:cNvSpPr/>
            <p:nvPr/>
          </p:nvSpPr>
          <p:spPr>
            <a:xfrm>
              <a:off x="11558160"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6" name="pt566"/>
            <p:cNvSpPr/>
            <p:nvPr/>
          </p:nvSpPr>
          <p:spPr>
            <a:xfrm>
              <a:off x="11591726"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7" name="pt567"/>
            <p:cNvSpPr/>
            <p:nvPr/>
          </p:nvSpPr>
          <p:spPr>
            <a:xfrm>
              <a:off x="11591726"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8" name="pt568"/>
            <p:cNvSpPr/>
            <p:nvPr/>
          </p:nvSpPr>
          <p:spPr>
            <a:xfrm>
              <a:off x="11591726"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9" name="pt569"/>
            <p:cNvSpPr/>
            <p:nvPr/>
          </p:nvSpPr>
          <p:spPr>
            <a:xfrm>
              <a:off x="11625292"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0" name="pt570"/>
            <p:cNvSpPr/>
            <p:nvPr/>
          </p:nvSpPr>
          <p:spPr>
            <a:xfrm>
              <a:off x="11625292"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1" name="pt571"/>
            <p:cNvSpPr/>
            <p:nvPr/>
          </p:nvSpPr>
          <p:spPr>
            <a:xfrm>
              <a:off x="1162529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2" name="pt572"/>
            <p:cNvSpPr/>
            <p:nvPr/>
          </p:nvSpPr>
          <p:spPr>
            <a:xfrm>
              <a:off x="11625292"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pt573"/>
            <p:cNvSpPr/>
            <p:nvPr/>
          </p:nvSpPr>
          <p:spPr>
            <a:xfrm>
              <a:off x="11658858"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4" name="pt574"/>
            <p:cNvSpPr/>
            <p:nvPr/>
          </p:nvSpPr>
          <p:spPr>
            <a:xfrm>
              <a:off x="11658858"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5" name="pt575"/>
            <p:cNvSpPr/>
            <p:nvPr/>
          </p:nvSpPr>
          <p:spPr>
            <a:xfrm>
              <a:off x="11658858"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6" name="pt576"/>
            <p:cNvSpPr/>
            <p:nvPr/>
          </p:nvSpPr>
          <p:spPr>
            <a:xfrm>
              <a:off x="11658858"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7" name="pt577"/>
            <p:cNvSpPr/>
            <p:nvPr/>
          </p:nvSpPr>
          <p:spPr>
            <a:xfrm>
              <a:off x="11692423"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8" name="pt578"/>
            <p:cNvSpPr/>
            <p:nvPr/>
          </p:nvSpPr>
          <p:spPr>
            <a:xfrm>
              <a:off x="11692423"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9" name="pt579"/>
            <p:cNvSpPr/>
            <p:nvPr/>
          </p:nvSpPr>
          <p:spPr>
            <a:xfrm>
              <a:off x="1172598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0" name="pt580"/>
            <p:cNvSpPr/>
            <p:nvPr/>
          </p:nvSpPr>
          <p:spPr>
            <a:xfrm>
              <a:off x="1172598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tx581"/>
            <p:cNvSpPr/>
            <p:nvPr/>
          </p:nvSpPr>
          <p:spPr>
            <a:xfrm>
              <a:off x="1046028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2" name="tx582"/>
            <p:cNvSpPr/>
            <p:nvPr/>
          </p:nvSpPr>
          <p:spPr>
            <a:xfrm>
              <a:off x="11098030"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83" name="tx583"/>
            <p:cNvSpPr/>
            <p:nvPr/>
          </p:nvSpPr>
          <p:spPr>
            <a:xfrm>
              <a:off x="10873623"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84" name="tx584"/>
            <p:cNvSpPr/>
            <p:nvPr/>
          </p:nvSpPr>
          <p:spPr>
            <a:xfrm>
              <a:off x="10820677"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85" name="tx585"/>
            <p:cNvSpPr/>
            <p:nvPr/>
          </p:nvSpPr>
          <p:spPr>
            <a:xfrm>
              <a:off x="10907228"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86" name="tx586"/>
            <p:cNvSpPr/>
            <p:nvPr/>
          </p:nvSpPr>
          <p:spPr>
            <a:xfrm>
              <a:off x="10901007"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87" name="tx587"/>
            <p:cNvSpPr/>
            <p:nvPr/>
          </p:nvSpPr>
          <p:spPr>
            <a:xfrm>
              <a:off x="10934572"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88" name="tx588"/>
            <p:cNvSpPr/>
            <p:nvPr/>
          </p:nvSpPr>
          <p:spPr>
            <a:xfrm>
              <a:off x="10963752"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89" name="tx589"/>
            <p:cNvSpPr/>
            <p:nvPr/>
          </p:nvSpPr>
          <p:spPr>
            <a:xfrm>
              <a:off x="11048545"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0" name="tx590"/>
            <p:cNvSpPr/>
            <p:nvPr/>
          </p:nvSpPr>
          <p:spPr>
            <a:xfrm>
              <a:off x="11039695"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91" name="tx591"/>
            <p:cNvSpPr/>
            <p:nvPr/>
          </p:nvSpPr>
          <p:spPr>
            <a:xfrm>
              <a:off x="11115677"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92" name="tx592"/>
            <p:cNvSpPr/>
            <p:nvPr/>
          </p:nvSpPr>
          <p:spPr>
            <a:xfrm>
              <a:off x="11106788"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93" name="tx593"/>
            <p:cNvSpPr/>
            <p:nvPr/>
          </p:nvSpPr>
          <p:spPr>
            <a:xfrm>
              <a:off x="11106788"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94" name="tx594"/>
            <p:cNvSpPr/>
            <p:nvPr/>
          </p:nvSpPr>
          <p:spPr>
            <a:xfrm>
              <a:off x="11093590"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95" name="tx595"/>
            <p:cNvSpPr/>
            <p:nvPr/>
          </p:nvSpPr>
          <p:spPr>
            <a:xfrm>
              <a:off x="11204934"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96" name="tx596"/>
            <p:cNvSpPr/>
            <p:nvPr/>
          </p:nvSpPr>
          <p:spPr>
            <a:xfrm>
              <a:off x="11165108"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97" name="tx597"/>
            <p:cNvSpPr/>
            <p:nvPr/>
          </p:nvSpPr>
          <p:spPr>
            <a:xfrm>
              <a:off x="11247234"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98" name="tx598"/>
            <p:cNvSpPr/>
            <p:nvPr/>
          </p:nvSpPr>
          <p:spPr>
            <a:xfrm>
              <a:off x="11198712"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99" name="tx599"/>
            <p:cNvSpPr/>
            <p:nvPr/>
          </p:nvSpPr>
          <p:spPr>
            <a:xfrm>
              <a:off x="11232278"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00" name="tx600"/>
            <p:cNvSpPr/>
            <p:nvPr/>
          </p:nvSpPr>
          <p:spPr>
            <a:xfrm>
              <a:off x="11270230"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1" name="tx601"/>
            <p:cNvSpPr/>
            <p:nvPr/>
          </p:nvSpPr>
          <p:spPr>
            <a:xfrm>
              <a:off x="11283428"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02" name="tx602"/>
            <p:cNvSpPr/>
            <p:nvPr/>
          </p:nvSpPr>
          <p:spPr>
            <a:xfrm>
              <a:off x="11301167"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03" name="tx603"/>
            <p:cNvSpPr/>
            <p:nvPr/>
          </p:nvSpPr>
          <p:spPr>
            <a:xfrm>
              <a:off x="11290598"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04" name="tx604"/>
            <p:cNvSpPr/>
            <p:nvPr/>
          </p:nvSpPr>
          <p:spPr>
            <a:xfrm>
              <a:off x="11299410"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05" name="tx605"/>
            <p:cNvSpPr/>
            <p:nvPr/>
          </p:nvSpPr>
          <p:spPr>
            <a:xfrm>
              <a:off x="11286173"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06" name="tx606"/>
            <p:cNvSpPr/>
            <p:nvPr/>
          </p:nvSpPr>
          <p:spPr>
            <a:xfrm>
              <a:off x="11332976"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07" name="tx607"/>
            <p:cNvSpPr/>
            <p:nvPr/>
          </p:nvSpPr>
          <p:spPr>
            <a:xfrm>
              <a:off x="11341826"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08" name="tx608"/>
            <p:cNvSpPr/>
            <p:nvPr/>
          </p:nvSpPr>
          <p:spPr>
            <a:xfrm>
              <a:off x="11350637"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09" name="tx609"/>
            <p:cNvSpPr/>
            <p:nvPr/>
          </p:nvSpPr>
          <p:spPr>
            <a:xfrm>
              <a:off x="11341748"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10" name="tx610"/>
            <p:cNvSpPr/>
            <p:nvPr/>
          </p:nvSpPr>
          <p:spPr>
            <a:xfrm>
              <a:off x="1138412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11" name="tx611"/>
            <p:cNvSpPr/>
            <p:nvPr/>
          </p:nvSpPr>
          <p:spPr>
            <a:xfrm>
              <a:off x="1137973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12" name="tx612"/>
            <p:cNvSpPr/>
            <p:nvPr/>
          </p:nvSpPr>
          <p:spPr>
            <a:xfrm>
              <a:off x="11375392"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13" name="tx613"/>
            <p:cNvSpPr/>
            <p:nvPr/>
          </p:nvSpPr>
          <p:spPr>
            <a:xfrm>
              <a:off x="1136211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14" name="tx614"/>
            <p:cNvSpPr/>
            <p:nvPr/>
          </p:nvSpPr>
          <p:spPr>
            <a:xfrm>
              <a:off x="11391296"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15" name="tx615"/>
            <p:cNvSpPr/>
            <p:nvPr/>
          </p:nvSpPr>
          <p:spPr>
            <a:xfrm>
              <a:off x="11408957"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16" name="tx616"/>
            <p:cNvSpPr/>
            <p:nvPr/>
          </p:nvSpPr>
          <p:spPr>
            <a:xfrm>
              <a:off x="11429287"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17" name="tx617"/>
            <p:cNvSpPr/>
            <p:nvPr/>
          </p:nvSpPr>
          <p:spPr>
            <a:xfrm>
              <a:off x="11438059"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18" name="rc61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619" name="rc61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0" name="tx62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(96%)</a:t>
              </a:r>
            </a:p>
          </p:txBody>
        </p:sp>
        <p:sp>
          <p:nvSpPr>
            <p:cNvPr id="621" name="rc62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2" name="tx62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623" name="rc62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4" name="tx62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(96%)</a:t>
              </a:r>
            </a:p>
          </p:txBody>
        </p:sp>
        <p:sp>
          <p:nvSpPr>
            <p:cNvPr id="625" name="rc62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6" name="tx62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627" name="rc62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8" name="tx62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(94%)</a:t>
              </a:r>
            </a:p>
          </p:txBody>
        </p:sp>
        <p:sp>
          <p:nvSpPr>
            <p:cNvPr id="629" name="rc62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0" name="tx63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(93%)</a:t>
              </a:r>
            </a:p>
          </p:txBody>
        </p:sp>
        <p:sp>
          <p:nvSpPr>
            <p:cNvPr id="631" name="rc63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2" name="tx63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633" name="pl63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34" name="pl63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7" name="tx637"/>
            <p:cNvSpPr/>
            <p:nvPr/>
          </p:nvSpPr>
          <p:spPr>
            <a:xfrm rot="-5400000">
              <a:off x="29672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38" name="tx638"/>
            <p:cNvSpPr/>
            <p:nvPr/>
          </p:nvSpPr>
          <p:spPr>
            <a:xfrm rot="-5400000">
              <a:off x="96801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39" name="tx63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0" name="pl64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1" name="pl64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3" name="pl643"/>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4" name="tx644"/>
            <p:cNvSpPr/>
            <p:nvPr/>
          </p:nvSpPr>
          <p:spPr>
            <a:xfrm rot="-5400000">
              <a:off x="195229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45" name="tx645"/>
            <p:cNvSpPr/>
            <p:nvPr/>
          </p:nvSpPr>
          <p:spPr>
            <a:xfrm rot="-5400000">
              <a:off x="262358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46" name="tx646"/>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7" name="pl647"/>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8" name="pl648"/>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1" name="tx651"/>
            <p:cNvSpPr/>
            <p:nvPr/>
          </p:nvSpPr>
          <p:spPr>
            <a:xfrm rot="-5400000">
              <a:off x="360786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2" name="tx652"/>
            <p:cNvSpPr/>
            <p:nvPr/>
          </p:nvSpPr>
          <p:spPr>
            <a:xfrm rot="-5400000">
              <a:off x="42791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53" name="tx653"/>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54" name="pl654"/>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55" name="pl655"/>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6" name="pl656"/>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8" name="tx658"/>
            <p:cNvSpPr/>
            <p:nvPr/>
          </p:nvSpPr>
          <p:spPr>
            <a:xfrm rot="-5400000">
              <a:off x="526344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9" name="tx659"/>
            <p:cNvSpPr/>
            <p:nvPr/>
          </p:nvSpPr>
          <p:spPr>
            <a:xfrm rot="-5400000">
              <a:off x="59347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0" name="tx660"/>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1" name="pl661"/>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2" name="pl662"/>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5" name="tx665"/>
            <p:cNvSpPr/>
            <p:nvPr/>
          </p:nvSpPr>
          <p:spPr>
            <a:xfrm rot="-5400000">
              <a:off x="691901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66" name="tx666"/>
            <p:cNvSpPr/>
            <p:nvPr/>
          </p:nvSpPr>
          <p:spPr>
            <a:xfrm rot="-5400000">
              <a:off x="75903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7" name="tx667"/>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8" name="pl66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9" name="pl66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0" name="pl670"/>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1" name="pl671"/>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2" name="tx672"/>
            <p:cNvSpPr/>
            <p:nvPr/>
          </p:nvSpPr>
          <p:spPr>
            <a:xfrm rot="-5400000">
              <a:off x="857458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73" name="tx673"/>
            <p:cNvSpPr/>
            <p:nvPr/>
          </p:nvSpPr>
          <p:spPr>
            <a:xfrm rot="-5400000">
              <a:off x="92458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74" name="tx67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75" name="pl67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76" name="pl67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102301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80" name="tx680"/>
            <p:cNvSpPr/>
            <p:nvPr/>
          </p:nvSpPr>
          <p:spPr>
            <a:xfrm rot="-5400000">
              <a:off x="109014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81" name="tx681"/>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82" name="tx68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3" name="tx683"/>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4" name="pt684"/>
            <p:cNvSpPr/>
            <p:nvPr/>
          </p:nvSpPr>
          <p:spPr>
            <a:xfrm>
              <a:off x="5122926"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5" name="pt685"/>
            <p:cNvSpPr/>
            <p:nvPr/>
          </p:nvSpPr>
          <p:spPr>
            <a:xfrm>
              <a:off x="5671137"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6" name="pt686"/>
            <p:cNvSpPr/>
            <p:nvPr/>
          </p:nvSpPr>
          <p:spPr>
            <a:xfrm>
              <a:off x="6315611"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7" name="pt687"/>
            <p:cNvSpPr/>
            <p:nvPr/>
          </p:nvSpPr>
          <p:spPr>
            <a:xfrm>
              <a:off x="6960084"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88" name="pt688"/>
            <p:cNvSpPr/>
            <p:nvPr/>
          </p:nvSpPr>
          <p:spPr>
            <a:xfrm>
              <a:off x="7604557"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9" name="tx689"/>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0" name="tx690"/>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1" name="tx691"/>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92" name="tx692"/>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93" name="tx693"/>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94" name="tx694"/>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695" name="tx69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96" name="tx696"/>
            <p:cNvSpPr/>
            <p:nvPr/>
          </p:nvSpPr>
          <p:spPr>
            <a:xfrm>
              <a:off x="5408481" y="6568512"/>
              <a:ext cx="64548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svk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79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18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5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397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99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38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77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71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824376"/>
              <a:ext cx="239888" cy="291620"/>
            </a:xfrm>
            <a:prstGeom prst="rect">
              <a:avLst/>
            </a:prstGeom>
            <a:solidFill>
              <a:srgbClr val="1CABE2">
                <a:alpha val="85098"/>
              </a:srgbClr>
            </a:solidFill>
          </p:spPr>
          <p:txBody>
            <a:bodyPr/>
            <a:lstStyle/>
            <a:p/>
          </p:txBody>
        </p:sp>
        <p:sp>
          <p:nvSpPr>
            <p:cNvPr id="26" name="rc26"/>
            <p:cNvSpPr/>
            <p:nvPr/>
          </p:nvSpPr>
          <p:spPr>
            <a:xfrm>
              <a:off x="1562816" y="3842603"/>
              <a:ext cx="239888" cy="273394"/>
            </a:xfrm>
            <a:prstGeom prst="rect">
              <a:avLst/>
            </a:prstGeom>
            <a:solidFill>
              <a:srgbClr val="1CABE2">
                <a:alpha val="85098"/>
              </a:srgbClr>
            </a:solidFill>
          </p:spPr>
          <p:txBody>
            <a:bodyPr/>
            <a:lstStyle/>
            <a:p/>
          </p:txBody>
        </p:sp>
        <p:sp>
          <p:nvSpPr>
            <p:cNvPr id="27" name="rc27"/>
            <p:cNvSpPr/>
            <p:nvPr/>
          </p:nvSpPr>
          <p:spPr>
            <a:xfrm>
              <a:off x="1829360" y="3845819"/>
              <a:ext cx="239888" cy="270178"/>
            </a:xfrm>
            <a:prstGeom prst="rect">
              <a:avLst/>
            </a:prstGeom>
            <a:solidFill>
              <a:srgbClr val="1CABE2">
                <a:alpha val="85098"/>
              </a:srgbClr>
            </a:solidFill>
          </p:spPr>
          <p:txBody>
            <a:bodyPr/>
            <a:lstStyle/>
            <a:p/>
          </p:txBody>
        </p:sp>
        <p:sp>
          <p:nvSpPr>
            <p:cNvPr id="28" name="rc28"/>
            <p:cNvSpPr/>
            <p:nvPr/>
          </p:nvSpPr>
          <p:spPr>
            <a:xfrm>
              <a:off x="2095903" y="3840994"/>
              <a:ext cx="239888" cy="275002"/>
            </a:xfrm>
            <a:prstGeom prst="rect">
              <a:avLst/>
            </a:prstGeom>
            <a:solidFill>
              <a:srgbClr val="1CABE2">
                <a:alpha val="85098"/>
              </a:srgbClr>
            </a:solidFill>
          </p:spPr>
          <p:txBody>
            <a:bodyPr/>
            <a:lstStyle/>
            <a:p/>
          </p:txBody>
        </p:sp>
        <p:sp>
          <p:nvSpPr>
            <p:cNvPr id="29" name="rc29"/>
            <p:cNvSpPr/>
            <p:nvPr/>
          </p:nvSpPr>
          <p:spPr>
            <a:xfrm>
              <a:off x="2362446" y="3830273"/>
              <a:ext cx="239888" cy="285724"/>
            </a:xfrm>
            <a:prstGeom prst="rect">
              <a:avLst/>
            </a:prstGeom>
            <a:solidFill>
              <a:srgbClr val="1CABE2">
                <a:alpha val="85098"/>
              </a:srgbClr>
            </a:solidFill>
          </p:spPr>
          <p:txBody>
            <a:bodyPr/>
            <a:lstStyle/>
            <a:p/>
          </p:txBody>
        </p:sp>
        <p:sp>
          <p:nvSpPr>
            <p:cNvPr id="30" name="rc30"/>
            <p:cNvSpPr/>
            <p:nvPr/>
          </p:nvSpPr>
          <p:spPr>
            <a:xfrm>
              <a:off x="2628989" y="3826521"/>
              <a:ext cx="239888" cy="289476"/>
            </a:xfrm>
            <a:prstGeom prst="rect">
              <a:avLst/>
            </a:prstGeom>
            <a:solidFill>
              <a:srgbClr val="1CABE2">
                <a:alpha val="85098"/>
              </a:srgbClr>
            </a:solidFill>
          </p:spPr>
          <p:txBody>
            <a:bodyPr/>
            <a:lstStyle/>
            <a:p/>
          </p:txBody>
        </p:sp>
        <p:sp>
          <p:nvSpPr>
            <p:cNvPr id="31" name="rc31"/>
            <p:cNvSpPr/>
            <p:nvPr/>
          </p:nvSpPr>
          <p:spPr>
            <a:xfrm>
              <a:off x="2895532" y="3828665"/>
              <a:ext cx="239888" cy="287332"/>
            </a:xfrm>
            <a:prstGeom prst="rect">
              <a:avLst/>
            </a:prstGeom>
            <a:solidFill>
              <a:srgbClr val="1CABE2">
                <a:alpha val="85098"/>
              </a:srgbClr>
            </a:solidFill>
          </p:spPr>
          <p:txBody>
            <a:bodyPr/>
            <a:lstStyle/>
            <a:p/>
          </p:txBody>
        </p:sp>
        <p:sp>
          <p:nvSpPr>
            <p:cNvPr id="32" name="rc32"/>
            <p:cNvSpPr/>
            <p:nvPr/>
          </p:nvSpPr>
          <p:spPr>
            <a:xfrm>
              <a:off x="3162075" y="3824912"/>
              <a:ext cx="239888" cy="291084"/>
            </a:xfrm>
            <a:prstGeom prst="rect">
              <a:avLst/>
            </a:prstGeom>
            <a:solidFill>
              <a:srgbClr val="1CABE2">
                <a:alpha val="85098"/>
              </a:srgbClr>
            </a:solidFill>
          </p:spPr>
          <p:txBody>
            <a:bodyPr/>
            <a:lstStyle/>
            <a:p/>
          </p:txBody>
        </p:sp>
        <p:sp>
          <p:nvSpPr>
            <p:cNvPr id="33" name="rc33"/>
            <p:cNvSpPr/>
            <p:nvPr/>
          </p:nvSpPr>
          <p:spPr>
            <a:xfrm>
              <a:off x="3428618" y="3809902"/>
              <a:ext cx="239888" cy="306094"/>
            </a:xfrm>
            <a:prstGeom prst="rect">
              <a:avLst/>
            </a:prstGeom>
            <a:solidFill>
              <a:srgbClr val="1CABE2">
                <a:alpha val="85098"/>
              </a:srgbClr>
            </a:solidFill>
          </p:spPr>
          <p:txBody>
            <a:bodyPr/>
            <a:lstStyle/>
            <a:p/>
          </p:txBody>
        </p:sp>
        <p:sp>
          <p:nvSpPr>
            <p:cNvPr id="34" name="rc34"/>
            <p:cNvSpPr/>
            <p:nvPr/>
          </p:nvSpPr>
          <p:spPr>
            <a:xfrm>
              <a:off x="3695161" y="3790068"/>
              <a:ext cx="239888" cy="325929"/>
            </a:xfrm>
            <a:prstGeom prst="rect">
              <a:avLst/>
            </a:prstGeom>
            <a:solidFill>
              <a:srgbClr val="1CABE2">
                <a:alpha val="85098"/>
              </a:srgbClr>
            </a:solidFill>
          </p:spPr>
          <p:txBody>
            <a:bodyPr/>
            <a:lstStyle/>
            <a:p/>
          </p:txBody>
        </p:sp>
        <p:sp>
          <p:nvSpPr>
            <p:cNvPr id="35" name="rc35"/>
            <p:cNvSpPr/>
            <p:nvPr/>
          </p:nvSpPr>
          <p:spPr>
            <a:xfrm>
              <a:off x="3961705" y="3793284"/>
              <a:ext cx="239888" cy="322712"/>
            </a:xfrm>
            <a:prstGeom prst="rect">
              <a:avLst/>
            </a:prstGeom>
            <a:solidFill>
              <a:srgbClr val="1CABE2">
                <a:alpha val="85098"/>
              </a:srgbClr>
            </a:solidFill>
          </p:spPr>
          <p:txBody>
            <a:bodyPr/>
            <a:lstStyle/>
            <a:p/>
          </p:txBody>
        </p:sp>
        <p:sp>
          <p:nvSpPr>
            <p:cNvPr id="36" name="rc36"/>
            <p:cNvSpPr/>
            <p:nvPr/>
          </p:nvSpPr>
          <p:spPr>
            <a:xfrm>
              <a:off x="4228248" y="3792212"/>
              <a:ext cx="239888" cy="323784"/>
            </a:xfrm>
            <a:prstGeom prst="rect">
              <a:avLst/>
            </a:prstGeom>
            <a:solidFill>
              <a:srgbClr val="1CABE2">
                <a:alpha val="85098"/>
              </a:srgbClr>
            </a:solidFill>
          </p:spPr>
          <p:txBody>
            <a:bodyPr/>
            <a:lstStyle/>
            <a:p/>
          </p:txBody>
        </p:sp>
        <p:sp>
          <p:nvSpPr>
            <p:cNvPr id="37" name="rc37"/>
            <p:cNvSpPr/>
            <p:nvPr/>
          </p:nvSpPr>
          <p:spPr>
            <a:xfrm>
              <a:off x="4494791" y="3807222"/>
              <a:ext cx="239888" cy="308775"/>
            </a:xfrm>
            <a:prstGeom prst="rect">
              <a:avLst/>
            </a:prstGeom>
            <a:solidFill>
              <a:srgbClr val="1CABE2">
                <a:alpha val="85098"/>
              </a:srgbClr>
            </a:solidFill>
          </p:spPr>
          <p:txBody>
            <a:bodyPr/>
            <a:lstStyle/>
            <a:p/>
          </p:txBody>
        </p:sp>
        <p:sp>
          <p:nvSpPr>
            <p:cNvPr id="38" name="rc38"/>
            <p:cNvSpPr/>
            <p:nvPr/>
          </p:nvSpPr>
          <p:spPr>
            <a:xfrm>
              <a:off x="4761334" y="3810439"/>
              <a:ext cx="239888" cy="305558"/>
            </a:xfrm>
            <a:prstGeom prst="rect">
              <a:avLst/>
            </a:prstGeom>
            <a:solidFill>
              <a:srgbClr val="1CABE2">
                <a:alpha val="85098"/>
              </a:srgbClr>
            </a:solidFill>
          </p:spPr>
          <p:txBody>
            <a:bodyPr/>
            <a:lstStyle/>
            <a:p/>
          </p:txBody>
        </p:sp>
        <p:sp>
          <p:nvSpPr>
            <p:cNvPr id="39" name="rc39"/>
            <p:cNvSpPr/>
            <p:nvPr/>
          </p:nvSpPr>
          <p:spPr>
            <a:xfrm>
              <a:off x="5027877" y="3809902"/>
              <a:ext cx="239888" cy="306094"/>
            </a:xfrm>
            <a:prstGeom prst="rect">
              <a:avLst/>
            </a:prstGeom>
            <a:solidFill>
              <a:srgbClr val="1CABE2">
                <a:alpha val="85098"/>
              </a:srgbClr>
            </a:solidFill>
          </p:spPr>
          <p:txBody>
            <a:bodyPr/>
            <a:lstStyle/>
            <a:p/>
          </p:txBody>
        </p:sp>
        <p:sp>
          <p:nvSpPr>
            <p:cNvPr id="40" name="rc40"/>
            <p:cNvSpPr/>
            <p:nvPr/>
          </p:nvSpPr>
          <p:spPr>
            <a:xfrm>
              <a:off x="5294420" y="3819552"/>
              <a:ext cx="239888" cy="296445"/>
            </a:xfrm>
            <a:prstGeom prst="rect">
              <a:avLst/>
            </a:prstGeom>
            <a:solidFill>
              <a:srgbClr val="1CABE2">
                <a:alpha val="85098"/>
              </a:srgbClr>
            </a:solidFill>
          </p:spPr>
          <p:txBody>
            <a:bodyPr/>
            <a:lstStyle/>
            <a:p/>
          </p:txBody>
        </p:sp>
        <p:sp>
          <p:nvSpPr>
            <p:cNvPr id="41" name="rc41"/>
            <p:cNvSpPr/>
            <p:nvPr/>
          </p:nvSpPr>
          <p:spPr>
            <a:xfrm>
              <a:off x="5560963" y="3809366"/>
              <a:ext cx="239888" cy="306630"/>
            </a:xfrm>
            <a:prstGeom prst="rect">
              <a:avLst/>
            </a:prstGeom>
            <a:solidFill>
              <a:srgbClr val="1CABE2">
                <a:alpha val="85098"/>
              </a:srgbClr>
            </a:solidFill>
          </p:spPr>
          <p:txBody>
            <a:bodyPr/>
            <a:lstStyle/>
            <a:p/>
          </p:txBody>
        </p:sp>
        <p:sp>
          <p:nvSpPr>
            <p:cNvPr id="42" name="rc42"/>
            <p:cNvSpPr/>
            <p:nvPr/>
          </p:nvSpPr>
          <p:spPr>
            <a:xfrm>
              <a:off x="5827506" y="3806686"/>
              <a:ext cx="239888" cy="309311"/>
            </a:xfrm>
            <a:prstGeom prst="rect">
              <a:avLst/>
            </a:prstGeom>
            <a:solidFill>
              <a:srgbClr val="1CABE2">
                <a:alpha val="85098"/>
              </a:srgbClr>
            </a:solidFill>
          </p:spPr>
          <p:txBody>
            <a:bodyPr/>
            <a:lstStyle/>
            <a:p/>
          </p:txBody>
        </p:sp>
        <p:sp>
          <p:nvSpPr>
            <p:cNvPr id="43" name="rc43"/>
            <p:cNvSpPr/>
            <p:nvPr/>
          </p:nvSpPr>
          <p:spPr>
            <a:xfrm>
              <a:off x="6094049" y="3808294"/>
              <a:ext cx="239888" cy="307702"/>
            </a:xfrm>
            <a:prstGeom prst="rect">
              <a:avLst/>
            </a:prstGeom>
            <a:solidFill>
              <a:srgbClr val="1CABE2">
                <a:alpha val="85098"/>
              </a:srgbClr>
            </a:solidFill>
          </p:spPr>
          <p:txBody>
            <a:bodyPr/>
            <a:lstStyle/>
            <a:p/>
          </p:txBody>
        </p:sp>
        <p:sp>
          <p:nvSpPr>
            <p:cNvPr id="44" name="rc44"/>
            <p:cNvSpPr/>
            <p:nvPr/>
          </p:nvSpPr>
          <p:spPr>
            <a:xfrm>
              <a:off x="6360593" y="3811511"/>
              <a:ext cx="239888" cy="304486"/>
            </a:xfrm>
            <a:prstGeom prst="rect">
              <a:avLst/>
            </a:prstGeom>
            <a:solidFill>
              <a:srgbClr val="1CABE2">
                <a:alpha val="85098"/>
              </a:srgbClr>
            </a:solidFill>
          </p:spPr>
          <p:txBody>
            <a:bodyPr/>
            <a:lstStyle/>
            <a:p/>
          </p:txBody>
        </p:sp>
        <p:sp>
          <p:nvSpPr>
            <p:cNvPr id="45" name="rc45"/>
            <p:cNvSpPr/>
            <p:nvPr/>
          </p:nvSpPr>
          <p:spPr>
            <a:xfrm>
              <a:off x="6627136" y="3511313"/>
              <a:ext cx="239888" cy="604684"/>
            </a:xfrm>
            <a:prstGeom prst="rect">
              <a:avLst/>
            </a:prstGeom>
            <a:solidFill>
              <a:srgbClr val="1CABE2">
                <a:alpha val="85098"/>
              </a:srgbClr>
            </a:solidFill>
          </p:spPr>
          <p:txBody>
            <a:bodyPr/>
            <a:lstStyle/>
            <a:p/>
          </p:txBody>
        </p:sp>
        <p:sp>
          <p:nvSpPr>
            <p:cNvPr id="46" name="rc46"/>
            <p:cNvSpPr/>
            <p:nvPr/>
          </p:nvSpPr>
          <p:spPr>
            <a:xfrm>
              <a:off x="6893679" y="3206826"/>
              <a:ext cx="239888" cy="909170"/>
            </a:xfrm>
            <a:prstGeom prst="rect">
              <a:avLst/>
            </a:prstGeom>
            <a:solidFill>
              <a:srgbClr val="1CABE2">
                <a:alpha val="85098"/>
              </a:srgbClr>
            </a:solidFill>
          </p:spPr>
          <p:txBody>
            <a:bodyPr/>
            <a:lstStyle/>
            <a:p/>
          </p:txBody>
        </p:sp>
        <p:sp>
          <p:nvSpPr>
            <p:cNvPr id="47" name="rc47"/>
            <p:cNvSpPr/>
            <p:nvPr/>
          </p:nvSpPr>
          <p:spPr>
            <a:xfrm>
              <a:off x="7160222" y="3271154"/>
              <a:ext cx="239888" cy="844842"/>
            </a:xfrm>
            <a:prstGeom prst="rect">
              <a:avLst/>
            </a:prstGeom>
            <a:solidFill>
              <a:srgbClr val="1CABE2">
                <a:alpha val="85098"/>
              </a:srgbClr>
            </a:solidFill>
          </p:spPr>
          <p:txBody>
            <a:bodyPr/>
            <a:lstStyle/>
            <a:p/>
          </p:txBody>
        </p:sp>
        <p:sp>
          <p:nvSpPr>
            <p:cNvPr id="48" name="rc48"/>
            <p:cNvSpPr/>
            <p:nvPr/>
          </p:nvSpPr>
          <p:spPr>
            <a:xfrm>
              <a:off x="7426765" y="2999368"/>
              <a:ext cx="239888" cy="1116629"/>
            </a:xfrm>
            <a:prstGeom prst="rect">
              <a:avLst/>
            </a:prstGeom>
            <a:solidFill>
              <a:srgbClr val="1CABE2">
                <a:alpha val="85098"/>
              </a:srgbClr>
            </a:solidFill>
          </p:spPr>
          <p:txBody>
            <a:bodyPr/>
            <a:lstStyle/>
            <a:p/>
          </p:txBody>
        </p:sp>
        <p:sp>
          <p:nvSpPr>
            <p:cNvPr id="49" name="rc49"/>
            <p:cNvSpPr/>
            <p:nvPr/>
          </p:nvSpPr>
          <p:spPr>
            <a:xfrm>
              <a:off x="7693308" y="3023491"/>
              <a:ext cx="239888" cy="1092506"/>
            </a:xfrm>
            <a:prstGeom prst="rect">
              <a:avLst/>
            </a:prstGeom>
            <a:solidFill>
              <a:srgbClr val="1CABE2">
                <a:alpha val="85098"/>
              </a:srgbClr>
            </a:solidFill>
          </p:spPr>
          <p:txBody>
            <a:bodyPr/>
            <a:lstStyle/>
            <a:p/>
          </p:txBody>
        </p:sp>
        <p:sp>
          <p:nvSpPr>
            <p:cNvPr id="50" name="rc50"/>
            <p:cNvSpPr/>
            <p:nvPr/>
          </p:nvSpPr>
          <p:spPr>
            <a:xfrm>
              <a:off x="7959851" y="3055119"/>
              <a:ext cx="239888" cy="1060878"/>
            </a:xfrm>
            <a:prstGeom prst="rect">
              <a:avLst/>
            </a:prstGeom>
            <a:solidFill>
              <a:srgbClr val="1CABE2">
                <a:alpha val="85098"/>
              </a:srgbClr>
            </a:solidFill>
          </p:spPr>
          <p:txBody>
            <a:bodyPr/>
            <a:lstStyle/>
            <a:p/>
          </p:txBody>
        </p:sp>
        <p:sp>
          <p:nvSpPr>
            <p:cNvPr id="51" name="rc51"/>
            <p:cNvSpPr/>
            <p:nvPr/>
          </p:nvSpPr>
          <p:spPr>
            <a:xfrm>
              <a:off x="1296273" y="3824376"/>
              <a:ext cx="239888" cy="0"/>
            </a:xfrm>
            <a:prstGeom prst="rect">
              <a:avLst/>
            </a:prstGeom>
            <a:solidFill>
              <a:srgbClr val="B3B3B3">
                <a:alpha val="85098"/>
              </a:srgbClr>
            </a:solidFill>
          </p:spPr>
          <p:txBody>
            <a:bodyPr/>
            <a:lstStyle/>
            <a:p/>
          </p:txBody>
        </p:sp>
        <p:sp>
          <p:nvSpPr>
            <p:cNvPr id="52" name="rc52"/>
            <p:cNvSpPr/>
            <p:nvPr/>
          </p:nvSpPr>
          <p:spPr>
            <a:xfrm>
              <a:off x="1562816" y="3842603"/>
              <a:ext cx="239888" cy="0"/>
            </a:xfrm>
            <a:prstGeom prst="rect">
              <a:avLst/>
            </a:prstGeom>
            <a:solidFill>
              <a:srgbClr val="B3B3B3">
                <a:alpha val="85098"/>
              </a:srgbClr>
            </a:solidFill>
          </p:spPr>
          <p:txBody>
            <a:bodyPr/>
            <a:lstStyle/>
            <a:p/>
          </p:txBody>
        </p:sp>
        <p:sp>
          <p:nvSpPr>
            <p:cNvPr id="53" name="rc53"/>
            <p:cNvSpPr/>
            <p:nvPr/>
          </p:nvSpPr>
          <p:spPr>
            <a:xfrm>
              <a:off x="1829360" y="3845819"/>
              <a:ext cx="239888" cy="0"/>
            </a:xfrm>
            <a:prstGeom prst="rect">
              <a:avLst/>
            </a:prstGeom>
            <a:solidFill>
              <a:srgbClr val="B3B3B3">
                <a:alpha val="85098"/>
              </a:srgbClr>
            </a:solidFill>
          </p:spPr>
          <p:txBody>
            <a:bodyPr/>
            <a:lstStyle/>
            <a:p/>
          </p:txBody>
        </p:sp>
        <p:sp>
          <p:nvSpPr>
            <p:cNvPr id="54" name="rc54"/>
            <p:cNvSpPr/>
            <p:nvPr/>
          </p:nvSpPr>
          <p:spPr>
            <a:xfrm>
              <a:off x="2095903" y="3840994"/>
              <a:ext cx="239888" cy="0"/>
            </a:xfrm>
            <a:prstGeom prst="rect">
              <a:avLst/>
            </a:prstGeom>
            <a:solidFill>
              <a:srgbClr val="B3B3B3">
                <a:alpha val="85098"/>
              </a:srgbClr>
            </a:solidFill>
          </p:spPr>
          <p:txBody>
            <a:bodyPr/>
            <a:lstStyle/>
            <a:p/>
          </p:txBody>
        </p:sp>
        <p:sp>
          <p:nvSpPr>
            <p:cNvPr id="55" name="rc55"/>
            <p:cNvSpPr/>
            <p:nvPr/>
          </p:nvSpPr>
          <p:spPr>
            <a:xfrm>
              <a:off x="2362446" y="3830273"/>
              <a:ext cx="239888" cy="0"/>
            </a:xfrm>
            <a:prstGeom prst="rect">
              <a:avLst/>
            </a:prstGeom>
            <a:solidFill>
              <a:srgbClr val="B3B3B3">
                <a:alpha val="85098"/>
              </a:srgbClr>
            </a:solidFill>
          </p:spPr>
          <p:txBody>
            <a:bodyPr/>
            <a:lstStyle/>
            <a:p/>
          </p:txBody>
        </p:sp>
        <p:sp>
          <p:nvSpPr>
            <p:cNvPr id="56" name="rc56"/>
            <p:cNvSpPr/>
            <p:nvPr/>
          </p:nvSpPr>
          <p:spPr>
            <a:xfrm>
              <a:off x="2628989" y="3826521"/>
              <a:ext cx="239888" cy="0"/>
            </a:xfrm>
            <a:prstGeom prst="rect">
              <a:avLst/>
            </a:prstGeom>
            <a:solidFill>
              <a:srgbClr val="B3B3B3">
                <a:alpha val="85098"/>
              </a:srgbClr>
            </a:solidFill>
          </p:spPr>
          <p:txBody>
            <a:bodyPr/>
            <a:lstStyle/>
            <a:p/>
          </p:txBody>
        </p:sp>
        <p:sp>
          <p:nvSpPr>
            <p:cNvPr id="57" name="rc57"/>
            <p:cNvSpPr/>
            <p:nvPr/>
          </p:nvSpPr>
          <p:spPr>
            <a:xfrm>
              <a:off x="2895532" y="3828665"/>
              <a:ext cx="239888" cy="0"/>
            </a:xfrm>
            <a:prstGeom prst="rect">
              <a:avLst/>
            </a:prstGeom>
            <a:solidFill>
              <a:srgbClr val="B3B3B3">
                <a:alpha val="85098"/>
              </a:srgbClr>
            </a:solidFill>
          </p:spPr>
          <p:txBody>
            <a:bodyPr/>
            <a:lstStyle/>
            <a:p/>
          </p:txBody>
        </p:sp>
        <p:sp>
          <p:nvSpPr>
            <p:cNvPr id="58" name="rc58"/>
            <p:cNvSpPr/>
            <p:nvPr/>
          </p:nvSpPr>
          <p:spPr>
            <a:xfrm>
              <a:off x="3162075" y="3824912"/>
              <a:ext cx="239888" cy="0"/>
            </a:xfrm>
            <a:prstGeom prst="rect">
              <a:avLst/>
            </a:prstGeom>
            <a:solidFill>
              <a:srgbClr val="B3B3B3">
                <a:alpha val="85098"/>
              </a:srgbClr>
            </a:solidFill>
          </p:spPr>
          <p:txBody>
            <a:bodyPr/>
            <a:lstStyle/>
            <a:p/>
          </p:txBody>
        </p:sp>
        <p:sp>
          <p:nvSpPr>
            <p:cNvPr id="59" name="rc59"/>
            <p:cNvSpPr/>
            <p:nvPr/>
          </p:nvSpPr>
          <p:spPr>
            <a:xfrm>
              <a:off x="3428618" y="3809902"/>
              <a:ext cx="239888" cy="0"/>
            </a:xfrm>
            <a:prstGeom prst="rect">
              <a:avLst/>
            </a:prstGeom>
            <a:solidFill>
              <a:srgbClr val="B3B3B3">
                <a:alpha val="85098"/>
              </a:srgbClr>
            </a:solidFill>
          </p:spPr>
          <p:txBody>
            <a:bodyPr/>
            <a:lstStyle/>
            <a:p/>
          </p:txBody>
        </p:sp>
        <p:sp>
          <p:nvSpPr>
            <p:cNvPr id="60" name="rc60"/>
            <p:cNvSpPr/>
            <p:nvPr/>
          </p:nvSpPr>
          <p:spPr>
            <a:xfrm>
              <a:off x="3695161" y="3790068"/>
              <a:ext cx="239888" cy="0"/>
            </a:xfrm>
            <a:prstGeom prst="rect">
              <a:avLst/>
            </a:prstGeom>
            <a:solidFill>
              <a:srgbClr val="B3B3B3">
                <a:alpha val="85098"/>
              </a:srgbClr>
            </a:solidFill>
          </p:spPr>
          <p:txBody>
            <a:bodyPr/>
            <a:lstStyle/>
            <a:p/>
          </p:txBody>
        </p:sp>
        <p:sp>
          <p:nvSpPr>
            <p:cNvPr id="61" name="rc61"/>
            <p:cNvSpPr/>
            <p:nvPr/>
          </p:nvSpPr>
          <p:spPr>
            <a:xfrm>
              <a:off x="3961705" y="3793284"/>
              <a:ext cx="239888" cy="0"/>
            </a:xfrm>
            <a:prstGeom prst="rect">
              <a:avLst/>
            </a:prstGeom>
            <a:solidFill>
              <a:srgbClr val="B3B3B3">
                <a:alpha val="85098"/>
              </a:srgbClr>
            </a:solidFill>
          </p:spPr>
          <p:txBody>
            <a:bodyPr/>
            <a:lstStyle/>
            <a:p/>
          </p:txBody>
        </p:sp>
        <p:sp>
          <p:nvSpPr>
            <p:cNvPr id="62" name="rc62"/>
            <p:cNvSpPr/>
            <p:nvPr/>
          </p:nvSpPr>
          <p:spPr>
            <a:xfrm>
              <a:off x="4228248" y="3792212"/>
              <a:ext cx="239888" cy="0"/>
            </a:xfrm>
            <a:prstGeom prst="rect">
              <a:avLst/>
            </a:prstGeom>
            <a:solidFill>
              <a:srgbClr val="B3B3B3">
                <a:alpha val="85098"/>
              </a:srgbClr>
            </a:solidFill>
          </p:spPr>
          <p:txBody>
            <a:bodyPr/>
            <a:lstStyle/>
            <a:p/>
          </p:txBody>
        </p:sp>
        <p:sp>
          <p:nvSpPr>
            <p:cNvPr id="63" name="rc63"/>
            <p:cNvSpPr/>
            <p:nvPr/>
          </p:nvSpPr>
          <p:spPr>
            <a:xfrm>
              <a:off x="4494791" y="3807222"/>
              <a:ext cx="239888" cy="0"/>
            </a:xfrm>
            <a:prstGeom prst="rect">
              <a:avLst/>
            </a:prstGeom>
            <a:solidFill>
              <a:srgbClr val="B3B3B3">
                <a:alpha val="85098"/>
              </a:srgbClr>
            </a:solidFill>
          </p:spPr>
          <p:txBody>
            <a:bodyPr/>
            <a:lstStyle/>
            <a:p/>
          </p:txBody>
        </p:sp>
        <p:sp>
          <p:nvSpPr>
            <p:cNvPr id="64" name="rc64"/>
            <p:cNvSpPr/>
            <p:nvPr/>
          </p:nvSpPr>
          <p:spPr>
            <a:xfrm>
              <a:off x="4761334" y="3504880"/>
              <a:ext cx="239888" cy="305558"/>
            </a:xfrm>
            <a:prstGeom prst="rect">
              <a:avLst/>
            </a:prstGeom>
            <a:solidFill>
              <a:srgbClr val="B3B3B3">
                <a:alpha val="85098"/>
              </a:srgbClr>
            </a:solidFill>
          </p:spPr>
          <p:txBody>
            <a:bodyPr/>
            <a:lstStyle/>
            <a:p/>
          </p:txBody>
        </p:sp>
        <p:sp>
          <p:nvSpPr>
            <p:cNvPr id="65" name="rc65"/>
            <p:cNvSpPr/>
            <p:nvPr/>
          </p:nvSpPr>
          <p:spPr>
            <a:xfrm>
              <a:off x="5027877" y="3198249"/>
              <a:ext cx="239888" cy="611653"/>
            </a:xfrm>
            <a:prstGeom prst="rect">
              <a:avLst/>
            </a:prstGeom>
            <a:solidFill>
              <a:srgbClr val="B3B3B3">
                <a:alpha val="85098"/>
              </a:srgbClr>
            </a:solidFill>
          </p:spPr>
          <p:txBody>
            <a:bodyPr/>
            <a:lstStyle/>
            <a:p/>
          </p:txBody>
        </p:sp>
        <p:sp>
          <p:nvSpPr>
            <p:cNvPr id="66" name="rc66"/>
            <p:cNvSpPr/>
            <p:nvPr/>
          </p:nvSpPr>
          <p:spPr>
            <a:xfrm>
              <a:off x="5294420" y="2930215"/>
              <a:ext cx="239888" cy="889336"/>
            </a:xfrm>
            <a:prstGeom prst="rect">
              <a:avLst/>
            </a:prstGeom>
            <a:solidFill>
              <a:srgbClr val="B3B3B3">
                <a:alpha val="85098"/>
              </a:srgbClr>
            </a:solidFill>
          </p:spPr>
          <p:txBody>
            <a:bodyPr/>
            <a:lstStyle/>
            <a:p/>
          </p:txBody>
        </p:sp>
        <p:sp>
          <p:nvSpPr>
            <p:cNvPr id="67" name="rc67"/>
            <p:cNvSpPr/>
            <p:nvPr/>
          </p:nvSpPr>
          <p:spPr>
            <a:xfrm>
              <a:off x="5560963" y="2890546"/>
              <a:ext cx="239888" cy="918820"/>
            </a:xfrm>
            <a:prstGeom prst="rect">
              <a:avLst/>
            </a:prstGeom>
            <a:solidFill>
              <a:srgbClr val="B3B3B3">
                <a:alpha val="85098"/>
              </a:srgbClr>
            </a:solidFill>
          </p:spPr>
          <p:txBody>
            <a:bodyPr/>
            <a:lstStyle/>
            <a:p/>
          </p:txBody>
        </p:sp>
        <p:sp>
          <p:nvSpPr>
            <p:cNvPr id="68" name="rc68"/>
            <p:cNvSpPr/>
            <p:nvPr/>
          </p:nvSpPr>
          <p:spPr>
            <a:xfrm>
              <a:off x="5827506" y="2879289"/>
              <a:ext cx="239888" cy="927397"/>
            </a:xfrm>
            <a:prstGeom prst="rect">
              <a:avLst/>
            </a:prstGeom>
            <a:solidFill>
              <a:srgbClr val="B3B3B3">
                <a:alpha val="85098"/>
              </a:srgbClr>
            </a:solidFill>
          </p:spPr>
          <p:txBody>
            <a:bodyPr/>
            <a:lstStyle/>
            <a:p/>
          </p:txBody>
        </p:sp>
        <p:sp>
          <p:nvSpPr>
            <p:cNvPr id="69" name="rc69"/>
            <p:cNvSpPr/>
            <p:nvPr/>
          </p:nvSpPr>
          <p:spPr>
            <a:xfrm>
              <a:off x="6094049" y="3193425"/>
              <a:ext cx="239888" cy="614869"/>
            </a:xfrm>
            <a:prstGeom prst="rect">
              <a:avLst/>
            </a:prstGeom>
            <a:solidFill>
              <a:srgbClr val="B3B3B3">
                <a:alpha val="85098"/>
              </a:srgbClr>
            </a:solidFill>
          </p:spPr>
          <p:txBody>
            <a:bodyPr/>
            <a:lstStyle/>
            <a:p/>
          </p:txBody>
        </p:sp>
        <p:sp>
          <p:nvSpPr>
            <p:cNvPr id="70" name="rc70"/>
            <p:cNvSpPr/>
            <p:nvPr/>
          </p:nvSpPr>
          <p:spPr>
            <a:xfrm>
              <a:off x="6360593" y="3202002"/>
              <a:ext cx="239888" cy="609509"/>
            </a:xfrm>
            <a:prstGeom prst="rect">
              <a:avLst/>
            </a:prstGeom>
            <a:solidFill>
              <a:srgbClr val="B3B3B3">
                <a:alpha val="85098"/>
              </a:srgbClr>
            </a:solidFill>
          </p:spPr>
          <p:txBody>
            <a:bodyPr/>
            <a:lstStyle/>
            <a:p/>
          </p:txBody>
        </p:sp>
        <p:sp>
          <p:nvSpPr>
            <p:cNvPr id="71" name="rc71"/>
            <p:cNvSpPr/>
            <p:nvPr/>
          </p:nvSpPr>
          <p:spPr>
            <a:xfrm>
              <a:off x="6627136" y="3208434"/>
              <a:ext cx="239888" cy="302878"/>
            </a:xfrm>
            <a:prstGeom prst="rect">
              <a:avLst/>
            </a:prstGeom>
            <a:solidFill>
              <a:srgbClr val="B3B3B3">
                <a:alpha val="85098"/>
              </a:srgbClr>
            </a:solidFill>
          </p:spPr>
          <p:txBody>
            <a:bodyPr/>
            <a:lstStyle/>
            <a:p/>
          </p:txBody>
        </p:sp>
        <p:sp>
          <p:nvSpPr>
            <p:cNvPr id="72" name="rc72"/>
            <p:cNvSpPr/>
            <p:nvPr/>
          </p:nvSpPr>
          <p:spPr>
            <a:xfrm>
              <a:off x="6893679" y="3206826"/>
              <a:ext cx="239888" cy="0"/>
            </a:xfrm>
            <a:prstGeom prst="rect">
              <a:avLst/>
            </a:prstGeom>
            <a:solidFill>
              <a:srgbClr val="B3B3B3">
                <a:alpha val="85098"/>
              </a:srgbClr>
            </a:solidFill>
          </p:spPr>
          <p:txBody>
            <a:bodyPr/>
            <a:lstStyle/>
            <a:p/>
          </p:txBody>
        </p:sp>
        <p:sp>
          <p:nvSpPr>
            <p:cNvPr id="73" name="rc73"/>
            <p:cNvSpPr/>
            <p:nvPr/>
          </p:nvSpPr>
          <p:spPr>
            <a:xfrm>
              <a:off x="7160222" y="3271154"/>
              <a:ext cx="239888" cy="0"/>
            </a:xfrm>
            <a:prstGeom prst="rect">
              <a:avLst/>
            </a:prstGeom>
            <a:solidFill>
              <a:srgbClr val="B3B3B3">
                <a:alpha val="85098"/>
              </a:srgbClr>
            </a:solidFill>
          </p:spPr>
          <p:txBody>
            <a:bodyPr/>
            <a:lstStyle/>
            <a:p/>
          </p:txBody>
        </p:sp>
        <p:sp>
          <p:nvSpPr>
            <p:cNvPr id="74" name="rc74"/>
            <p:cNvSpPr/>
            <p:nvPr/>
          </p:nvSpPr>
          <p:spPr>
            <a:xfrm>
              <a:off x="7426765" y="2999368"/>
              <a:ext cx="239888" cy="0"/>
            </a:xfrm>
            <a:prstGeom prst="rect">
              <a:avLst/>
            </a:prstGeom>
            <a:solidFill>
              <a:srgbClr val="B3B3B3">
                <a:alpha val="85098"/>
              </a:srgbClr>
            </a:solidFill>
          </p:spPr>
          <p:txBody>
            <a:bodyPr/>
            <a:lstStyle/>
            <a:p/>
          </p:txBody>
        </p:sp>
        <p:sp>
          <p:nvSpPr>
            <p:cNvPr id="75" name="rc75"/>
            <p:cNvSpPr/>
            <p:nvPr/>
          </p:nvSpPr>
          <p:spPr>
            <a:xfrm>
              <a:off x="7693308" y="3023491"/>
              <a:ext cx="239888" cy="0"/>
            </a:xfrm>
            <a:prstGeom prst="rect">
              <a:avLst/>
            </a:prstGeom>
            <a:solidFill>
              <a:srgbClr val="B3B3B3">
                <a:alpha val="85098"/>
              </a:srgbClr>
            </a:solidFill>
          </p:spPr>
          <p:txBody>
            <a:bodyPr/>
            <a:lstStyle/>
            <a:p/>
          </p:txBody>
        </p:sp>
        <p:sp>
          <p:nvSpPr>
            <p:cNvPr id="76" name="rc76"/>
            <p:cNvSpPr/>
            <p:nvPr/>
          </p:nvSpPr>
          <p:spPr>
            <a:xfrm>
              <a:off x="7959851" y="3055119"/>
              <a:ext cx="239888" cy="0"/>
            </a:xfrm>
            <a:prstGeom prst="rect">
              <a:avLst/>
            </a:prstGeom>
            <a:solidFill>
              <a:srgbClr val="B3B3B3">
                <a:alpha val="85098"/>
              </a:srgbClr>
            </a:solidFill>
          </p:spPr>
          <p:txBody>
            <a:bodyPr/>
            <a:lstStyle/>
            <a:p/>
          </p:txBody>
        </p:sp>
        <p:sp>
          <p:nvSpPr>
            <p:cNvPr id="77" name="pl77"/>
            <p:cNvSpPr/>
            <p:nvPr/>
          </p:nvSpPr>
          <p:spPr>
            <a:xfrm>
              <a:off x="1416218" y="2075428"/>
              <a:ext cx="6663577" cy="61835"/>
            </a:xfrm>
            <a:custGeom>
              <a:avLst/>
              <a:pathLst>
                <a:path w="6663577" h="61835">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20611"/>
                  </a:lnTo>
                  <a:lnTo>
                    <a:pt x="5597405" y="41223"/>
                  </a:lnTo>
                  <a:lnTo>
                    <a:pt x="5863948" y="41223"/>
                  </a:lnTo>
                  <a:lnTo>
                    <a:pt x="6130491" y="61835"/>
                  </a:lnTo>
                  <a:lnTo>
                    <a:pt x="6397034" y="61835"/>
                  </a:lnTo>
                  <a:lnTo>
                    <a:pt x="6663577" y="61835"/>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61835"/>
            </a:xfrm>
            <a:custGeom>
              <a:avLst/>
              <a:pathLst>
                <a:path w="6663577" h="61835">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20611"/>
                  </a:lnTo>
                  <a:lnTo>
                    <a:pt x="3731603" y="41223"/>
                  </a:lnTo>
                  <a:lnTo>
                    <a:pt x="3998146" y="61835"/>
                  </a:lnTo>
                  <a:lnTo>
                    <a:pt x="4264689" y="61835"/>
                  </a:lnTo>
                  <a:lnTo>
                    <a:pt x="4531233" y="61835"/>
                  </a:lnTo>
                  <a:lnTo>
                    <a:pt x="4797776" y="41223"/>
                  </a:lnTo>
                  <a:lnTo>
                    <a:pt x="5064319" y="41223"/>
                  </a:lnTo>
                  <a:lnTo>
                    <a:pt x="5330862" y="41223"/>
                  </a:lnTo>
                  <a:lnTo>
                    <a:pt x="5597405" y="41223"/>
                  </a:lnTo>
                  <a:lnTo>
                    <a:pt x="5863948" y="41223"/>
                  </a:lnTo>
                  <a:lnTo>
                    <a:pt x="6130491" y="61835"/>
                  </a:lnTo>
                  <a:lnTo>
                    <a:pt x="6397034" y="61835"/>
                  </a:lnTo>
                  <a:lnTo>
                    <a:pt x="6663577" y="61835"/>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695333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21987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48642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7752963"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8019506"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0" name="tx90"/>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5354075"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642024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6" name="tx96"/>
            <p:cNvSpPr/>
            <p:nvPr/>
          </p:nvSpPr>
          <p:spPr>
            <a:xfrm>
              <a:off x="695333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7" name="tx97"/>
            <p:cNvSpPr/>
            <p:nvPr/>
          </p:nvSpPr>
          <p:spPr>
            <a:xfrm>
              <a:off x="721987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748642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9" name="tx99"/>
            <p:cNvSpPr/>
            <p:nvPr/>
          </p:nvSpPr>
          <p:spPr>
            <a:xfrm>
              <a:off x="7752963"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0" name="tx100"/>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101" name="tx101"/>
            <p:cNvSpPr/>
            <p:nvPr/>
          </p:nvSpPr>
          <p:spPr>
            <a:xfrm>
              <a:off x="6671731" y="3774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2" name="tx102"/>
            <p:cNvSpPr/>
            <p:nvPr/>
          </p:nvSpPr>
          <p:spPr>
            <a:xfrm>
              <a:off x="6938274" y="36222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3" name="tx103"/>
            <p:cNvSpPr/>
            <p:nvPr/>
          </p:nvSpPr>
          <p:spPr>
            <a:xfrm>
              <a:off x="7204817" y="36531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4" name="tx104"/>
            <p:cNvSpPr/>
            <p:nvPr/>
          </p:nvSpPr>
          <p:spPr>
            <a:xfrm>
              <a:off x="7471361" y="35185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7783108" y="35306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6" name="tx106"/>
            <p:cNvSpPr/>
            <p:nvPr/>
          </p:nvSpPr>
          <p:spPr>
            <a:xfrm>
              <a:off x="8049651" y="35464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7" name="tx107"/>
            <p:cNvSpPr/>
            <p:nvPr/>
          </p:nvSpPr>
          <p:spPr>
            <a:xfrm>
              <a:off x="5339016" y="36322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8" name="tx108"/>
            <p:cNvSpPr/>
            <p:nvPr/>
          </p:nvSpPr>
          <p:spPr>
            <a:xfrm>
              <a:off x="6405188" y="37721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9" name="tx109"/>
            <p:cNvSpPr/>
            <p:nvPr/>
          </p:nvSpPr>
          <p:spPr>
            <a:xfrm>
              <a:off x="1354420" y="370766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0" name="tx110"/>
            <p:cNvSpPr/>
            <p:nvPr/>
          </p:nvSpPr>
          <p:spPr>
            <a:xfrm>
              <a:off x="2687135" y="370980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1" name="tx111"/>
            <p:cNvSpPr/>
            <p:nvPr/>
          </p:nvSpPr>
          <p:spPr>
            <a:xfrm>
              <a:off x="4019851" y="367656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2" name="tx112"/>
            <p:cNvSpPr/>
            <p:nvPr/>
          </p:nvSpPr>
          <p:spPr>
            <a:xfrm>
              <a:off x="5339016" y="28135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3" name="tx113"/>
            <p:cNvSpPr/>
            <p:nvPr/>
          </p:nvSpPr>
          <p:spPr>
            <a:xfrm>
              <a:off x="6405188" y="30852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4" name="tx114"/>
            <p:cNvSpPr/>
            <p:nvPr/>
          </p:nvSpPr>
          <p:spPr>
            <a:xfrm>
              <a:off x="6671731" y="30917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5" name="tx115"/>
            <p:cNvSpPr/>
            <p:nvPr/>
          </p:nvSpPr>
          <p:spPr>
            <a:xfrm>
              <a:off x="6938274" y="309011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6" name="tx116"/>
            <p:cNvSpPr/>
            <p:nvPr/>
          </p:nvSpPr>
          <p:spPr>
            <a:xfrm>
              <a:off x="7204817" y="31531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7" name="tx117"/>
            <p:cNvSpPr/>
            <p:nvPr/>
          </p:nvSpPr>
          <p:spPr>
            <a:xfrm>
              <a:off x="7471361" y="288265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18" name="tx118"/>
            <p:cNvSpPr/>
            <p:nvPr/>
          </p:nvSpPr>
          <p:spPr>
            <a:xfrm>
              <a:off x="7783108" y="29067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9" name="tx119"/>
            <p:cNvSpPr/>
            <p:nvPr/>
          </p:nvSpPr>
          <p:spPr>
            <a:xfrm>
              <a:off x="8049651" y="29384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0" name="tx120"/>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1" name="tx121"/>
            <p:cNvSpPr/>
            <p:nvPr/>
          </p:nvSpPr>
          <p:spPr>
            <a:xfrm>
              <a:off x="717597" y="352952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22" name="tx122"/>
            <p:cNvSpPr/>
            <p:nvPr/>
          </p:nvSpPr>
          <p:spPr>
            <a:xfrm>
              <a:off x="717597" y="299345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3" name="tx123"/>
            <p:cNvSpPr/>
            <p:nvPr/>
          </p:nvSpPr>
          <p:spPr>
            <a:xfrm>
              <a:off x="717597" y="2455611"/>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24" name="tx124"/>
            <p:cNvSpPr/>
            <p:nvPr/>
          </p:nvSpPr>
          <p:spPr>
            <a:xfrm>
              <a:off x="717597" y="1921726"/>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25" name="tx12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3" name="pl14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pl14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5" name="tx14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663170" y="4979579"/>
              <a:ext cx="201456" cy="201456"/>
            </a:xfrm>
            <a:prstGeom prst="rect">
              <a:avLst/>
            </a:prstGeom>
            <a:solidFill>
              <a:srgbClr val="B3B3B3">
                <a:alpha val="85098"/>
              </a:srgbClr>
            </a:solidFill>
          </p:spPr>
          <p:txBody>
            <a:bodyPr/>
            <a:lstStyle/>
            <a:p/>
          </p:txBody>
        </p:sp>
        <p:sp>
          <p:nvSpPr>
            <p:cNvPr id="148" name="rc148"/>
            <p:cNvSpPr/>
            <p:nvPr/>
          </p:nvSpPr>
          <p:spPr>
            <a:xfrm>
              <a:off x="5565324" y="4979579"/>
              <a:ext cx="201456" cy="201456"/>
            </a:xfrm>
            <a:prstGeom prst="rect">
              <a:avLst/>
            </a:prstGeom>
            <a:solidFill>
              <a:srgbClr val="1CABE2">
                <a:alpha val="85098"/>
              </a:srgbClr>
            </a:solidFill>
          </p:spPr>
          <p:txBody>
            <a:bodyPr/>
            <a:lstStyle/>
            <a:p/>
          </p:txBody>
        </p:sp>
        <p:sp>
          <p:nvSpPr>
            <p:cNvPr id="149" name="tx14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2" name="tx152"/>
            <p:cNvSpPr/>
            <p:nvPr/>
          </p:nvSpPr>
          <p:spPr>
            <a:xfrm>
              <a:off x="951100" y="1592892"/>
              <a:ext cx="15284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Slovakia, 2000-2025</a:t>
              </a:r>
            </a:p>
          </p:txBody>
        </p:sp>
        <p:sp>
          <p:nvSpPr>
            <p:cNvPr id="153" name="pl153"/>
            <p:cNvSpPr/>
            <p:nvPr/>
          </p:nvSpPr>
          <p:spPr>
            <a:xfrm>
              <a:off x="214311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3680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3049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22417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8996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8364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7733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7102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26143"/>
              <a:ext cx="1924028" cy="119033"/>
            </a:xfrm>
            <a:prstGeom prst="rect">
              <a:avLst/>
            </a:prstGeom>
            <a:solidFill>
              <a:srgbClr val="1CABE2">
                <a:alpha val="85098"/>
              </a:srgbClr>
            </a:solidFill>
          </p:spPr>
          <p:txBody>
            <a:bodyPr/>
            <a:lstStyle/>
            <a:p/>
          </p:txBody>
        </p:sp>
        <p:sp>
          <p:nvSpPr>
            <p:cNvPr id="166" name="rc166"/>
            <p:cNvSpPr/>
            <p:nvPr/>
          </p:nvSpPr>
          <p:spPr>
            <a:xfrm>
              <a:off x="1296273" y="5577352"/>
              <a:ext cx="6903466" cy="119033"/>
            </a:xfrm>
            <a:prstGeom prst="rect">
              <a:avLst/>
            </a:prstGeom>
            <a:solidFill>
              <a:srgbClr val="1CABE2">
                <a:alpha val="85098"/>
              </a:srgbClr>
            </a:solidFill>
          </p:spPr>
          <p:txBody>
            <a:bodyPr/>
            <a:lstStyle/>
            <a:p/>
          </p:txBody>
        </p:sp>
        <p:sp>
          <p:nvSpPr>
            <p:cNvPr id="167" name="rc167"/>
            <p:cNvSpPr/>
            <p:nvPr/>
          </p:nvSpPr>
          <p:spPr>
            <a:xfrm>
              <a:off x="1296273" y="5428560"/>
              <a:ext cx="6703611" cy="119033"/>
            </a:xfrm>
            <a:prstGeom prst="rect">
              <a:avLst/>
            </a:prstGeom>
            <a:solidFill>
              <a:srgbClr val="1CABE2">
                <a:alpha val="85098"/>
              </a:srgbClr>
            </a:solidFill>
          </p:spPr>
          <p:txBody>
            <a:bodyPr/>
            <a:lstStyle/>
            <a:p/>
          </p:txBody>
        </p:sp>
        <p:sp>
          <p:nvSpPr>
            <p:cNvPr id="168" name="rc168"/>
            <p:cNvSpPr/>
            <p:nvPr/>
          </p:nvSpPr>
          <p:spPr>
            <a:xfrm>
              <a:off x="3220301" y="5726143"/>
              <a:ext cx="3851443" cy="119033"/>
            </a:xfrm>
            <a:prstGeom prst="rect">
              <a:avLst/>
            </a:prstGeom>
            <a:solidFill>
              <a:srgbClr val="B3B3B3">
                <a:alpha val="85098"/>
              </a:srgbClr>
            </a:solidFill>
          </p:spPr>
          <p:txBody>
            <a:bodyPr/>
            <a:lstStyle/>
            <a:p/>
          </p:txBody>
        </p:sp>
        <p:sp>
          <p:nvSpPr>
            <p:cNvPr id="169" name="rc169"/>
            <p:cNvSpPr/>
            <p:nvPr/>
          </p:nvSpPr>
          <p:spPr>
            <a:xfrm>
              <a:off x="8199740" y="5577352"/>
              <a:ext cx="0" cy="119033"/>
            </a:xfrm>
            <a:prstGeom prst="rect">
              <a:avLst/>
            </a:prstGeom>
            <a:solidFill>
              <a:srgbClr val="B3B3B3">
                <a:alpha val="85098"/>
              </a:srgbClr>
            </a:solidFill>
          </p:spPr>
          <p:txBody>
            <a:bodyPr/>
            <a:lstStyle/>
            <a:p/>
          </p:txBody>
        </p:sp>
        <p:sp>
          <p:nvSpPr>
            <p:cNvPr id="170" name="rc170"/>
            <p:cNvSpPr/>
            <p:nvPr/>
          </p:nvSpPr>
          <p:spPr>
            <a:xfrm>
              <a:off x="7999885" y="5428560"/>
              <a:ext cx="0" cy="119033"/>
            </a:xfrm>
            <a:prstGeom prst="rect">
              <a:avLst/>
            </a:prstGeom>
            <a:solidFill>
              <a:srgbClr val="B3B3B3">
                <a:alpha val="85098"/>
              </a:srgbClr>
            </a:solidFill>
          </p:spPr>
          <p:txBody>
            <a:bodyPr/>
            <a:lstStyle/>
            <a:p/>
          </p:txBody>
        </p:sp>
        <p:sp>
          <p:nvSpPr>
            <p:cNvPr id="171" name="tx171"/>
            <p:cNvSpPr/>
            <p:nvPr/>
          </p:nvSpPr>
          <p:spPr>
            <a:xfrm>
              <a:off x="7152117"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72" name="tx172"/>
            <p:cNvSpPr/>
            <p:nvPr/>
          </p:nvSpPr>
          <p:spPr>
            <a:xfrm>
              <a:off x="8231895" y="559514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73" name="tx173"/>
            <p:cNvSpPr/>
            <p:nvPr/>
          </p:nvSpPr>
          <p:spPr>
            <a:xfrm>
              <a:off x="8032040"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74" name="tx174"/>
            <p:cNvSpPr/>
            <p:nvPr/>
          </p:nvSpPr>
          <p:spPr>
            <a:xfrm>
              <a:off x="2192369"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5" name="tx175"/>
            <p:cNvSpPr/>
            <p:nvPr/>
          </p:nvSpPr>
          <p:spPr>
            <a:xfrm>
              <a:off x="4715852" y="559514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76" name="tx176"/>
            <p:cNvSpPr/>
            <p:nvPr/>
          </p:nvSpPr>
          <p:spPr>
            <a:xfrm>
              <a:off x="4615925"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77" name="tx177"/>
            <p:cNvSpPr/>
            <p:nvPr/>
          </p:nvSpPr>
          <p:spPr>
            <a:xfrm>
              <a:off x="5065651"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78" name="tx178"/>
            <p:cNvSpPr/>
            <p:nvPr/>
          </p:nvSpPr>
          <p:spPr>
            <a:xfrm>
              <a:off x="8085604"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9" name="tx179"/>
            <p:cNvSpPr/>
            <p:nvPr/>
          </p:nvSpPr>
          <p:spPr>
            <a:xfrm>
              <a:off x="7885749"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0" name="tx18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3" name="tx183"/>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4" name="tx184"/>
            <p:cNvSpPr/>
            <p:nvPr/>
          </p:nvSpPr>
          <p:spPr>
            <a:xfrm>
              <a:off x="2846270"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5" name="tx185"/>
            <p:cNvSpPr/>
            <p:nvPr/>
          </p:nvSpPr>
          <p:spPr>
            <a:xfrm>
              <a:off x="4539956"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6" name="tx186"/>
            <p:cNvSpPr/>
            <p:nvPr/>
          </p:nvSpPr>
          <p:spPr>
            <a:xfrm>
              <a:off x="623364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7" name="tx187"/>
            <p:cNvSpPr/>
            <p:nvPr/>
          </p:nvSpPr>
          <p:spPr>
            <a:xfrm>
              <a:off x="7927329"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8" name="tx188"/>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9" name="tx18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1" name="tx19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Slovakia.
In 2025, DTP1 coverage in Slovakia remained constant 96%. The number of children missing out on any DTP vaccination (zero-dose children) remained constant at from 2,000 in 2024 to 2,000 in 2025.
DTP3 coverage remained constant 96% in 2025, leaving 2,000 children vulnerable to vaccine-preventable diseases.</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96% and DTP3 was 96%, leaving 2,000 children un- or under-vaccinated, including 2,000 zero-dose and &lt;100 with only partial protection.</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43742"/>
                  </a:lnTo>
                  <a:lnTo>
                    <a:pt x="2989618" y="43742"/>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43742"/>
                  </a:lnTo>
                  <a:lnTo>
                    <a:pt x="2989618" y="43742"/>
                  </a:lnTo>
                  <a:lnTo>
                    <a:pt x="3125509" y="65614"/>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43742"/>
                  </a:lnTo>
                  <a:lnTo>
                    <a:pt x="2989618" y="43742"/>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061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306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44" y="4988970"/>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60" name="tx60"/>
            <p:cNvSpPr/>
            <p:nvPr/>
          </p:nvSpPr>
          <p:spPr>
            <a:xfrm>
              <a:off x="251771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016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3084" y="1403693"/>
              <a:ext cx="2533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Slovakia,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344473"/>
            </a:xfrm>
            <a:custGeom>
              <a:avLst/>
              <a:pathLst>
                <a:path w="3397293" h="34447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14824"/>
                  </a:lnTo>
                  <a:lnTo>
                    <a:pt x="2853726" y="229649"/>
                  </a:lnTo>
                  <a:lnTo>
                    <a:pt x="2989618" y="229649"/>
                  </a:lnTo>
                  <a:lnTo>
                    <a:pt x="3125509" y="344473"/>
                  </a:lnTo>
                  <a:lnTo>
                    <a:pt x="3261401" y="344473"/>
                  </a:lnTo>
                  <a:lnTo>
                    <a:pt x="3397293" y="344473"/>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344473"/>
            </a:xfrm>
            <a:custGeom>
              <a:avLst/>
              <a:pathLst>
                <a:path w="3397293" h="34447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14824"/>
                  </a:lnTo>
                  <a:lnTo>
                    <a:pt x="2853726" y="229649"/>
                  </a:lnTo>
                  <a:lnTo>
                    <a:pt x="2989618" y="229649"/>
                  </a:lnTo>
                  <a:lnTo>
                    <a:pt x="3125509" y="344473"/>
                  </a:lnTo>
                  <a:lnTo>
                    <a:pt x="3261401" y="344473"/>
                  </a:lnTo>
                  <a:lnTo>
                    <a:pt x="3397293" y="344473"/>
                  </a:lnTo>
                </a:path>
              </a:pathLst>
            </a:custGeom>
            <a:ln w="43362" cap="flat">
              <a:solidFill>
                <a:srgbClr val="000000">
                  <a:alpha val="100000"/>
                </a:srgbClr>
              </a:solidFill>
              <a:prstDash val="solid"/>
              <a:round/>
            </a:ln>
          </p:spPr>
          <p:txBody>
            <a:bodyPr/>
            <a:lstStyle/>
            <a:p/>
          </p:txBody>
        </p:sp>
        <p:sp>
          <p:nvSpPr>
            <p:cNvPr id="84" name="pl84"/>
            <p:cNvSpPr/>
            <p:nvPr/>
          </p:nvSpPr>
          <p:spPr>
            <a:xfrm>
              <a:off x="5437664" y="2498080"/>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498080"/>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498080"/>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498080"/>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498080"/>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498080"/>
              <a:ext cx="0" cy="872666"/>
            </a:xfrm>
            <a:custGeom>
              <a:avLst/>
              <a:pathLst>
                <a:path w="0" h="872666">
                  <a:moveTo>
                    <a:pt x="0" y="8726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498080"/>
              <a:ext cx="0" cy="872666"/>
            </a:xfrm>
            <a:custGeom>
              <a:avLst/>
              <a:pathLst>
                <a:path w="0" h="872666">
                  <a:moveTo>
                    <a:pt x="0" y="8726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344473"/>
            </a:xfrm>
            <a:custGeom>
              <a:avLst/>
              <a:pathLst>
                <a:path w="3397293" h="34447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114824"/>
                  </a:lnTo>
                  <a:lnTo>
                    <a:pt x="2853726" y="229649"/>
                  </a:lnTo>
                  <a:lnTo>
                    <a:pt x="2989618" y="229649"/>
                  </a:lnTo>
                  <a:lnTo>
                    <a:pt x="3125509" y="344473"/>
                  </a:lnTo>
                  <a:lnTo>
                    <a:pt x="3261401" y="344473"/>
                  </a:lnTo>
                  <a:lnTo>
                    <a:pt x="3397293" y="344473"/>
                  </a:lnTo>
                </a:path>
              </a:pathLst>
            </a:custGeom>
            <a:ln w="27101" cap="flat">
              <a:solidFill>
                <a:srgbClr val="0058AB">
                  <a:alpha val="100000"/>
                </a:srgbClr>
              </a:solidFill>
              <a:prstDash val="solid"/>
              <a:round/>
            </a:ln>
          </p:spPr>
          <p:txBody>
            <a:bodyPr/>
            <a:lstStyle/>
            <a:p/>
          </p:txBody>
        </p:sp>
        <p:sp>
          <p:nvSpPr>
            <p:cNvPr id="92" name="tx92"/>
            <p:cNvSpPr/>
            <p:nvPr/>
          </p:nvSpPr>
          <p:spPr>
            <a:xfrm>
              <a:off x="5407519" y="24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6977" y="24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66436" y="24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4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4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41165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86762" y="241165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806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806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6731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32976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47743" y="4988970"/>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119" name="tx119"/>
            <p:cNvSpPr/>
            <p:nvPr/>
          </p:nvSpPr>
          <p:spPr>
            <a:xfrm>
              <a:off x="683441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9686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2153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0115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8078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6040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1134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9097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7059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5022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2040553" cy="114824"/>
            </a:xfrm>
            <a:prstGeom prst="rect">
              <a:avLst/>
            </a:prstGeom>
            <a:solidFill>
              <a:srgbClr val="1CABE2">
                <a:alpha val="80000"/>
              </a:srgbClr>
            </a:solidFill>
          </p:spPr>
          <p:txBody>
            <a:bodyPr/>
            <a:lstStyle/>
            <a:p/>
          </p:txBody>
        </p:sp>
        <p:sp>
          <p:nvSpPr>
            <p:cNvPr id="135" name="rc135"/>
            <p:cNvSpPr/>
            <p:nvPr/>
          </p:nvSpPr>
          <p:spPr>
            <a:xfrm>
              <a:off x="1317178" y="5743865"/>
              <a:ext cx="7321564" cy="114824"/>
            </a:xfrm>
            <a:prstGeom prst="rect">
              <a:avLst/>
            </a:prstGeom>
            <a:solidFill>
              <a:srgbClr val="1CABE2">
                <a:alpha val="80000"/>
              </a:srgbClr>
            </a:solidFill>
          </p:spPr>
          <p:txBody>
            <a:bodyPr/>
            <a:lstStyle/>
            <a:p/>
          </p:txBody>
        </p:sp>
        <p:sp>
          <p:nvSpPr>
            <p:cNvPr id="136" name="rc136"/>
            <p:cNvSpPr/>
            <p:nvPr/>
          </p:nvSpPr>
          <p:spPr>
            <a:xfrm>
              <a:off x="1317178" y="5600334"/>
              <a:ext cx="7109605"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88035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456011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635637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4" name="tx144"/>
            <p:cNvSpPr/>
            <p:nvPr/>
          </p:nvSpPr>
          <p:spPr>
            <a:xfrm>
              <a:off x="815263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Slovakia (96%) was 6 percentage points higher than the global average (90%) and the same the average across all {regn_txt} countries.
National DTP1 coverage was 3 percentage points lower than in 2019 (99%).
This equates to 2,000 zero-dose children in 2025 compared to &lt;1,000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Slovakia DTP1 coverage was 96% - this is 3 percentage points lower than in 2019, but 6 percentage points higher than the global average (90%).</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Slovakia ranked number 14 out of 41 countries for lowest DTP1 coverage (based on tied ranks).
Slovakia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Slovakia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F26A21">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Slovakia ranked number 21 out of 41 countries with 2,000 zero-dose children.
In 2025, Slovakia ranked number 21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3664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03916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94169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8790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9043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503380"/>
              <a:ext cx="203168" cy="1182006"/>
            </a:xfrm>
            <a:prstGeom prst="rect">
              <a:avLst/>
            </a:prstGeom>
            <a:solidFill>
              <a:srgbClr val="80BD41">
                <a:alpha val="100000"/>
              </a:srgbClr>
            </a:solidFill>
          </p:spPr>
          <p:txBody>
            <a:bodyPr/>
            <a:lstStyle/>
            <a:p/>
          </p:txBody>
        </p:sp>
        <p:sp>
          <p:nvSpPr>
            <p:cNvPr id="25" name="rc25"/>
            <p:cNvSpPr/>
            <p:nvPr/>
          </p:nvSpPr>
          <p:spPr>
            <a:xfrm>
              <a:off x="1332670" y="3491440"/>
              <a:ext cx="203168" cy="11940"/>
            </a:xfrm>
            <a:prstGeom prst="rect">
              <a:avLst/>
            </a:prstGeom>
            <a:solidFill>
              <a:srgbClr val="0058AB">
                <a:alpha val="100000"/>
              </a:srgbClr>
            </a:solidFill>
          </p:spPr>
          <p:txBody>
            <a:bodyPr/>
            <a:lstStyle/>
            <a:p/>
          </p:txBody>
        </p:sp>
        <p:sp>
          <p:nvSpPr>
            <p:cNvPr id="26" name="rc26"/>
            <p:cNvSpPr/>
            <p:nvPr/>
          </p:nvSpPr>
          <p:spPr>
            <a:xfrm>
              <a:off x="1332670" y="3503380"/>
              <a:ext cx="203168" cy="0"/>
            </a:xfrm>
            <a:prstGeom prst="rect">
              <a:avLst/>
            </a:prstGeom>
            <a:solidFill>
              <a:srgbClr val="1CABE2">
                <a:alpha val="100000"/>
              </a:srgbClr>
            </a:solidFill>
          </p:spPr>
          <p:txBody>
            <a:bodyPr/>
            <a:lstStyle/>
            <a:p/>
          </p:txBody>
        </p:sp>
        <p:sp>
          <p:nvSpPr>
            <p:cNvPr id="27" name="rc27"/>
            <p:cNvSpPr/>
            <p:nvPr/>
          </p:nvSpPr>
          <p:spPr>
            <a:xfrm>
              <a:off x="1558413" y="3577482"/>
              <a:ext cx="203168" cy="1107904"/>
            </a:xfrm>
            <a:prstGeom prst="rect">
              <a:avLst/>
            </a:prstGeom>
            <a:solidFill>
              <a:srgbClr val="80BD41">
                <a:alpha val="100000"/>
              </a:srgbClr>
            </a:solidFill>
          </p:spPr>
          <p:txBody>
            <a:bodyPr/>
            <a:lstStyle/>
            <a:p/>
          </p:txBody>
        </p:sp>
        <p:sp>
          <p:nvSpPr>
            <p:cNvPr id="28" name="rc28"/>
            <p:cNvSpPr/>
            <p:nvPr/>
          </p:nvSpPr>
          <p:spPr>
            <a:xfrm>
              <a:off x="1558413" y="3566288"/>
              <a:ext cx="203168" cy="11194"/>
            </a:xfrm>
            <a:prstGeom prst="rect">
              <a:avLst/>
            </a:prstGeom>
            <a:solidFill>
              <a:srgbClr val="0058AB">
                <a:alpha val="100000"/>
              </a:srgbClr>
            </a:solidFill>
          </p:spPr>
          <p:txBody>
            <a:bodyPr/>
            <a:lstStyle/>
            <a:p/>
          </p:txBody>
        </p:sp>
        <p:sp>
          <p:nvSpPr>
            <p:cNvPr id="29" name="rc29"/>
            <p:cNvSpPr/>
            <p:nvPr/>
          </p:nvSpPr>
          <p:spPr>
            <a:xfrm>
              <a:off x="1558413" y="3577482"/>
              <a:ext cx="203168" cy="0"/>
            </a:xfrm>
            <a:prstGeom prst="rect">
              <a:avLst/>
            </a:prstGeom>
            <a:solidFill>
              <a:srgbClr val="1CABE2">
                <a:alpha val="100000"/>
              </a:srgbClr>
            </a:solidFill>
          </p:spPr>
          <p:txBody>
            <a:bodyPr/>
            <a:lstStyle/>
            <a:p/>
          </p:txBody>
        </p:sp>
        <p:sp>
          <p:nvSpPr>
            <p:cNvPr id="30" name="rc30"/>
            <p:cNvSpPr/>
            <p:nvPr/>
          </p:nvSpPr>
          <p:spPr>
            <a:xfrm>
              <a:off x="1784155" y="3590015"/>
              <a:ext cx="203168" cy="1095371"/>
            </a:xfrm>
            <a:prstGeom prst="rect">
              <a:avLst/>
            </a:prstGeom>
            <a:solidFill>
              <a:srgbClr val="80BD41">
                <a:alpha val="100000"/>
              </a:srgbClr>
            </a:solidFill>
          </p:spPr>
          <p:txBody>
            <a:bodyPr/>
            <a:lstStyle/>
            <a:p/>
          </p:txBody>
        </p:sp>
        <p:sp>
          <p:nvSpPr>
            <p:cNvPr id="31" name="rc31"/>
            <p:cNvSpPr/>
            <p:nvPr/>
          </p:nvSpPr>
          <p:spPr>
            <a:xfrm>
              <a:off x="1784155" y="3578953"/>
              <a:ext cx="203168" cy="11062"/>
            </a:xfrm>
            <a:prstGeom prst="rect">
              <a:avLst/>
            </a:prstGeom>
            <a:solidFill>
              <a:srgbClr val="0058AB">
                <a:alpha val="100000"/>
              </a:srgbClr>
            </a:solidFill>
          </p:spPr>
          <p:txBody>
            <a:bodyPr/>
            <a:lstStyle/>
            <a:p/>
          </p:txBody>
        </p:sp>
        <p:sp>
          <p:nvSpPr>
            <p:cNvPr id="32" name="rc32"/>
            <p:cNvSpPr/>
            <p:nvPr/>
          </p:nvSpPr>
          <p:spPr>
            <a:xfrm>
              <a:off x="1784155" y="3590015"/>
              <a:ext cx="203168" cy="0"/>
            </a:xfrm>
            <a:prstGeom prst="rect">
              <a:avLst/>
            </a:prstGeom>
            <a:solidFill>
              <a:srgbClr val="1CABE2">
                <a:alpha val="100000"/>
              </a:srgbClr>
            </a:solidFill>
          </p:spPr>
          <p:txBody>
            <a:bodyPr/>
            <a:lstStyle/>
            <a:p/>
          </p:txBody>
        </p:sp>
        <p:sp>
          <p:nvSpPr>
            <p:cNvPr id="33" name="rc33"/>
            <p:cNvSpPr/>
            <p:nvPr/>
          </p:nvSpPr>
          <p:spPr>
            <a:xfrm>
              <a:off x="2009898" y="3569712"/>
              <a:ext cx="203168" cy="1115674"/>
            </a:xfrm>
            <a:prstGeom prst="rect">
              <a:avLst/>
            </a:prstGeom>
            <a:solidFill>
              <a:srgbClr val="80BD41">
                <a:alpha val="100000"/>
              </a:srgbClr>
            </a:solidFill>
          </p:spPr>
          <p:txBody>
            <a:bodyPr/>
            <a:lstStyle/>
            <a:p/>
          </p:txBody>
        </p:sp>
        <p:sp>
          <p:nvSpPr>
            <p:cNvPr id="34" name="rc34"/>
            <p:cNvSpPr/>
            <p:nvPr/>
          </p:nvSpPr>
          <p:spPr>
            <a:xfrm>
              <a:off x="2009898" y="3558452"/>
              <a:ext cx="203168" cy="11260"/>
            </a:xfrm>
            <a:prstGeom prst="rect">
              <a:avLst/>
            </a:prstGeom>
            <a:solidFill>
              <a:srgbClr val="0058AB">
                <a:alpha val="100000"/>
              </a:srgbClr>
            </a:solidFill>
          </p:spPr>
          <p:txBody>
            <a:bodyPr/>
            <a:lstStyle/>
            <a:p/>
          </p:txBody>
        </p:sp>
        <p:sp>
          <p:nvSpPr>
            <p:cNvPr id="35" name="rc35"/>
            <p:cNvSpPr/>
            <p:nvPr/>
          </p:nvSpPr>
          <p:spPr>
            <a:xfrm>
              <a:off x="2009898" y="3569712"/>
              <a:ext cx="203168" cy="0"/>
            </a:xfrm>
            <a:prstGeom prst="rect">
              <a:avLst/>
            </a:prstGeom>
            <a:solidFill>
              <a:srgbClr val="1CABE2">
                <a:alpha val="100000"/>
              </a:srgbClr>
            </a:solidFill>
          </p:spPr>
          <p:txBody>
            <a:bodyPr/>
            <a:lstStyle/>
            <a:p/>
          </p:txBody>
        </p:sp>
        <p:sp>
          <p:nvSpPr>
            <p:cNvPr id="36" name="rc36"/>
            <p:cNvSpPr/>
            <p:nvPr/>
          </p:nvSpPr>
          <p:spPr>
            <a:xfrm>
              <a:off x="2235640" y="3526427"/>
              <a:ext cx="203168" cy="1158959"/>
            </a:xfrm>
            <a:prstGeom prst="rect">
              <a:avLst/>
            </a:prstGeom>
            <a:solidFill>
              <a:srgbClr val="80BD41">
                <a:alpha val="100000"/>
              </a:srgbClr>
            </a:solidFill>
          </p:spPr>
          <p:txBody>
            <a:bodyPr/>
            <a:lstStyle/>
            <a:p/>
          </p:txBody>
        </p:sp>
        <p:sp>
          <p:nvSpPr>
            <p:cNvPr id="37" name="rc37"/>
            <p:cNvSpPr/>
            <p:nvPr/>
          </p:nvSpPr>
          <p:spPr>
            <a:xfrm>
              <a:off x="2235640" y="3514728"/>
              <a:ext cx="203168" cy="11699"/>
            </a:xfrm>
            <a:prstGeom prst="rect">
              <a:avLst/>
            </a:prstGeom>
            <a:solidFill>
              <a:srgbClr val="0058AB">
                <a:alpha val="100000"/>
              </a:srgbClr>
            </a:solidFill>
          </p:spPr>
          <p:txBody>
            <a:bodyPr/>
            <a:lstStyle/>
            <a:p/>
          </p:txBody>
        </p:sp>
        <p:sp>
          <p:nvSpPr>
            <p:cNvPr id="38" name="rc38"/>
            <p:cNvSpPr/>
            <p:nvPr/>
          </p:nvSpPr>
          <p:spPr>
            <a:xfrm>
              <a:off x="2235640" y="3526427"/>
              <a:ext cx="203168" cy="0"/>
            </a:xfrm>
            <a:prstGeom prst="rect">
              <a:avLst/>
            </a:prstGeom>
            <a:solidFill>
              <a:srgbClr val="1CABE2">
                <a:alpha val="100000"/>
              </a:srgbClr>
            </a:solidFill>
          </p:spPr>
          <p:txBody>
            <a:bodyPr/>
            <a:lstStyle/>
            <a:p/>
          </p:txBody>
        </p:sp>
        <p:sp>
          <p:nvSpPr>
            <p:cNvPr id="39" name="rc39"/>
            <p:cNvSpPr/>
            <p:nvPr/>
          </p:nvSpPr>
          <p:spPr>
            <a:xfrm>
              <a:off x="2461382" y="3511216"/>
              <a:ext cx="203168" cy="1174170"/>
            </a:xfrm>
            <a:prstGeom prst="rect">
              <a:avLst/>
            </a:prstGeom>
            <a:solidFill>
              <a:srgbClr val="80BD41">
                <a:alpha val="100000"/>
              </a:srgbClr>
            </a:solidFill>
          </p:spPr>
          <p:txBody>
            <a:bodyPr/>
            <a:lstStyle/>
            <a:p/>
          </p:txBody>
        </p:sp>
        <p:sp>
          <p:nvSpPr>
            <p:cNvPr id="40" name="rc40"/>
            <p:cNvSpPr/>
            <p:nvPr/>
          </p:nvSpPr>
          <p:spPr>
            <a:xfrm>
              <a:off x="2461382" y="3499364"/>
              <a:ext cx="203168" cy="11852"/>
            </a:xfrm>
            <a:prstGeom prst="rect">
              <a:avLst/>
            </a:prstGeom>
            <a:solidFill>
              <a:srgbClr val="0058AB">
                <a:alpha val="100000"/>
              </a:srgbClr>
            </a:solidFill>
          </p:spPr>
          <p:txBody>
            <a:bodyPr/>
            <a:lstStyle/>
            <a:p/>
          </p:txBody>
        </p:sp>
        <p:sp>
          <p:nvSpPr>
            <p:cNvPr id="41" name="rc41"/>
            <p:cNvSpPr/>
            <p:nvPr/>
          </p:nvSpPr>
          <p:spPr>
            <a:xfrm>
              <a:off x="2461382" y="3511216"/>
              <a:ext cx="203168" cy="0"/>
            </a:xfrm>
            <a:prstGeom prst="rect">
              <a:avLst/>
            </a:prstGeom>
            <a:solidFill>
              <a:srgbClr val="1CABE2">
                <a:alpha val="100000"/>
              </a:srgbClr>
            </a:solidFill>
          </p:spPr>
          <p:txBody>
            <a:bodyPr/>
            <a:lstStyle/>
            <a:p/>
          </p:txBody>
        </p:sp>
        <p:sp>
          <p:nvSpPr>
            <p:cNvPr id="42" name="rc42"/>
            <p:cNvSpPr/>
            <p:nvPr/>
          </p:nvSpPr>
          <p:spPr>
            <a:xfrm>
              <a:off x="2687125" y="3519689"/>
              <a:ext cx="203168" cy="1165697"/>
            </a:xfrm>
            <a:prstGeom prst="rect">
              <a:avLst/>
            </a:prstGeom>
            <a:solidFill>
              <a:srgbClr val="80BD41">
                <a:alpha val="100000"/>
              </a:srgbClr>
            </a:solidFill>
          </p:spPr>
          <p:txBody>
            <a:bodyPr/>
            <a:lstStyle/>
            <a:p/>
          </p:txBody>
        </p:sp>
        <p:sp>
          <p:nvSpPr>
            <p:cNvPr id="43" name="rc43"/>
            <p:cNvSpPr/>
            <p:nvPr/>
          </p:nvSpPr>
          <p:spPr>
            <a:xfrm>
              <a:off x="2687125" y="3507924"/>
              <a:ext cx="203168" cy="11764"/>
            </a:xfrm>
            <a:prstGeom prst="rect">
              <a:avLst/>
            </a:prstGeom>
            <a:solidFill>
              <a:srgbClr val="0058AB">
                <a:alpha val="100000"/>
              </a:srgbClr>
            </a:solidFill>
          </p:spPr>
          <p:txBody>
            <a:bodyPr/>
            <a:lstStyle/>
            <a:p/>
          </p:txBody>
        </p:sp>
        <p:sp>
          <p:nvSpPr>
            <p:cNvPr id="44" name="rc44"/>
            <p:cNvSpPr/>
            <p:nvPr/>
          </p:nvSpPr>
          <p:spPr>
            <a:xfrm>
              <a:off x="2687125" y="3519689"/>
              <a:ext cx="203168" cy="0"/>
            </a:xfrm>
            <a:prstGeom prst="rect">
              <a:avLst/>
            </a:prstGeom>
            <a:solidFill>
              <a:srgbClr val="1CABE2">
                <a:alpha val="100000"/>
              </a:srgbClr>
            </a:solidFill>
          </p:spPr>
          <p:txBody>
            <a:bodyPr/>
            <a:lstStyle/>
            <a:p/>
          </p:txBody>
        </p:sp>
        <p:sp>
          <p:nvSpPr>
            <p:cNvPr id="45" name="rc45"/>
            <p:cNvSpPr/>
            <p:nvPr/>
          </p:nvSpPr>
          <p:spPr>
            <a:xfrm>
              <a:off x="2912867" y="3506212"/>
              <a:ext cx="203168" cy="1179174"/>
            </a:xfrm>
            <a:prstGeom prst="rect">
              <a:avLst/>
            </a:prstGeom>
            <a:solidFill>
              <a:srgbClr val="80BD41">
                <a:alpha val="100000"/>
              </a:srgbClr>
            </a:solidFill>
          </p:spPr>
          <p:txBody>
            <a:bodyPr/>
            <a:lstStyle/>
            <a:p/>
          </p:txBody>
        </p:sp>
        <p:sp>
          <p:nvSpPr>
            <p:cNvPr id="46" name="rc46"/>
            <p:cNvSpPr/>
            <p:nvPr/>
          </p:nvSpPr>
          <p:spPr>
            <a:xfrm>
              <a:off x="2912867" y="3494293"/>
              <a:ext cx="203168" cy="11918"/>
            </a:xfrm>
            <a:prstGeom prst="rect">
              <a:avLst/>
            </a:prstGeom>
            <a:solidFill>
              <a:srgbClr val="0058AB">
                <a:alpha val="100000"/>
              </a:srgbClr>
            </a:solidFill>
          </p:spPr>
          <p:txBody>
            <a:bodyPr/>
            <a:lstStyle/>
            <a:p/>
          </p:txBody>
        </p:sp>
        <p:sp>
          <p:nvSpPr>
            <p:cNvPr id="47" name="rc47"/>
            <p:cNvSpPr/>
            <p:nvPr/>
          </p:nvSpPr>
          <p:spPr>
            <a:xfrm>
              <a:off x="2912867" y="3506212"/>
              <a:ext cx="203168" cy="0"/>
            </a:xfrm>
            <a:prstGeom prst="rect">
              <a:avLst/>
            </a:prstGeom>
            <a:solidFill>
              <a:srgbClr val="1CABE2">
                <a:alpha val="100000"/>
              </a:srgbClr>
            </a:solidFill>
          </p:spPr>
          <p:txBody>
            <a:bodyPr/>
            <a:lstStyle/>
            <a:p/>
          </p:txBody>
        </p:sp>
        <p:sp>
          <p:nvSpPr>
            <p:cNvPr id="48" name="rc48"/>
            <p:cNvSpPr/>
            <p:nvPr/>
          </p:nvSpPr>
          <p:spPr>
            <a:xfrm>
              <a:off x="3138609" y="3443721"/>
              <a:ext cx="203168" cy="1241665"/>
            </a:xfrm>
            <a:prstGeom prst="rect">
              <a:avLst/>
            </a:prstGeom>
            <a:solidFill>
              <a:srgbClr val="80BD41">
                <a:alpha val="100000"/>
              </a:srgbClr>
            </a:solidFill>
          </p:spPr>
          <p:txBody>
            <a:bodyPr/>
            <a:lstStyle/>
            <a:p/>
          </p:txBody>
        </p:sp>
        <p:sp>
          <p:nvSpPr>
            <p:cNvPr id="49" name="rc49"/>
            <p:cNvSpPr/>
            <p:nvPr/>
          </p:nvSpPr>
          <p:spPr>
            <a:xfrm>
              <a:off x="3138609" y="3431188"/>
              <a:ext cx="203168" cy="12533"/>
            </a:xfrm>
            <a:prstGeom prst="rect">
              <a:avLst/>
            </a:prstGeom>
            <a:solidFill>
              <a:srgbClr val="0058AB">
                <a:alpha val="100000"/>
              </a:srgbClr>
            </a:solidFill>
          </p:spPr>
          <p:txBody>
            <a:bodyPr/>
            <a:lstStyle/>
            <a:p/>
          </p:txBody>
        </p:sp>
        <p:sp>
          <p:nvSpPr>
            <p:cNvPr id="50" name="rc50"/>
            <p:cNvSpPr/>
            <p:nvPr/>
          </p:nvSpPr>
          <p:spPr>
            <a:xfrm>
              <a:off x="3138609" y="3443721"/>
              <a:ext cx="203168" cy="0"/>
            </a:xfrm>
            <a:prstGeom prst="rect">
              <a:avLst/>
            </a:prstGeom>
            <a:solidFill>
              <a:srgbClr val="1CABE2">
                <a:alpha val="100000"/>
              </a:srgbClr>
            </a:solidFill>
          </p:spPr>
          <p:txBody>
            <a:bodyPr/>
            <a:lstStyle/>
            <a:p/>
          </p:txBody>
        </p:sp>
        <p:sp>
          <p:nvSpPr>
            <p:cNvPr id="51" name="rc51"/>
            <p:cNvSpPr/>
            <p:nvPr/>
          </p:nvSpPr>
          <p:spPr>
            <a:xfrm>
              <a:off x="3364352" y="3365010"/>
              <a:ext cx="203168" cy="1320376"/>
            </a:xfrm>
            <a:prstGeom prst="rect">
              <a:avLst/>
            </a:prstGeom>
            <a:solidFill>
              <a:srgbClr val="80BD41">
                <a:alpha val="100000"/>
              </a:srgbClr>
            </a:solidFill>
          </p:spPr>
          <p:txBody>
            <a:bodyPr/>
            <a:lstStyle/>
            <a:p/>
          </p:txBody>
        </p:sp>
        <p:sp>
          <p:nvSpPr>
            <p:cNvPr id="52" name="rc52"/>
            <p:cNvSpPr/>
            <p:nvPr/>
          </p:nvSpPr>
          <p:spPr>
            <a:xfrm>
              <a:off x="3364352" y="3351665"/>
              <a:ext cx="203168" cy="13345"/>
            </a:xfrm>
            <a:prstGeom prst="rect">
              <a:avLst/>
            </a:prstGeom>
            <a:solidFill>
              <a:srgbClr val="0058AB">
                <a:alpha val="100000"/>
              </a:srgbClr>
            </a:solidFill>
          </p:spPr>
          <p:txBody>
            <a:bodyPr/>
            <a:lstStyle/>
            <a:p/>
          </p:txBody>
        </p:sp>
        <p:sp>
          <p:nvSpPr>
            <p:cNvPr id="53" name="rc53"/>
            <p:cNvSpPr/>
            <p:nvPr/>
          </p:nvSpPr>
          <p:spPr>
            <a:xfrm>
              <a:off x="3364352" y="3365010"/>
              <a:ext cx="203168" cy="0"/>
            </a:xfrm>
            <a:prstGeom prst="rect">
              <a:avLst/>
            </a:prstGeom>
            <a:solidFill>
              <a:srgbClr val="1CABE2">
                <a:alpha val="100000"/>
              </a:srgbClr>
            </a:solidFill>
          </p:spPr>
          <p:txBody>
            <a:bodyPr/>
            <a:lstStyle/>
            <a:p/>
          </p:txBody>
        </p:sp>
        <p:sp>
          <p:nvSpPr>
            <p:cNvPr id="54" name="rc54"/>
            <p:cNvSpPr/>
            <p:nvPr/>
          </p:nvSpPr>
          <p:spPr>
            <a:xfrm>
              <a:off x="3590094" y="3376534"/>
              <a:ext cx="203168" cy="1308852"/>
            </a:xfrm>
            <a:prstGeom prst="rect">
              <a:avLst/>
            </a:prstGeom>
            <a:solidFill>
              <a:srgbClr val="80BD41">
                <a:alpha val="100000"/>
              </a:srgbClr>
            </a:solidFill>
          </p:spPr>
          <p:txBody>
            <a:bodyPr/>
            <a:lstStyle/>
            <a:p/>
          </p:txBody>
        </p:sp>
        <p:sp>
          <p:nvSpPr>
            <p:cNvPr id="55" name="rc55"/>
            <p:cNvSpPr/>
            <p:nvPr/>
          </p:nvSpPr>
          <p:spPr>
            <a:xfrm>
              <a:off x="3590094" y="3363320"/>
              <a:ext cx="203168" cy="13213"/>
            </a:xfrm>
            <a:prstGeom prst="rect">
              <a:avLst/>
            </a:prstGeom>
            <a:solidFill>
              <a:srgbClr val="0058AB">
                <a:alpha val="100000"/>
              </a:srgbClr>
            </a:solidFill>
          </p:spPr>
          <p:txBody>
            <a:bodyPr/>
            <a:lstStyle/>
            <a:p/>
          </p:txBody>
        </p:sp>
        <p:sp>
          <p:nvSpPr>
            <p:cNvPr id="56" name="rc56"/>
            <p:cNvSpPr/>
            <p:nvPr/>
          </p:nvSpPr>
          <p:spPr>
            <a:xfrm>
              <a:off x="3590094" y="3376534"/>
              <a:ext cx="203168" cy="0"/>
            </a:xfrm>
            <a:prstGeom prst="rect">
              <a:avLst/>
            </a:prstGeom>
            <a:solidFill>
              <a:srgbClr val="1CABE2">
                <a:alpha val="100000"/>
              </a:srgbClr>
            </a:solidFill>
          </p:spPr>
          <p:txBody>
            <a:bodyPr/>
            <a:lstStyle/>
            <a:p/>
          </p:txBody>
        </p:sp>
        <p:sp>
          <p:nvSpPr>
            <p:cNvPr id="57" name="rc57"/>
            <p:cNvSpPr/>
            <p:nvPr/>
          </p:nvSpPr>
          <p:spPr>
            <a:xfrm>
              <a:off x="3815836" y="3372671"/>
              <a:ext cx="203168" cy="1312716"/>
            </a:xfrm>
            <a:prstGeom prst="rect">
              <a:avLst/>
            </a:prstGeom>
            <a:solidFill>
              <a:srgbClr val="80BD41">
                <a:alpha val="100000"/>
              </a:srgbClr>
            </a:solidFill>
          </p:spPr>
          <p:txBody>
            <a:bodyPr/>
            <a:lstStyle/>
            <a:p/>
          </p:txBody>
        </p:sp>
        <p:sp>
          <p:nvSpPr>
            <p:cNvPr id="58" name="rc58"/>
            <p:cNvSpPr/>
            <p:nvPr/>
          </p:nvSpPr>
          <p:spPr>
            <a:xfrm>
              <a:off x="3815836" y="3359413"/>
              <a:ext cx="203168" cy="13257"/>
            </a:xfrm>
            <a:prstGeom prst="rect">
              <a:avLst/>
            </a:prstGeom>
            <a:solidFill>
              <a:srgbClr val="0058AB">
                <a:alpha val="100000"/>
              </a:srgbClr>
            </a:solidFill>
          </p:spPr>
          <p:txBody>
            <a:bodyPr/>
            <a:lstStyle/>
            <a:p/>
          </p:txBody>
        </p:sp>
        <p:sp>
          <p:nvSpPr>
            <p:cNvPr id="59" name="rc59"/>
            <p:cNvSpPr/>
            <p:nvPr/>
          </p:nvSpPr>
          <p:spPr>
            <a:xfrm>
              <a:off x="3815836" y="3372671"/>
              <a:ext cx="203168" cy="0"/>
            </a:xfrm>
            <a:prstGeom prst="rect">
              <a:avLst/>
            </a:prstGeom>
            <a:solidFill>
              <a:srgbClr val="1CABE2">
                <a:alpha val="100000"/>
              </a:srgbClr>
            </a:solidFill>
          </p:spPr>
          <p:txBody>
            <a:bodyPr/>
            <a:lstStyle/>
            <a:p/>
          </p:txBody>
        </p:sp>
        <p:sp>
          <p:nvSpPr>
            <p:cNvPr id="60" name="rc60"/>
            <p:cNvSpPr/>
            <p:nvPr/>
          </p:nvSpPr>
          <p:spPr>
            <a:xfrm>
              <a:off x="4041579" y="3434503"/>
              <a:ext cx="203168" cy="1250884"/>
            </a:xfrm>
            <a:prstGeom prst="rect">
              <a:avLst/>
            </a:prstGeom>
            <a:solidFill>
              <a:srgbClr val="80BD41">
                <a:alpha val="100000"/>
              </a:srgbClr>
            </a:solidFill>
          </p:spPr>
          <p:txBody>
            <a:bodyPr/>
            <a:lstStyle/>
            <a:p/>
          </p:txBody>
        </p:sp>
        <p:sp>
          <p:nvSpPr>
            <p:cNvPr id="61" name="rc61"/>
            <p:cNvSpPr/>
            <p:nvPr/>
          </p:nvSpPr>
          <p:spPr>
            <a:xfrm>
              <a:off x="4041579" y="3421860"/>
              <a:ext cx="203168" cy="12642"/>
            </a:xfrm>
            <a:prstGeom prst="rect">
              <a:avLst/>
            </a:prstGeom>
            <a:solidFill>
              <a:srgbClr val="0058AB">
                <a:alpha val="100000"/>
              </a:srgbClr>
            </a:solidFill>
          </p:spPr>
          <p:txBody>
            <a:bodyPr/>
            <a:lstStyle/>
            <a:p/>
          </p:txBody>
        </p:sp>
        <p:sp>
          <p:nvSpPr>
            <p:cNvPr id="62" name="rc62"/>
            <p:cNvSpPr/>
            <p:nvPr/>
          </p:nvSpPr>
          <p:spPr>
            <a:xfrm>
              <a:off x="4041579" y="3434503"/>
              <a:ext cx="203168" cy="0"/>
            </a:xfrm>
            <a:prstGeom prst="rect">
              <a:avLst/>
            </a:prstGeom>
            <a:solidFill>
              <a:srgbClr val="1CABE2">
                <a:alpha val="100000"/>
              </a:srgbClr>
            </a:solidFill>
          </p:spPr>
          <p:txBody>
            <a:bodyPr/>
            <a:lstStyle/>
            <a:p/>
          </p:txBody>
        </p:sp>
        <p:sp>
          <p:nvSpPr>
            <p:cNvPr id="63" name="rc63"/>
            <p:cNvSpPr/>
            <p:nvPr/>
          </p:nvSpPr>
          <p:spPr>
            <a:xfrm>
              <a:off x="4267321" y="3459635"/>
              <a:ext cx="203168" cy="1225751"/>
            </a:xfrm>
            <a:prstGeom prst="rect">
              <a:avLst/>
            </a:prstGeom>
            <a:solidFill>
              <a:srgbClr val="80BD41">
                <a:alpha val="100000"/>
              </a:srgbClr>
            </a:solidFill>
          </p:spPr>
          <p:txBody>
            <a:bodyPr/>
            <a:lstStyle/>
            <a:p/>
          </p:txBody>
        </p:sp>
        <p:sp>
          <p:nvSpPr>
            <p:cNvPr id="64" name="rc64"/>
            <p:cNvSpPr/>
            <p:nvPr/>
          </p:nvSpPr>
          <p:spPr>
            <a:xfrm>
              <a:off x="4267321" y="3434612"/>
              <a:ext cx="203168" cy="12511"/>
            </a:xfrm>
            <a:prstGeom prst="rect">
              <a:avLst/>
            </a:prstGeom>
            <a:solidFill>
              <a:srgbClr val="0058AB">
                <a:alpha val="100000"/>
              </a:srgbClr>
            </a:solidFill>
          </p:spPr>
          <p:txBody>
            <a:bodyPr/>
            <a:lstStyle/>
            <a:p/>
          </p:txBody>
        </p:sp>
        <p:sp>
          <p:nvSpPr>
            <p:cNvPr id="65" name="rc65"/>
            <p:cNvSpPr/>
            <p:nvPr/>
          </p:nvSpPr>
          <p:spPr>
            <a:xfrm>
              <a:off x="4267321" y="3447124"/>
              <a:ext cx="203168" cy="12511"/>
            </a:xfrm>
            <a:prstGeom prst="rect">
              <a:avLst/>
            </a:prstGeom>
            <a:solidFill>
              <a:srgbClr val="1CABE2">
                <a:alpha val="100000"/>
              </a:srgbClr>
            </a:solidFill>
          </p:spPr>
          <p:txBody>
            <a:bodyPr/>
            <a:lstStyle/>
            <a:p/>
          </p:txBody>
        </p:sp>
        <p:sp>
          <p:nvSpPr>
            <p:cNvPr id="66" name="rc66"/>
            <p:cNvSpPr/>
            <p:nvPr/>
          </p:nvSpPr>
          <p:spPr>
            <a:xfrm>
              <a:off x="4493063" y="3470412"/>
              <a:ext cx="203168" cy="1214974"/>
            </a:xfrm>
            <a:prstGeom prst="rect">
              <a:avLst/>
            </a:prstGeom>
            <a:solidFill>
              <a:srgbClr val="80BD41">
                <a:alpha val="100000"/>
              </a:srgbClr>
            </a:solidFill>
          </p:spPr>
          <p:txBody>
            <a:bodyPr/>
            <a:lstStyle/>
            <a:p/>
          </p:txBody>
        </p:sp>
        <p:sp>
          <p:nvSpPr>
            <p:cNvPr id="67" name="rc67"/>
            <p:cNvSpPr/>
            <p:nvPr/>
          </p:nvSpPr>
          <p:spPr>
            <a:xfrm>
              <a:off x="4493063" y="3432834"/>
              <a:ext cx="203168" cy="12533"/>
            </a:xfrm>
            <a:prstGeom prst="rect">
              <a:avLst/>
            </a:prstGeom>
            <a:solidFill>
              <a:srgbClr val="0058AB">
                <a:alpha val="100000"/>
              </a:srgbClr>
            </a:solidFill>
          </p:spPr>
          <p:txBody>
            <a:bodyPr/>
            <a:lstStyle/>
            <a:p/>
          </p:txBody>
        </p:sp>
        <p:sp>
          <p:nvSpPr>
            <p:cNvPr id="68" name="rc68"/>
            <p:cNvSpPr/>
            <p:nvPr/>
          </p:nvSpPr>
          <p:spPr>
            <a:xfrm>
              <a:off x="4493063" y="3445368"/>
              <a:ext cx="203168" cy="25044"/>
            </a:xfrm>
            <a:prstGeom prst="rect">
              <a:avLst/>
            </a:prstGeom>
            <a:solidFill>
              <a:srgbClr val="1CABE2">
                <a:alpha val="100000"/>
              </a:srgbClr>
            </a:solidFill>
          </p:spPr>
          <p:txBody>
            <a:bodyPr/>
            <a:lstStyle/>
            <a:p/>
          </p:txBody>
        </p:sp>
        <p:sp>
          <p:nvSpPr>
            <p:cNvPr id="69" name="rc69"/>
            <p:cNvSpPr/>
            <p:nvPr/>
          </p:nvSpPr>
          <p:spPr>
            <a:xfrm>
              <a:off x="4718806" y="3519864"/>
              <a:ext cx="203168" cy="1165522"/>
            </a:xfrm>
            <a:prstGeom prst="rect">
              <a:avLst/>
            </a:prstGeom>
            <a:solidFill>
              <a:srgbClr val="80BD41">
                <a:alpha val="100000"/>
              </a:srgbClr>
            </a:solidFill>
          </p:spPr>
          <p:txBody>
            <a:bodyPr/>
            <a:lstStyle/>
            <a:p/>
          </p:txBody>
        </p:sp>
        <p:sp>
          <p:nvSpPr>
            <p:cNvPr id="70" name="rc70"/>
            <p:cNvSpPr/>
            <p:nvPr/>
          </p:nvSpPr>
          <p:spPr>
            <a:xfrm>
              <a:off x="4718806" y="3471312"/>
              <a:ext cx="203168" cy="12138"/>
            </a:xfrm>
            <a:prstGeom prst="rect">
              <a:avLst/>
            </a:prstGeom>
            <a:solidFill>
              <a:srgbClr val="0058AB">
                <a:alpha val="100000"/>
              </a:srgbClr>
            </a:solidFill>
          </p:spPr>
          <p:txBody>
            <a:bodyPr/>
            <a:lstStyle/>
            <a:p/>
          </p:txBody>
        </p:sp>
        <p:sp>
          <p:nvSpPr>
            <p:cNvPr id="71" name="rc71"/>
            <p:cNvSpPr/>
            <p:nvPr/>
          </p:nvSpPr>
          <p:spPr>
            <a:xfrm>
              <a:off x="4718806" y="3483450"/>
              <a:ext cx="203168" cy="36414"/>
            </a:xfrm>
            <a:prstGeom prst="rect">
              <a:avLst/>
            </a:prstGeom>
            <a:solidFill>
              <a:srgbClr val="1CABE2">
                <a:alpha val="100000"/>
              </a:srgbClr>
            </a:solidFill>
          </p:spPr>
          <p:txBody>
            <a:bodyPr/>
            <a:lstStyle/>
            <a:p/>
          </p:txBody>
        </p:sp>
        <p:sp>
          <p:nvSpPr>
            <p:cNvPr id="72" name="rc72"/>
            <p:cNvSpPr/>
            <p:nvPr/>
          </p:nvSpPr>
          <p:spPr>
            <a:xfrm>
              <a:off x="4944548" y="3480882"/>
              <a:ext cx="203168" cy="1204504"/>
            </a:xfrm>
            <a:prstGeom prst="rect">
              <a:avLst/>
            </a:prstGeom>
            <a:solidFill>
              <a:srgbClr val="80BD41">
                <a:alpha val="100000"/>
              </a:srgbClr>
            </a:solidFill>
          </p:spPr>
          <p:txBody>
            <a:bodyPr/>
            <a:lstStyle/>
            <a:p/>
          </p:txBody>
        </p:sp>
        <p:sp>
          <p:nvSpPr>
            <p:cNvPr id="73" name="rc73"/>
            <p:cNvSpPr/>
            <p:nvPr/>
          </p:nvSpPr>
          <p:spPr>
            <a:xfrm>
              <a:off x="4944548" y="3430705"/>
              <a:ext cx="203168" cy="12555"/>
            </a:xfrm>
            <a:prstGeom prst="rect">
              <a:avLst/>
            </a:prstGeom>
            <a:solidFill>
              <a:srgbClr val="0058AB">
                <a:alpha val="100000"/>
              </a:srgbClr>
            </a:solidFill>
          </p:spPr>
          <p:txBody>
            <a:bodyPr/>
            <a:lstStyle/>
            <a:p/>
          </p:txBody>
        </p:sp>
        <p:sp>
          <p:nvSpPr>
            <p:cNvPr id="74" name="rc74"/>
            <p:cNvSpPr/>
            <p:nvPr/>
          </p:nvSpPr>
          <p:spPr>
            <a:xfrm>
              <a:off x="4944548" y="3443260"/>
              <a:ext cx="203168" cy="37621"/>
            </a:xfrm>
            <a:prstGeom prst="rect">
              <a:avLst/>
            </a:prstGeom>
            <a:solidFill>
              <a:srgbClr val="1CABE2">
                <a:alpha val="100000"/>
              </a:srgbClr>
            </a:solidFill>
          </p:spPr>
          <p:txBody>
            <a:bodyPr/>
            <a:lstStyle/>
            <a:p/>
          </p:txBody>
        </p:sp>
        <p:sp>
          <p:nvSpPr>
            <p:cNvPr id="75" name="rc75"/>
            <p:cNvSpPr/>
            <p:nvPr/>
          </p:nvSpPr>
          <p:spPr>
            <a:xfrm>
              <a:off x="5170291" y="3469951"/>
              <a:ext cx="203168" cy="1215435"/>
            </a:xfrm>
            <a:prstGeom prst="rect">
              <a:avLst/>
            </a:prstGeom>
            <a:solidFill>
              <a:srgbClr val="80BD41">
                <a:alpha val="100000"/>
              </a:srgbClr>
            </a:solidFill>
          </p:spPr>
          <p:txBody>
            <a:bodyPr/>
            <a:lstStyle/>
            <a:p/>
          </p:txBody>
        </p:sp>
        <p:sp>
          <p:nvSpPr>
            <p:cNvPr id="76" name="rc76"/>
            <p:cNvSpPr/>
            <p:nvPr/>
          </p:nvSpPr>
          <p:spPr>
            <a:xfrm>
              <a:off x="5170291" y="3419313"/>
              <a:ext cx="203168" cy="12664"/>
            </a:xfrm>
            <a:prstGeom prst="rect">
              <a:avLst/>
            </a:prstGeom>
            <a:solidFill>
              <a:srgbClr val="0058AB">
                <a:alpha val="100000"/>
              </a:srgbClr>
            </a:solidFill>
          </p:spPr>
          <p:txBody>
            <a:bodyPr/>
            <a:lstStyle/>
            <a:p/>
          </p:txBody>
        </p:sp>
        <p:sp>
          <p:nvSpPr>
            <p:cNvPr id="77" name="rc77"/>
            <p:cNvSpPr/>
            <p:nvPr/>
          </p:nvSpPr>
          <p:spPr>
            <a:xfrm>
              <a:off x="5170291" y="3431978"/>
              <a:ext cx="203168" cy="37972"/>
            </a:xfrm>
            <a:prstGeom prst="rect">
              <a:avLst/>
            </a:prstGeom>
            <a:solidFill>
              <a:srgbClr val="1CABE2">
                <a:alpha val="100000"/>
              </a:srgbClr>
            </a:solidFill>
          </p:spPr>
          <p:txBody>
            <a:bodyPr/>
            <a:lstStyle/>
            <a:p/>
          </p:txBody>
        </p:sp>
        <p:sp>
          <p:nvSpPr>
            <p:cNvPr id="78" name="rc78"/>
            <p:cNvSpPr/>
            <p:nvPr/>
          </p:nvSpPr>
          <p:spPr>
            <a:xfrm>
              <a:off x="5396033" y="3464266"/>
              <a:ext cx="203168" cy="1221120"/>
            </a:xfrm>
            <a:prstGeom prst="rect">
              <a:avLst/>
            </a:prstGeom>
            <a:solidFill>
              <a:srgbClr val="80BD41">
                <a:alpha val="100000"/>
              </a:srgbClr>
            </a:solidFill>
          </p:spPr>
          <p:txBody>
            <a:bodyPr/>
            <a:lstStyle/>
            <a:p/>
          </p:txBody>
        </p:sp>
        <p:sp>
          <p:nvSpPr>
            <p:cNvPr id="79" name="rc79"/>
            <p:cNvSpPr/>
            <p:nvPr/>
          </p:nvSpPr>
          <p:spPr>
            <a:xfrm>
              <a:off x="5396033" y="3426491"/>
              <a:ext cx="203168" cy="12599"/>
            </a:xfrm>
            <a:prstGeom prst="rect">
              <a:avLst/>
            </a:prstGeom>
            <a:solidFill>
              <a:srgbClr val="0058AB">
                <a:alpha val="100000"/>
              </a:srgbClr>
            </a:solidFill>
          </p:spPr>
          <p:txBody>
            <a:bodyPr/>
            <a:lstStyle/>
            <a:p/>
          </p:txBody>
        </p:sp>
        <p:sp>
          <p:nvSpPr>
            <p:cNvPr id="80" name="rc80"/>
            <p:cNvSpPr/>
            <p:nvPr/>
          </p:nvSpPr>
          <p:spPr>
            <a:xfrm>
              <a:off x="5396033" y="3439090"/>
              <a:ext cx="203168" cy="25176"/>
            </a:xfrm>
            <a:prstGeom prst="rect">
              <a:avLst/>
            </a:prstGeom>
            <a:solidFill>
              <a:srgbClr val="1CABE2">
                <a:alpha val="100000"/>
              </a:srgbClr>
            </a:solidFill>
          </p:spPr>
          <p:txBody>
            <a:bodyPr/>
            <a:lstStyle/>
            <a:p/>
          </p:txBody>
        </p:sp>
        <p:sp>
          <p:nvSpPr>
            <p:cNvPr id="81" name="rc81"/>
            <p:cNvSpPr/>
            <p:nvPr/>
          </p:nvSpPr>
          <p:spPr>
            <a:xfrm>
              <a:off x="5621775" y="3475263"/>
              <a:ext cx="203168" cy="1210123"/>
            </a:xfrm>
            <a:prstGeom prst="rect">
              <a:avLst/>
            </a:prstGeom>
            <a:solidFill>
              <a:srgbClr val="80BD41">
                <a:alpha val="100000"/>
              </a:srgbClr>
            </a:solidFill>
          </p:spPr>
          <p:txBody>
            <a:bodyPr/>
            <a:lstStyle/>
            <a:p/>
          </p:txBody>
        </p:sp>
        <p:sp>
          <p:nvSpPr>
            <p:cNvPr id="82" name="rc82"/>
            <p:cNvSpPr/>
            <p:nvPr/>
          </p:nvSpPr>
          <p:spPr>
            <a:xfrm>
              <a:off x="5621775" y="3437839"/>
              <a:ext cx="203168" cy="12467"/>
            </a:xfrm>
            <a:prstGeom prst="rect">
              <a:avLst/>
            </a:prstGeom>
            <a:solidFill>
              <a:srgbClr val="0058AB">
                <a:alpha val="100000"/>
              </a:srgbClr>
            </a:solidFill>
          </p:spPr>
          <p:txBody>
            <a:bodyPr/>
            <a:lstStyle/>
            <a:p/>
          </p:txBody>
        </p:sp>
        <p:sp>
          <p:nvSpPr>
            <p:cNvPr id="83" name="rc83"/>
            <p:cNvSpPr/>
            <p:nvPr/>
          </p:nvSpPr>
          <p:spPr>
            <a:xfrm>
              <a:off x="5621775" y="3450306"/>
              <a:ext cx="203168" cy="24956"/>
            </a:xfrm>
            <a:prstGeom prst="rect">
              <a:avLst/>
            </a:prstGeom>
            <a:solidFill>
              <a:srgbClr val="1CABE2">
                <a:alpha val="100000"/>
              </a:srgbClr>
            </a:solidFill>
          </p:spPr>
          <p:txBody>
            <a:bodyPr/>
            <a:lstStyle/>
            <a:p/>
          </p:txBody>
        </p:sp>
        <p:sp>
          <p:nvSpPr>
            <p:cNvPr id="84" name="rc84"/>
            <p:cNvSpPr/>
            <p:nvPr/>
          </p:nvSpPr>
          <p:spPr>
            <a:xfrm>
              <a:off x="5847518" y="3484153"/>
              <a:ext cx="203168" cy="1201234"/>
            </a:xfrm>
            <a:prstGeom prst="rect">
              <a:avLst/>
            </a:prstGeom>
            <a:solidFill>
              <a:srgbClr val="80BD41">
                <a:alpha val="100000"/>
              </a:srgbClr>
            </a:solidFill>
          </p:spPr>
          <p:txBody>
            <a:bodyPr/>
            <a:lstStyle/>
            <a:p/>
          </p:txBody>
        </p:sp>
        <p:sp>
          <p:nvSpPr>
            <p:cNvPr id="85" name="rc85"/>
            <p:cNvSpPr/>
            <p:nvPr/>
          </p:nvSpPr>
          <p:spPr>
            <a:xfrm>
              <a:off x="5847518" y="3446992"/>
              <a:ext cx="203168" cy="24759"/>
            </a:xfrm>
            <a:prstGeom prst="rect">
              <a:avLst/>
            </a:prstGeom>
            <a:solidFill>
              <a:srgbClr val="0058AB">
                <a:alpha val="100000"/>
              </a:srgbClr>
            </a:solidFill>
          </p:spPr>
          <p:txBody>
            <a:bodyPr/>
            <a:lstStyle/>
            <a:p/>
          </p:txBody>
        </p:sp>
        <p:sp>
          <p:nvSpPr>
            <p:cNvPr id="86" name="rc86"/>
            <p:cNvSpPr/>
            <p:nvPr/>
          </p:nvSpPr>
          <p:spPr>
            <a:xfrm>
              <a:off x="5847518" y="3471751"/>
              <a:ext cx="203168" cy="12401"/>
            </a:xfrm>
            <a:prstGeom prst="rect">
              <a:avLst/>
            </a:prstGeom>
            <a:solidFill>
              <a:srgbClr val="1CABE2">
                <a:alpha val="100000"/>
              </a:srgbClr>
            </a:solidFill>
          </p:spPr>
          <p:txBody>
            <a:bodyPr/>
            <a:lstStyle/>
            <a:p/>
          </p:txBody>
        </p:sp>
        <p:sp>
          <p:nvSpPr>
            <p:cNvPr id="87" name="rc87"/>
            <p:cNvSpPr/>
            <p:nvPr/>
          </p:nvSpPr>
          <p:spPr>
            <a:xfrm>
              <a:off x="6073260" y="3481497"/>
              <a:ext cx="203168" cy="1203890"/>
            </a:xfrm>
            <a:prstGeom prst="rect">
              <a:avLst/>
            </a:prstGeom>
            <a:solidFill>
              <a:srgbClr val="80BD41">
                <a:alpha val="100000"/>
              </a:srgbClr>
            </a:solidFill>
          </p:spPr>
          <p:txBody>
            <a:bodyPr/>
            <a:lstStyle/>
            <a:p/>
          </p:txBody>
        </p:sp>
        <p:sp>
          <p:nvSpPr>
            <p:cNvPr id="88" name="rc88"/>
            <p:cNvSpPr/>
            <p:nvPr/>
          </p:nvSpPr>
          <p:spPr>
            <a:xfrm>
              <a:off x="6073260" y="3444270"/>
              <a:ext cx="203168" cy="37226"/>
            </a:xfrm>
            <a:prstGeom prst="rect">
              <a:avLst/>
            </a:prstGeom>
            <a:solidFill>
              <a:srgbClr val="0058AB">
                <a:alpha val="100000"/>
              </a:srgbClr>
            </a:solidFill>
          </p:spPr>
          <p:txBody>
            <a:bodyPr/>
            <a:lstStyle/>
            <a:p/>
          </p:txBody>
        </p:sp>
        <p:sp>
          <p:nvSpPr>
            <p:cNvPr id="89" name="rc89"/>
            <p:cNvSpPr/>
            <p:nvPr/>
          </p:nvSpPr>
          <p:spPr>
            <a:xfrm>
              <a:off x="6073260" y="3481497"/>
              <a:ext cx="203168" cy="0"/>
            </a:xfrm>
            <a:prstGeom prst="rect">
              <a:avLst/>
            </a:prstGeom>
            <a:solidFill>
              <a:srgbClr val="1CABE2">
                <a:alpha val="100000"/>
              </a:srgbClr>
            </a:solidFill>
          </p:spPr>
          <p:txBody>
            <a:bodyPr/>
            <a:lstStyle/>
            <a:p/>
          </p:txBody>
        </p:sp>
        <p:sp>
          <p:nvSpPr>
            <p:cNvPr id="90" name="rc90"/>
            <p:cNvSpPr/>
            <p:nvPr/>
          </p:nvSpPr>
          <p:spPr>
            <a:xfrm>
              <a:off x="6299002" y="3566771"/>
              <a:ext cx="203168" cy="1118616"/>
            </a:xfrm>
            <a:prstGeom prst="rect">
              <a:avLst/>
            </a:prstGeom>
            <a:solidFill>
              <a:srgbClr val="80BD41">
                <a:alpha val="100000"/>
              </a:srgbClr>
            </a:solidFill>
          </p:spPr>
          <p:txBody>
            <a:bodyPr/>
            <a:lstStyle/>
            <a:p/>
          </p:txBody>
        </p:sp>
        <p:sp>
          <p:nvSpPr>
            <p:cNvPr id="91" name="rc91"/>
            <p:cNvSpPr/>
            <p:nvPr/>
          </p:nvSpPr>
          <p:spPr>
            <a:xfrm>
              <a:off x="6299002" y="3532178"/>
              <a:ext cx="203168" cy="34592"/>
            </a:xfrm>
            <a:prstGeom prst="rect">
              <a:avLst/>
            </a:prstGeom>
            <a:solidFill>
              <a:srgbClr val="0058AB">
                <a:alpha val="100000"/>
              </a:srgbClr>
            </a:solidFill>
          </p:spPr>
          <p:txBody>
            <a:bodyPr/>
            <a:lstStyle/>
            <a:p/>
          </p:txBody>
        </p:sp>
        <p:sp>
          <p:nvSpPr>
            <p:cNvPr id="92" name="rc92"/>
            <p:cNvSpPr/>
            <p:nvPr/>
          </p:nvSpPr>
          <p:spPr>
            <a:xfrm>
              <a:off x="6299002" y="3566771"/>
              <a:ext cx="203168" cy="0"/>
            </a:xfrm>
            <a:prstGeom prst="rect">
              <a:avLst/>
            </a:prstGeom>
            <a:solidFill>
              <a:srgbClr val="1CABE2">
                <a:alpha val="100000"/>
              </a:srgbClr>
            </a:solidFill>
          </p:spPr>
          <p:txBody>
            <a:bodyPr/>
            <a:lstStyle/>
            <a:p/>
          </p:txBody>
        </p:sp>
        <p:sp>
          <p:nvSpPr>
            <p:cNvPr id="93" name="rc93"/>
            <p:cNvSpPr/>
            <p:nvPr/>
          </p:nvSpPr>
          <p:spPr>
            <a:xfrm>
              <a:off x="6524745" y="3588237"/>
              <a:ext cx="203168" cy="1097149"/>
            </a:xfrm>
            <a:prstGeom prst="rect">
              <a:avLst/>
            </a:prstGeom>
            <a:solidFill>
              <a:srgbClr val="80BD41">
                <a:alpha val="100000"/>
              </a:srgbClr>
            </a:solidFill>
          </p:spPr>
          <p:txBody>
            <a:bodyPr/>
            <a:lstStyle/>
            <a:p/>
          </p:txBody>
        </p:sp>
        <p:sp>
          <p:nvSpPr>
            <p:cNvPr id="94" name="rc94"/>
            <p:cNvSpPr/>
            <p:nvPr/>
          </p:nvSpPr>
          <p:spPr>
            <a:xfrm>
              <a:off x="6524745" y="3542516"/>
              <a:ext cx="203168" cy="45720"/>
            </a:xfrm>
            <a:prstGeom prst="rect">
              <a:avLst/>
            </a:prstGeom>
            <a:solidFill>
              <a:srgbClr val="0058AB">
                <a:alpha val="100000"/>
              </a:srgbClr>
            </a:solidFill>
          </p:spPr>
          <p:txBody>
            <a:bodyPr/>
            <a:lstStyle/>
            <a:p/>
          </p:txBody>
        </p:sp>
        <p:sp>
          <p:nvSpPr>
            <p:cNvPr id="95" name="rc95"/>
            <p:cNvSpPr/>
            <p:nvPr/>
          </p:nvSpPr>
          <p:spPr>
            <a:xfrm>
              <a:off x="6524745" y="3588237"/>
              <a:ext cx="203168" cy="0"/>
            </a:xfrm>
            <a:prstGeom prst="rect">
              <a:avLst/>
            </a:prstGeom>
            <a:solidFill>
              <a:srgbClr val="1CABE2">
                <a:alpha val="100000"/>
              </a:srgbClr>
            </a:solidFill>
          </p:spPr>
          <p:txBody>
            <a:bodyPr/>
            <a:lstStyle/>
            <a:p/>
          </p:txBody>
        </p:sp>
        <p:sp>
          <p:nvSpPr>
            <p:cNvPr id="96" name="rc96"/>
            <p:cNvSpPr/>
            <p:nvPr/>
          </p:nvSpPr>
          <p:spPr>
            <a:xfrm>
              <a:off x="6750487" y="3611899"/>
              <a:ext cx="203168" cy="1073487"/>
            </a:xfrm>
            <a:prstGeom prst="rect">
              <a:avLst/>
            </a:prstGeom>
            <a:solidFill>
              <a:srgbClr val="80BD41">
                <a:alpha val="100000"/>
              </a:srgbClr>
            </a:solidFill>
          </p:spPr>
          <p:txBody>
            <a:bodyPr/>
            <a:lstStyle/>
            <a:p/>
          </p:txBody>
        </p:sp>
        <p:sp>
          <p:nvSpPr>
            <p:cNvPr id="97" name="rc97"/>
            <p:cNvSpPr/>
            <p:nvPr/>
          </p:nvSpPr>
          <p:spPr>
            <a:xfrm>
              <a:off x="6750487" y="3567166"/>
              <a:ext cx="203168" cy="44733"/>
            </a:xfrm>
            <a:prstGeom prst="rect">
              <a:avLst/>
            </a:prstGeom>
            <a:solidFill>
              <a:srgbClr val="0058AB">
                <a:alpha val="100000"/>
              </a:srgbClr>
            </a:solidFill>
          </p:spPr>
          <p:txBody>
            <a:bodyPr/>
            <a:lstStyle/>
            <a:p/>
          </p:txBody>
        </p:sp>
        <p:sp>
          <p:nvSpPr>
            <p:cNvPr id="98" name="rc98"/>
            <p:cNvSpPr/>
            <p:nvPr/>
          </p:nvSpPr>
          <p:spPr>
            <a:xfrm>
              <a:off x="6750487" y="3611899"/>
              <a:ext cx="203168" cy="0"/>
            </a:xfrm>
            <a:prstGeom prst="rect">
              <a:avLst/>
            </a:prstGeom>
            <a:solidFill>
              <a:srgbClr val="1CABE2">
                <a:alpha val="100000"/>
              </a:srgbClr>
            </a:solidFill>
          </p:spPr>
          <p:txBody>
            <a:bodyPr/>
            <a:lstStyle/>
            <a:p/>
          </p:txBody>
        </p:sp>
        <p:sp>
          <p:nvSpPr>
            <p:cNvPr id="99" name="rc99"/>
            <p:cNvSpPr/>
            <p:nvPr/>
          </p:nvSpPr>
          <p:spPr>
            <a:xfrm>
              <a:off x="6976229" y="3643002"/>
              <a:ext cx="203168" cy="1042385"/>
            </a:xfrm>
            <a:prstGeom prst="rect">
              <a:avLst/>
            </a:prstGeom>
            <a:solidFill>
              <a:srgbClr val="80BD41">
                <a:alpha val="100000"/>
              </a:srgbClr>
            </a:solidFill>
          </p:spPr>
          <p:txBody>
            <a:bodyPr/>
            <a:lstStyle/>
            <a:p/>
          </p:txBody>
        </p:sp>
        <p:sp>
          <p:nvSpPr>
            <p:cNvPr id="100" name="rc100"/>
            <p:cNvSpPr/>
            <p:nvPr/>
          </p:nvSpPr>
          <p:spPr>
            <a:xfrm>
              <a:off x="6976229" y="3599563"/>
              <a:ext cx="203168" cy="43438"/>
            </a:xfrm>
            <a:prstGeom prst="rect">
              <a:avLst/>
            </a:prstGeom>
            <a:solidFill>
              <a:srgbClr val="0058AB">
                <a:alpha val="100000"/>
              </a:srgbClr>
            </a:solidFill>
          </p:spPr>
          <p:txBody>
            <a:bodyPr/>
            <a:lstStyle/>
            <a:p/>
          </p:txBody>
        </p:sp>
        <p:sp>
          <p:nvSpPr>
            <p:cNvPr id="101" name="rc101"/>
            <p:cNvSpPr/>
            <p:nvPr/>
          </p:nvSpPr>
          <p:spPr>
            <a:xfrm>
              <a:off x="6976229" y="3643002"/>
              <a:ext cx="203168" cy="0"/>
            </a:xfrm>
            <a:prstGeom prst="rect">
              <a:avLst/>
            </a:prstGeom>
            <a:solidFill>
              <a:srgbClr val="1CABE2">
                <a:alpha val="100000"/>
              </a:srgbClr>
            </a:solidFill>
          </p:spPr>
          <p:txBody>
            <a:bodyPr/>
            <a:lstStyle/>
            <a:p/>
          </p:txBody>
        </p:sp>
        <p:sp>
          <p:nvSpPr>
            <p:cNvPr id="102" name="rc102"/>
            <p:cNvSpPr/>
            <p:nvPr/>
          </p:nvSpPr>
          <p:spPr>
            <a:xfrm>
              <a:off x="7201972" y="3636812"/>
              <a:ext cx="203168" cy="29460"/>
            </a:xfrm>
            <a:prstGeom prst="rect">
              <a:avLst/>
            </a:prstGeom>
            <a:solidFill>
              <a:srgbClr val="F26A21">
                <a:alpha val="100000"/>
              </a:srgbClr>
            </a:solidFill>
          </p:spPr>
          <p:txBody>
            <a:bodyPr/>
            <a:lstStyle/>
            <a:p/>
          </p:txBody>
        </p:sp>
        <p:sp>
          <p:nvSpPr>
            <p:cNvPr id="103" name="rc103"/>
            <p:cNvSpPr/>
            <p:nvPr/>
          </p:nvSpPr>
          <p:spPr>
            <a:xfrm>
              <a:off x="7201972" y="3666273"/>
              <a:ext cx="203168" cy="1019114"/>
            </a:xfrm>
            <a:prstGeom prst="rect">
              <a:avLst/>
            </a:prstGeom>
            <a:solidFill>
              <a:srgbClr val="FFC20E">
                <a:alpha val="100000"/>
              </a:srgbClr>
            </a:solidFill>
          </p:spPr>
          <p:txBody>
            <a:bodyPr/>
            <a:lstStyle/>
            <a:p/>
          </p:txBody>
        </p:sp>
        <p:sp>
          <p:nvSpPr>
            <p:cNvPr id="104" name="rc104"/>
            <p:cNvSpPr/>
            <p:nvPr/>
          </p:nvSpPr>
          <p:spPr>
            <a:xfrm>
              <a:off x="7427714" y="3658674"/>
              <a:ext cx="203168" cy="19981"/>
            </a:xfrm>
            <a:prstGeom prst="rect">
              <a:avLst/>
            </a:prstGeom>
            <a:solidFill>
              <a:srgbClr val="F26A21">
                <a:alpha val="100000"/>
              </a:srgbClr>
            </a:solidFill>
          </p:spPr>
          <p:txBody>
            <a:bodyPr/>
            <a:lstStyle/>
            <a:p/>
          </p:txBody>
        </p:sp>
        <p:sp>
          <p:nvSpPr>
            <p:cNvPr id="105" name="rc105"/>
            <p:cNvSpPr/>
            <p:nvPr/>
          </p:nvSpPr>
          <p:spPr>
            <a:xfrm>
              <a:off x="7427714" y="3678655"/>
              <a:ext cx="203168" cy="1006731"/>
            </a:xfrm>
            <a:prstGeom prst="rect">
              <a:avLst/>
            </a:prstGeom>
            <a:solidFill>
              <a:srgbClr val="FFC20E">
                <a:alpha val="100000"/>
              </a:srgbClr>
            </a:solidFill>
          </p:spPr>
          <p:txBody>
            <a:bodyPr/>
            <a:lstStyle/>
            <a:p/>
          </p:txBody>
        </p:sp>
        <p:sp>
          <p:nvSpPr>
            <p:cNvPr id="106" name="rc106"/>
            <p:cNvSpPr/>
            <p:nvPr/>
          </p:nvSpPr>
          <p:spPr>
            <a:xfrm>
              <a:off x="7653457" y="3677484"/>
              <a:ext cx="203168" cy="13551"/>
            </a:xfrm>
            <a:prstGeom prst="rect">
              <a:avLst/>
            </a:prstGeom>
            <a:solidFill>
              <a:srgbClr val="F26A21">
                <a:alpha val="100000"/>
              </a:srgbClr>
            </a:solidFill>
          </p:spPr>
          <p:txBody>
            <a:bodyPr/>
            <a:lstStyle/>
            <a:p/>
          </p:txBody>
        </p:sp>
        <p:sp>
          <p:nvSpPr>
            <p:cNvPr id="107" name="rc107"/>
            <p:cNvSpPr/>
            <p:nvPr/>
          </p:nvSpPr>
          <p:spPr>
            <a:xfrm>
              <a:off x="7653457" y="3691036"/>
              <a:ext cx="203168" cy="994350"/>
            </a:xfrm>
            <a:prstGeom prst="rect">
              <a:avLst/>
            </a:prstGeom>
            <a:solidFill>
              <a:srgbClr val="FFC20E">
                <a:alpha val="100000"/>
              </a:srgbClr>
            </a:solidFill>
          </p:spPr>
          <p:txBody>
            <a:bodyPr/>
            <a:lstStyle/>
            <a:p/>
          </p:txBody>
        </p:sp>
        <p:sp>
          <p:nvSpPr>
            <p:cNvPr id="108" name="rc108"/>
            <p:cNvSpPr/>
            <p:nvPr/>
          </p:nvSpPr>
          <p:spPr>
            <a:xfrm>
              <a:off x="7879199" y="3695659"/>
              <a:ext cx="203168" cy="9191"/>
            </a:xfrm>
            <a:prstGeom prst="rect">
              <a:avLst/>
            </a:prstGeom>
            <a:solidFill>
              <a:srgbClr val="F26A21">
                <a:alpha val="100000"/>
              </a:srgbClr>
            </a:solidFill>
          </p:spPr>
          <p:txBody>
            <a:bodyPr/>
            <a:lstStyle/>
            <a:p/>
          </p:txBody>
        </p:sp>
        <p:sp>
          <p:nvSpPr>
            <p:cNvPr id="109" name="rc109"/>
            <p:cNvSpPr/>
            <p:nvPr/>
          </p:nvSpPr>
          <p:spPr>
            <a:xfrm>
              <a:off x="7879199" y="3704850"/>
              <a:ext cx="203168" cy="980536"/>
            </a:xfrm>
            <a:prstGeom prst="rect">
              <a:avLst/>
            </a:prstGeom>
            <a:solidFill>
              <a:srgbClr val="FFC20E">
                <a:alpha val="100000"/>
              </a:srgbClr>
            </a:solidFill>
          </p:spPr>
          <p:txBody>
            <a:bodyPr/>
            <a:lstStyle/>
            <a:p/>
          </p:txBody>
        </p:sp>
        <p:sp>
          <p:nvSpPr>
            <p:cNvPr id="110" name="rc110"/>
            <p:cNvSpPr/>
            <p:nvPr/>
          </p:nvSpPr>
          <p:spPr>
            <a:xfrm>
              <a:off x="8104941" y="3711682"/>
              <a:ext cx="203168" cy="6233"/>
            </a:xfrm>
            <a:prstGeom prst="rect">
              <a:avLst/>
            </a:prstGeom>
            <a:solidFill>
              <a:srgbClr val="F26A21">
                <a:alpha val="100000"/>
              </a:srgbClr>
            </a:solidFill>
          </p:spPr>
          <p:txBody>
            <a:bodyPr/>
            <a:lstStyle/>
            <a:p/>
          </p:txBody>
        </p:sp>
        <p:sp>
          <p:nvSpPr>
            <p:cNvPr id="111" name="rc111"/>
            <p:cNvSpPr/>
            <p:nvPr/>
          </p:nvSpPr>
          <p:spPr>
            <a:xfrm>
              <a:off x="8104941" y="3717915"/>
              <a:ext cx="203168" cy="967471"/>
            </a:xfrm>
            <a:prstGeom prst="rect">
              <a:avLst/>
            </a:prstGeom>
            <a:solidFill>
              <a:srgbClr val="FFC20E">
                <a:alpha val="100000"/>
              </a:srgbClr>
            </a:solidFill>
          </p:spPr>
          <p:txBody>
            <a:bodyPr/>
            <a:lstStyle/>
            <a:p/>
          </p:txBody>
        </p:sp>
        <p:sp>
          <p:nvSpPr>
            <p:cNvPr id="112" name="pl112"/>
            <p:cNvSpPr/>
            <p:nvPr/>
          </p:nvSpPr>
          <p:spPr>
            <a:xfrm>
              <a:off x="1434255" y="2071041"/>
              <a:ext cx="5643558" cy="79222"/>
            </a:xfrm>
            <a:custGeom>
              <a:avLst/>
              <a:pathLst>
                <a:path w="5643558" h="79222">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26407"/>
                  </a:lnTo>
                  <a:lnTo>
                    <a:pt x="4740589" y="52815"/>
                  </a:lnTo>
                  <a:lnTo>
                    <a:pt x="4966331" y="52815"/>
                  </a:lnTo>
                  <a:lnTo>
                    <a:pt x="5192074" y="79222"/>
                  </a:lnTo>
                  <a:lnTo>
                    <a:pt x="5417816" y="79222"/>
                  </a:lnTo>
                  <a:lnTo>
                    <a:pt x="5643558" y="79222"/>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071041"/>
              <a:ext cx="5643558" cy="79222"/>
            </a:xfrm>
            <a:custGeom>
              <a:avLst/>
              <a:pathLst>
                <a:path w="5643558" h="79222">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26407"/>
                  </a:lnTo>
                  <a:lnTo>
                    <a:pt x="3160393" y="52815"/>
                  </a:lnTo>
                  <a:lnTo>
                    <a:pt x="3386135" y="79222"/>
                  </a:lnTo>
                  <a:lnTo>
                    <a:pt x="3611877" y="79222"/>
                  </a:lnTo>
                  <a:lnTo>
                    <a:pt x="3837620" y="79222"/>
                  </a:lnTo>
                  <a:lnTo>
                    <a:pt x="4063362" y="52815"/>
                  </a:lnTo>
                  <a:lnTo>
                    <a:pt x="4289104" y="52815"/>
                  </a:lnTo>
                  <a:lnTo>
                    <a:pt x="4514847" y="52815"/>
                  </a:lnTo>
                  <a:lnTo>
                    <a:pt x="4740589" y="52815"/>
                  </a:lnTo>
                  <a:lnTo>
                    <a:pt x="4966331" y="52815"/>
                  </a:lnTo>
                  <a:lnTo>
                    <a:pt x="5192074" y="79222"/>
                  </a:lnTo>
                  <a:lnTo>
                    <a:pt x="5417816" y="79222"/>
                  </a:lnTo>
                  <a:lnTo>
                    <a:pt x="5643558" y="79222"/>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10651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33225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55800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78374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700948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136592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249463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362335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4752062"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5655031"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588077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610651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33225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55800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678374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700948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53047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8" name="tx138"/>
            <p:cNvSpPr/>
            <p:nvPr/>
          </p:nvSpPr>
          <p:spPr>
            <a:xfrm>
              <a:off x="508103" y="243300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22891"/>
              <a:ext cx="201455" cy="201456"/>
            </a:xfrm>
            <a:prstGeom prst="rect">
              <a:avLst/>
            </a:prstGeom>
            <a:solidFill>
              <a:srgbClr val="80BD41">
                <a:alpha val="100000"/>
              </a:srgbClr>
            </a:solidFill>
          </p:spPr>
          <p:txBody>
            <a:bodyPr/>
            <a:lstStyle/>
            <a:p/>
          </p:txBody>
        </p:sp>
        <p:sp>
          <p:nvSpPr>
            <p:cNvPr id="161" name="rc161"/>
            <p:cNvSpPr/>
            <p:nvPr/>
          </p:nvSpPr>
          <p:spPr>
            <a:xfrm>
              <a:off x="2617773" y="5522891"/>
              <a:ext cx="201456" cy="201456"/>
            </a:xfrm>
            <a:prstGeom prst="rect">
              <a:avLst/>
            </a:prstGeom>
            <a:solidFill>
              <a:srgbClr val="1CABE2">
                <a:alpha val="100000"/>
              </a:srgbClr>
            </a:solidFill>
          </p:spPr>
          <p:txBody>
            <a:bodyPr/>
            <a:lstStyle/>
            <a:p/>
          </p:txBody>
        </p:sp>
        <p:sp>
          <p:nvSpPr>
            <p:cNvPr id="162" name="rc162"/>
            <p:cNvSpPr/>
            <p:nvPr/>
          </p:nvSpPr>
          <p:spPr>
            <a:xfrm>
              <a:off x="3690596" y="5522891"/>
              <a:ext cx="201456" cy="201456"/>
            </a:xfrm>
            <a:prstGeom prst="rect">
              <a:avLst/>
            </a:prstGeom>
            <a:solidFill>
              <a:srgbClr val="0058AB">
                <a:alpha val="100000"/>
              </a:srgbClr>
            </a:solidFill>
          </p:spPr>
          <p:txBody>
            <a:bodyPr/>
            <a:lstStyle/>
            <a:p/>
          </p:txBody>
        </p:sp>
        <p:sp>
          <p:nvSpPr>
            <p:cNvPr id="163" name="rc163"/>
            <p:cNvSpPr/>
            <p:nvPr/>
          </p:nvSpPr>
          <p:spPr>
            <a:xfrm>
              <a:off x="4685930" y="5522891"/>
              <a:ext cx="201456" cy="201456"/>
            </a:xfrm>
            <a:prstGeom prst="rect">
              <a:avLst/>
            </a:prstGeom>
            <a:solidFill>
              <a:srgbClr val="FFC20E">
                <a:alpha val="100000"/>
              </a:srgbClr>
            </a:solidFill>
          </p:spPr>
          <p:txBody>
            <a:bodyPr/>
            <a:lstStyle/>
            <a:p/>
          </p:txBody>
        </p:sp>
        <p:sp>
          <p:nvSpPr>
            <p:cNvPr id="164" name="rc164"/>
            <p:cNvSpPr/>
            <p:nvPr/>
          </p:nvSpPr>
          <p:spPr>
            <a:xfrm>
              <a:off x="6590063" y="5522891"/>
              <a:ext cx="201456" cy="201456"/>
            </a:xfrm>
            <a:prstGeom prst="rect">
              <a:avLst/>
            </a:prstGeom>
            <a:solidFill>
              <a:srgbClr val="F26A21">
                <a:alpha val="100000"/>
              </a:srgbClr>
            </a:solidFill>
          </p:spPr>
          <p:txBody>
            <a:bodyPr/>
            <a:lstStyle/>
            <a:p/>
          </p:txBody>
        </p:sp>
        <p:sp>
          <p:nvSpPr>
            <p:cNvPr id="165" name="tx165"/>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983899" y="1511762"/>
              <a:ext cx="4305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Slovakia</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Slovakia is projected to have a  decline in the number of surviving infants by 2030. To achieve the IA2030 ZD target, current efforts would be sufficient, however, countries must strengthen beyond the targets.</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Slovakia is on track to halve zero-dose children by 2030, but sustaining progress will require continued strengthening of immunization systems.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5538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86492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07446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28400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6015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46969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67923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88877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4190592"/>
              <a:ext cx="217589" cy="860019"/>
            </a:xfrm>
            <a:prstGeom prst="rect">
              <a:avLst/>
            </a:prstGeom>
            <a:solidFill>
              <a:srgbClr val="0058AB">
                <a:alpha val="100000"/>
              </a:srgbClr>
            </a:solidFill>
          </p:spPr>
          <p:txBody>
            <a:bodyPr/>
            <a:lstStyle/>
            <a:p/>
          </p:txBody>
        </p:sp>
        <p:sp>
          <p:nvSpPr>
            <p:cNvPr id="42" name="rc42"/>
            <p:cNvSpPr/>
            <p:nvPr/>
          </p:nvSpPr>
          <p:spPr>
            <a:xfrm>
              <a:off x="1472058" y="4244343"/>
              <a:ext cx="217589" cy="806268"/>
            </a:xfrm>
            <a:prstGeom prst="rect">
              <a:avLst/>
            </a:prstGeom>
            <a:solidFill>
              <a:srgbClr val="0058AB">
                <a:alpha val="100000"/>
              </a:srgbClr>
            </a:solidFill>
          </p:spPr>
          <p:txBody>
            <a:bodyPr/>
            <a:lstStyle/>
            <a:p/>
          </p:txBody>
        </p:sp>
        <p:sp>
          <p:nvSpPr>
            <p:cNvPr id="43" name="rc43"/>
            <p:cNvSpPr/>
            <p:nvPr/>
          </p:nvSpPr>
          <p:spPr>
            <a:xfrm>
              <a:off x="1713825" y="4253828"/>
              <a:ext cx="217589" cy="796782"/>
            </a:xfrm>
            <a:prstGeom prst="rect">
              <a:avLst/>
            </a:prstGeom>
            <a:solidFill>
              <a:srgbClr val="0058AB">
                <a:alpha val="100000"/>
              </a:srgbClr>
            </a:solidFill>
          </p:spPr>
          <p:txBody>
            <a:bodyPr/>
            <a:lstStyle/>
            <a:p/>
          </p:txBody>
        </p:sp>
        <p:sp>
          <p:nvSpPr>
            <p:cNvPr id="44" name="rc44"/>
            <p:cNvSpPr/>
            <p:nvPr/>
          </p:nvSpPr>
          <p:spPr>
            <a:xfrm>
              <a:off x="1955592" y="4239600"/>
              <a:ext cx="217589" cy="811011"/>
            </a:xfrm>
            <a:prstGeom prst="rect">
              <a:avLst/>
            </a:prstGeom>
            <a:solidFill>
              <a:srgbClr val="0058AB">
                <a:alpha val="100000"/>
              </a:srgbClr>
            </a:solidFill>
          </p:spPr>
          <p:txBody>
            <a:bodyPr/>
            <a:lstStyle/>
            <a:p/>
          </p:txBody>
        </p:sp>
        <p:sp>
          <p:nvSpPr>
            <p:cNvPr id="45" name="rc45"/>
            <p:cNvSpPr/>
            <p:nvPr/>
          </p:nvSpPr>
          <p:spPr>
            <a:xfrm>
              <a:off x="2197358" y="4207982"/>
              <a:ext cx="217589" cy="842629"/>
            </a:xfrm>
            <a:prstGeom prst="rect">
              <a:avLst/>
            </a:prstGeom>
            <a:solidFill>
              <a:srgbClr val="0058AB">
                <a:alpha val="100000"/>
              </a:srgbClr>
            </a:solidFill>
          </p:spPr>
          <p:txBody>
            <a:bodyPr/>
            <a:lstStyle/>
            <a:p/>
          </p:txBody>
        </p:sp>
        <p:sp>
          <p:nvSpPr>
            <p:cNvPr id="46" name="rc46"/>
            <p:cNvSpPr/>
            <p:nvPr/>
          </p:nvSpPr>
          <p:spPr>
            <a:xfrm>
              <a:off x="2439125" y="4196915"/>
              <a:ext cx="217589" cy="853695"/>
            </a:xfrm>
            <a:prstGeom prst="rect">
              <a:avLst/>
            </a:prstGeom>
            <a:solidFill>
              <a:srgbClr val="0058AB">
                <a:alpha val="100000"/>
              </a:srgbClr>
            </a:solidFill>
          </p:spPr>
          <p:txBody>
            <a:bodyPr/>
            <a:lstStyle/>
            <a:p/>
          </p:txBody>
        </p:sp>
        <p:sp>
          <p:nvSpPr>
            <p:cNvPr id="47" name="rc47"/>
            <p:cNvSpPr/>
            <p:nvPr/>
          </p:nvSpPr>
          <p:spPr>
            <a:xfrm>
              <a:off x="2680891" y="4203239"/>
              <a:ext cx="217589" cy="847372"/>
            </a:xfrm>
            <a:prstGeom prst="rect">
              <a:avLst/>
            </a:prstGeom>
            <a:solidFill>
              <a:srgbClr val="0058AB">
                <a:alpha val="100000"/>
              </a:srgbClr>
            </a:solidFill>
          </p:spPr>
          <p:txBody>
            <a:bodyPr/>
            <a:lstStyle/>
            <a:p/>
          </p:txBody>
        </p:sp>
        <p:sp>
          <p:nvSpPr>
            <p:cNvPr id="48" name="rc48"/>
            <p:cNvSpPr/>
            <p:nvPr/>
          </p:nvSpPr>
          <p:spPr>
            <a:xfrm>
              <a:off x="2922658" y="4192172"/>
              <a:ext cx="217589" cy="858438"/>
            </a:xfrm>
            <a:prstGeom prst="rect">
              <a:avLst/>
            </a:prstGeom>
            <a:solidFill>
              <a:srgbClr val="0058AB">
                <a:alpha val="100000"/>
              </a:srgbClr>
            </a:solidFill>
          </p:spPr>
          <p:txBody>
            <a:bodyPr/>
            <a:lstStyle/>
            <a:p/>
          </p:txBody>
        </p:sp>
        <p:sp>
          <p:nvSpPr>
            <p:cNvPr id="49" name="rc49"/>
            <p:cNvSpPr/>
            <p:nvPr/>
          </p:nvSpPr>
          <p:spPr>
            <a:xfrm>
              <a:off x="3164425" y="4147907"/>
              <a:ext cx="217589" cy="902704"/>
            </a:xfrm>
            <a:prstGeom prst="rect">
              <a:avLst/>
            </a:prstGeom>
            <a:solidFill>
              <a:srgbClr val="0058AB">
                <a:alpha val="100000"/>
              </a:srgbClr>
            </a:solidFill>
          </p:spPr>
          <p:txBody>
            <a:bodyPr/>
            <a:lstStyle/>
            <a:p/>
          </p:txBody>
        </p:sp>
        <p:sp>
          <p:nvSpPr>
            <p:cNvPr id="50" name="rc50"/>
            <p:cNvSpPr/>
            <p:nvPr/>
          </p:nvSpPr>
          <p:spPr>
            <a:xfrm>
              <a:off x="3406191" y="4089413"/>
              <a:ext cx="217589" cy="961198"/>
            </a:xfrm>
            <a:prstGeom prst="rect">
              <a:avLst/>
            </a:prstGeom>
            <a:solidFill>
              <a:srgbClr val="0058AB">
                <a:alpha val="100000"/>
              </a:srgbClr>
            </a:solidFill>
          </p:spPr>
          <p:txBody>
            <a:bodyPr/>
            <a:lstStyle/>
            <a:p/>
          </p:txBody>
        </p:sp>
        <p:sp>
          <p:nvSpPr>
            <p:cNvPr id="51" name="rc51"/>
            <p:cNvSpPr/>
            <p:nvPr/>
          </p:nvSpPr>
          <p:spPr>
            <a:xfrm>
              <a:off x="3647958" y="4098898"/>
              <a:ext cx="217589" cy="951712"/>
            </a:xfrm>
            <a:prstGeom prst="rect">
              <a:avLst/>
            </a:prstGeom>
            <a:solidFill>
              <a:srgbClr val="0058AB">
                <a:alpha val="100000"/>
              </a:srgbClr>
            </a:solidFill>
          </p:spPr>
          <p:txBody>
            <a:bodyPr/>
            <a:lstStyle/>
            <a:p/>
          </p:txBody>
        </p:sp>
        <p:sp>
          <p:nvSpPr>
            <p:cNvPr id="52" name="rc52"/>
            <p:cNvSpPr/>
            <p:nvPr/>
          </p:nvSpPr>
          <p:spPr>
            <a:xfrm>
              <a:off x="3889725" y="4095736"/>
              <a:ext cx="217589" cy="954874"/>
            </a:xfrm>
            <a:prstGeom prst="rect">
              <a:avLst/>
            </a:prstGeom>
            <a:solidFill>
              <a:srgbClr val="0058AB">
                <a:alpha val="100000"/>
              </a:srgbClr>
            </a:solidFill>
          </p:spPr>
          <p:txBody>
            <a:bodyPr/>
            <a:lstStyle/>
            <a:p/>
          </p:txBody>
        </p:sp>
        <p:sp>
          <p:nvSpPr>
            <p:cNvPr id="53" name="rc53"/>
            <p:cNvSpPr/>
            <p:nvPr/>
          </p:nvSpPr>
          <p:spPr>
            <a:xfrm>
              <a:off x="4131491" y="4140002"/>
              <a:ext cx="217589" cy="910609"/>
            </a:xfrm>
            <a:prstGeom prst="rect">
              <a:avLst/>
            </a:prstGeom>
            <a:solidFill>
              <a:srgbClr val="0058AB">
                <a:alpha val="100000"/>
              </a:srgbClr>
            </a:solidFill>
          </p:spPr>
          <p:txBody>
            <a:bodyPr/>
            <a:lstStyle/>
            <a:p/>
          </p:txBody>
        </p:sp>
        <p:sp>
          <p:nvSpPr>
            <p:cNvPr id="54" name="rc54"/>
            <p:cNvSpPr/>
            <p:nvPr/>
          </p:nvSpPr>
          <p:spPr>
            <a:xfrm>
              <a:off x="4373258" y="4149488"/>
              <a:ext cx="217589" cy="901123"/>
            </a:xfrm>
            <a:prstGeom prst="rect">
              <a:avLst/>
            </a:prstGeom>
            <a:solidFill>
              <a:srgbClr val="0058AB">
                <a:alpha val="100000"/>
              </a:srgbClr>
            </a:solidFill>
          </p:spPr>
          <p:txBody>
            <a:bodyPr/>
            <a:lstStyle/>
            <a:p/>
          </p:txBody>
        </p:sp>
        <p:sp>
          <p:nvSpPr>
            <p:cNvPr id="55" name="rc55"/>
            <p:cNvSpPr/>
            <p:nvPr/>
          </p:nvSpPr>
          <p:spPr>
            <a:xfrm>
              <a:off x="4615025" y="4147907"/>
              <a:ext cx="217589" cy="902704"/>
            </a:xfrm>
            <a:prstGeom prst="rect">
              <a:avLst/>
            </a:prstGeom>
            <a:solidFill>
              <a:srgbClr val="0058AB">
                <a:alpha val="100000"/>
              </a:srgbClr>
            </a:solidFill>
          </p:spPr>
          <p:txBody>
            <a:bodyPr/>
            <a:lstStyle/>
            <a:p/>
          </p:txBody>
        </p:sp>
        <p:sp>
          <p:nvSpPr>
            <p:cNvPr id="56" name="rc56"/>
            <p:cNvSpPr/>
            <p:nvPr/>
          </p:nvSpPr>
          <p:spPr>
            <a:xfrm>
              <a:off x="4856791" y="4176363"/>
              <a:ext cx="217589" cy="874247"/>
            </a:xfrm>
            <a:prstGeom prst="rect">
              <a:avLst/>
            </a:prstGeom>
            <a:solidFill>
              <a:srgbClr val="0058AB">
                <a:alpha val="100000"/>
              </a:srgbClr>
            </a:solidFill>
          </p:spPr>
          <p:txBody>
            <a:bodyPr/>
            <a:lstStyle/>
            <a:p/>
          </p:txBody>
        </p:sp>
        <p:sp>
          <p:nvSpPr>
            <p:cNvPr id="57" name="rc57"/>
            <p:cNvSpPr/>
            <p:nvPr/>
          </p:nvSpPr>
          <p:spPr>
            <a:xfrm>
              <a:off x="5098558" y="4146326"/>
              <a:ext cx="217589" cy="904285"/>
            </a:xfrm>
            <a:prstGeom prst="rect">
              <a:avLst/>
            </a:prstGeom>
            <a:solidFill>
              <a:srgbClr val="0058AB">
                <a:alpha val="100000"/>
              </a:srgbClr>
            </a:solidFill>
          </p:spPr>
          <p:txBody>
            <a:bodyPr/>
            <a:lstStyle/>
            <a:p/>
          </p:txBody>
        </p:sp>
        <p:sp>
          <p:nvSpPr>
            <p:cNvPr id="58" name="rc58"/>
            <p:cNvSpPr/>
            <p:nvPr/>
          </p:nvSpPr>
          <p:spPr>
            <a:xfrm>
              <a:off x="5340325" y="4138421"/>
              <a:ext cx="217589" cy="912189"/>
            </a:xfrm>
            <a:prstGeom prst="rect">
              <a:avLst/>
            </a:prstGeom>
            <a:solidFill>
              <a:srgbClr val="0058AB">
                <a:alpha val="100000"/>
              </a:srgbClr>
            </a:solidFill>
          </p:spPr>
          <p:txBody>
            <a:bodyPr/>
            <a:lstStyle/>
            <a:p/>
          </p:txBody>
        </p:sp>
        <p:sp>
          <p:nvSpPr>
            <p:cNvPr id="59" name="rc59"/>
            <p:cNvSpPr/>
            <p:nvPr/>
          </p:nvSpPr>
          <p:spPr>
            <a:xfrm>
              <a:off x="5582091" y="4143164"/>
              <a:ext cx="217589" cy="907447"/>
            </a:xfrm>
            <a:prstGeom prst="rect">
              <a:avLst/>
            </a:prstGeom>
            <a:solidFill>
              <a:srgbClr val="0058AB">
                <a:alpha val="100000"/>
              </a:srgbClr>
            </a:solidFill>
          </p:spPr>
          <p:txBody>
            <a:bodyPr/>
            <a:lstStyle/>
            <a:p/>
          </p:txBody>
        </p:sp>
        <p:sp>
          <p:nvSpPr>
            <p:cNvPr id="60" name="rc60"/>
            <p:cNvSpPr/>
            <p:nvPr/>
          </p:nvSpPr>
          <p:spPr>
            <a:xfrm>
              <a:off x="5823858" y="4152650"/>
              <a:ext cx="217589" cy="897961"/>
            </a:xfrm>
            <a:prstGeom prst="rect">
              <a:avLst/>
            </a:prstGeom>
            <a:solidFill>
              <a:srgbClr val="0058AB">
                <a:alpha val="100000"/>
              </a:srgbClr>
            </a:solidFill>
          </p:spPr>
          <p:txBody>
            <a:bodyPr/>
            <a:lstStyle/>
            <a:p/>
          </p:txBody>
        </p:sp>
        <p:sp>
          <p:nvSpPr>
            <p:cNvPr id="61" name="rc61"/>
            <p:cNvSpPr/>
            <p:nvPr/>
          </p:nvSpPr>
          <p:spPr>
            <a:xfrm>
              <a:off x="6065625" y="3267335"/>
              <a:ext cx="217589" cy="1783276"/>
            </a:xfrm>
            <a:prstGeom prst="rect">
              <a:avLst/>
            </a:prstGeom>
            <a:solidFill>
              <a:srgbClr val="0058AB">
                <a:alpha val="100000"/>
              </a:srgbClr>
            </a:solidFill>
          </p:spPr>
          <p:txBody>
            <a:bodyPr/>
            <a:lstStyle/>
            <a:p/>
          </p:txBody>
        </p:sp>
        <p:sp>
          <p:nvSpPr>
            <p:cNvPr id="62" name="rc62"/>
            <p:cNvSpPr/>
            <p:nvPr/>
          </p:nvSpPr>
          <p:spPr>
            <a:xfrm>
              <a:off x="6307391" y="2369374"/>
              <a:ext cx="217589" cy="2681237"/>
            </a:xfrm>
            <a:prstGeom prst="rect">
              <a:avLst/>
            </a:prstGeom>
            <a:solidFill>
              <a:srgbClr val="0058AB">
                <a:alpha val="100000"/>
              </a:srgbClr>
            </a:solidFill>
          </p:spPr>
          <p:txBody>
            <a:bodyPr/>
            <a:lstStyle/>
            <a:p/>
          </p:txBody>
        </p:sp>
        <p:sp>
          <p:nvSpPr>
            <p:cNvPr id="63" name="rc63"/>
            <p:cNvSpPr/>
            <p:nvPr/>
          </p:nvSpPr>
          <p:spPr>
            <a:xfrm>
              <a:off x="6549158" y="2559084"/>
              <a:ext cx="217589" cy="2491527"/>
            </a:xfrm>
            <a:prstGeom prst="rect">
              <a:avLst/>
            </a:prstGeom>
            <a:solidFill>
              <a:srgbClr val="0058AB">
                <a:alpha val="100000"/>
              </a:srgbClr>
            </a:solidFill>
          </p:spPr>
          <p:txBody>
            <a:bodyPr/>
            <a:lstStyle/>
            <a:p/>
          </p:txBody>
        </p:sp>
        <p:sp>
          <p:nvSpPr>
            <p:cNvPr id="64" name="rc64"/>
            <p:cNvSpPr/>
            <p:nvPr/>
          </p:nvSpPr>
          <p:spPr>
            <a:xfrm>
              <a:off x="6790924" y="1757558"/>
              <a:ext cx="217589" cy="3293053"/>
            </a:xfrm>
            <a:prstGeom prst="rect">
              <a:avLst/>
            </a:prstGeom>
            <a:solidFill>
              <a:srgbClr val="0058AB">
                <a:alpha val="100000"/>
              </a:srgbClr>
            </a:solidFill>
          </p:spPr>
          <p:txBody>
            <a:bodyPr/>
            <a:lstStyle/>
            <a:p/>
          </p:txBody>
        </p:sp>
        <p:sp>
          <p:nvSpPr>
            <p:cNvPr id="65" name="rc65"/>
            <p:cNvSpPr/>
            <p:nvPr/>
          </p:nvSpPr>
          <p:spPr>
            <a:xfrm>
              <a:off x="7032691" y="1828699"/>
              <a:ext cx="217589" cy="3221911"/>
            </a:xfrm>
            <a:prstGeom prst="rect">
              <a:avLst/>
            </a:prstGeom>
            <a:solidFill>
              <a:srgbClr val="0058AB">
                <a:alpha val="100000"/>
              </a:srgbClr>
            </a:solidFill>
          </p:spPr>
          <p:txBody>
            <a:bodyPr/>
            <a:lstStyle/>
            <a:p/>
          </p:txBody>
        </p:sp>
        <p:sp>
          <p:nvSpPr>
            <p:cNvPr id="66" name="rc66"/>
            <p:cNvSpPr/>
            <p:nvPr/>
          </p:nvSpPr>
          <p:spPr>
            <a:xfrm>
              <a:off x="7274458" y="1921974"/>
              <a:ext cx="217589" cy="3128637"/>
            </a:xfrm>
            <a:prstGeom prst="rect">
              <a:avLst/>
            </a:prstGeom>
            <a:solidFill>
              <a:srgbClr val="0058AB">
                <a:alpha val="100000"/>
              </a:srgbClr>
            </a:solidFill>
          </p:spPr>
          <p:txBody>
            <a:bodyPr/>
            <a:lstStyle/>
            <a:p/>
          </p:txBody>
        </p:sp>
        <p:sp>
          <p:nvSpPr>
            <p:cNvPr id="67" name="rc67"/>
            <p:cNvSpPr/>
            <p:nvPr/>
          </p:nvSpPr>
          <p:spPr>
            <a:xfrm>
              <a:off x="8483291" y="4601630"/>
              <a:ext cx="217589" cy="448980"/>
            </a:xfrm>
            <a:prstGeom prst="rect">
              <a:avLst/>
            </a:prstGeom>
            <a:solidFill>
              <a:srgbClr val="69DBFF">
                <a:alpha val="100000"/>
              </a:srgbClr>
            </a:solidFill>
          </p:spPr>
          <p:txBody>
            <a:bodyPr/>
            <a:lstStyle/>
            <a:p/>
          </p:txBody>
        </p:sp>
        <p:sp>
          <p:nvSpPr>
            <p:cNvPr id="68" name="pl68"/>
            <p:cNvSpPr/>
            <p:nvPr/>
          </p:nvSpPr>
          <p:spPr>
            <a:xfrm>
              <a:off x="6174420" y="4152650"/>
              <a:ext cx="2417666" cy="448980"/>
            </a:xfrm>
            <a:custGeom>
              <a:avLst/>
              <a:pathLst>
                <a:path w="2417666" h="448980">
                  <a:moveTo>
                    <a:pt x="0" y="0"/>
                  </a:moveTo>
                  <a:lnTo>
                    <a:pt x="241766" y="44898"/>
                  </a:lnTo>
                  <a:lnTo>
                    <a:pt x="483533" y="89796"/>
                  </a:lnTo>
                  <a:lnTo>
                    <a:pt x="725299" y="134694"/>
                  </a:lnTo>
                  <a:lnTo>
                    <a:pt x="967066" y="179592"/>
                  </a:lnTo>
                  <a:lnTo>
                    <a:pt x="1208833" y="224490"/>
                  </a:lnTo>
                  <a:lnTo>
                    <a:pt x="1450599" y="269388"/>
                  </a:lnTo>
                  <a:lnTo>
                    <a:pt x="1692366" y="314286"/>
                  </a:lnTo>
                  <a:lnTo>
                    <a:pt x="1934133" y="359184"/>
                  </a:lnTo>
                  <a:lnTo>
                    <a:pt x="2175899" y="404082"/>
                  </a:lnTo>
                  <a:lnTo>
                    <a:pt x="2417666" y="448980"/>
                  </a:lnTo>
                </a:path>
              </a:pathLst>
            </a:custGeom>
            <a:ln w="13550" cap="flat">
              <a:solidFill>
                <a:srgbClr val="000000">
                  <a:alpha val="100000"/>
                </a:srgbClr>
              </a:solidFill>
              <a:prstDash val="solid"/>
              <a:round/>
            </a:ln>
          </p:spPr>
          <p:txBody>
            <a:bodyPr/>
            <a:lstStyle/>
            <a:p/>
          </p:txBody>
        </p:sp>
        <p:sp>
          <p:nvSpPr>
            <p:cNvPr id="69" name="pt69"/>
            <p:cNvSpPr/>
            <p:nvPr/>
          </p:nvSpPr>
          <p:spPr>
            <a:xfrm>
              <a:off x="6149594" y="41278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41727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42176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42625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43074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43523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43972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44421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44870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45319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5768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21751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2" name="tx82"/>
            <p:cNvSpPr/>
            <p:nvPr/>
          </p:nvSpPr>
          <p:spPr>
            <a:xfrm>
              <a:off x="508103" y="341226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3" name="tx83"/>
            <p:cNvSpPr/>
            <p:nvPr/>
          </p:nvSpPr>
          <p:spPr>
            <a:xfrm>
              <a:off x="508103" y="262180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4" name="tx84"/>
            <p:cNvSpPr/>
            <p:nvPr/>
          </p:nvSpPr>
          <p:spPr>
            <a:xfrm>
              <a:off x="508103" y="183134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46225" y="1330710"/>
              <a:ext cx="603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Slovakia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365%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365%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9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47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25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03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58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36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14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19399"/>
              <a:ext cx="239888" cy="1188621"/>
            </a:xfrm>
            <a:prstGeom prst="rect">
              <a:avLst/>
            </a:prstGeom>
            <a:solidFill>
              <a:srgbClr val="80BD41">
                <a:alpha val="100000"/>
              </a:srgbClr>
            </a:solidFill>
          </p:spPr>
          <p:txBody>
            <a:bodyPr/>
            <a:lstStyle/>
            <a:p/>
          </p:txBody>
        </p:sp>
        <p:sp>
          <p:nvSpPr>
            <p:cNvPr id="25" name="rc25"/>
            <p:cNvSpPr/>
            <p:nvPr/>
          </p:nvSpPr>
          <p:spPr>
            <a:xfrm>
              <a:off x="1296273" y="3107480"/>
              <a:ext cx="239888" cy="11919"/>
            </a:xfrm>
            <a:prstGeom prst="rect">
              <a:avLst/>
            </a:prstGeom>
            <a:solidFill>
              <a:srgbClr val="1CABE2">
                <a:alpha val="100000"/>
              </a:srgbClr>
            </a:solidFill>
          </p:spPr>
          <p:txBody>
            <a:bodyPr/>
            <a:lstStyle/>
            <a:p/>
          </p:txBody>
        </p:sp>
        <p:sp>
          <p:nvSpPr>
            <p:cNvPr id="26" name="rc26"/>
            <p:cNvSpPr/>
            <p:nvPr/>
          </p:nvSpPr>
          <p:spPr>
            <a:xfrm>
              <a:off x="1562816" y="3193785"/>
              <a:ext cx="239888" cy="1114236"/>
            </a:xfrm>
            <a:prstGeom prst="rect">
              <a:avLst/>
            </a:prstGeom>
            <a:solidFill>
              <a:srgbClr val="80BD41">
                <a:alpha val="100000"/>
              </a:srgbClr>
            </a:solidFill>
          </p:spPr>
          <p:txBody>
            <a:bodyPr/>
            <a:lstStyle/>
            <a:p/>
          </p:txBody>
        </p:sp>
        <p:sp>
          <p:nvSpPr>
            <p:cNvPr id="27" name="rc27"/>
            <p:cNvSpPr/>
            <p:nvPr/>
          </p:nvSpPr>
          <p:spPr>
            <a:xfrm>
              <a:off x="1562816" y="3182528"/>
              <a:ext cx="239888" cy="11257"/>
            </a:xfrm>
            <a:prstGeom prst="rect">
              <a:avLst/>
            </a:prstGeom>
            <a:solidFill>
              <a:srgbClr val="1CABE2">
                <a:alpha val="100000"/>
              </a:srgbClr>
            </a:solidFill>
          </p:spPr>
          <p:txBody>
            <a:bodyPr/>
            <a:lstStyle/>
            <a:p/>
          </p:txBody>
        </p:sp>
        <p:sp>
          <p:nvSpPr>
            <p:cNvPr id="28" name="rc28"/>
            <p:cNvSpPr/>
            <p:nvPr/>
          </p:nvSpPr>
          <p:spPr>
            <a:xfrm>
              <a:off x="1829360" y="3206587"/>
              <a:ext cx="239888" cy="1101434"/>
            </a:xfrm>
            <a:prstGeom prst="rect">
              <a:avLst/>
            </a:prstGeom>
            <a:solidFill>
              <a:srgbClr val="80BD41">
                <a:alpha val="100000"/>
              </a:srgbClr>
            </a:solidFill>
          </p:spPr>
          <p:txBody>
            <a:bodyPr/>
            <a:lstStyle/>
            <a:p/>
          </p:txBody>
        </p:sp>
        <p:sp>
          <p:nvSpPr>
            <p:cNvPr id="29" name="rc29"/>
            <p:cNvSpPr/>
            <p:nvPr/>
          </p:nvSpPr>
          <p:spPr>
            <a:xfrm>
              <a:off x="1829360" y="3195551"/>
              <a:ext cx="239888" cy="11036"/>
            </a:xfrm>
            <a:prstGeom prst="rect">
              <a:avLst/>
            </a:prstGeom>
            <a:solidFill>
              <a:srgbClr val="1CABE2">
                <a:alpha val="100000"/>
              </a:srgbClr>
            </a:solidFill>
          </p:spPr>
          <p:txBody>
            <a:bodyPr/>
            <a:lstStyle/>
            <a:p/>
          </p:txBody>
        </p:sp>
        <p:sp>
          <p:nvSpPr>
            <p:cNvPr id="30" name="rc30"/>
            <p:cNvSpPr/>
            <p:nvPr/>
          </p:nvSpPr>
          <p:spPr>
            <a:xfrm>
              <a:off x="2095903" y="3186059"/>
              <a:ext cx="239888" cy="1121961"/>
            </a:xfrm>
            <a:prstGeom prst="rect">
              <a:avLst/>
            </a:prstGeom>
            <a:solidFill>
              <a:srgbClr val="80BD41">
                <a:alpha val="100000"/>
              </a:srgbClr>
            </a:solidFill>
          </p:spPr>
          <p:txBody>
            <a:bodyPr/>
            <a:lstStyle/>
            <a:p/>
          </p:txBody>
        </p:sp>
        <p:sp>
          <p:nvSpPr>
            <p:cNvPr id="31" name="rc31"/>
            <p:cNvSpPr/>
            <p:nvPr/>
          </p:nvSpPr>
          <p:spPr>
            <a:xfrm>
              <a:off x="2095903" y="3174802"/>
              <a:ext cx="239888" cy="11257"/>
            </a:xfrm>
            <a:prstGeom prst="rect">
              <a:avLst/>
            </a:prstGeom>
            <a:solidFill>
              <a:srgbClr val="1CABE2">
                <a:alpha val="100000"/>
              </a:srgbClr>
            </a:solidFill>
          </p:spPr>
          <p:txBody>
            <a:bodyPr/>
            <a:lstStyle/>
            <a:p/>
          </p:txBody>
        </p:sp>
        <p:sp>
          <p:nvSpPr>
            <p:cNvPr id="32" name="rc32"/>
            <p:cNvSpPr/>
            <p:nvPr/>
          </p:nvSpPr>
          <p:spPr>
            <a:xfrm>
              <a:off x="2362446" y="3142576"/>
              <a:ext cx="239888" cy="1165445"/>
            </a:xfrm>
            <a:prstGeom prst="rect">
              <a:avLst/>
            </a:prstGeom>
            <a:solidFill>
              <a:srgbClr val="80BD41">
                <a:alpha val="100000"/>
              </a:srgbClr>
            </a:solidFill>
          </p:spPr>
          <p:txBody>
            <a:bodyPr/>
            <a:lstStyle/>
            <a:p/>
          </p:txBody>
        </p:sp>
        <p:sp>
          <p:nvSpPr>
            <p:cNvPr id="33" name="rc33"/>
            <p:cNvSpPr/>
            <p:nvPr/>
          </p:nvSpPr>
          <p:spPr>
            <a:xfrm>
              <a:off x="2362446" y="3130877"/>
              <a:ext cx="239888" cy="11698"/>
            </a:xfrm>
            <a:prstGeom prst="rect">
              <a:avLst/>
            </a:prstGeom>
            <a:solidFill>
              <a:srgbClr val="1CABE2">
                <a:alpha val="100000"/>
              </a:srgbClr>
            </a:solidFill>
          </p:spPr>
          <p:txBody>
            <a:bodyPr/>
            <a:lstStyle/>
            <a:p/>
          </p:txBody>
        </p:sp>
        <p:sp>
          <p:nvSpPr>
            <p:cNvPr id="34" name="rc34"/>
            <p:cNvSpPr/>
            <p:nvPr/>
          </p:nvSpPr>
          <p:spPr>
            <a:xfrm>
              <a:off x="2628989" y="3127346"/>
              <a:ext cx="239888" cy="1180675"/>
            </a:xfrm>
            <a:prstGeom prst="rect">
              <a:avLst/>
            </a:prstGeom>
            <a:solidFill>
              <a:srgbClr val="80BD41">
                <a:alpha val="100000"/>
              </a:srgbClr>
            </a:solidFill>
          </p:spPr>
          <p:txBody>
            <a:bodyPr/>
            <a:lstStyle/>
            <a:p/>
          </p:txBody>
        </p:sp>
        <p:sp>
          <p:nvSpPr>
            <p:cNvPr id="35" name="rc35"/>
            <p:cNvSpPr/>
            <p:nvPr/>
          </p:nvSpPr>
          <p:spPr>
            <a:xfrm>
              <a:off x="2628989" y="3115426"/>
              <a:ext cx="239888" cy="11919"/>
            </a:xfrm>
            <a:prstGeom prst="rect">
              <a:avLst/>
            </a:prstGeom>
            <a:solidFill>
              <a:srgbClr val="1CABE2">
                <a:alpha val="100000"/>
              </a:srgbClr>
            </a:solidFill>
          </p:spPr>
          <p:txBody>
            <a:bodyPr/>
            <a:lstStyle/>
            <a:p/>
          </p:txBody>
        </p:sp>
        <p:sp>
          <p:nvSpPr>
            <p:cNvPr id="36" name="rc36"/>
            <p:cNvSpPr/>
            <p:nvPr/>
          </p:nvSpPr>
          <p:spPr>
            <a:xfrm>
              <a:off x="2895532" y="3135733"/>
              <a:ext cx="239888" cy="1172287"/>
            </a:xfrm>
            <a:prstGeom prst="rect">
              <a:avLst/>
            </a:prstGeom>
            <a:solidFill>
              <a:srgbClr val="80BD41">
                <a:alpha val="100000"/>
              </a:srgbClr>
            </a:solidFill>
          </p:spPr>
          <p:txBody>
            <a:bodyPr/>
            <a:lstStyle/>
            <a:p/>
          </p:txBody>
        </p:sp>
        <p:sp>
          <p:nvSpPr>
            <p:cNvPr id="37" name="rc37"/>
            <p:cNvSpPr/>
            <p:nvPr/>
          </p:nvSpPr>
          <p:spPr>
            <a:xfrm>
              <a:off x="2895532" y="3123814"/>
              <a:ext cx="239888" cy="11919"/>
            </a:xfrm>
            <a:prstGeom prst="rect">
              <a:avLst/>
            </a:prstGeom>
            <a:solidFill>
              <a:srgbClr val="1CABE2">
                <a:alpha val="100000"/>
              </a:srgbClr>
            </a:solidFill>
          </p:spPr>
          <p:txBody>
            <a:bodyPr/>
            <a:lstStyle/>
            <a:p/>
          </p:txBody>
        </p:sp>
        <p:sp>
          <p:nvSpPr>
            <p:cNvPr id="38" name="rc38"/>
            <p:cNvSpPr/>
            <p:nvPr/>
          </p:nvSpPr>
          <p:spPr>
            <a:xfrm>
              <a:off x="3162075" y="3122269"/>
              <a:ext cx="239888" cy="1185752"/>
            </a:xfrm>
            <a:prstGeom prst="rect">
              <a:avLst/>
            </a:prstGeom>
            <a:solidFill>
              <a:srgbClr val="80BD41">
                <a:alpha val="100000"/>
              </a:srgbClr>
            </a:solidFill>
          </p:spPr>
          <p:txBody>
            <a:bodyPr/>
            <a:lstStyle/>
            <a:p/>
          </p:txBody>
        </p:sp>
        <p:sp>
          <p:nvSpPr>
            <p:cNvPr id="39" name="rc39"/>
            <p:cNvSpPr/>
            <p:nvPr/>
          </p:nvSpPr>
          <p:spPr>
            <a:xfrm>
              <a:off x="3162075" y="3110350"/>
              <a:ext cx="239888" cy="11919"/>
            </a:xfrm>
            <a:prstGeom prst="rect">
              <a:avLst/>
            </a:prstGeom>
            <a:solidFill>
              <a:srgbClr val="1CABE2">
                <a:alpha val="100000"/>
              </a:srgbClr>
            </a:solidFill>
          </p:spPr>
          <p:txBody>
            <a:bodyPr/>
            <a:lstStyle/>
            <a:p/>
          </p:txBody>
        </p:sp>
        <p:sp>
          <p:nvSpPr>
            <p:cNvPr id="40" name="rc40"/>
            <p:cNvSpPr/>
            <p:nvPr/>
          </p:nvSpPr>
          <p:spPr>
            <a:xfrm>
              <a:off x="3428618" y="3059361"/>
              <a:ext cx="239888" cy="1248659"/>
            </a:xfrm>
            <a:prstGeom prst="rect">
              <a:avLst/>
            </a:prstGeom>
            <a:solidFill>
              <a:srgbClr val="80BD41">
                <a:alpha val="100000"/>
              </a:srgbClr>
            </a:solidFill>
          </p:spPr>
          <p:txBody>
            <a:bodyPr/>
            <a:lstStyle/>
            <a:p/>
          </p:txBody>
        </p:sp>
        <p:sp>
          <p:nvSpPr>
            <p:cNvPr id="41" name="rc41"/>
            <p:cNvSpPr/>
            <p:nvPr/>
          </p:nvSpPr>
          <p:spPr>
            <a:xfrm>
              <a:off x="3428618" y="3046780"/>
              <a:ext cx="239888" cy="12581"/>
            </a:xfrm>
            <a:prstGeom prst="rect">
              <a:avLst/>
            </a:prstGeom>
            <a:solidFill>
              <a:srgbClr val="1CABE2">
                <a:alpha val="100000"/>
              </a:srgbClr>
            </a:solidFill>
          </p:spPr>
          <p:txBody>
            <a:bodyPr/>
            <a:lstStyle/>
            <a:p/>
          </p:txBody>
        </p:sp>
        <p:sp>
          <p:nvSpPr>
            <p:cNvPr id="42" name="rc42"/>
            <p:cNvSpPr/>
            <p:nvPr/>
          </p:nvSpPr>
          <p:spPr>
            <a:xfrm>
              <a:off x="3695161" y="2980120"/>
              <a:ext cx="239888" cy="1327901"/>
            </a:xfrm>
            <a:prstGeom prst="rect">
              <a:avLst/>
            </a:prstGeom>
            <a:solidFill>
              <a:srgbClr val="80BD41">
                <a:alpha val="100000"/>
              </a:srgbClr>
            </a:solidFill>
          </p:spPr>
          <p:txBody>
            <a:bodyPr/>
            <a:lstStyle/>
            <a:p/>
          </p:txBody>
        </p:sp>
        <p:sp>
          <p:nvSpPr>
            <p:cNvPr id="43" name="rc43"/>
            <p:cNvSpPr/>
            <p:nvPr/>
          </p:nvSpPr>
          <p:spPr>
            <a:xfrm>
              <a:off x="3695161" y="2966655"/>
              <a:ext cx="239888" cy="13464"/>
            </a:xfrm>
            <a:prstGeom prst="rect">
              <a:avLst/>
            </a:prstGeom>
            <a:solidFill>
              <a:srgbClr val="1CABE2">
                <a:alpha val="100000"/>
              </a:srgbClr>
            </a:solidFill>
          </p:spPr>
          <p:txBody>
            <a:bodyPr/>
            <a:lstStyle/>
            <a:p/>
          </p:txBody>
        </p:sp>
        <p:sp>
          <p:nvSpPr>
            <p:cNvPr id="44" name="rc44"/>
            <p:cNvSpPr/>
            <p:nvPr/>
          </p:nvSpPr>
          <p:spPr>
            <a:xfrm>
              <a:off x="3961705" y="2991819"/>
              <a:ext cx="239888" cy="1316202"/>
            </a:xfrm>
            <a:prstGeom prst="rect">
              <a:avLst/>
            </a:prstGeom>
            <a:solidFill>
              <a:srgbClr val="80BD41">
                <a:alpha val="100000"/>
              </a:srgbClr>
            </a:solidFill>
          </p:spPr>
          <p:txBody>
            <a:bodyPr/>
            <a:lstStyle/>
            <a:p/>
          </p:txBody>
        </p:sp>
        <p:sp>
          <p:nvSpPr>
            <p:cNvPr id="45" name="rc45"/>
            <p:cNvSpPr/>
            <p:nvPr/>
          </p:nvSpPr>
          <p:spPr>
            <a:xfrm>
              <a:off x="3961705" y="2978575"/>
              <a:ext cx="239888" cy="13243"/>
            </a:xfrm>
            <a:prstGeom prst="rect">
              <a:avLst/>
            </a:prstGeom>
            <a:solidFill>
              <a:srgbClr val="1CABE2">
                <a:alpha val="100000"/>
              </a:srgbClr>
            </a:solidFill>
          </p:spPr>
          <p:txBody>
            <a:bodyPr/>
            <a:lstStyle/>
            <a:p/>
          </p:txBody>
        </p:sp>
        <p:sp>
          <p:nvSpPr>
            <p:cNvPr id="46" name="rc46"/>
            <p:cNvSpPr/>
            <p:nvPr/>
          </p:nvSpPr>
          <p:spPr>
            <a:xfrm>
              <a:off x="4228248" y="2987845"/>
              <a:ext cx="239888" cy="1320175"/>
            </a:xfrm>
            <a:prstGeom prst="rect">
              <a:avLst/>
            </a:prstGeom>
            <a:solidFill>
              <a:srgbClr val="80BD41">
                <a:alpha val="100000"/>
              </a:srgbClr>
            </a:solidFill>
          </p:spPr>
          <p:txBody>
            <a:bodyPr/>
            <a:lstStyle/>
            <a:p/>
          </p:txBody>
        </p:sp>
        <p:sp>
          <p:nvSpPr>
            <p:cNvPr id="47" name="rc47"/>
            <p:cNvSpPr/>
            <p:nvPr/>
          </p:nvSpPr>
          <p:spPr>
            <a:xfrm>
              <a:off x="4228248" y="2974602"/>
              <a:ext cx="239888" cy="13243"/>
            </a:xfrm>
            <a:prstGeom prst="rect">
              <a:avLst/>
            </a:prstGeom>
            <a:solidFill>
              <a:srgbClr val="1CABE2">
                <a:alpha val="100000"/>
              </a:srgbClr>
            </a:solidFill>
          </p:spPr>
          <p:txBody>
            <a:bodyPr/>
            <a:lstStyle/>
            <a:p/>
          </p:txBody>
        </p:sp>
        <p:sp>
          <p:nvSpPr>
            <p:cNvPr id="48" name="rc48"/>
            <p:cNvSpPr/>
            <p:nvPr/>
          </p:nvSpPr>
          <p:spPr>
            <a:xfrm>
              <a:off x="4494791" y="3050091"/>
              <a:ext cx="239888" cy="1257930"/>
            </a:xfrm>
            <a:prstGeom prst="rect">
              <a:avLst/>
            </a:prstGeom>
            <a:solidFill>
              <a:srgbClr val="80BD41">
                <a:alpha val="100000"/>
              </a:srgbClr>
            </a:solidFill>
          </p:spPr>
          <p:txBody>
            <a:bodyPr/>
            <a:lstStyle/>
            <a:p/>
          </p:txBody>
        </p:sp>
        <p:sp>
          <p:nvSpPr>
            <p:cNvPr id="49" name="rc49"/>
            <p:cNvSpPr/>
            <p:nvPr/>
          </p:nvSpPr>
          <p:spPr>
            <a:xfrm>
              <a:off x="4494791" y="3037289"/>
              <a:ext cx="239888" cy="12802"/>
            </a:xfrm>
            <a:prstGeom prst="rect">
              <a:avLst/>
            </a:prstGeom>
            <a:solidFill>
              <a:srgbClr val="1CABE2">
                <a:alpha val="100000"/>
              </a:srgbClr>
            </a:solidFill>
          </p:spPr>
          <p:txBody>
            <a:bodyPr/>
            <a:lstStyle/>
            <a:p/>
          </p:txBody>
        </p:sp>
        <p:sp>
          <p:nvSpPr>
            <p:cNvPr id="50" name="rc50"/>
            <p:cNvSpPr/>
            <p:nvPr/>
          </p:nvSpPr>
          <p:spPr>
            <a:xfrm>
              <a:off x="4761334" y="3062893"/>
              <a:ext cx="239888" cy="1245128"/>
            </a:xfrm>
            <a:prstGeom prst="rect">
              <a:avLst/>
            </a:prstGeom>
            <a:solidFill>
              <a:srgbClr val="80BD41">
                <a:alpha val="100000"/>
              </a:srgbClr>
            </a:solidFill>
          </p:spPr>
          <p:txBody>
            <a:bodyPr/>
            <a:lstStyle/>
            <a:p/>
          </p:txBody>
        </p:sp>
        <p:sp>
          <p:nvSpPr>
            <p:cNvPr id="51" name="rc51"/>
            <p:cNvSpPr/>
            <p:nvPr/>
          </p:nvSpPr>
          <p:spPr>
            <a:xfrm>
              <a:off x="4761334" y="3050312"/>
              <a:ext cx="239888" cy="12581"/>
            </a:xfrm>
            <a:prstGeom prst="rect">
              <a:avLst/>
            </a:prstGeom>
            <a:solidFill>
              <a:srgbClr val="1CABE2">
                <a:alpha val="100000"/>
              </a:srgbClr>
            </a:solidFill>
          </p:spPr>
          <p:txBody>
            <a:bodyPr/>
            <a:lstStyle/>
            <a:p/>
          </p:txBody>
        </p:sp>
        <p:sp>
          <p:nvSpPr>
            <p:cNvPr id="52" name="rc52"/>
            <p:cNvSpPr/>
            <p:nvPr/>
          </p:nvSpPr>
          <p:spPr>
            <a:xfrm>
              <a:off x="5027877" y="3061127"/>
              <a:ext cx="239888" cy="1246893"/>
            </a:xfrm>
            <a:prstGeom prst="rect">
              <a:avLst/>
            </a:prstGeom>
            <a:solidFill>
              <a:srgbClr val="80BD41">
                <a:alpha val="100000"/>
              </a:srgbClr>
            </a:solidFill>
          </p:spPr>
          <p:txBody>
            <a:bodyPr/>
            <a:lstStyle/>
            <a:p/>
          </p:txBody>
        </p:sp>
        <p:sp>
          <p:nvSpPr>
            <p:cNvPr id="53" name="rc53"/>
            <p:cNvSpPr/>
            <p:nvPr/>
          </p:nvSpPr>
          <p:spPr>
            <a:xfrm>
              <a:off x="5027877" y="3048546"/>
              <a:ext cx="239888" cy="12581"/>
            </a:xfrm>
            <a:prstGeom prst="rect">
              <a:avLst/>
            </a:prstGeom>
            <a:solidFill>
              <a:srgbClr val="1CABE2">
                <a:alpha val="100000"/>
              </a:srgbClr>
            </a:solidFill>
          </p:spPr>
          <p:txBody>
            <a:bodyPr/>
            <a:lstStyle/>
            <a:p/>
          </p:txBody>
        </p:sp>
        <p:sp>
          <p:nvSpPr>
            <p:cNvPr id="54" name="rc54"/>
            <p:cNvSpPr/>
            <p:nvPr/>
          </p:nvSpPr>
          <p:spPr>
            <a:xfrm>
              <a:off x="5294420" y="3099313"/>
              <a:ext cx="239888" cy="1208707"/>
            </a:xfrm>
            <a:prstGeom prst="rect">
              <a:avLst/>
            </a:prstGeom>
            <a:solidFill>
              <a:srgbClr val="80BD41">
                <a:alpha val="100000"/>
              </a:srgbClr>
            </a:solidFill>
          </p:spPr>
          <p:txBody>
            <a:bodyPr/>
            <a:lstStyle/>
            <a:p/>
          </p:txBody>
        </p:sp>
        <p:sp>
          <p:nvSpPr>
            <p:cNvPr id="55" name="rc55"/>
            <p:cNvSpPr/>
            <p:nvPr/>
          </p:nvSpPr>
          <p:spPr>
            <a:xfrm>
              <a:off x="5294420" y="3087173"/>
              <a:ext cx="239888" cy="12140"/>
            </a:xfrm>
            <a:prstGeom prst="rect">
              <a:avLst/>
            </a:prstGeom>
            <a:solidFill>
              <a:srgbClr val="1CABE2">
                <a:alpha val="100000"/>
              </a:srgbClr>
            </a:solidFill>
          </p:spPr>
          <p:txBody>
            <a:bodyPr/>
            <a:lstStyle/>
            <a:p/>
          </p:txBody>
        </p:sp>
        <p:sp>
          <p:nvSpPr>
            <p:cNvPr id="56" name="rc56"/>
            <p:cNvSpPr/>
            <p:nvPr/>
          </p:nvSpPr>
          <p:spPr>
            <a:xfrm>
              <a:off x="5560963" y="3058920"/>
              <a:ext cx="239888" cy="1249101"/>
            </a:xfrm>
            <a:prstGeom prst="rect">
              <a:avLst/>
            </a:prstGeom>
            <a:solidFill>
              <a:srgbClr val="80BD41">
                <a:alpha val="100000"/>
              </a:srgbClr>
            </a:solidFill>
          </p:spPr>
          <p:txBody>
            <a:bodyPr/>
            <a:lstStyle/>
            <a:p/>
          </p:txBody>
        </p:sp>
        <p:sp>
          <p:nvSpPr>
            <p:cNvPr id="57" name="rc57"/>
            <p:cNvSpPr/>
            <p:nvPr/>
          </p:nvSpPr>
          <p:spPr>
            <a:xfrm>
              <a:off x="5560963" y="3046338"/>
              <a:ext cx="239888" cy="12581"/>
            </a:xfrm>
            <a:prstGeom prst="rect">
              <a:avLst/>
            </a:prstGeom>
            <a:solidFill>
              <a:srgbClr val="1CABE2">
                <a:alpha val="100000"/>
              </a:srgbClr>
            </a:solidFill>
          </p:spPr>
          <p:txBody>
            <a:bodyPr/>
            <a:lstStyle/>
            <a:p/>
          </p:txBody>
        </p:sp>
        <p:sp>
          <p:nvSpPr>
            <p:cNvPr id="58" name="rc58"/>
            <p:cNvSpPr/>
            <p:nvPr/>
          </p:nvSpPr>
          <p:spPr>
            <a:xfrm>
              <a:off x="5827506" y="3047663"/>
              <a:ext cx="239888" cy="1260358"/>
            </a:xfrm>
            <a:prstGeom prst="rect">
              <a:avLst/>
            </a:prstGeom>
            <a:solidFill>
              <a:srgbClr val="80BD41">
                <a:alpha val="100000"/>
              </a:srgbClr>
            </a:solidFill>
          </p:spPr>
          <p:txBody>
            <a:bodyPr/>
            <a:lstStyle/>
            <a:p/>
          </p:txBody>
        </p:sp>
        <p:sp>
          <p:nvSpPr>
            <p:cNvPr id="59" name="rc59"/>
            <p:cNvSpPr/>
            <p:nvPr/>
          </p:nvSpPr>
          <p:spPr>
            <a:xfrm>
              <a:off x="5827506" y="3034861"/>
              <a:ext cx="239888" cy="12802"/>
            </a:xfrm>
            <a:prstGeom prst="rect">
              <a:avLst/>
            </a:prstGeom>
            <a:solidFill>
              <a:srgbClr val="1CABE2">
                <a:alpha val="100000"/>
              </a:srgbClr>
            </a:solidFill>
          </p:spPr>
          <p:txBody>
            <a:bodyPr/>
            <a:lstStyle/>
            <a:p/>
          </p:txBody>
        </p:sp>
        <p:sp>
          <p:nvSpPr>
            <p:cNvPr id="60" name="rc60"/>
            <p:cNvSpPr/>
            <p:nvPr/>
          </p:nvSpPr>
          <p:spPr>
            <a:xfrm>
              <a:off x="6094049" y="3054726"/>
              <a:ext cx="239888" cy="1253295"/>
            </a:xfrm>
            <a:prstGeom prst="rect">
              <a:avLst/>
            </a:prstGeom>
            <a:solidFill>
              <a:srgbClr val="80BD41">
                <a:alpha val="100000"/>
              </a:srgbClr>
            </a:solidFill>
          </p:spPr>
          <p:txBody>
            <a:bodyPr/>
            <a:lstStyle/>
            <a:p/>
          </p:txBody>
        </p:sp>
        <p:sp>
          <p:nvSpPr>
            <p:cNvPr id="61" name="rc61"/>
            <p:cNvSpPr/>
            <p:nvPr/>
          </p:nvSpPr>
          <p:spPr>
            <a:xfrm>
              <a:off x="6094049" y="3042145"/>
              <a:ext cx="239888" cy="12581"/>
            </a:xfrm>
            <a:prstGeom prst="rect">
              <a:avLst/>
            </a:prstGeom>
            <a:solidFill>
              <a:srgbClr val="1CABE2">
                <a:alpha val="100000"/>
              </a:srgbClr>
            </a:solidFill>
          </p:spPr>
          <p:txBody>
            <a:bodyPr/>
            <a:lstStyle/>
            <a:p/>
          </p:txBody>
        </p:sp>
        <p:sp>
          <p:nvSpPr>
            <p:cNvPr id="62" name="rc62"/>
            <p:cNvSpPr/>
            <p:nvPr/>
          </p:nvSpPr>
          <p:spPr>
            <a:xfrm>
              <a:off x="6360593" y="3065983"/>
              <a:ext cx="239888" cy="1242037"/>
            </a:xfrm>
            <a:prstGeom prst="rect">
              <a:avLst/>
            </a:prstGeom>
            <a:solidFill>
              <a:srgbClr val="80BD41">
                <a:alpha val="100000"/>
              </a:srgbClr>
            </a:solidFill>
          </p:spPr>
          <p:txBody>
            <a:bodyPr/>
            <a:lstStyle/>
            <a:p/>
          </p:txBody>
        </p:sp>
        <p:sp>
          <p:nvSpPr>
            <p:cNvPr id="63" name="rc63"/>
            <p:cNvSpPr/>
            <p:nvPr/>
          </p:nvSpPr>
          <p:spPr>
            <a:xfrm>
              <a:off x="6360593" y="3053402"/>
              <a:ext cx="239888" cy="12581"/>
            </a:xfrm>
            <a:prstGeom prst="rect">
              <a:avLst/>
            </a:prstGeom>
            <a:solidFill>
              <a:srgbClr val="1CABE2">
                <a:alpha val="100000"/>
              </a:srgbClr>
            </a:solidFill>
          </p:spPr>
          <p:txBody>
            <a:bodyPr/>
            <a:lstStyle/>
            <a:p/>
          </p:txBody>
        </p:sp>
        <p:sp>
          <p:nvSpPr>
            <p:cNvPr id="64" name="rc64"/>
            <p:cNvSpPr/>
            <p:nvPr/>
          </p:nvSpPr>
          <p:spPr>
            <a:xfrm>
              <a:off x="6627136" y="3087615"/>
              <a:ext cx="239888" cy="1220406"/>
            </a:xfrm>
            <a:prstGeom prst="rect">
              <a:avLst/>
            </a:prstGeom>
            <a:solidFill>
              <a:srgbClr val="80BD41">
                <a:alpha val="100000"/>
              </a:srgbClr>
            </a:solidFill>
          </p:spPr>
          <p:txBody>
            <a:bodyPr/>
            <a:lstStyle/>
            <a:p/>
          </p:txBody>
        </p:sp>
        <p:sp>
          <p:nvSpPr>
            <p:cNvPr id="65" name="rc65"/>
            <p:cNvSpPr/>
            <p:nvPr/>
          </p:nvSpPr>
          <p:spPr>
            <a:xfrm>
              <a:off x="6627136" y="3062672"/>
              <a:ext cx="239888" cy="24942"/>
            </a:xfrm>
            <a:prstGeom prst="rect">
              <a:avLst/>
            </a:prstGeom>
            <a:solidFill>
              <a:srgbClr val="1CABE2">
                <a:alpha val="100000"/>
              </a:srgbClr>
            </a:solidFill>
          </p:spPr>
          <p:txBody>
            <a:bodyPr/>
            <a:lstStyle/>
            <a:p/>
          </p:txBody>
        </p:sp>
        <p:sp>
          <p:nvSpPr>
            <p:cNvPr id="66" name="rc66"/>
            <p:cNvSpPr/>
            <p:nvPr/>
          </p:nvSpPr>
          <p:spPr>
            <a:xfrm>
              <a:off x="6893679" y="3097327"/>
              <a:ext cx="239888" cy="1210694"/>
            </a:xfrm>
            <a:prstGeom prst="rect">
              <a:avLst/>
            </a:prstGeom>
            <a:solidFill>
              <a:srgbClr val="80BD41">
                <a:alpha val="100000"/>
              </a:srgbClr>
            </a:solidFill>
          </p:spPr>
          <p:txBody>
            <a:bodyPr/>
            <a:lstStyle/>
            <a:p/>
          </p:txBody>
        </p:sp>
        <p:sp>
          <p:nvSpPr>
            <p:cNvPr id="67" name="rc67"/>
            <p:cNvSpPr/>
            <p:nvPr/>
          </p:nvSpPr>
          <p:spPr>
            <a:xfrm>
              <a:off x="6893679" y="3059803"/>
              <a:ext cx="239888" cy="37523"/>
            </a:xfrm>
            <a:prstGeom prst="rect">
              <a:avLst/>
            </a:prstGeom>
            <a:solidFill>
              <a:srgbClr val="1CABE2">
                <a:alpha val="100000"/>
              </a:srgbClr>
            </a:solidFill>
          </p:spPr>
          <p:txBody>
            <a:bodyPr/>
            <a:lstStyle/>
            <a:p/>
          </p:txBody>
        </p:sp>
        <p:sp>
          <p:nvSpPr>
            <p:cNvPr id="68" name="rc68"/>
            <p:cNvSpPr/>
            <p:nvPr/>
          </p:nvSpPr>
          <p:spPr>
            <a:xfrm>
              <a:off x="7160222" y="3183190"/>
              <a:ext cx="239888" cy="1124831"/>
            </a:xfrm>
            <a:prstGeom prst="rect">
              <a:avLst/>
            </a:prstGeom>
            <a:solidFill>
              <a:srgbClr val="80BD41">
                <a:alpha val="100000"/>
              </a:srgbClr>
            </a:solidFill>
          </p:spPr>
          <p:txBody>
            <a:bodyPr/>
            <a:lstStyle/>
            <a:p/>
          </p:txBody>
        </p:sp>
        <p:sp>
          <p:nvSpPr>
            <p:cNvPr id="69" name="rc69"/>
            <p:cNvSpPr/>
            <p:nvPr/>
          </p:nvSpPr>
          <p:spPr>
            <a:xfrm>
              <a:off x="7160222" y="3148315"/>
              <a:ext cx="239888" cy="34875"/>
            </a:xfrm>
            <a:prstGeom prst="rect">
              <a:avLst/>
            </a:prstGeom>
            <a:solidFill>
              <a:srgbClr val="1CABE2">
                <a:alpha val="100000"/>
              </a:srgbClr>
            </a:solidFill>
          </p:spPr>
          <p:txBody>
            <a:bodyPr/>
            <a:lstStyle/>
            <a:p/>
          </p:txBody>
        </p:sp>
        <p:sp>
          <p:nvSpPr>
            <p:cNvPr id="70" name="rc70"/>
            <p:cNvSpPr/>
            <p:nvPr/>
          </p:nvSpPr>
          <p:spPr>
            <a:xfrm>
              <a:off x="7426765" y="3204821"/>
              <a:ext cx="239888" cy="1103199"/>
            </a:xfrm>
            <a:prstGeom prst="rect">
              <a:avLst/>
            </a:prstGeom>
            <a:solidFill>
              <a:srgbClr val="80BD41">
                <a:alpha val="100000"/>
              </a:srgbClr>
            </a:solidFill>
          </p:spPr>
          <p:txBody>
            <a:bodyPr/>
            <a:lstStyle/>
            <a:p/>
          </p:txBody>
        </p:sp>
        <p:sp>
          <p:nvSpPr>
            <p:cNvPr id="71" name="rc71"/>
            <p:cNvSpPr/>
            <p:nvPr/>
          </p:nvSpPr>
          <p:spPr>
            <a:xfrm>
              <a:off x="7426765" y="3158910"/>
              <a:ext cx="239888" cy="45911"/>
            </a:xfrm>
            <a:prstGeom prst="rect">
              <a:avLst/>
            </a:prstGeom>
            <a:solidFill>
              <a:srgbClr val="1CABE2">
                <a:alpha val="100000"/>
              </a:srgbClr>
            </a:solidFill>
          </p:spPr>
          <p:txBody>
            <a:bodyPr/>
            <a:lstStyle/>
            <a:p/>
          </p:txBody>
        </p:sp>
        <p:sp>
          <p:nvSpPr>
            <p:cNvPr id="72" name="rc72"/>
            <p:cNvSpPr/>
            <p:nvPr/>
          </p:nvSpPr>
          <p:spPr>
            <a:xfrm>
              <a:off x="7693308" y="3228439"/>
              <a:ext cx="239888" cy="1079581"/>
            </a:xfrm>
            <a:prstGeom prst="rect">
              <a:avLst/>
            </a:prstGeom>
            <a:solidFill>
              <a:srgbClr val="80BD41">
                <a:alpha val="100000"/>
              </a:srgbClr>
            </a:solidFill>
          </p:spPr>
          <p:txBody>
            <a:bodyPr/>
            <a:lstStyle/>
            <a:p/>
          </p:txBody>
        </p:sp>
        <p:sp>
          <p:nvSpPr>
            <p:cNvPr id="73" name="rc73"/>
            <p:cNvSpPr/>
            <p:nvPr/>
          </p:nvSpPr>
          <p:spPr>
            <a:xfrm>
              <a:off x="7693308" y="3183411"/>
              <a:ext cx="239888" cy="45028"/>
            </a:xfrm>
            <a:prstGeom prst="rect">
              <a:avLst/>
            </a:prstGeom>
            <a:solidFill>
              <a:srgbClr val="1CABE2">
                <a:alpha val="100000"/>
              </a:srgbClr>
            </a:solidFill>
          </p:spPr>
          <p:txBody>
            <a:bodyPr/>
            <a:lstStyle/>
            <a:p/>
          </p:txBody>
        </p:sp>
        <p:sp>
          <p:nvSpPr>
            <p:cNvPr id="74" name="rc74"/>
            <p:cNvSpPr/>
            <p:nvPr/>
          </p:nvSpPr>
          <p:spPr>
            <a:xfrm>
              <a:off x="7959851" y="3259783"/>
              <a:ext cx="239888" cy="1048238"/>
            </a:xfrm>
            <a:prstGeom prst="rect">
              <a:avLst/>
            </a:prstGeom>
            <a:solidFill>
              <a:srgbClr val="80BD41">
                <a:alpha val="100000"/>
              </a:srgbClr>
            </a:solidFill>
          </p:spPr>
          <p:txBody>
            <a:bodyPr/>
            <a:lstStyle/>
            <a:p/>
          </p:txBody>
        </p:sp>
        <p:sp>
          <p:nvSpPr>
            <p:cNvPr id="75" name="rc75"/>
            <p:cNvSpPr/>
            <p:nvPr/>
          </p:nvSpPr>
          <p:spPr>
            <a:xfrm>
              <a:off x="7959851" y="3216078"/>
              <a:ext cx="239888" cy="43704"/>
            </a:xfrm>
            <a:prstGeom prst="rect">
              <a:avLst/>
            </a:prstGeom>
            <a:solidFill>
              <a:srgbClr val="1CABE2">
                <a:alpha val="100000"/>
              </a:srgbClr>
            </a:solidFill>
          </p:spPr>
          <p:txBody>
            <a:bodyPr/>
            <a:lstStyle/>
            <a:p/>
          </p:txBody>
        </p:sp>
        <p:sp>
          <p:nvSpPr>
            <p:cNvPr id="76" name="pl76"/>
            <p:cNvSpPr/>
            <p:nvPr/>
          </p:nvSpPr>
          <p:spPr>
            <a:xfrm>
              <a:off x="1416218" y="2095023"/>
              <a:ext cx="6663577" cy="67060"/>
            </a:xfrm>
            <a:custGeom>
              <a:avLst/>
              <a:pathLst>
                <a:path w="6663577" h="6706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22353"/>
                  </a:lnTo>
                  <a:lnTo>
                    <a:pt x="5597405" y="44707"/>
                  </a:lnTo>
                  <a:lnTo>
                    <a:pt x="5863948" y="44707"/>
                  </a:lnTo>
                  <a:lnTo>
                    <a:pt x="6130491" y="67060"/>
                  </a:lnTo>
                  <a:lnTo>
                    <a:pt x="6397034" y="67060"/>
                  </a:lnTo>
                  <a:lnTo>
                    <a:pt x="6663577" y="6706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324790" y="297160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89" name="tx89"/>
            <p:cNvSpPr/>
            <p:nvPr/>
          </p:nvSpPr>
          <p:spPr>
            <a:xfrm>
              <a:off x="2696682" y="2979775"/>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0" name="tx90"/>
            <p:cNvSpPr/>
            <p:nvPr/>
          </p:nvSpPr>
          <p:spPr>
            <a:xfrm>
              <a:off x="3990221" y="2842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91" name="tx91"/>
            <p:cNvSpPr/>
            <p:nvPr/>
          </p:nvSpPr>
          <p:spPr>
            <a:xfrm>
              <a:off x="5322937" y="29512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55.3</a:t>
              </a:r>
            </a:p>
          </p:txBody>
        </p:sp>
        <p:sp>
          <p:nvSpPr>
            <p:cNvPr id="92" name="tx92"/>
            <p:cNvSpPr/>
            <p:nvPr/>
          </p:nvSpPr>
          <p:spPr>
            <a:xfrm>
              <a:off x="6389109" y="29174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93" name="tx93"/>
            <p:cNvSpPr/>
            <p:nvPr/>
          </p:nvSpPr>
          <p:spPr>
            <a:xfrm>
              <a:off x="6655652" y="2926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94" name="tx94"/>
            <p:cNvSpPr/>
            <p:nvPr/>
          </p:nvSpPr>
          <p:spPr>
            <a:xfrm>
              <a:off x="6922195" y="29240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95" name="tx95"/>
            <p:cNvSpPr/>
            <p:nvPr/>
          </p:nvSpPr>
          <p:spPr>
            <a:xfrm>
              <a:off x="7188738" y="3012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6" name="tx96"/>
            <p:cNvSpPr/>
            <p:nvPr/>
          </p:nvSpPr>
          <p:spPr>
            <a:xfrm>
              <a:off x="7455282" y="30227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7" name="tx97"/>
            <p:cNvSpPr/>
            <p:nvPr/>
          </p:nvSpPr>
          <p:spPr>
            <a:xfrm>
              <a:off x="7721825" y="30477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50.9</a:t>
              </a:r>
            </a:p>
          </p:txBody>
        </p:sp>
        <p:sp>
          <p:nvSpPr>
            <p:cNvPr id="98" name="tx98"/>
            <p:cNvSpPr/>
            <p:nvPr/>
          </p:nvSpPr>
          <p:spPr>
            <a:xfrm>
              <a:off x="7988368" y="30801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786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11" name="tx111"/>
            <p:cNvSpPr/>
            <p:nvPr/>
          </p:nvSpPr>
          <p:spPr>
            <a:xfrm>
              <a:off x="1362659" y="30795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57505" y="36825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a:t>
              </a:r>
            </a:p>
          </p:txBody>
        </p:sp>
        <p:sp>
          <p:nvSpPr>
            <p:cNvPr id="113" name="tx113"/>
            <p:cNvSpPr/>
            <p:nvPr/>
          </p:nvSpPr>
          <p:spPr>
            <a:xfrm>
              <a:off x="2695375" y="30874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614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15" name="tx115"/>
            <p:cNvSpPr/>
            <p:nvPr/>
          </p:nvSpPr>
          <p:spPr>
            <a:xfrm>
              <a:off x="4028090" y="29512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686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a:t>
              </a:r>
            </a:p>
          </p:txBody>
        </p:sp>
        <p:sp>
          <p:nvSpPr>
            <p:cNvPr id="117" name="tx117"/>
            <p:cNvSpPr/>
            <p:nvPr/>
          </p:nvSpPr>
          <p:spPr>
            <a:xfrm>
              <a:off x="5360806" y="30593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519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19" name="tx119"/>
            <p:cNvSpPr/>
            <p:nvPr/>
          </p:nvSpPr>
          <p:spPr>
            <a:xfrm>
              <a:off x="6426979" y="30257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6627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55.3</a:t>
              </a:r>
            </a:p>
          </p:txBody>
        </p:sp>
        <p:sp>
          <p:nvSpPr>
            <p:cNvPr id="121" name="tx121"/>
            <p:cNvSpPr/>
            <p:nvPr/>
          </p:nvSpPr>
          <p:spPr>
            <a:xfrm>
              <a:off x="6681778" y="30412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2" name="tx122"/>
            <p:cNvSpPr/>
            <p:nvPr/>
          </p:nvSpPr>
          <p:spPr>
            <a:xfrm>
              <a:off x="6922195" y="3667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23" name="tx123"/>
            <p:cNvSpPr/>
            <p:nvPr/>
          </p:nvSpPr>
          <p:spPr>
            <a:xfrm>
              <a:off x="6948321" y="304466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4" name="tx124"/>
            <p:cNvSpPr/>
            <p:nvPr/>
          </p:nvSpPr>
          <p:spPr>
            <a:xfrm>
              <a:off x="7227915" y="37105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5" name="tx125"/>
            <p:cNvSpPr/>
            <p:nvPr/>
          </p:nvSpPr>
          <p:spPr>
            <a:xfrm>
              <a:off x="7214864" y="31307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6" name="tx126"/>
            <p:cNvSpPr/>
            <p:nvPr/>
          </p:nvSpPr>
          <p:spPr>
            <a:xfrm>
              <a:off x="7494458" y="372137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27" name="tx127"/>
            <p:cNvSpPr/>
            <p:nvPr/>
          </p:nvSpPr>
          <p:spPr>
            <a:xfrm>
              <a:off x="7481407" y="31479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8" name="tx128"/>
            <p:cNvSpPr/>
            <p:nvPr/>
          </p:nvSpPr>
          <p:spPr>
            <a:xfrm>
              <a:off x="7721825" y="37331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9" name="tx129"/>
            <p:cNvSpPr/>
            <p:nvPr/>
          </p:nvSpPr>
          <p:spPr>
            <a:xfrm>
              <a:off x="7787127" y="317202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0" name="tx130"/>
            <p:cNvSpPr/>
            <p:nvPr/>
          </p:nvSpPr>
          <p:spPr>
            <a:xfrm>
              <a:off x="7988368" y="374912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31" name="tx131"/>
            <p:cNvSpPr/>
            <p:nvPr/>
          </p:nvSpPr>
          <p:spPr>
            <a:xfrm>
              <a:off x="8053670" y="320402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365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9315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2693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2892"/>
              <a:ext cx="15284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Slovakia, 2000-2025</a:t>
              </a:r>
            </a:p>
          </p:txBody>
        </p:sp>
        <p:sp>
          <p:nvSpPr>
            <p:cNvPr id="162" name="pl162"/>
            <p:cNvSpPr/>
            <p:nvPr/>
          </p:nvSpPr>
          <p:spPr>
            <a:xfrm>
              <a:off x="24529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6639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079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096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9231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23652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508797" cy="129091"/>
            </a:xfrm>
            <a:prstGeom prst="rect">
              <a:avLst/>
            </a:prstGeom>
            <a:solidFill>
              <a:srgbClr val="80BD41">
                <a:alpha val="100000"/>
              </a:srgbClr>
            </a:solidFill>
          </p:spPr>
          <p:txBody>
            <a:bodyPr/>
            <a:lstStyle/>
            <a:p/>
          </p:txBody>
        </p:sp>
        <p:sp>
          <p:nvSpPr>
            <p:cNvPr id="173" name="rc173"/>
            <p:cNvSpPr/>
            <p:nvPr/>
          </p:nvSpPr>
          <p:spPr>
            <a:xfrm>
              <a:off x="7805071" y="5954972"/>
              <a:ext cx="65932" cy="129091"/>
            </a:xfrm>
            <a:prstGeom prst="rect">
              <a:avLst/>
            </a:prstGeom>
            <a:solidFill>
              <a:srgbClr val="1CABE2">
                <a:alpha val="100000"/>
              </a:srgbClr>
            </a:solidFill>
          </p:spPr>
          <p:txBody>
            <a:bodyPr/>
            <a:lstStyle/>
            <a:p/>
          </p:txBody>
        </p:sp>
        <p:sp>
          <p:nvSpPr>
            <p:cNvPr id="174" name="rc174"/>
            <p:cNvSpPr/>
            <p:nvPr/>
          </p:nvSpPr>
          <p:spPr>
            <a:xfrm>
              <a:off x="1296273" y="5793607"/>
              <a:ext cx="5657460" cy="129091"/>
            </a:xfrm>
            <a:prstGeom prst="rect">
              <a:avLst/>
            </a:prstGeom>
            <a:solidFill>
              <a:srgbClr val="80BD41">
                <a:alpha val="100000"/>
              </a:srgbClr>
            </a:solidFill>
          </p:spPr>
          <p:txBody>
            <a:bodyPr/>
            <a:lstStyle/>
            <a:p/>
          </p:txBody>
        </p:sp>
        <p:sp>
          <p:nvSpPr>
            <p:cNvPr id="175" name="rc175"/>
            <p:cNvSpPr/>
            <p:nvPr/>
          </p:nvSpPr>
          <p:spPr>
            <a:xfrm>
              <a:off x="6953734" y="5793607"/>
              <a:ext cx="235968" cy="129091"/>
            </a:xfrm>
            <a:prstGeom prst="rect">
              <a:avLst/>
            </a:prstGeom>
            <a:solidFill>
              <a:srgbClr val="1CABE2">
                <a:alpha val="100000"/>
              </a:srgbClr>
            </a:solidFill>
          </p:spPr>
          <p:txBody>
            <a:bodyPr/>
            <a:lstStyle/>
            <a:p/>
          </p:txBody>
        </p:sp>
        <p:sp>
          <p:nvSpPr>
            <p:cNvPr id="176" name="rc176"/>
            <p:cNvSpPr/>
            <p:nvPr/>
          </p:nvSpPr>
          <p:spPr>
            <a:xfrm>
              <a:off x="1296273" y="5632243"/>
              <a:ext cx="5493207" cy="129091"/>
            </a:xfrm>
            <a:prstGeom prst="rect">
              <a:avLst/>
            </a:prstGeom>
            <a:solidFill>
              <a:srgbClr val="80BD41">
                <a:alpha val="100000"/>
              </a:srgbClr>
            </a:solidFill>
          </p:spPr>
          <p:txBody>
            <a:bodyPr/>
            <a:lstStyle/>
            <a:p/>
          </p:txBody>
        </p:sp>
        <p:sp>
          <p:nvSpPr>
            <p:cNvPr id="177" name="rc177"/>
            <p:cNvSpPr/>
            <p:nvPr/>
          </p:nvSpPr>
          <p:spPr>
            <a:xfrm>
              <a:off x="6789481" y="5632243"/>
              <a:ext cx="229028" cy="129091"/>
            </a:xfrm>
            <a:prstGeom prst="rect">
              <a:avLst/>
            </a:prstGeom>
            <a:solidFill>
              <a:srgbClr val="1CABE2">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56.8</a:t>
              </a:r>
            </a:p>
          </p:txBody>
        </p:sp>
        <p:sp>
          <p:nvSpPr>
            <p:cNvPr id="179" name="tx179"/>
            <p:cNvSpPr/>
            <p:nvPr/>
          </p:nvSpPr>
          <p:spPr>
            <a:xfrm>
              <a:off x="737063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50.9</a:t>
              </a:r>
            </a:p>
          </p:txBody>
        </p:sp>
        <p:sp>
          <p:nvSpPr>
            <p:cNvPr id="180" name="tx180"/>
            <p:cNvSpPr/>
            <p:nvPr/>
          </p:nvSpPr>
          <p:spPr>
            <a:xfrm>
              <a:off x="7192095"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49.5</a:t>
              </a:r>
            </a:p>
          </p:txBody>
        </p:sp>
        <p:sp>
          <p:nvSpPr>
            <p:cNvPr id="181" name="tx181"/>
            <p:cNvSpPr/>
            <p:nvPr/>
          </p:nvSpPr>
          <p:spPr>
            <a:xfrm>
              <a:off x="4445179"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56.3</a:t>
              </a:r>
            </a:p>
          </p:txBody>
        </p:sp>
        <p:sp>
          <p:nvSpPr>
            <p:cNvPr id="182" name="tx182"/>
            <p:cNvSpPr/>
            <p:nvPr/>
          </p:nvSpPr>
          <p:spPr>
            <a:xfrm>
              <a:off x="7776239"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01951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48.9</a:t>
              </a:r>
            </a:p>
          </p:txBody>
        </p:sp>
        <p:sp>
          <p:nvSpPr>
            <p:cNvPr id="184" name="tx184"/>
            <p:cNvSpPr/>
            <p:nvPr/>
          </p:nvSpPr>
          <p:spPr>
            <a:xfrm>
              <a:off x="7041573" y="58190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5" name="tx185"/>
            <p:cNvSpPr/>
            <p:nvPr/>
          </p:nvSpPr>
          <p:spPr>
            <a:xfrm>
              <a:off x="3937384" y="5656666"/>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47.5</a:t>
              </a:r>
            </a:p>
          </p:txBody>
        </p:sp>
        <p:sp>
          <p:nvSpPr>
            <p:cNvPr id="186" name="tx186"/>
            <p:cNvSpPr/>
            <p:nvPr/>
          </p:nvSpPr>
          <p:spPr>
            <a:xfrm>
              <a:off x="6873851" y="56576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53199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2" name="tx192"/>
            <p:cNvSpPr/>
            <p:nvPr/>
          </p:nvSpPr>
          <p:spPr>
            <a:xfrm>
              <a:off x="584541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3" name="tx193"/>
            <p:cNvSpPr/>
            <p:nvPr/>
          </p:nvSpPr>
          <p:spPr>
            <a:xfrm>
              <a:off x="815882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(96%) was lower than in 2019 (99%).
The number of children vaccinated with DTP1 decreased 16% compared to in 2019.
The number of surviving infants decreased approximately 13%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Slovakia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43742"/>
                  </a:lnTo>
                  <a:lnTo>
                    <a:pt x="2038375" y="65614"/>
                  </a:lnTo>
                  <a:lnTo>
                    <a:pt x="2174267" y="65614"/>
                  </a:lnTo>
                  <a:lnTo>
                    <a:pt x="2310159" y="65614"/>
                  </a:lnTo>
                  <a:lnTo>
                    <a:pt x="2446051" y="43742"/>
                  </a:lnTo>
                  <a:lnTo>
                    <a:pt x="2581942" y="43742"/>
                  </a:lnTo>
                  <a:lnTo>
                    <a:pt x="2717834" y="43742"/>
                  </a:lnTo>
                  <a:lnTo>
                    <a:pt x="2853726" y="43742"/>
                  </a:lnTo>
                  <a:lnTo>
                    <a:pt x="2989618" y="43742"/>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43742"/>
                  </a:lnTo>
                  <a:lnTo>
                    <a:pt x="2038375" y="65614"/>
                  </a:lnTo>
                  <a:lnTo>
                    <a:pt x="2174267" y="65614"/>
                  </a:lnTo>
                  <a:lnTo>
                    <a:pt x="2310159" y="65614"/>
                  </a:lnTo>
                  <a:lnTo>
                    <a:pt x="2446051" y="43742"/>
                  </a:lnTo>
                  <a:lnTo>
                    <a:pt x="2581942" y="43742"/>
                  </a:lnTo>
                  <a:lnTo>
                    <a:pt x="2717834" y="43742"/>
                  </a:lnTo>
                  <a:lnTo>
                    <a:pt x="2853726" y="43742"/>
                  </a:lnTo>
                  <a:lnTo>
                    <a:pt x="2989618" y="43742"/>
                  </a:lnTo>
                  <a:lnTo>
                    <a:pt x="3125509" y="65614"/>
                  </a:lnTo>
                  <a:lnTo>
                    <a:pt x="3261401" y="65614"/>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43742"/>
                  </a:lnTo>
                  <a:lnTo>
                    <a:pt x="2038375" y="65614"/>
                  </a:lnTo>
                  <a:lnTo>
                    <a:pt x="2174267" y="65614"/>
                  </a:lnTo>
                  <a:lnTo>
                    <a:pt x="2310159" y="65614"/>
                  </a:lnTo>
                  <a:lnTo>
                    <a:pt x="2446051" y="43742"/>
                  </a:lnTo>
                  <a:lnTo>
                    <a:pt x="2581942" y="43742"/>
                  </a:lnTo>
                  <a:lnTo>
                    <a:pt x="2717834" y="43742"/>
                  </a:lnTo>
                  <a:lnTo>
                    <a:pt x="2853726" y="43742"/>
                  </a:lnTo>
                  <a:lnTo>
                    <a:pt x="2989618" y="43742"/>
                  </a:lnTo>
                  <a:lnTo>
                    <a:pt x="3125509" y="65614"/>
                  </a:lnTo>
                  <a:lnTo>
                    <a:pt x="3261401" y="65614"/>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061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306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44" y="4988970"/>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60" name="tx60"/>
            <p:cNvSpPr/>
            <p:nvPr/>
          </p:nvSpPr>
          <p:spPr>
            <a:xfrm>
              <a:off x="251771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016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3084" y="1403693"/>
              <a:ext cx="2533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Slovakia,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46469"/>
              <a:ext cx="3397293" cy="264979"/>
            </a:xfrm>
            <a:custGeom>
              <a:avLst/>
              <a:pathLst>
                <a:path w="3397293" h="264979">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8326"/>
                  </a:lnTo>
                  <a:lnTo>
                    <a:pt x="1902484" y="176653"/>
                  </a:lnTo>
                  <a:lnTo>
                    <a:pt x="2038375" y="264979"/>
                  </a:lnTo>
                  <a:lnTo>
                    <a:pt x="2174267" y="264979"/>
                  </a:lnTo>
                  <a:lnTo>
                    <a:pt x="2310159" y="264979"/>
                  </a:lnTo>
                  <a:lnTo>
                    <a:pt x="2446051" y="176653"/>
                  </a:lnTo>
                  <a:lnTo>
                    <a:pt x="2581942" y="176653"/>
                  </a:lnTo>
                  <a:lnTo>
                    <a:pt x="2717834" y="176653"/>
                  </a:lnTo>
                  <a:lnTo>
                    <a:pt x="2853726" y="176653"/>
                  </a:lnTo>
                  <a:lnTo>
                    <a:pt x="2989618" y="176653"/>
                  </a:lnTo>
                  <a:lnTo>
                    <a:pt x="3125509" y="264979"/>
                  </a:lnTo>
                  <a:lnTo>
                    <a:pt x="3261401" y="264979"/>
                  </a:lnTo>
                  <a:lnTo>
                    <a:pt x="3397293" y="26497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34795"/>
              <a:ext cx="3397293" cy="264979"/>
            </a:xfrm>
            <a:custGeom>
              <a:avLst/>
              <a:pathLst>
                <a:path w="3397293" h="264979">
                  <a:moveTo>
                    <a:pt x="0" y="264979"/>
                  </a:moveTo>
                  <a:lnTo>
                    <a:pt x="135891" y="176653"/>
                  </a:lnTo>
                  <a:lnTo>
                    <a:pt x="271783" y="88326"/>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8326"/>
                  </a:lnTo>
                  <a:lnTo>
                    <a:pt x="1902484" y="88326"/>
                  </a:lnTo>
                  <a:lnTo>
                    <a:pt x="2038375" y="88326"/>
                  </a:lnTo>
                  <a:lnTo>
                    <a:pt x="2174267" y="88326"/>
                  </a:lnTo>
                  <a:lnTo>
                    <a:pt x="2310159" y="88326"/>
                  </a:lnTo>
                  <a:lnTo>
                    <a:pt x="2446051" y="88326"/>
                  </a:lnTo>
                  <a:lnTo>
                    <a:pt x="2581942" y="88326"/>
                  </a:lnTo>
                  <a:lnTo>
                    <a:pt x="2717834" y="176653"/>
                  </a:lnTo>
                  <a:lnTo>
                    <a:pt x="2853726" y="88326"/>
                  </a:lnTo>
                  <a:lnTo>
                    <a:pt x="2989618" y="88326"/>
                  </a:lnTo>
                  <a:lnTo>
                    <a:pt x="3125509" y="176653"/>
                  </a:lnTo>
                  <a:lnTo>
                    <a:pt x="3261401" y="176653"/>
                  </a:lnTo>
                  <a:lnTo>
                    <a:pt x="3397293" y="17665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46469"/>
              <a:ext cx="3397293" cy="264979"/>
            </a:xfrm>
            <a:custGeom>
              <a:avLst/>
              <a:pathLst>
                <a:path w="3397293" h="264979">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8326"/>
                  </a:lnTo>
                  <a:lnTo>
                    <a:pt x="1902484" y="176653"/>
                  </a:lnTo>
                  <a:lnTo>
                    <a:pt x="2038375" y="264979"/>
                  </a:lnTo>
                  <a:lnTo>
                    <a:pt x="2174267" y="264979"/>
                  </a:lnTo>
                  <a:lnTo>
                    <a:pt x="2310159" y="264979"/>
                  </a:lnTo>
                  <a:lnTo>
                    <a:pt x="2446051" y="176653"/>
                  </a:lnTo>
                  <a:lnTo>
                    <a:pt x="2581942" y="176653"/>
                  </a:lnTo>
                  <a:lnTo>
                    <a:pt x="2717834" y="176653"/>
                  </a:lnTo>
                  <a:lnTo>
                    <a:pt x="2853726" y="176653"/>
                  </a:lnTo>
                  <a:lnTo>
                    <a:pt x="2989618" y="176653"/>
                  </a:lnTo>
                  <a:lnTo>
                    <a:pt x="3125509" y="264979"/>
                  </a:lnTo>
                  <a:lnTo>
                    <a:pt x="3261401" y="264979"/>
                  </a:lnTo>
                  <a:lnTo>
                    <a:pt x="3397293" y="264979"/>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16820"/>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16820"/>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16820"/>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16820"/>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16820"/>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16820"/>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16820"/>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46469"/>
              <a:ext cx="3397293" cy="264979"/>
            </a:xfrm>
            <a:custGeom>
              <a:avLst/>
              <a:pathLst>
                <a:path w="3397293" h="264979">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8326"/>
                  </a:lnTo>
                  <a:lnTo>
                    <a:pt x="1902484" y="176653"/>
                  </a:lnTo>
                  <a:lnTo>
                    <a:pt x="2038375" y="264979"/>
                  </a:lnTo>
                  <a:lnTo>
                    <a:pt x="2174267" y="264979"/>
                  </a:lnTo>
                  <a:lnTo>
                    <a:pt x="2310159" y="264979"/>
                  </a:lnTo>
                  <a:lnTo>
                    <a:pt x="2446051" y="176653"/>
                  </a:lnTo>
                  <a:lnTo>
                    <a:pt x="2581942" y="176653"/>
                  </a:lnTo>
                  <a:lnTo>
                    <a:pt x="2717834" y="176653"/>
                  </a:lnTo>
                  <a:lnTo>
                    <a:pt x="2853726" y="176653"/>
                  </a:lnTo>
                  <a:lnTo>
                    <a:pt x="2989618" y="176653"/>
                  </a:lnTo>
                  <a:lnTo>
                    <a:pt x="3125509" y="264979"/>
                  </a:lnTo>
                  <a:lnTo>
                    <a:pt x="3261401" y="264979"/>
                  </a:lnTo>
                  <a:lnTo>
                    <a:pt x="3397293" y="264979"/>
                  </a:lnTo>
                </a:path>
              </a:pathLst>
            </a:custGeom>
            <a:ln w="27101" cap="flat">
              <a:solidFill>
                <a:srgbClr val="0058AB">
                  <a:alpha val="100000"/>
                </a:srgbClr>
              </a:solidFill>
              <a:prstDash val="solid"/>
              <a:round/>
            </a:ln>
          </p:spPr>
          <p:txBody>
            <a:bodyPr/>
            <a:lstStyle/>
            <a:p/>
          </p:txBody>
        </p:sp>
        <p:sp>
          <p:nvSpPr>
            <p:cNvPr id="95" name="tx95"/>
            <p:cNvSpPr/>
            <p:nvPr/>
          </p:nvSpPr>
          <p:spPr>
            <a:xfrm>
              <a:off x="5407519" y="23423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086977" y="23423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766436" y="23423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27845" y="234237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989462" y="23410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34237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234237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806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806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6731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2976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47743" y="4988970"/>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123" name="tx123"/>
            <p:cNvSpPr/>
            <p:nvPr/>
          </p:nvSpPr>
          <p:spPr>
            <a:xfrm>
              <a:off x="683441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59686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153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115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8078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6040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134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9097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7059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5022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6125254" cy="114824"/>
            </a:xfrm>
            <a:prstGeom prst="rect">
              <a:avLst/>
            </a:prstGeom>
            <a:solidFill>
              <a:srgbClr val="1CABE2">
                <a:alpha val="80000"/>
              </a:srgbClr>
            </a:solidFill>
          </p:spPr>
          <p:txBody>
            <a:bodyPr/>
            <a:lstStyle/>
            <a:p/>
          </p:txBody>
        </p:sp>
        <p:sp>
          <p:nvSpPr>
            <p:cNvPr id="139" name="rc139"/>
            <p:cNvSpPr/>
            <p:nvPr/>
          </p:nvSpPr>
          <p:spPr>
            <a:xfrm>
              <a:off x="1317178" y="5743865"/>
              <a:ext cx="7321564" cy="114824"/>
            </a:xfrm>
            <a:prstGeom prst="rect">
              <a:avLst/>
            </a:prstGeom>
            <a:solidFill>
              <a:srgbClr val="1CABE2">
                <a:alpha val="80000"/>
              </a:srgbClr>
            </a:solidFill>
          </p:spPr>
          <p:txBody>
            <a:bodyPr/>
            <a:lstStyle/>
            <a:p/>
          </p:txBody>
        </p:sp>
        <p:sp>
          <p:nvSpPr>
            <p:cNvPr id="140" name="rc140"/>
            <p:cNvSpPr/>
            <p:nvPr/>
          </p:nvSpPr>
          <p:spPr>
            <a:xfrm>
              <a:off x="1317178" y="5600334"/>
              <a:ext cx="7109605" cy="114824"/>
            </a:xfrm>
            <a:prstGeom prst="rect">
              <a:avLst/>
            </a:prstGeom>
            <a:solidFill>
              <a:srgbClr val="1CABE2">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88035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6" name="tx146"/>
            <p:cNvSpPr/>
            <p:nvPr/>
          </p:nvSpPr>
          <p:spPr>
            <a:xfrm>
              <a:off x="456011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7" name="tx147"/>
            <p:cNvSpPr/>
            <p:nvPr/>
          </p:nvSpPr>
          <p:spPr>
            <a:xfrm>
              <a:off x="635637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8" name="tx148"/>
            <p:cNvSpPr/>
            <p:nvPr/>
          </p:nvSpPr>
          <p:spPr>
            <a:xfrm>
              <a:off x="815263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Slovakia (96%) was 11 percentage points higher than the global average (85%) and 2 percentage points higher than the average across all non-programme countries (94%).
National DTP3 coverage was 1 percentage point lower than in 2019 (97%).
This equates to 2,000 un- and undervaccinated children in 2025 - the same number of un- and undervaccinated children as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Slovakia DTP3 coverage was 96% - this is 1 percentage point lower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Slovakia ranked number 22 out of 41 countries for lowest DTP3 coverage (based on tied ranks).
Slovakia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Slovakia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38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74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1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46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56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392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028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69694"/>
              <a:ext cx="239888" cy="1142314"/>
            </a:xfrm>
            <a:prstGeom prst="rect">
              <a:avLst/>
            </a:prstGeom>
            <a:solidFill>
              <a:srgbClr val="80BD41">
                <a:alpha val="100000"/>
              </a:srgbClr>
            </a:solidFill>
          </p:spPr>
          <p:txBody>
            <a:bodyPr/>
            <a:lstStyle/>
            <a:p/>
          </p:txBody>
        </p:sp>
        <p:sp>
          <p:nvSpPr>
            <p:cNvPr id="25" name="rc25"/>
            <p:cNvSpPr/>
            <p:nvPr/>
          </p:nvSpPr>
          <p:spPr>
            <a:xfrm>
              <a:off x="1296273" y="3058239"/>
              <a:ext cx="239888" cy="11454"/>
            </a:xfrm>
            <a:prstGeom prst="rect">
              <a:avLst/>
            </a:prstGeom>
            <a:solidFill>
              <a:srgbClr val="1CABE2">
                <a:alpha val="100000"/>
              </a:srgbClr>
            </a:solidFill>
          </p:spPr>
          <p:txBody>
            <a:bodyPr/>
            <a:lstStyle/>
            <a:p/>
          </p:txBody>
        </p:sp>
        <p:sp>
          <p:nvSpPr>
            <p:cNvPr id="26" name="rc26"/>
            <p:cNvSpPr/>
            <p:nvPr/>
          </p:nvSpPr>
          <p:spPr>
            <a:xfrm>
              <a:off x="1562816" y="3141182"/>
              <a:ext cx="239888" cy="1070827"/>
            </a:xfrm>
            <a:prstGeom prst="rect">
              <a:avLst/>
            </a:prstGeom>
            <a:solidFill>
              <a:srgbClr val="80BD41">
                <a:alpha val="100000"/>
              </a:srgbClr>
            </a:solidFill>
          </p:spPr>
          <p:txBody>
            <a:bodyPr/>
            <a:lstStyle/>
            <a:p/>
          </p:txBody>
        </p:sp>
        <p:sp>
          <p:nvSpPr>
            <p:cNvPr id="27" name="rc27"/>
            <p:cNvSpPr/>
            <p:nvPr/>
          </p:nvSpPr>
          <p:spPr>
            <a:xfrm>
              <a:off x="1562816" y="3130363"/>
              <a:ext cx="239888" cy="10818"/>
            </a:xfrm>
            <a:prstGeom prst="rect">
              <a:avLst/>
            </a:prstGeom>
            <a:solidFill>
              <a:srgbClr val="1CABE2">
                <a:alpha val="100000"/>
              </a:srgbClr>
            </a:solidFill>
          </p:spPr>
          <p:txBody>
            <a:bodyPr/>
            <a:lstStyle/>
            <a:p/>
          </p:txBody>
        </p:sp>
        <p:sp>
          <p:nvSpPr>
            <p:cNvPr id="28" name="rc28"/>
            <p:cNvSpPr/>
            <p:nvPr/>
          </p:nvSpPr>
          <p:spPr>
            <a:xfrm>
              <a:off x="1829360" y="3153485"/>
              <a:ext cx="239888" cy="1058523"/>
            </a:xfrm>
            <a:prstGeom prst="rect">
              <a:avLst/>
            </a:prstGeom>
            <a:solidFill>
              <a:srgbClr val="80BD41">
                <a:alpha val="100000"/>
              </a:srgbClr>
            </a:solidFill>
          </p:spPr>
          <p:txBody>
            <a:bodyPr/>
            <a:lstStyle/>
            <a:p/>
          </p:txBody>
        </p:sp>
        <p:sp>
          <p:nvSpPr>
            <p:cNvPr id="29" name="rc29"/>
            <p:cNvSpPr/>
            <p:nvPr/>
          </p:nvSpPr>
          <p:spPr>
            <a:xfrm>
              <a:off x="1829360" y="3142879"/>
              <a:ext cx="239888" cy="10606"/>
            </a:xfrm>
            <a:prstGeom prst="rect">
              <a:avLst/>
            </a:prstGeom>
            <a:solidFill>
              <a:srgbClr val="1CABE2">
                <a:alpha val="100000"/>
              </a:srgbClr>
            </a:solidFill>
          </p:spPr>
          <p:txBody>
            <a:bodyPr/>
            <a:lstStyle/>
            <a:p/>
          </p:txBody>
        </p:sp>
        <p:sp>
          <p:nvSpPr>
            <p:cNvPr id="30" name="rc30"/>
            <p:cNvSpPr/>
            <p:nvPr/>
          </p:nvSpPr>
          <p:spPr>
            <a:xfrm>
              <a:off x="2095903" y="3133757"/>
              <a:ext cx="239888" cy="1078251"/>
            </a:xfrm>
            <a:prstGeom prst="rect">
              <a:avLst/>
            </a:prstGeom>
            <a:solidFill>
              <a:srgbClr val="80BD41">
                <a:alpha val="100000"/>
              </a:srgbClr>
            </a:solidFill>
          </p:spPr>
          <p:txBody>
            <a:bodyPr/>
            <a:lstStyle/>
            <a:p/>
          </p:txBody>
        </p:sp>
        <p:sp>
          <p:nvSpPr>
            <p:cNvPr id="31" name="rc31"/>
            <p:cNvSpPr/>
            <p:nvPr/>
          </p:nvSpPr>
          <p:spPr>
            <a:xfrm>
              <a:off x="2095903" y="3122939"/>
              <a:ext cx="239888" cy="10818"/>
            </a:xfrm>
            <a:prstGeom prst="rect">
              <a:avLst/>
            </a:prstGeom>
            <a:solidFill>
              <a:srgbClr val="1CABE2">
                <a:alpha val="100000"/>
              </a:srgbClr>
            </a:solidFill>
          </p:spPr>
          <p:txBody>
            <a:bodyPr/>
            <a:lstStyle/>
            <a:p/>
          </p:txBody>
        </p:sp>
        <p:sp>
          <p:nvSpPr>
            <p:cNvPr id="32" name="rc32"/>
            <p:cNvSpPr/>
            <p:nvPr/>
          </p:nvSpPr>
          <p:spPr>
            <a:xfrm>
              <a:off x="2362446" y="3091968"/>
              <a:ext cx="239888" cy="1120041"/>
            </a:xfrm>
            <a:prstGeom prst="rect">
              <a:avLst/>
            </a:prstGeom>
            <a:solidFill>
              <a:srgbClr val="80BD41">
                <a:alpha val="100000"/>
              </a:srgbClr>
            </a:solidFill>
          </p:spPr>
          <p:txBody>
            <a:bodyPr/>
            <a:lstStyle/>
            <a:p/>
          </p:txBody>
        </p:sp>
        <p:sp>
          <p:nvSpPr>
            <p:cNvPr id="33" name="rc33"/>
            <p:cNvSpPr/>
            <p:nvPr/>
          </p:nvSpPr>
          <p:spPr>
            <a:xfrm>
              <a:off x="2362446" y="3080725"/>
              <a:ext cx="239888" cy="11242"/>
            </a:xfrm>
            <a:prstGeom prst="rect">
              <a:avLst/>
            </a:prstGeom>
            <a:solidFill>
              <a:srgbClr val="1CABE2">
                <a:alpha val="100000"/>
              </a:srgbClr>
            </a:solidFill>
          </p:spPr>
          <p:txBody>
            <a:bodyPr/>
            <a:lstStyle/>
            <a:p/>
          </p:txBody>
        </p:sp>
        <p:sp>
          <p:nvSpPr>
            <p:cNvPr id="34" name="rc34"/>
            <p:cNvSpPr/>
            <p:nvPr/>
          </p:nvSpPr>
          <p:spPr>
            <a:xfrm>
              <a:off x="2628989" y="3077331"/>
              <a:ext cx="239888" cy="1134678"/>
            </a:xfrm>
            <a:prstGeom prst="rect">
              <a:avLst/>
            </a:prstGeom>
            <a:solidFill>
              <a:srgbClr val="80BD41">
                <a:alpha val="100000"/>
              </a:srgbClr>
            </a:solidFill>
          </p:spPr>
          <p:txBody>
            <a:bodyPr/>
            <a:lstStyle/>
            <a:p/>
          </p:txBody>
        </p:sp>
        <p:sp>
          <p:nvSpPr>
            <p:cNvPr id="35" name="rc35"/>
            <p:cNvSpPr/>
            <p:nvPr/>
          </p:nvSpPr>
          <p:spPr>
            <a:xfrm>
              <a:off x="2628989" y="3065876"/>
              <a:ext cx="239888" cy="11454"/>
            </a:xfrm>
            <a:prstGeom prst="rect">
              <a:avLst/>
            </a:prstGeom>
            <a:solidFill>
              <a:srgbClr val="1CABE2">
                <a:alpha val="100000"/>
              </a:srgbClr>
            </a:solidFill>
          </p:spPr>
          <p:txBody>
            <a:bodyPr/>
            <a:lstStyle/>
            <a:p/>
          </p:txBody>
        </p:sp>
        <p:sp>
          <p:nvSpPr>
            <p:cNvPr id="36" name="rc36"/>
            <p:cNvSpPr/>
            <p:nvPr/>
          </p:nvSpPr>
          <p:spPr>
            <a:xfrm>
              <a:off x="2895532" y="3085392"/>
              <a:ext cx="239888" cy="1126617"/>
            </a:xfrm>
            <a:prstGeom prst="rect">
              <a:avLst/>
            </a:prstGeom>
            <a:solidFill>
              <a:srgbClr val="80BD41">
                <a:alpha val="100000"/>
              </a:srgbClr>
            </a:solidFill>
          </p:spPr>
          <p:txBody>
            <a:bodyPr/>
            <a:lstStyle/>
            <a:p/>
          </p:txBody>
        </p:sp>
        <p:sp>
          <p:nvSpPr>
            <p:cNvPr id="37" name="rc37"/>
            <p:cNvSpPr/>
            <p:nvPr/>
          </p:nvSpPr>
          <p:spPr>
            <a:xfrm>
              <a:off x="2895532" y="3073937"/>
              <a:ext cx="239888" cy="11454"/>
            </a:xfrm>
            <a:prstGeom prst="rect">
              <a:avLst/>
            </a:prstGeom>
            <a:solidFill>
              <a:srgbClr val="1CABE2">
                <a:alpha val="100000"/>
              </a:srgbClr>
            </a:solidFill>
          </p:spPr>
          <p:txBody>
            <a:bodyPr/>
            <a:lstStyle/>
            <a:p/>
          </p:txBody>
        </p:sp>
        <p:sp>
          <p:nvSpPr>
            <p:cNvPr id="38" name="rc38"/>
            <p:cNvSpPr/>
            <p:nvPr/>
          </p:nvSpPr>
          <p:spPr>
            <a:xfrm>
              <a:off x="3162075" y="3072452"/>
              <a:ext cx="239888" cy="1139557"/>
            </a:xfrm>
            <a:prstGeom prst="rect">
              <a:avLst/>
            </a:prstGeom>
            <a:solidFill>
              <a:srgbClr val="80BD41">
                <a:alpha val="100000"/>
              </a:srgbClr>
            </a:solidFill>
          </p:spPr>
          <p:txBody>
            <a:bodyPr/>
            <a:lstStyle/>
            <a:p/>
          </p:txBody>
        </p:sp>
        <p:sp>
          <p:nvSpPr>
            <p:cNvPr id="39" name="rc39"/>
            <p:cNvSpPr/>
            <p:nvPr/>
          </p:nvSpPr>
          <p:spPr>
            <a:xfrm>
              <a:off x="3162075" y="3060997"/>
              <a:ext cx="239888" cy="11454"/>
            </a:xfrm>
            <a:prstGeom prst="rect">
              <a:avLst/>
            </a:prstGeom>
            <a:solidFill>
              <a:srgbClr val="1CABE2">
                <a:alpha val="100000"/>
              </a:srgbClr>
            </a:solidFill>
          </p:spPr>
          <p:txBody>
            <a:bodyPr/>
            <a:lstStyle/>
            <a:p/>
          </p:txBody>
        </p:sp>
        <p:sp>
          <p:nvSpPr>
            <p:cNvPr id="40" name="rc40"/>
            <p:cNvSpPr/>
            <p:nvPr/>
          </p:nvSpPr>
          <p:spPr>
            <a:xfrm>
              <a:off x="3428618" y="3011995"/>
              <a:ext cx="239888" cy="1200014"/>
            </a:xfrm>
            <a:prstGeom prst="rect">
              <a:avLst/>
            </a:prstGeom>
            <a:solidFill>
              <a:srgbClr val="80BD41">
                <a:alpha val="100000"/>
              </a:srgbClr>
            </a:solidFill>
          </p:spPr>
          <p:txBody>
            <a:bodyPr/>
            <a:lstStyle/>
            <a:p/>
          </p:txBody>
        </p:sp>
        <p:sp>
          <p:nvSpPr>
            <p:cNvPr id="41" name="rc41"/>
            <p:cNvSpPr/>
            <p:nvPr/>
          </p:nvSpPr>
          <p:spPr>
            <a:xfrm>
              <a:off x="3428618" y="2999904"/>
              <a:ext cx="239888" cy="12091"/>
            </a:xfrm>
            <a:prstGeom prst="rect">
              <a:avLst/>
            </a:prstGeom>
            <a:solidFill>
              <a:srgbClr val="1CABE2">
                <a:alpha val="100000"/>
              </a:srgbClr>
            </a:solidFill>
          </p:spPr>
          <p:txBody>
            <a:bodyPr/>
            <a:lstStyle/>
            <a:p/>
          </p:txBody>
        </p:sp>
        <p:sp>
          <p:nvSpPr>
            <p:cNvPr id="42" name="rc42"/>
            <p:cNvSpPr/>
            <p:nvPr/>
          </p:nvSpPr>
          <p:spPr>
            <a:xfrm>
              <a:off x="3695161" y="2935841"/>
              <a:ext cx="239888" cy="1276168"/>
            </a:xfrm>
            <a:prstGeom prst="rect">
              <a:avLst/>
            </a:prstGeom>
            <a:solidFill>
              <a:srgbClr val="80BD41">
                <a:alpha val="100000"/>
              </a:srgbClr>
            </a:solidFill>
          </p:spPr>
          <p:txBody>
            <a:bodyPr/>
            <a:lstStyle/>
            <a:p/>
          </p:txBody>
        </p:sp>
        <p:sp>
          <p:nvSpPr>
            <p:cNvPr id="43" name="rc43"/>
            <p:cNvSpPr/>
            <p:nvPr/>
          </p:nvSpPr>
          <p:spPr>
            <a:xfrm>
              <a:off x="3695161" y="2922901"/>
              <a:ext cx="239888" cy="12939"/>
            </a:xfrm>
            <a:prstGeom prst="rect">
              <a:avLst/>
            </a:prstGeom>
            <a:solidFill>
              <a:srgbClr val="1CABE2">
                <a:alpha val="100000"/>
              </a:srgbClr>
            </a:solidFill>
          </p:spPr>
          <p:txBody>
            <a:bodyPr/>
            <a:lstStyle/>
            <a:p/>
          </p:txBody>
        </p:sp>
        <p:sp>
          <p:nvSpPr>
            <p:cNvPr id="44" name="rc44"/>
            <p:cNvSpPr/>
            <p:nvPr/>
          </p:nvSpPr>
          <p:spPr>
            <a:xfrm>
              <a:off x="3961705" y="2947084"/>
              <a:ext cx="239888" cy="1264925"/>
            </a:xfrm>
            <a:prstGeom prst="rect">
              <a:avLst/>
            </a:prstGeom>
            <a:solidFill>
              <a:srgbClr val="80BD41">
                <a:alpha val="100000"/>
              </a:srgbClr>
            </a:solidFill>
          </p:spPr>
          <p:txBody>
            <a:bodyPr/>
            <a:lstStyle/>
            <a:p/>
          </p:txBody>
        </p:sp>
        <p:sp>
          <p:nvSpPr>
            <p:cNvPr id="45" name="rc45"/>
            <p:cNvSpPr/>
            <p:nvPr/>
          </p:nvSpPr>
          <p:spPr>
            <a:xfrm>
              <a:off x="3961705" y="2934356"/>
              <a:ext cx="239888" cy="12727"/>
            </a:xfrm>
            <a:prstGeom prst="rect">
              <a:avLst/>
            </a:prstGeom>
            <a:solidFill>
              <a:srgbClr val="1CABE2">
                <a:alpha val="100000"/>
              </a:srgbClr>
            </a:solidFill>
          </p:spPr>
          <p:txBody>
            <a:bodyPr/>
            <a:lstStyle/>
            <a:p/>
          </p:txBody>
        </p:sp>
        <p:sp>
          <p:nvSpPr>
            <p:cNvPr id="46" name="rc46"/>
            <p:cNvSpPr/>
            <p:nvPr/>
          </p:nvSpPr>
          <p:spPr>
            <a:xfrm>
              <a:off x="4228248" y="2943265"/>
              <a:ext cx="239888" cy="1268743"/>
            </a:xfrm>
            <a:prstGeom prst="rect">
              <a:avLst/>
            </a:prstGeom>
            <a:solidFill>
              <a:srgbClr val="80BD41">
                <a:alpha val="100000"/>
              </a:srgbClr>
            </a:solidFill>
          </p:spPr>
          <p:txBody>
            <a:bodyPr/>
            <a:lstStyle/>
            <a:p/>
          </p:txBody>
        </p:sp>
        <p:sp>
          <p:nvSpPr>
            <p:cNvPr id="47" name="rc47"/>
            <p:cNvSpPr/>
            <p:nvPr/>
          </p:nvSpPr>
          <p:spPr>
            <a:xfrm>
              <a:off x="4228248" y="2930538"/>
              <a:ext cx="239888" cy="12727"/>
            </a:xfrm>
            <a:prstGeom prst="rect">
              <a:avLst/>
            </a:prstGeom>
            <a:solidFill>
              <a:srgbClr val="1CABE2">
                <a:alpha val="100000"/>
              </a:srgbClr>
            </a:solidFill>
          </p:spPr>
          <p:txBody>
            <a:bodyPr/>
            <a:lstStyle/>
            <a:p/>
          </p:txBody>
        </p:sp>
        <p:sp>
          <p:nvSpPr>
            <p:cNvPr id="48" name="rc48"/>
            <p:cNvSpPr/>
            <p:nvPr/>
          </p:nvSpPr>
          <p:spPr>
            <a:xfrm>
              <a:off x="4494791" y="3003086"/>
              <a:ext cx="239888" cy="1208923"/>
            </a:xfrm>
            <a:prstGeom prst="rect">
              <a:avLst/>
            </a:prstGeom>
            <a:solidFill>
              <a:srgbClr val="80BD41">
                <a:alpha val="100000"/>
              </a:srgbClr>
            </a:solidFill>
          </p:spPr>
          <p:txBody>
            <a:bodyPr/>
            <a:lstStyle/>
            <a:p/>
          </p:txBody>
        </p:sp>
        <p:sp>
          <p:nvSpPr>
            <p:cNvPr id="49" name="rc49"/>
            <p:cNvSpPr/>
            <p:nvPr/>
          </p:nvSpPr>
          <p:spPr>
            <a:xfrm>
              <a:off x="4494791" y="2990782"/>
              <a:ext cx="239888" cy="12303"/>
            </a:xfrm>
            <a:prstGeom prst="rect">
              <a:avLst/>
            </a:prstGeom>
            <a:solidFill>
              <a:srgbClr val="1CABE2">
                <a:alpha val="100000"/>
              </a:srgbClr>
            </a:solidFill>
          </p:spPr>
          <p:txBody>
            <a:bodyPr/>
            <a:lstStyle/>
            <a:p/>
          </p:txBody>
        </p:sp>
        <p:sp>
          <p:nvSpPr>
            <p:cNvPr id="50" name="rc50"/>
            <p:cNvSpPr/>
            <p:nvPr/>
          </p:nvSpPr>
          <p:spPr>
            <a:xfrm>
              <a:off x="4761334" y="3027481"/>
              <a:ext cx="239888" cy="1184528"/>
            </a:xfrm>
            <a:prstGeom prst="rect">
              <a:avLst/>
            </a:prstGeom>
            <a:solidFill>
              <a:srgbClr val="80BD41">
                <a:alpha val="100000"/>
              </a:srgbClr>
            </a:solidFill>
          </p:spPr>
          <p:txBody>
            <a:bodyPr/>
            <a:lstStyle/>
            <a:p/>
          </p:txBody>
        </p:sp>
        <p:sp>
          <p:nvSpPr>
            <p:cNvPr id="51" name="rc51"/>
            <p:cNvSpPr/>
            <p:nvPr/>
          </p:nvSpPr>
          <p:spPr>
            <a:xfrm>
              <a:off x="4761334" y="3003298"/>
              <a:ext cx="239888" cy="24182"/>
            </a:xfrm>
            <a:prstGeom prst="rect">
              <a:avLst/>
            </a:prstGeom>
            <a:solidFill>
              <a:srgbClr val="1CABE2">
                <a:alpha val="100000"/>
              </a:srgbClr>
            </a:solidFill>
          </p:spPr>
          <p:txBody>
            <a:bodyPr/>
            <a:lstStyle/>
            <a:p/>
          </p:txBody>
        </p:sp>
        <p:sp>
          <p:nvSpPr>
            <p:cNvPr id="52" name="rc52"/>
            <p:cNvSpPr/>
            <p:nvPr/>
          </p:nvSpPr>
          <p:spPr>
            <a:xfrm>
              <a:off x="5027877" y="3037875"/>
              <a:ext cx="239888" cy="1174134"/>
            </a:xfrm>
            <a:prstGeom prst="rect">
              <a:avLst/>
            </a:prstGeom>
            <a:solidFill>
              <a:srgbClr val="80BD41">
                <a:alpha val="100000"/>
              </a:srgbClr>
            </a:solidFill>
          </p:spPr>
          <p:txBody>
            <a:bodyPr/>
            <a:lstStyle/>
            <a:p/>
          </p:txBody>
        </p:sp>
        <p:sp>
          <p:nvSpPr>
            <p:cNvPr id="53" name="rc53"/>
            <p:cNvSpPr/>
            <p:nvPr/>
          </p:nvSpPr>
          <p:spPr>
            <a:xfrm>
              <a:off x="5027877" y="3001601"/>
              <a:ext cx="239888" cy="36274"/>
            </a:xfrm>
            <a:prstGeom prst="rect">
              <a:avLst/>
            </a:prstGeom>
            <a:solidFill>
              <a:srgbClr val="1CABE2">
                <a:alpha val="100000"/>
              </a:srgbClr>
            </a:solidFill>
          </p:spPr>
          <p:txBody>
            <a:bodyPr/>
            <a:lstStyle/>
            <a:p/>
          </p:txBody>
        </p:sp>
        <p:sp>
          <p:nvSpPr>
            <p:cNvPr id="54" name="rc54"/>
            <p:cNvSpPr/>
            <p:nvPr/>
          </p:nvSpPr>
          <p:spPr>
            <a:xfrm>
              <a:off x="5294420" y="3085604"/>
              <a:ext cx="239888" cy="1126405"/>
            </a:xfrm>
            <a:prstGeom prst="rect">
              <a:avLst/>
            </a:prstGeom>
            <a:solidFill>
              <a:srgbClr val="80BD41">
                <a:alpha val="100000"/>
              </a:srgbClr>
            </a:solidFill>
          </p:spPr>
          <p:txBody>
            <a:bodyPr/>
            <a:lstStyle/>
            <a:p/>
          </p:txBody>
        </p:sp>
        <p:sp>
          <p:nvSpPr>
            <p:cNvPr id="55" name="rc55"/>
            <p:cNvSpPr/>
            <p:nvPr/>
          </p:nvSpPr>
          <p:spPr>
            <a:xfrm>
              <a:off x="5294420" y="3038723"/>
              <a:ext cx="239888" cy="46880"/>
            </a:xfrm>
            <a:prstGeom prst="rect">
              <a:avLst/>
            </a:prstGeom>
            <a:solidFill>
              <a:srgbClr val="1CABE2">
                <a:alpha val="100000"/>
              </a:srgbClr>
            </a:solidFill>
          </p:spPr>
          <p:txBody>
            <a:bodyPr/>
            <a:lstStyle/>
            <a:p/>
          </p:txBody>
        </p:sp>
        <p:sp>
          <p:nvSpPr>
            <p:cNvPr id="56" name="rc56"/>
            <p:cNvSpPr/>
            <p:nvPr/>
          </p:nvSpPr>
          <p:spPr>
            <a:xfrm>
              <a:off x="5560963" y="3047845"/>
              <a:ext cx="239888" cy="1164164"/>
            </a:xfrm>
            <a:prstGeom prst="rect">
              <a:avLst/>
            </a:prstGeom>
            <a:solidFill>
              <a:srgbClr val="80BD41">
                <a:alpha val="100000"/>
              </a:srgbClr>
            </a:solidFill>
          </p:spPr>
          <p:txBody>
            <a:bodyPr/>
            <a:lstStyle/>
            <a:p/>
          </p:txBody>
        </p:sp>
        <p:sp>
          <p:nvSpPr>
            <p:cNvPr id="57" name="rc57"/>
            <p:cNvSpPr/>
            <p:nvPr/>
          </p:nvSpPr>
          <p:spPr>
            <a:xfrm>
              <a:off x="5560963" y="2999267"/>
              <a:ext cx="239888" cy="48577"/>
            </a:xfrm>
            <a:prstGeom prst="rect">
              <a:avLst/>
            </a:prstGeom>
            <a:solidFill>
              <a:srgbClr val="1CABE2">
                <a:alpha val="100000"/>
              </a:srgbClr>
            </a:solidFill>
          </p:spPr>
          <p:txBody>
            <a:bodyPr/>
            <a:lstStyle/>
            <a:p/>
          </p:txBody>
        </p:sp>
        <p:sp>
          <p:nvSpPr>
            <p:cNvPr id="58" name="rc58"/>
            <p:cNvSpPr/>
            <p:nvPr/>
          </p:nvSpPr>
          <p:spPr>
            <a:xfrm>
              <a:off x="5827506" y="3037451"/>
              <a:ext cx="239888" cy="1174558"/>
            </a:xfrm>
            <a:prstGeom prst="rect">
              <a:avLst/>
            </a:prstGeom>
            <a:solidFill>
              <a:srgbClr val="80BD41">
                <a:alpha val="100000"/>
              </a:srgbClr>
            </a:solidFill>
          </p:spPr>
          <p:txBody>
            <a:bodyPr/>
            <a:lstStyle/>
            <a:p/>
          </p:txBody>
        </p:sp>
        <p:sp>
          <p:nvSpPr>
            <p:cNvPr id="59" name="rc59"/>
            <p:cNvSpPr/>
            <p:nvPr/>
          </p:nvSpPr>
          <p:spPr>
            <a:xfrm>
              <a:off x="5827506" y="2988449"/>
              <a:ext cx="239888" cy="49001"/>
            </a:xfrm>
            <a:prstGeom prst="rect">
              <a:avLst/>
            </a:prstGeom>
            <a:solidFill>
              <a:srgbClr val="1CABE2">
                <a:alpha val="100000"/>
              </a:srgbClr>
            </a:solidFill>
          </p:spPr>
          <p:txBody>
            <a:bodyPr/>
            <a:lstStyle/>
            <a:p/>
          </p:txBody>
        </p:sp>
        <p:sp>
          <p:nvSpPr>
            <p:cNvPr id="60" name="rc60"/>
            <p:cNvSpPr/>
            <p:nvPr/>
          </p:nvSpPr>
          <p:spPr>
            <a:xfrm>
              <a:off x="6094049" y="3031935"/>
              <a:ext cx="239888" cy="1180073"/>
            </a:xfrm>
            <a:prstGeom prst="rect">
              <a:avLst/>
            </a:prstGeom>
            <a:solidFill>
              <a:srgbClr val="80BD41">
                <a:alpha val="100000"/>
              </a:srgbClr>
            </a:solidFill>
          </p:spPr>
          <p:txBody>
            <a:bodyPr/>
            <a:lstStyle/>
            <a:p/>
          </p:txBody>
        </p:sp>
        <p:sp>
          <p:nvSpPr>
            <p:cNvPr id="61" name="rc61"/>
            <p:cNvSpPr/>
            <p:nvPr/>
          </p:nvSpPr>
          <p:spPr>
            <a:xfrm>
              <a:off x="6094049" y="2995449"/>
              <a:ext cx="239888" cy="36486"/>
            </a:xfrm>
            <a:prstGeom prst="rect">
              <a:avLst/>
            </a:prstGeom>
            <a:solidFill>
              <a:srgbClr val="1CABE2">
                <a:alpha val="100000"/>
              </a:srgbClr>
            </a:solidFill>
          </p:spPr>
          <p:txBody>
            <a:bodyPr/>
            <a:lstStyle/>
            <a:p/>
          </p:txBody>
        </p:sp>
        <p:sp>
          <p:nvSpPr>
            <p:cNvPr id="62" name="rc62"/>
            <p:cNvSpPr/>
            <p:nvPr/>
          </p:nvSpPr>
          <p:spPr>
            <a:xfrm>
              <a:off x="6360593" y="3042542"/>
              <a:ext cx="239888" cy="1169467"/>
            </a:xfrm>
            <a:prstGeom prst="rect">
              <a:avLst/>
            </a:prstGeom>
            <a:solidFill>
              <a:srgbClr val="80BD41">
                <a:alpha val="100000"/>
              </a:srgbClr>
            </a:solidFill>
          </p:spPr>
          <p:txBody>
            <a:bodyPr/>
            <a:lstStyle/>
            <a:p/>
          </p:txBody>
        </p:sp>
        <p:sp>
          <p:nvSpPr>
            <p:cNvPr id="63" name="rc63"/>
            <p:cNvSpPr/>
            <p:nvPr/>
          </p:nvSpPr>
          <p:spPr>
            <a:xfrm>
              <a:off x="6360593" y="3006268"/>
              <a:ext cx="239888" cy="36274"/>
            </a:xfrm>
            <a:prstGeom prst="rect">
              <a:avLst/>
            </a:prstGeom>
            <a:solidFill>
              <a:srgbClr val="1CABE2">
                <a:alpha val="100000"/>
              </a:srgbClr>
            </a:solidFill>
          </p:spPr>
          <p:txBody>
            <a:bodyPr/>
            <a:lstStyle/>
            <a:p/>
          </p:txBody>
        </p:sp>
        <p:sp>
          <p:nvSpPr>
            <p:cNvPr id="64" name="rc64"/>
            <p:cNvSpPr/>
            <p:nvPr/>
          </p:nvSpPr>
          <p:spPr>
            <a:xfrm>
              <a:off x="6627136" y="3051027"/>
              <a:ext cx="239888" cy="1160982"/>
            </a:xfrm>
            <a:prstGeom prst="rect">
              <a:avLst/>
            </a:prstGeom>
            <a:solidFill>
              <a:srgbClr val="80BD41">
                <a:alpha val="100000"/>
              </a:srgbClr>
            </a:solidFill>
          </p:spPr>
          <p:txBody>
            <a:bodyPr/>
            <a:lstStyle/>
            <a:p/>
          </p:txBody>
        </p:sp>
        <p:sp>
          <p:nvSpPr>
            <p:cNvPr id="65" name="rc65"/>
            <p:cNvSpPr/>
            <p:nvPr/>
          </p:nvSpPr>
          <p:spPr>
            <a:xfrm>
              <a:off x="6627136" y="3015177"/>
              <a:ext cx="239888" cy="35849"/>
            </a:xfrm>
            <a:prstGeom prst="rect">
              <a:avLst/>
            </a:prstGeom>
            <a:solidFill>
              <a:srgbClr val="1CABE2">
                <a:alpha val="100000"/>
              </a:srgbClr>
            </a:solidFill>
          </p:spPr>
          <p:txBody>
            <a:bodyPr/>
            <a:lstStyle/>
            <a:p/>
          </p:txBody>
        </p:sp>
        <p:sp>
          <p:nvSpPr>
            <p:cNvPr id="66" name="rc66"/>
            <p:cNvSpPr/>
            <p:nvPr/>
          </p:nvSpPr>
          <p:spPr>
            <a:xfrm>
              <a:off x="6893679" y="3048481"/>
              <a:ext cx="239888" cy="1163527"/>
            </a:xfrm>
            <a:prstGeom prst="rect">
              <a:avLst/>
            </a:prstGeom>
            <a:solidFill>
              <a:srgbClr val="80BD41">
                <a:alpha val="100000"/>
              </a:srgbClr>
            </a:solidFill>
          </p:spPr>
          <p:txBody>
            <a:bodyPr/>
            <a:lstStyle/>
            <a:p/>
          </p:txBody>
        </p:sp>
        <p:sp>
          <p:nvSpPr>
            <p:cNvPr id="67" name="rc67"/>
            <p:cNvSpPr/>
            <p:nvPr/>
          </p:nvSpPr>
          <p:spPr>
            <a:xfrm>
              <a:off x="6893679" y="3012419"/>
              <a:ext cx="239888" cy="36061"/>
            </a:xfrm>
            <a:prstGeom prst="rect">
              <a:avLst/>
            </a:prstGeom>
            <a:solidFill>
              <a:srgbClr val="1CABE2">
                <a:alpha val="100000"/>
              </a:srgbClr>
            </a:solidFill>
          </p:spPr>
          <p:txBody>
            <a:bodyPr/>
            <a:lstStyle/>
            <a:p/>
          </p:txBody>
        </p:sp>
        <p:sp>
          <p:nvSpPr>
            <p:cNvPr id="68" name="rc68"/>
            <p:cNvSpPr/>
            <p:nvPr/>
          </p:nvSpPr>
          <p:spPr>
            <a:xfrm>
              <a:off x="7160222" y="3131000"/>
              <a:ext cx="239888" cy="1081009"/>
            </a:xfrm>
            <a:prstGeom prst="rect">
              <a:avLst/>
            </a:prstGeom>
            <a:solidFill>
              <a:srgbClr val="80BD41">
                <a:alpha val="100000"/>
              </a:srgbClr>
            </a:solidFill>
          </p:spPr>
          <p:txBody>
            <a:bodyPr/>
            <a:lstStyle/>
            <a:p/>
          </p:txBody>
        </p:sp>
        <p:sp>
          <p:nvSpPr>
            <p:cNvPr id="69" name="rc69"/>
            <p:cNvSpPr/>
            <p:nvPr/>
          </p:nvSpPr>
          <p:spPr>
            <a:xfrm>
              <a:off x="7160222" y="3097483"/>
              <a:ext cx="239888" cy="33516"/>
            </a:xfrm>
            <a:prstGeom prst="rect">
              <a:avLst/>
            </a:prstGeom>
            <a:solidFill>
              <a:srgbClr val="1CABE2">
                <a:alpha val="100000"/>
              </a:srgbClr>
            </a:solidFill>
          </p:spPr>
          <p:txBody>
            <a:bodyPr/>
            <a:lstStyle/>
            <a:p/>
          </p:txBody>
        </p:sp>
        <p:sp>
          <p:nvSpPr>
            <p:cNvPr id="70" name="rc70"/>
            <p:cNvSpPr/>
            <p:nvPr/>
          </p:nvSpPr>
          <p:spPr>
            <a:xfrm>
              <a:off x="7426765" y="3151788"/>
              <a:ext cx="239888" cy="1060220"/>
            </a:xfrm>
            <a:prstGeom prst="rect">
              <a:avLst/>
            </a:prstGeom>
            <a:solidFill>
              <a:srgbClr val="80BD41">
                <a:alpha val="100000"/>
              </a:srgbClr>
            </a:solidFill>
          </p:spPr>
          <p:txBody>
            <a:bodyPr/>
            <a:lstStyle/>
            <a:p/>
          </p:txBody>
        </p:sp>
        <p:sp>
          <p:nvSpPr>
            <p:cNvPr id="71" name="rc71"/>
            <p:cNvSpPr/>
            <p:nvPr/>
          </p:nvSpPr>
          <p:spPr>
            <a:xfrm>
              <a:off x="7426765" y="3107665"/>
              <a:ext cx="239888" cy="44122"/>
            </a:xfrm>
            <a:prstGeom prst="rect">
              <a:avLst/>
            </a:prstGeom>
            <a:solidFill>
              <a:srgbClr val="1CABE2">
                <a:alpha val="100000"/>
              </a:srgbClr>
            </a:solidFill>
          </p:spPr>
          <p:txBody>
            <a:bodyPr/>
            <a:lstStyle/>
            <a:p/>
          </p:txBody>
        </p:sp>
        <p:sp>
          <p:nvSpPr>
            <p:cNvPr id="72" name="rc72"/>
            <p:cNvSpPr/>
            <p:nvPr/>
          </p:nvSpPr>
          <p:spPr>
            <a:xfrm>
              <a:off x="7693308" y="3174486"/>
              <a:ext cx="239888" cy="1037523"/>
            </a:xfrm>
            <a:prstGeom prst="rect">
              <a:avLst/>
            </a:prstGeom>
            <a:solidFill>
              <a:srgbClr val="80BD41">
                <a:alpha val="100000"/>
              </a:srgbClr>
            </a:solidFill>
          </p:spPr>
          <p:txBody>
            <a:bodyPr/>
            <a:lstStyle/>
            <a:p/>
          </p:txBody>
        </p:sp>
        <p:sp>
          <p:nvSpPr>
            <p:cNvPr id="73" name="rc73"/>
            <p:cNvSpPr/>
            <p:nvPr/>
          </p:nvSpPr>
          <p:spPr>
            <a:xfrm>
              <a:off x="7693308" y="3131212"/>
              <a:ext cx="239888" cy="43274"/>
            </a:xfrm>
            <a:prstGeom prst="rect">
              <a:avLst/>
            </a:prstGeom>
            <a:solidFill>
              <a:srgbClr val="1CABE2">
                <a:alpha val="100000"/>
              </a:srgbClr>
            </a:solidFill>
          </p:spPr>
          <p:txBody>
            <a:bodyPr/>
            <a:lstStyle/>
            <a:p/>
          </p:txBody>
        </p:sp>
        <p:sp>
          <p:nvSpPr>
            <p:cNvPr id="74" name="rc74"/>
            <p:cNvSpPr/>
            <p:nvPr/>
          </p:nvSpPr>
          <p:spPr>
            <a:xfrm>
              <a:off x="7959851" y="3204608"/>
              <a:ext cx="239888" cy="1007400"/>
            </a:xfrm>
            <a:prstGeom prst="rect">
              <a:avLst/>
            </a:prstGeom>
            <a:solidFill>
              <a:srgbClr val="80BD41">
                <a:alpha val="100000"/>
              </a:srgbClr>
            </a:solidFill>
          </p:spPr>
          <p:txBody>
            <a:bodyPr/>
            <a:lstStyle/>
            <a:p/>
          </p:txBody>
        </p:sp>
        <p:sp>
          <p:nvSpPr>
            <p:cNvPr id="75" name="rc75"/>
            <p:cNvSpPr/>
            <p:nvPr/>
          </p:nvSpPr>
          <p:spPr>
            <a:xfrm>
              <a:off x="7959851" y="3162607"/>
              <a:ext cx="239888" cy="42001"/>
            </a:xfrm>
            <a:prstGeom prst="rect">
              <a:avLst/>
            </a:prstGeom>
            <a:solidFill>
              <a:srgbClr val="1CABE2">
                <a:alpha val="100000"/>
              </a:srgbClr>
            </a:solidFill>
          </p:spPr>
          <p:txBody>
            <a:bodyPr/>
            <a:lstStyle/>
            <a:p/>
          </p:txBody>
        </p:sp>
        <p:sp>
          <p:nvSpPr>
            <p:cNvPr id="76" name="pl76"/>
            <p:cNvSpPr/>
            <p:nvPr/>
          </p:nvSpPr>
          <p:spPr>
            <a:xfrm>
              <a:off x="1416218" y="2085226"/>
              <a:ext cx="6663577" cy="64447"/>
            </a:xfrm>
            <a:custGeom>
              <a:avLst/>
              <a:pathLst>
                <a:path w="6663577" h="64447">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21482"/>
                  </a:lnTo>
                  <a:lnTo>
                    <a:pt x="3731603" y="42965"/>
                  </a:lnTo>
                  <a:lnTo>
                    <a:pt x="3998146" y="64447"/>
                  </a:lnTo>
                  <a:lnTo>
                    <a:pt x="4264689" y="64447"/>
                  </a:lnTo>
                  <a:lnTo>
                    <a:pt x="4531233" y="64447"/>
                  </a:lnTo>
                  <a:lnTo>
                    <a:pt x="4797776" y="42965"/>
                  </a:lnTo>
                  <a:lnTo>
                    <a:pt x="5064319" y="42965"/>
                  </a:lnTo>
                  <a:lnTo>
                    <a:pt x="5330862" y="42965"/>
                  </a:lnTo>
                  <a:lnTo>
                    <a:pt x="5597405" y="42965"/>
                  </a:lnTo>
                  <a:lnTo>
                    <a:pt x="5863948" y="42965"/>
                  </a:lnTo>
                  <a:lnTo>
                    <a:pt x="6130491" y="64447"/>
                  </a:lnTo>
                  <a:lnTo>
                    <a:pt x="6397034" y="64447"/>
                  </a:lnTo>
                  <a:lnTo>
                    <a:pt x="6663577" y="6444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324790" y="2922376"/>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89" name="tx89"/>
            <p:cNvSpPr/>
            <p:nvPr/>
          </p:nvSpPr>
          <p:spPr>
            <a:xfrm>
              <a:off x="2696682" y="2930225"/>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0" name="tx90"/>
            <p:cNvSpPr/>
            <p:nvPr/>
          </p:nvSpPr>
          <p:spPr>
            <a:xfrm>
              <a:off x="3990221" y="27984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91" name="tx91"/>
            <p:cNvSpPr/>
            <p:nvPr/>
          </p:nvSpPr>
          <p:spPr>
            <a:xfrm>
              <a:off x="5322937" y="29027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55.3</a:t>
              </a:r>
            </a:p>
          </p:txBody>
        </p:sp>
        <p:sp>
          <p:nvSpPr>
            <p:cNvPr id="92" name="tx92"/>
            <p:cNvSpPr/>
            <p:nvPr/>
          </p:nvSpPr>
          <p:spPr>
            <a:xfrm>
              <a:off x="6389109" y="2870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93" name="tx93"/>
            <p:cNvSpPr/>
            <p:nvPr/>
          </p:nvSpPr>
          <p:spPr>
            <a:xfrm>
              <a:off x="6655652" y="28792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94" name="tx94"/>
            <p:cNvSpPr/>
            <p:nvPr/>
          </p:nvSpPr>
          <p:spPr>
            <a:xfrm>
              <a:off x="6922195" y="28767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95" name="tx95"/>
            <p:cNvSpPr/>
            <p:nvPr/>
          </p:nvSpPr>
          <p:spPr>
            <a:xfrm>
              <a:off x="7188738" y="29615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6" name="tx96"/>
            <p:cNvSpPr/>
            <p:nvPr/>
          </p:nvSpPr>
          <p:spPr>
            <a:xfrm>
              <a:off x="7455282" y="29715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7" name="tx97"/>
            <p:cNvSpPr/>
            <p:nvPr/>
          </p:nvSpPr>
          <p:spPr>
            <a:xfrm>
              <a:off x="7721825" y="29954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50.9</a:t>
              </a:r>
            </a:p>
          </p:txBody>
        </p:sp>
        <p:sp>
          <p:nvSpPr>
            <p:cNvPr id="98" name="tx98"/>
            <p:cNvSpPr/>
            <p:nvPr/>
          </p:nvSpPr>
          <p:spPr>
            <a:xfrm>
              <a:off x="7988368" y="30266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99" name="pl99"/>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057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11" name="tx111"/>
            <p:cNvSpPr/>
            <p:nvPr/>
          </p:nvSpPr>
          <p:spPr>
            <a:xfrm>
              <a:off x="1362659" y="30300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57505" y="36095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a:t>
              </a:r>
            </a:p>
          </p:txBody>
        </p:sp>
        <p:sp>
          <p:nvSpPr>
            <p:cNvPr id="113" name="tx113"/>
            <p:cNvSpPr/>
            <p:nvPr/>
          </p:nvSpPr>
          <p:spPr>
            <a:xfrm>
              <a:off x="2695375" y="30377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5444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15" name="tx115"/>
            <p:cNvSpPr/>
            <p:nvPr/>
          </p:nvSpPr>
          <p:spPr>
            <a:xfrm>
              <a:off x="4028090" y="29068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137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a:t>
              </a:r>
            </a:p>
          </p:txBody>
        </p:sp>
        <p:sp>
          <p:nvSpPr>
            <p:cNvPr id="117" name="tx117"/>
            <p:cNvSpPr/>
            <p:nvPr/>
          </p:nvSpPr>
          <p:spPr>
            <a:xfrm>
              <a:off x="5349062" y="30282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8" name="tx118"/>
            <p:cNvSpPr/>
            <p:nvPr/>
          </p:nvSpPr>
          <p:spPr>
            <a:xfrm>
              <a:off x="6389109" y="35922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55.1</a:t>
              </a:r>
            </a:p>
          </p:txBody>
        </p:sp>
        <p:sp>
          <p:nvSpPr>
            <p:cNvPr id="119" name="tx119"/>
            <p:cNvSpPr/>
            <p:nvPr/>
          </p:nvSpPr>
          <p:spPr>
            <a:xfrm>
              <a:off x="6415235" y="29905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0" name="tx120"/>
            <p:cNvSpPr/>
            <p:nvPr/>
          </p:nvSpPr>
          <p:spPr>
            <a:xfrm>
              <a:off x="6655652" y="359674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54.7</a:t>
              </a:r>
            </a:p>
          </p:txBody>
        </p:sp>
        <p:sp>
          <p:nvSpPr>
            <p:cNvPr id="121" name="tx121"/>
            <p:cNvSpPr/>
            <p:nvPr/>
          </p:nvSpPr>
          <p:spPr>
            <a:xfrm>
              <a:off x="6681778" y="29992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2" name="tx122"/>
            <p:cNvSpPr/>
            <p:nvPr/>
          </p:nvSpPr>
          <p:spPr>
            <a:xfrm>
              <a:off x="6922195" y="35951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23" name="tx123"/>
            <p:cNvSpPr/>
            <p:nvPr/>
          </p:nvSpPr>
          <p:spPr>
            <a:xfrm>
              <a:off x="6948321" y="29965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4" name="tx124"/>
            <p:cNvSpPr/>
            <p:nvPr/>
          </p:nvSpPr>
          <p:spPr>
            <a:xfrm>
              <a:off x="7227915" y="363645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5" name="tx125"/>
            <p:cNvSpPr/>
            <p:nvPr/>
          </p:nvSpPr>
          <p:spPr>
            <a:xfrm>
              <a:off x="7214864" y="30791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6" name="tx126"/>
            <p:cNvSpPr/>
            <p:nvPr/>
          </p:nvSpPr>
          <p:spPr>
            <a:xfrm>
              <a:off x="7494458" y="364685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27" name="tx127"/>
            <p:cNvSpPr/>
            <p:nvPr/>
          </p:nvSpPr>
          <p:spPr>
            <a:xfrm>
              <a:off x="7481407" y="30958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8" name="tx128"/>
            <p:cNvSpPr/>
            <p:nvPr/>
          </p:nvSpPr>
          <p:spPr>
            <a:xfrm>
              <a:off x="7721825" y="3658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9" name="tx129"/>
            <p:cNvSpPr/>
            <p:nvPr/>
          </p:nvSpPr>
          <p:spPr>
            <a:xfrm>
              <a:off x="7787127" y="311894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0" name="tx130"/>
            <p:cNvSpPr/>
            <p:nvPr/>
          </p:nvSpPr>
          <p:spPr>
            <a:xfrm>
              <a:off x="7988368" y="3673536"/>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31" name="tx131"/>
            <p:cNvSpPr/>
            <p:nvPr/>
          </p:nvSpPr>
          <p:spPr>
            <a:xfrm>
              <a:off x="8053670" y="314970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2343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8871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2507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2892"/>
              <a:ext cx="15284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Slovakia, 2000-2025</a:t>
              </a:r>
            </a:p>
          </p:txBody>
        </p:sp>
        <p:sp>
          <p:nvSpPr>
            <p:cNvPr id="162" name="pl162"/>
            <p:cNvSpPr/>
            <p:nvPr/>
          </p:nvSpPr>
          <p:spPr>
            <a:xfrm>
              <a:off x="24529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6639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0798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096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9231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23652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376933" cy="124062"/>
            </a:xfrm>
            <a:prstGeom prst="rect">
              <a:avLst/>
            </a:prstGeom>
            <a:solidFill>
              <a:srgbClr val="80BD41">
                <a:alpha val="100000"/>
              </a:srgbClr>
            </a:solidFill>
          </p:spPr>
          <p:txBody>
            <a:bodyPr/>
            <a:lstStyle/>
            <a:p/>
          </p:txBody>
        </p:sp>
        <p:sp>
          <p:nvSpPr>
            <p:cNvPr id="173" name="rc173"/>
            <p:cNvSpPr/>
            <p:nvPr/>
          </p:nvSpPr>
          <p:spPr>
            <a:xfrm>
              <a:off x="7673206" y="5840557"/>
              <a:ext cx="197797" cy="124062"/>
            </a:xfrm>
            <a:prstGeom prst="rect">
              <a:avLst/>
            </a:prstGeom>
            <a:solidFill>
              <a:srgbClr val="1CABE2">
                <a:alpha val="100000"/>
              </a:srgbClr>
            </a:solidFill>
          </p:spPr>
          <p:txBody>
            <a:bodyPr/>
            <a:lstStyle/>
            <a:p/>
          </p:txBody>
        </p:sp>
        <p:sp>
          <p:nvSpPr>
            <p:cNvPr id="174" name="rc174"/>
            <p:cNvSpPr/>
            <p:nvPr/>
          </p:nvSpPr>
          <p:spPr>
            <a:xfrm>
              <a:off x="1296273" y="5685479"/>
              <a:ext cx="5657460" cy="124062"/>
            </a:xfrm>
            <a:prstGeom prst="rect">
              <a:avLst/>
            </a:prstGeom>
            <a:solidFill>
              <a:srgbClr val="80BD41">
                <a:alpha val="100000"/>
              </a:srgbClr>
            </a:solidFill>
          </p:spPr>
          <p:txBody>
            <a:bodyPr/>
            <a:lstStyle/>
            <a:p/>
          </p:txBody>
        </p:sp>
        <p:sp>
          <p:nvSpPr>
            <p:cNvPr id="175" name="rc175"/>
            <p:cNvSpPr/>
            <p:nvPr/>
          </p:nvSpPr>
          <p:spPr>
            <a:xfrm>
              <a:off x="6953734" y="5685479"/>
              <a:ext cx="235968" cy="124062"/>
            </a:xfrm>
            <a:prstGeom prst="rect">
              <a:avLst/>
            </a:prstGeom>
            <a:solidFill>
              <a:srgbClr val="1CABE2">
                <a:alpha val="100000"/>
              </a:srgbClr>
            </a:solidFill>
          </p:spPr>
          <p:txBody>
            <a:bodyPr/>
            <a:lstStyle/>
            <a:p/>
          </p:txBody>
        </p:sp>
        <p:sp>
          <p:nvSpPr>
            <p:cNvPr id="176" name="rc176"/>
            <p:cNvSpPr/>
            <p:nvPr/>
          </p:nvSpPr>
          <p:spPr>
            <a:xfrm>
              <a:off x="1296273" y="5530401"/>
              <a:ext cx="5493207" cy="124062"/>
            </a:xfrm>
            <a:prstGeom prst="rect">
              <a:avLst/>
            </a:prstGeom>
            <a:solidFill>
              <a:srgbClr val="80BD41">
                <a:alpha val="100000"/>
              </a:srgbClr>
            </a:solidFill>
          </p:spPr>
          <p:txBody>
            <a:bodyPr/>
            <a:lstStyle/>
            <a:p/>
          </p:txBody>
        </p:sp>
        <p:sp>
          <p:nvSpPr>
            <p:cNvPr id="177" name="rc177"/>
            <p:cNvSpPr/>
            <p:nvPr/>
          </p:nvSpPr>
          <p:spPr>
            <a:xfrm>
              <a:off x="6789481" y="5530401"/>
              <a:ext cx="229028" cy="124062"/>
            </a:xfrm>
            <a:prstGeom prst="rect">
              <a:avLst/>
            </a:prstGeom>
            <a:solidFill>
              <a:srgbClr val="1CABE2">
                <a:alpha val="100000"/>
              </a:srgbClr>
            </a:solidFill>
          </p:spPr>
          <p:txBody>
            <a:bodyPr/>
            <a:lstStyle/>
            <a:p/>
          </p:txBody>
        </p:sp>
        <p:sp>
          <p:nvSpPr>
            <p:cNvPr id="178" name="tx178"/>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56.8</a:t>
              </a:r>
            </a:p>
          </p:txBody>
        </p:sp>
        <p:sp>
          <p:nvSpPr>
            <p:cNvPr id="179" name="tx179"/>
            <p:cNvSpPr/>
            <p:nvPr/>
          </p:nvSpPr>
          <p:spPr>
            <a:xfrm>
              <a:off x="737063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50.9</a:t>
              </a:r>
            </a:p>
          </p:txBody>
        </p:sp>
        <p:sp>
          <p:nvSpPr>
            <p:cNvPr id="180" name="tx180"/>
            <p:cNvSpPr/>
            <p:nvPr/>
          </p:nvSpPr>
          <p:spPr>
            <a:xfrm>
              <a:off x="7192095"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49.5</a:t>
              </a:r>
            </a:p>
          </p:txBody>
        </p:sp>
        <p:sp>
          <p:nvSpPr>
            <p:cNvPr id="181" name="tx181"/>
            <p:cNvSpPr/>
            <p:nvPr/>
          </p:nvSpPr>
          <p:spPr>
            <a:xfrm>
              <a:off x="4379246"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55.1</a:t>
              </a:r>
            </a:p>
          </p:txBody>
        </p:sp>
        <p:sp>
          <p:nvSpPr>
            <p:cNvPr id="182" name="tx182"/>
            <p:cNvSpPr/>
            <p:nvPr/>
          </p:nvSpPr>
          <p:spPr>
            <a:xfrm>
              <a:off x="7696756"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3" name="tx183"/>
            <p:cNvSpPr/>
            <p:nvPr/>
          </p:nvSpPr>
          <p:spPr>
            <a:xfrm>
              <a:off x="4019510"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48.9</a:t>
              </a:r>
            </a:p>
          </p:txBody>
        </p:sp>
        <p:sp>
          <p:nvSpPr>
            <p:cNvPr id="184" name="tx184"/>
            <p:cNvSpPr/>
            <p:nvPr/>
          </p:nvSpPr>
          <p:spPr>
            <a:xfrm>
              <a:off x="7041573" y="57083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5" name="tx185"/>
            <p:cNvSpPr/>
            <p:nvPr/>
          </p:nvSpPr>
          <p:spPr>
            <a:xfrm>
              <a:off x="3937384" y="5552310"/>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47.5</a:t>
              </a:r>
            </a:p>
          </p:txBody>
        </p:sp>
        <p:sp>
          <p:nvSpPr>
            <p:cNvPr id="186" name="tx186"/>
            <p:cNvSpPr/>
            <p:nvPr/>
          </p:nvSpPr>
          <p:spPr>
            <a:xfrm>
              <a:off x="6873851" y="55533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53199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2" name="tx192"/>
            <p:cNvSpPr/>
            <p:nvPr/>
          </p:nvSpPr>
          <p:spPr>
            <a:xfrm>
              <a:off x="584541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3" name="tx193"/>
            <p:cNvSpPr/>
            <p:nvPr/>
          </p:nvSpPr>
          <p:spPr>
            <a:xfrm>
              <a:off x="815882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relatively constant within 1% compared to 2019 (97%).
The number of children vaccinated with DTP3 decreased 14% compared to in 2019.
The number of surviving infants decreased approximately 13%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71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74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78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81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623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6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629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58585"/>
              <a:ext cx="239888" cy="353424"/>
            </a:xfrm>
            <a:prstGeom prst="rect">
              <a:avLst/>
            </a:prstGeom>
            <a:solidFill>
              <a:srgbClr val="E2231A">
                <a:alpha val="90196"/>
              </a:srgbClr>
            </a:solidFill>
          </p:spPr>
          <p:txBody>
            <a:bodyPr/>
            <a:lstStyle/>
            <a:p/>
          </p:txBody>
        </p:sp>
        <p:sp>
          <p:nvSpPr>
            <p:cNvPr id="25" name="rc25"/>
            <p:cNvSpPr/>
            <p:nvPr/>
          </p:nvSpPr>
          <p:spPr>
            <a:xfrm>
              <a:off x="1562816" y="4046341"/>
              <a:ext cx="239888" cy="165667"/>
            </a:xfrm>
            <a:prstGeom prst="rect">
              <a:avLst/>
            </a:prstGeom>
            <a:solidFill>
              <a:srgbClr val="E2231A">
                <a:alpha val="90196"/>
              </a:srgbClr>
            </a:solidFill>
          </p:spPr>
          <p:txBody>
            <a:bodyPr/>
            <a:lstStyle/>
            <a:p/>
          </p:txBody>
        </p:sp>
        <p:sp>
          <p:nvSpPr>
            <p:cNvPr id="26" name="rc26"/>
            <p:cNvSpPr/>
            <p:nvPr/>
          </p:nvSpPr>
          <p:spPr>
            <a:xfrm>
              <a:off x="1829360" y="4048290"/>
              <a:ext cx="239888" cy="163718"/>
            </a:xfrm>
            <a:prstGeom prst="rect">
              <a:avLst/>
            </a:prstGeom>
            <a:solidFill>
              <a:srgbClr val="E2231A">
                <a:alpha val="90196"/>
              </a:srgbClr>
            </a:solidFill>
          </p:spPr>
          <p:txBody>
            <a:bodyPr/>
            <a:lstStyle/>
            <a:p/>
          </p:txBody>
        </p:sp>
        <p:sp>
          <p:nvSpPr>
            <p:cNvPr id="27" name="rc27"/>
            <p:cNvSpPr/>
            <p:nvPr/>
          </p:nvSpPr>
          <p:spPr>
            <a:xfrm>
              <a:off x="2095903" y="4045367"/>
              <a:ext cx="239888" cy="166642"/>
            </a:xfrm>
            <a:prstGeom prst="rect">
              <a:avLst/>
            </a:prstGeom>
            <a:solidFill>
              <a:srgbClr val="E2231A">
                <a:alpha val="90196"/>
              </a:srgbClr>
            </a:solidFill>
          </p:spPr>
          <p:txBody>
            <a:bodyPr/>
            <a:lstStyle/>
            <a:p/>
          </p:txBody>
        </p:sp>
        <p:sp>
          <p:nvSpPr>
            <p:cNvPr id="28" name="rc28"/>
            <p:cNvSpPr/>
            <p:nvPr/>
          </p:nvSpPr>
          <p:spPr>
            <a:xfrm>
              <a:off x="2362446" y="4038870"/>
              <a:ext cx="239888" cy="173138"/>
            </a:xfrm>
            <a:prstGeom prst="rect">
              <a:avLst/>
            </a:prstGeom>
            <a:solidFill>
              <a:srgbClr val="E2231A">
                <a:alpha val="90196"/>
              </a:srgbClr>
            </a:solidFill>
          </p:spPr>
          <p:txBody>
            <a:bodyPr/>
            <a:lstStyle/>
            <a:p/>
          </p:txBody>
        </p:sp>
        <p:sp>
          <p:nvSpPr>
            <p:cNvPr id="29" name="rc29"/>
            <p:cNvSpPr/>
            <p:nvPr/>
          </p:nvSpPr>
          <p:spPr>
            <a:xfrm>
              <a:off x="2628989" y="3860859"/>
              <a:ext cx="239888" cy="351150"/>
            </a:xfrm>
            <a:prstGeom prst="rect">
              <a:avLst/>
            </a:prstGeom>
            <a:solidFill>
              <a:srgbClr val="E2231A">
                <a:alpha val="90196"/>
              </a:srgbClr>
            </a:solidFill>
          </p:spPr>
          <p:txBody>
            <a:bodyPr/>
            <a:lstStyle/>
            <a:p/>
          </p:txBody>
        </p:sp>
        <p:sp>
          <p:nvSpPr>
            <p:cNvPr id="30" name="rc30"/>
            <p:cNvSpPr/>
            <p:nvPr/>
          </p:nvSpPr>
          <p:spPr>
            <a:xfrm>
              <a:off x="2895532" y="3863457"/>
              <a:ext cx="239888" cy="348551"/>
            </a:xfrm>
            <a:prstGeom prst="rect">
              <a:avLst/>
            </a:prstGeom>
            <a:solidFill>
              <a:srgbClr val="E2231A">
                <a:alpha val="90196"/>
              </a:srgbClr>
            </a:solidFill>
          </p:spPr>
          <p:txBody>
            <a:bodyPr/>
            <a:lstStyle/>
            <a:p/>
          </p:txBody>
        </p:sp>
        <p:sp>
          <p:nvSpPr>
            <p:cNvPr id="31" name="rc31"/>
            <p:cNvSpPr/>
            <p:nvPr/>
          </p:nvSpPr>
          <p:spPr>
            <a:xfrm>
              <a:off x="3162075" y="4035622"/>
              <a:ext cx="239888" cy="176387"/>
            </a:xfrm>
            <a:prstGeom prst="rect">
              <a:avLst/>
            </a:prstGeom>
            <a:solidFill>
              <a:srgbClr val="E2231A">
                <a:alpha val="90196"/>
              </a:srgbClr>
            </a:solidFill>
          </p:spPr>
          <p:txBody>
            <a:bodyPr/>
            <a:lstStyle/>
            <a:p/>
          </p:txBody>
        </p:sp>
        <p:sp>
          <p:nvSpPr>
            <p:cNvPr id="32" name="rc32"/>
            <p:cNvSpPr/>
            <p:nvPr/>
          </p:nvSpPr>
          <p:spPr>
            <a:xfrm>
              <a:off x="3428618" y="4026526"/>
              <a:ext cx="239888" cy="185482"/>
            </a:xfrm>
            <a:prstGeom prst="rect">
              <a:avLst/>
            </a:prstGeom>
            <a:solidFill>
              <a:srgbClr val="E2231A">
                <a:alpha val="90196"/>
              </a:srgbClr>
            </a:solidFill>
          </p:spPr>
          <p:txBody>
            <a:bodyPr/>
            <a:lstStyle/>
            <a:p/>
          </p:txBody>
        </p:sp>
        <p:sp>
          <p:nvSpPr>
            <p:cNvPr id="33" name="rc33"/>
            <p:cNvSpPr/>
            <p:nvPr/>
          </p:nvSpPr>
          <p:spPr>
            <a:xfrm>
              <a:off x="3695161" y="4014507"/>
              <a:ext cx="239888" cy="197501"/>
            </a:xfrm>
            <a:prstGeom prst="rect">
              <a:avLst/>
            </a:prstGeom>
            <a:solidFill>
              <a:srgbClr val="E2231A">
                <a:alpha val="90196"/>
              </a:srgbClr>
            </a:solidFill>
          </p:spPr>
          <p:txBody>
            <a:bodyPr/>
            <a:lstStyle/>
            <a:p/>
          </p:txBody>
        </p:sp>
        <p:sp>
          <p:nvSpPr>
            <p:cNvPr id="34" name="rc34"/>
            <p:cNvSpPr/>
            <p:nvPr/>
          </p:nvSpPr>
          <p:spPr>
            <a:xfrm>
              <a:off x="3961705" y="3820579"/>
              <a:ext cx="239888" cy="391430"/>
            </a:xfrm>
            <a:prstGeom prst="rect">
              <a:avLst/>
            </a:prstGeom>
            <a:solidFill>
              <a:srgbClr val="E2231A">
                <a:alpha val="90196"/>
              </a:srgbClr>
            </a:solidFill>
          </p:spPr>
          <p:txBody>
            <a:bodyPr/>
            <a:lstStyle/>
            <a:p/>
          </p:txBody>
        </p:sp>
        <p:sp>
          <p:nvSpPr>
            <p:cNvPr id="35" name="rc35"/>
            <p:cNvSpPr/>
            <p:nvPr/>
          </p:nvSpPr>
          <p:spPr>
            <a:xfrm>
              <a:off x="4228248" y="3819604"/>
              <a:ext cx="239888" cy="392405"/>
            </a:xfrm>
            <a:prstGeom prst="rect">
              <a:avLst/>
            </a:prstGeom>
            <a:solidFill>
              <a:srgbClr val="E2231A">
                <a:alpha val="90196"/>
              </a:srgbClr>
            </a:solidFill>
          </p:spPr>
          <p:txBody>
            <a:bodyPr/>
            <a:lstStyle/>
            <a:p/>
          </p:txBody>
        </p:sp>
        <p:sp>
          <p:nvSpPr>
            <p:cNvPr id="36" name="rc36"/>
            <p:cNvSpPr/>
            <p:nvPr/>
          </p:nvSpPr>
          <p:spPr>
            <a:xfrm>
              <a:off x="4494791" y="4024902"/>
              <a:ext cx="239888" cy="187107"/>
            </a:xfrm>
            <a:prstGeom prst="rect">
              <a:avLst/>
            </a:prstGeom>
            <a:solidFill>
              <a:srgbClr val="E2231A">
                <a:alpha val="90196"/>
              </a:srgbClr>
            </a:solidFill>
          </p:spPr>
          <p:txBody>
            <a:bodyPr/>
            <a:lstStyle/>
            <a:p/>
          </p:txBody>
        </p:sp>
        <p:sp>
          <p:nvSpPr>
            <p:cNvPr id="37" name="rc37"/>
            <p:cNvSpPr/>
            <p:nvPr/>
          </p:nvSpPr>
          <p:spPr>
            <a:xfrm>
              <a:off x="4761334" y="3841693"/>
              <a:ext cx="239888" cy="370316"/>
            </a:xfrm>
            <a:prstGeom prst="rect">
              <a:avLst/>
            </a:prstGeom>
            <a:solidFill>
              <a:srgbClr val="E2231A">
                <a:alpha val="90196"/>
              </a:srgbClr>
            </a:solidFill>
          </p:spPr>
          <p:txBody>
            <a:bodyPr/>
            <a:lstStyle/>
            <a:p/>
          </p:txBody>
        </p:sp>
        <p:sp>
          <p:nvSpPr>
            <p:cNvPr id="38" name="rc38"/>
            <p:cNvSpPr/>
            <p:nvPr/>
          </p:nvSpPr>
          <p:spPr>
            <a:xfrm>
              <a:off x="5027877" y="3655885"/>
              <a:ext cx="239888" cy="556123"/>
            </a:xfrm>
            <a:prstGeom prst="rect">
              <a:avLst/>
            </a:prstGeom>
            <a:solidFill>
              <a:srgbClr val="E2231A">
                <a:alpha val="90196"/>
              </a:srgbClr>
            </a:solidFill>
          </p:spPr>
          <p:txBody>
            <a:bodyPr/>
            <a:lstStyle/>
            <a:p/>
          </p:txBody>
        </p:sp>
        <p:sp>
          <p:nvSpPr>
            <p:cNvPr id="39" name="rc39"/>
            <p:cNvSpPr/>
            <p:nvPr/>
          </p:nvSpPr>
          <p:spPr>
            <a:xfrm>
              <a:off x="5294420" y="3313505"/>
              <a:ext cx="239888" cy="898503"/>
            </a:xfrm>
            <a:prstGeom prst="rect">
              <a:avLst/>
            </a:prstGeom>
            <a:solidFill>
              <a:srgbClr val="E2231A">
                <a:alpha val="90196"/>
              </a:srgbClr>
            </a:solidFill>
          </p:spPr>
          <p:txBody>
            <a:bodyPr/>
            <a:lstStyle/>
            <a:p/>
          </p:txBody>
        </p:sp>
        <p:sp>
          <p:nvSpPr>
            <p:cNvPr id="40" name="rc40"/>
            <p:cNvSpPr/>
            <p:nvPr/>
          </p:nvSpPr>
          <p:spPr>
            <a:xfrm>
              <a:off x="5560963" y="3283620"/>
              <a:ext cx="239888" cy="928388"/>
            </a:xfrm>
            <a:prstGeom prst="rect">
              <a:avLst/>
            </a:prstGeom>
            <a:solidFill>
              <a:srgbClr val="E2231A">
                <a:alpha val="90196"/>
              </a:srgbClr>
            </a:solidFill>
          </p:spPr>
          <p:txBody>
            <a:bodyPr/>
            <a:lstStyle/>
            <a:p/>
          </p:txBody>
        </p:sp>
        <p:sp>
          <p:nvSpPr>
            <p:cNvPr id="41" name="rc41"/>
            <p:cNvSpPr/>
            <p:nvPr/>
          </p:nvSpPr>
          <p:spPr>
            <a:xfrm>
              <a:off x="5827506" y="3462606"/>
              <a:ext cx="239888" cy="749402"/>
            </a:xfrm>
            <a:prstGeom prst="rect">
              <a:avLst/>
            </a:prstGeom>
            <a:solidFill>
              <a:srgbClr val="E2231A">
                <a:alpha val="90196"/>
              </a:srgbClr>
            </a:solidFill>
          </p:spPr>
          <p:txBody>
            <a:bodyPr/>
            <a:lstStyle/>
            <a:p/>
          </p:txBody>
        </p:sp>
        <p:sp>
          <p:nvSpPr>
            <p:cNvPr id="42" name="rc42"/>
            <p:cNvSpPr/>
            <p:nvPr/>
          </p:nvSpPr>
          <p:spPr>
            <a:xfrm>
              <a:off x="6094049" y="3466829"/>
              <a:ext cx="239888" cy="745179"/>
            </a:xfrm>
            <a:prstGeom prst="rect">
              <a:avLst/>
            </a:prstGeom>
            <a:solidFill>
              <a:srgbClr val="E2231A">
                <a:alpha val="90196"/>
              </a:srgbClr>
            </a:solidFill>
          </p:spPr>
          <p:txBody>
            <a:bodyPr/>
            <a:lstStyle/>
            <a:p/>
          </p:txBody>
        </p:sp>
        <p:sp>
          <p:nvSpPr>
            <p:cNvPr id="43" name="rc43"/>
            <p:cNvSpPr/>
            <p:nvPr/>
          </p:nvSpPr>
          <p:spPr>
            <a:xfrm>
              <a:off x="6360593" y="3473651"/>
              <a:ext cx="239888" cy="738358"/>
            </a:xfrm>
            <a:prstGeom prst="rect">
              <a:avLst/>
            </a:prstGeom>
            <a:solidFill>
              <a:srgbClr val="E2231A">
                <a:alpha val="90196"/>
              </a:srgbClr>
            </a:solidFill>
          </p:spPr>
          <p:txBody>
            <a:bodyPr/>
            <a:lstStyle/>
            <a:p/>
          </p:txBody>
        </p:sp>
        <p:sp>
          <p:nvSpPr>
            <p:cNvPr id="44" name="rc44"/>
            <p:cNvSpPr/>
            <p:nvPr/>
          </p:nvSpPr>
          <p:spPr>
            <a:xfrm>
              <a:off x="6627136" y="3478848"/>
              <a:ext cx="239888" cy="733160"/>
            </a:xfrm>
            <a:prstGeom prst="rect">
              <a:avLst/>
            </a:prstGeom>
            <a:solidFill>
              <a:srgbClr val="E2231A">
                <a:alpha val="90196"/>
              </a:srgbClr>
            </a:solidFill>
          </p:spPr>
          <p:txBody>
            <a:bodyPr/>
            <a:lstStyle/>
            <a:p/>
          </p:txBody>
        </p:sp>
        <p:sp>
          <p:nvSpPr>
            <p:cNvPr id="45" name="rc45"/>
            <p:cNvSpPr/>
            <p:nvPr/>
          </p:nvSpPr>
          <p:spPr>
            <a:xfrm>
              <a:off x="6893679" y="3293690"/>
              <a:ext cx="239888" cy="918318"/>
            </a:xfrm>
            <a:prstGeom prst="rect">
              <a:avLst/>
            </a:prstGeom>
            <a:solidFill>
              <a:srgbClr val="E2231A">
                <a:alpha val="90196"/>
              </a:srgbClr>
            </a:solidFill>
          </p:spPr>
          <p:txBody>
            <a:bodyPr/>
            <a:lstStyle/>
            <a:p/>
          </p:txBody>
        </p:sp>
        <p:sp>
          <p:nvSpPr>
            <p:cNvPr id="46" name="rc46"/>
            <p:cNvSpPr/>
            <p:nvPr/>
          </p:nvSpPr>
          <p:spPr>
            <a:xfrm>
              <a:off x="7160222" y="3358658"/>
              <a:ext cx="239888" cy="853351"/>
            </a:xfrm>
            <a:prstGeom prst="rect">
              <a:avLst/>
            </a:prstGeom>
            <a:solidFill>
              <a:srgbClr val="E2231A">
                <a:alpha val="90196"/>
              </a:srgbClr>
            </a:solidFill>
          </p:spPr>
          <p:txBody>
            <a:bodyPr/>
            <a:lstStyle/>
            <a:p/>
          </p:txBody>
        </p:sp>
        <p:sp>
          <p:nvSpPr>
            <p:cNvPr id="47" name="rc47"/>
            <p:cNvSpPr/>
            <p:nvPr/>
          </p:nvSpPr>
          <p:spPr>
            <a:xfrm>
              <a:off x="7426765" y="3197213"/>
              <a:ext cx="239888" cy="1014795"/>
            </a:xfrm>
            <a:prstGeom prst="rect">
              <a:avLst/>
            </a:prstGeom>
            <a:solidFill>
              <a:srgbClr val="E2231A">
                <a:alpha val="90196"/>
              </a:srgbClr>
            </a:solidFill>
          </p:spPr>
          <p:txBody>
            <a:bodyPr/>
            <a:lstStyle/>
            <a:p/>
          </p:txBody>
        </p:sp>
        <p:sp>
          <p:nvSpPr>
            <p:cNvPr id="48" name="rc48"/>
            <p:cNvSpPr/>
            <p:nvPr/>
          </p:nvSpPr>
          <p:spPr>
            <a:xfrm>
              <a:off x="7693308" y="3218977"/>
              <a:ext cx="239888" cy="993031"/>
            </a:xfrm>
            <a:prstGeom prst="rect">
              <a:avLst/>
            </a:prstGeom>
            <a:solidFill>
              <a:srgbClr val="E2231A">
                <a:alpha val="90196"/>
              </a:srgbClr>
            </a:solidFill>
          </p:spPr>
          <p:txBody>
            <a:bodyPr/>
            <a:lstStyle/>
            <a:p/>
          </p:txBody>
        </p:sp>
        <p:sp>
          <p:nvSpPr>
            <p:cNvPr id="49" name="rc49"/>
            <p:cNvSpPr/>
            <p:nvPr/>
          </p:nvSpPr>
          <p:spPr>
            <a:xfrm>
              <a:off x="7959851" y="3247888"/>
              <a:ext cx="239888" cy="964121"/>
            </a:xfrm>
            <a:prstGeom prst="rect">
              <a:avLst/>
            </a:prstGeom>
            <a:solidFill>
              <a:srgbClr val="E2231A">
                <a:alpha val="90196"/>
              </a:srgbClr>
            </a:solidFill>
          </p:spPr>
          <p:txBody>
            <a:bodyPr/>
            <a:lstStyle/>
            <a:p/>
          </p:txBody>
        </p:sp>
        <p:sp>
          <p:nvSpPr>
            <p:cNvPr id="50" name="rc50"/>
            <p:cNvSpPr/>
            <p:nvPr/>
          </p:nvSpPr>
          <p:spPr>
            <a:xfrm>
              <a:off x="1562816" y="3945317"/>
              <a:ext cx="239888" cy="101024"/>
            </a:xfrm>
            <a:prstGeom prst="rect">
              <a:avLst/>
            </a:prstGeom>
            <a:solidFill>
              <a:srgbClr val="B3B3B3">
                <a:alpha val="90196"/>
              </a:srgbClr>
            </a:solidFill>
          </p:spPr>
          <p:txBody>
            <a:bodyPr/>
            <a:lstStyle/>
            <a:p/>
          </p:txBody>
        </p:sp>
        <p:sp>
          <p:nvSpPr>
            <p:cNvPr id="51" name="rc51"/>
            <p:cNvSpPr/>
            <p:nvPr/>
          </p:nvSpPr>
          <p:spPr>
            <a:xfrm>
              <a:off x="1829360" y="3958635"/>
              <a:ext cx="239888" cy="89655"/>
            </a:xfrm>
            <a:prstGeom prst="rect">
              <a:avLst/>
            </a:prstGeom>
            <a:solidFill>
              <a:srgbClr val="B3B3B3">
                <a:alpha val="90196"/>
              </a:srgbClr>
            </a:solidFill>
          </p:spPr>
          <p:txBody>
            <a:bodyPr/>
            <a:lstStyle/>
            <a:p/>
          </p:txBody>
        </p:sp>
        <p:sp>
          <p:nvSpPr>
            <p:cNvPr id="52" name="rc52"/>
            <p:cNvSpPr/>
            <p:nvPr/>
          </p:nvSpPr>
          <p:spPr>
            <a:xfrm>
              <a:off x="2095903" y="3966756"/>
              <a:ext cx="239888" cy="78610"/>
            </a:xfrm>
            <a:prstGeom prst="rect">
              <a:avLst/>
            </a:prstGeom>
            <a:solidFill>
              <a:srgbClr val="B3B3B3">
                <a:alpha val="90196"/>
              </a:srgbClr>
            </a:solidFill>
          </p:spPr>
          <p:txBody>
            <a:bodyPr/>
            <a:lstStyle/>
            <a:p/>
          </p:txBody>
        </p:sp>
        <p:sp>
          <p:nvSpPr>
            <p:cNvPr id="53" name="rc53"/>
            <p:cNvSpPr/>
            <p:nvPr/>
          </p:nvSpPr>
          <p:spPr>
            <a:xfrm>
              <a:off x="2362446" y="3738070"/>
              <a:ext cx="239888" cy="300800"/>
            </a:xfrm>
            <a:prstGeom prst="rect">
              <a:avLst/>
            </a:prstGeom>
            <a:solidFill>
              <a:srgbClr val="B3B3B3">
                <a:alpha val="90196"/>
              </a:srgbClr>
            </a:solidFill>
          </p:spPr>
          <p:txBody>
            <a:bodyPr/>
            <a:lstStyle/>
            <a:p/>
          </p:txBody>
        </p:sp>
        <p:sp>
          <p:nvSpPr>
            <p:cNvPr id="54" name="rc54"/>
            <p:cNvSpPr/>
            <p:nvPr/>
          </p:nvSpPr>
          <p:spPr>
            <a:xfrm>
              <a:off x="2628989" y="3763732"/>
              <a:ext cx="239888" cy="97126"/>
            </a:xfrm>
            <a:prstGeom prst="rect">
              <a:avLst/>
            </a:prstGeom>
            <a:solidFill>
              <a:srgbClr val="B3B3B3">
                <a:alpha val="90196"/>
              </a:srgbClr>
            </a:solidFill>
          </p:spPr>
          <p:txBody>
            <a:bodyPr/>
            <a:lstStyle/>
            <a:p/>
          </p:txBody>
        </p:sp>
        <p:sp>
          <p:nvSpPr>
            <p:cNvPr id="55" name="rc55"/>
            <p:cNvSpPr/>
            <p:nvPr/>
          </p:nvSpPr>
          <p:spPr>
            <a:xfrm>
              <a:off x="3162075" y="3828375"/>
              <a:ext cx="239888" cy="207247"/>
            </a:xfrm>
            <a:prstGeom prst="rect">
              <a:avLst/>
            </a:prstGeom>
            <a:solidFill>
              <a:srgbClr val="B3B3B3">
                <a:alpha val="90196"/>
              </a:srgbClr>
            </a:solidFill>
          </p:spPr>
          <p:txBody>
            <a:bodyPr/>
            <a:lstStyle/>
            <a:p/>
          </p:txBody>
        </p:sp>
        <p:sp>
          <p:nvSpPr>
            <p:cNvPr id="56" name="rc56"/>
            <p:cNvSpPr/>
            <p:nvPr/>
          </p:nvSpPr>
          <p:spPr>
            <a:xfrm>
              <a:off x="3428618" y="4025227"/>
              <a:ext cx="239888" cy="1299"/>
            </a:xfrm>
            <a:prstGeom prst="rect">
              <a:avLst/>
            </a:prstGeom>
            <a:solidFill>
              <a:srgbClr val="B3B3B3">
                <a:alpha val="90196"/>
              </a:srgbClr>
            </a:solidFill>
          </p:spPr>
          <p:txBody>
            <a:bodyPr/>
            <a:lstStyle/>
            <a:p/>
          </p:txBody>
        </p:sp>
        <p:sp>
          <p:nvSpPr>
            <p:cNvPr id="57" name="rc57"/>
            <p:cNvSpPr/>
            <p:nvPr/>
          </p:nvSpPr>
          <p:spPr>
            <a:xfrm>
              <a:off x="7693308" y="3083845"/>
              <a:ext cx="239888" cy="135132"/>
            </a:xfrm>
            <a:prstGeom prst="rect">
              <a:avLst/>
            </a:prstGeom>
            <a:solidFill>
              <a:srgbClr val="B3B3B3">
                <a:alpha val="90196"/>
              </a:srgbClr>
            </a:solidFill>
          </p:spPr>
          <p:txBody>
            <a:bodyPr/>
            <a:lstStyle/>
            <a:p/>
          </p:txBody>
        </p:sp>
        <p:sp>
          <p:nvSpPr>
            <p:cNvPr id="58" name="rc58"/>
            <p:cNvSpPr/>
            <p:nvPr/>
          </p:nvSpPr>
          <p:spPr>
            <a:xfrm>
              <a:off x="7959851" y="2923049"/>
              <a:ext cx="239888" cy="324838"/>
            </a:xfrm>
            <a:prstGeom prst="rect">
              <a:avLst/>
            </a:prstGeom>
            <a:solidFill>
              <a:srgbClr val="B3B3B3">
                <a:alpha val="90196"/>
              </a:srgbClr>
            </a:solidFill>
          </p:spPr>
          <p:txBody>
            <a:bodyPr/>
            <a:lstStyle/>
            <a:p/>
          </p:txBody>
        </p:sp>
        <p:sp>
          <p:nvSpPr>
            <p:cNvPr id="59" name="pl59"/>
            <p:cNvSpPr/>
            <p:nvPr/>
          </p:nvSpPr>
          <p:spPr>
            <a:xfrm>
              <a:off x="1416218" y="2085226"/>
              <a:ext cx="6663577" cy="107413"/>
            </a:xfrm>
            <a:custGeom>
              <a:avLst/>
              <a:pathLst>
                <a:path w="6663577" h="107413">
                  <a:moveTo>
                    <a:pt x="0" y="21482"/>
                  </a:moveTo>
                  <a:lnTo>
                    <a:pt x="266543" y="0"/>
                  </a:lnTo>
                  <a:lnTo>
                    <a:pt x="533086" y="0"/>
                  </a:lnTo>
                  <a:lnTo>
                    <a:pt x="799629" y="0"/>
                  </a:lnTo>
                  <a:lnTo>
                    <a:pt x="1066172" y="0"/>
                  </a:lnTo>
                  <a:lnTo>
                    <a:pt x="1332715" y="21482"/>
                  </a:lnTo>
                  <a:lnTo>
                    <a:pt x="1599258" y="21482"/>
                  </a:lnTo>
                  <a:lnTo>
                    <a:pt x="1865801" y="0"/>
                  </a:lnTo>
                  <a:lnTo>
                    <a:pt x="2132344" y="0"/>
                  </a:lnTo>
                  <a:lnTo>
                    <a:pt x="2398888" y="0"/>
                  </a:lnTo>
                  <a:lnTo>
                    <a:pt x="2665431" y="21482"/>
                  </a:lnTo>
                  <a:lnTo>
                    <a:pt x="2931974" y="21482"/>
                  </a:lnTo>
                  <a:lnTo>
                    <a:pt x="3198517" y="0"/>
                  </a:lnTo>
                  <a:lnTo>
                    <a:pt x="3465060" y="21482"/>
                  </a:lnTo>
                  <a:lnTo>
                    <a:pt x="3731603" y="42965"/>
                  </a:lnTo>
                  <a:lnTo>
                    <a:pt x="3998146" y="85930"/>
                  </a:lnTo>
                  <a:lnTo>
                    <a:pt x="4264689" y="85930"/>
                  </a:lnTo>
                  <a:lnTo>
                    <a:pt x="4531233" y="64447"/>
                  </a:lnTo>
                  <a:lnTo>
                    <a:pt x="4797776" y="64447"/>
                  </a:lnTo>
                  <a:lnTo>
                    <a:pt x="5064319" y="64447"/>
                  </a:lnTo>
                  <a:lnTo>
                    <a:pt x="5330862" y="64447"/>
                  </a:lnTo>
                  <a:lnTo>
                    <a:pt x="5597405" y="85930"/>
                  </a:lnTo>
                  <a:lnTo>
                    <a:pt x="5863948" y="85930"/>
                  </a:lnTo>
                  <a:lnTo>
                    <a:pt x="6130491" y="107413"/>
                  </a:lnTo>
                  <a:lnTo>
                    <a:pt x="6397034" y="107413"/>
                  </a:lnTo>
                  <a:lnTo>
                    <a:pt x="6663577" y="107413"/>
                  </a:lnTo>
                </a:path>
              </a:pathLst>
            </a:custGeom>
            <a:ln w="27101" cap="flat">
              <a:solidFill>
                <a:srgbClr val="3283FE">
                  <a:alpha val="100000"/>
                </a:srgbClr>
              </a:solidFill>
              <a:prstDash val="solid"/>
              <a:round/>
            </a:ln>
          </p:spPr>
          <p:txBody>
            <a:bodyPr/>
            <a:lstStyle/>
            <a:p/>
          </p:txBody>
        </p:sp>
        <p:sp>
          <p:nvSpPr>
            <p:cNvPr id="60" name="pl60"/>
            <p:cNvSpPr/>
            <p:nvPr/>
          </p:nvSpPr>
          <p:spPr>
            <a:xfrm>
              <a:off x="1416218" y="2085226"/>
              <a:ext cx="6663577" cy="128895"/>
            </a:xfrm>
            <a:custGeom>
              <a:avLst/>
              <a:pathLst>
                <a:path w="6663577" h="128895">
                  <a:moveTo>
                    <a:pt x="0" y="0"/>
                  </a:moveTo>
                  <a:lnTo>
                    <a:pt x="266543" y="0"/>
                  </a:lnTo>
                  <a:lnTo>
                    <a:pt x="533086" y="0"/>
                  </a:lnTo>
                  <a:lnTo>
                    <a:pt x="799629" y="0"/>
                  </a:lnTo>
                  <a:lnTo>
                    <a:pt x="1066172" y="21482"/>
                  </a:lnTo>
                  <a:lnTo>
                    <a:pt x="1332715" y="21482"/>
                  </a:lnTo>
                  <a:lnTo>
                    <a:pt x="1599258" y="0"/>
                  </a:lnTo>
                  <a:lnTo>
                    <a:pt x="1865801" y="21482"/>
                  </a:lnTo>
                  <a:lnTo>
                    <a:pt x="2132344" y="0"/>
                  </a:lnTo>
                  <a:lnTo>
                    <a:pt x="2398888" y="0"/>
                  </a:lnTo>
                  <a:lnTo>
                    <a:pt x="2665431" y="0"/>
                  </a:lnTo>
                  <a:lnTo>
                    <a:pt x="2931974" y="0"/>
                  </a:lnTo>
                  <a:lnTo>
                    <a:pt x="3198517" y="0"/>
                  </a:lnTo>
                  <a:lnTo>
                    <a:pt x="3465060" y="0"/>
                  </a:lnTo>
                  <a:lnTo>
                    <a:pt x="3731603" y="21482"/>
                  </a:lnTo>
                  <a:lnTo>
                    <a:pt x="3998146" y="21482"/>
                  </a:lnTo>
                  <a:lnTo>
                    <a:pt x="4264689" y="42965"/>
                  </a:lnTo>
                  <a:lnTo>
                    <a:pt x="4531233" y="42965"/>
                  </a:lnTo>
                  <a:lnTo>
                    <a:pt x="4797776" y="42965"/>
                  </a:lnTo>
                  <a:lnTo>
                    <a:pt x="5064319" y="21482"/>
                  </a:lnTo>
                  <a:lnTo>
                    <a:pt x="5330862" y="21482"/>
                  </a:lnTo>
                  <a:lnTo>
                    <a:pt x="5597405" y="64447"/>
                  </a:lnTo>
                  <a:lnTo>
                    <a:pt x="5863948" y="64447"/>
                  </a:lnTo>
                  <a:lnTo>
                    <a:pt x="6130491" y="85930"/>
                  </a:lnTo>
                  <a:lnTo>
                    <a:pt x="6397034" y="107413"/>
                  </a:lnTo>
                  <a:lnTo>
                    <a:pt x="6663577" y="128895"/>
                  </a:lnTo>
                </a:path>
              </a:pathLst>
            </a:custGeom>
            <a:ln w="27101" cap="flat">
              <a:solidFill>
                <a:srgbClr val="FFA500">
                  <a:alpha val="100000"/>
                </a:srgbClr>
              </a:solidFill>
              <a:prstDash val="solid"/>
              <a:round/>
            </a:ln>
          </p:spPr>
          <p:txBody>
            <a:bodyPr/>
            <a:lstStyle/>
            <a:p/>
          </p:txBody>
        </p:sp>
        <p:sp>
          <p:nvSpPr>
            <p:cNvPr id="61" name="tx61"/>
            <p:cNvSpPr/>
            <p:nvPr/>
          </p:nvSpPr>
          <p:spPr>
            <a:xfrm>
              <a:off x="1345880"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2" name="tx62"/>
            <p:cNvSpPr/>
            <p:nvPr/>
          </p:nvSpPr>
          <p:spPr>
            <a:xfrm>
              <a:off x="134588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63" name="tx63"/>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4" name="tx64"/>
            <p:cNvSpPr/>
            <p:nvPr/>
          </p:nvSpPr>
          <p:spPr>
            <a:xfrm>
              <a:off x="2678595"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5" name="tx65"/>
            <p:cNvSpPr/>
            <p:nvPr/>
          </p:nvSpPr>
          <p:spPr>
            <a:xfrm>
              <a:off x="4011311"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6" name="tx66"/>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67" name="tx67"/>
            <p:cNvSpPr/>
            <p:nvPr/>
          </p:nvSpPr>
          <p:spPr>
            <a:xfrm>
              <a:off x="534402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8" name="tx68"/>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9" name="tx69"/>
            <p:cNvSpPr/>
            <p:nvPr/>
          </p:nvSpPr>
          <p:spPr>
            <a:xfrm>
              <a:off x="6410199"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0" name="tx70"/>
            <p:cNvSpPr/>
            <p:nvPr/>
          </p:nvSpPr>
          <p:spPr>
            <a:xfrm>
              <a:off x="6410199"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1" name="tx71"/>
            <p:cNvSpPr/>
            <p:nvPr/>
          </p:nvSpPr>
          <p:spPr>
            <a:xfrm>
              <a:off x="6676742"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2" name="tx72"/>
            <p:cNvSpPr/>
            <p:nvPr/>
          </p:nvSpPr>
          <p:spPr>
            <a:xfrm>
              <a:off x="667674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3" name="tx73"/>
            <p:cNvSpPr/>
            <p:nvPr/>
          </p:nvSpPr>
          <p:spPr>
            <a:xfrm>
              <a:off x="694328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4" name="tx74"/>
            <p:cNvSpPr/>
            <p:nvPr/>
          </p:nvSpPr>
          <p:spPr>
            <a:xfrm>
              <a:off x="694328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5" name="tx75"/>
            <p:cNvSpPr/>
            <p:nvPr/>
          </p:nvSpPr>
          <p:spPr>
            <a:xfrm>
              <a:off x="720982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6" name="tx76"/>
            <p:cNvSpPr/>
            <p:nvPr/>
          </p:nvSpPr>
          <p:spPr>
            <a:xfrm>
              <a:off x="720982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7" name="tx77"/>
            <p:cNvSpPr/>
            <p:nvPr/>
          </p:nvSpPr>
          <p:spPr>
            <a:xfrm>
              <a:off x="747637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8" name="tx78"/>
            <p:cNvSpPr/>
            <p:nvPr/>
          </p:nvSpPr>
          <p:spPr>
            <a:xfrm>
              <a:off x="747637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9" name="tx79"/>
            <p:cNvSpPr/>
            <p:nvPr/>
          </p:nvSpPr>
          <p:spPr>
            <a:xfrm>
              <a:off x="774291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0" name="tx80"/>
            <p:cNvSpPr/>
            <p:nvPr/>
          </p:nvSpPr>
          <p:spPr>
            <a:xfrm>
              <a:off x="774291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1" name="tx81"/>
            <p:cNvSpPr/>
            <p:nvPr/>
          </p:nvSpPr>
          <p:spPr>
            <a:xfrm>
              <a:off x="800945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2" name="tx82"/>
            <p:cNvSpPr/>
            <p:nvPr/>
          </p:nvSpPr>
          <p:spPr>
            <a:xfrm>
              <a:off x="800945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3" name="tx83"/>
            <p:cNvSpPr/>
            <p:nvPr/>
          </p:nvSpPr>
          <p:spPr>
            <a:xfrm>
              <a:off x="1340869" y="399618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4" name="tx84"/>
            <p:cNvSpPr/>
            <p:nvPr/>
          </p:nvSpPr>
          <p:spPr>
            <a:xfrm>
              <a:off x="2673584" y="39973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5" name="tx85"/>
            <p:cNvSpPr/>
            <p:nvPr/>
          </p:nvSpPr>
          <p:spPr>
            <a:xfrm>
              <a:off x="4006300" y="39771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6" name="tx86"/>
            <p:cNvSpPr/>
            <p:nvPr/>
          </p:nvSpPr>
          <p:spPr>
            <a:xfrm>
              <a:off x="5339016" y="37223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7" name="tx87"/>
            <p:cNvSpPr/>
            <p:nvPr/>
          </p:nvSpPr>
          <p:spPr>
            <a:xfrm>
              <a:off x="6405188" y="38023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8" name="tx88"/>
            <p:cNvSpPr/>
            <p:nvPr/>
          </p:nvSpPr>
          <p:spPr>
            <a:xfrm>
              <a:off x="6671731" y="38049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6938274" y="37124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0" name="tx90"/>
            <p:cNvSpPr/>
            <p:nvPr/>
          </p:nvSpPr>
          <p:spPr>
            <a:xfrm>
              <a:off x="7204817" y="37448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1" name="tx91"/>
            <p:cNvSpPr/>
            <p:nvPr/>
          </p:nvSpPr>
          <p:spPr>
            <a:xfrm>
              <a:off x="7471361" y="36641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2" name="tx92"/>
            <p:cNvSpPr/>
            <p:nvPr/>
          </p:nvSpPr>
          <p:spPr>
            <a:xfrm>
              <a:off x="7737904" y="36750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3" name="tx93"/>
            <p:cNvSpPr/>
            <p:nvPr/>
          </p:nvSpPr>
          <p:spPr>
            <a:xfrm>
              <a:off x="8049651" y="36894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4" name="tx94"/>
            <p:cNvSpPr/>
            <p:nvPr/>
          </p:nvSpPr>
          <p:spPr>
            <a:xfrm>
              <a:off x="8049651" y="30463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5" name="tx95"/>
            <p:cNvSpPr/>
            <p:nvPr/>
          </p:nvSpPr>
          <p:spPr>
            <a:xfrm>
              <a:off x="2681119" y="3658688"/>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96" name="tx96"/>
            <p:cNvSpPr/>
            <p:nvPr/>
          </p:nvSpPr>
          <p:spPr>
            <a:xfrm>
              <a:off x="7745439" y="297756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97" name="tx97"/>
            <p:cNvSpPr/>
            <p:nvPr/>
          </p:nvSpPr>
          <p:spPr>
            <a:xfrm>
              <a:off x="8052665" y="2818291"/>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98" name="tx98"/>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717597" y="351192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0" name="tx100"/>
            <p:cNvSpPr/>
            <p:nvPr/>
          </p:nvSpPr>
          <p:spPr>
            <a:xfrm>
              <a:off x="717597" y="286265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01" name="tx101"/>
            <p:cNvSpPr/>
            <p:nvPr/>
          </p:nvSpPr>
          <p:spPr>
            <a:xfrm>
              <a:off x="717597" y="2210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02" name="tx10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9" name="tx11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0" name="pl120"/>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1" name="pl121"/>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2" name="tx122"/>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3" name="tx123"/>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4" name="rc124"/>
            <p:cNvSpPr/>
            <p:nvPr/>
          </p:nvSpPr>
          <p:spPr>
            <a:xfrm>
              <a:off x="4678790" y="5080163"/>
              <a:ext cx="201456" cy="201456"/>
            </a:xfrm>
            <a:prstGeom prst="rect">
              <a:avLst/>
            </a:prstGeom>
            <a:solidFill>
              <a:srgbClr val="E2231A">
                <a:alpha val="90196"/>
              </a:srgbClr>
            </a:solidFill>
          </p:spPr>
          <p:txBody>
            <a:bodyPr/>
            <a:lstStyle/>
            <a:p/>
          </p:txBody>
        </p:sp>
        <p:sp>
          <p:nvSpPr>
            <p:cNvPr id="125" name="rc125"/>
            <p:cNvSpPr/>
            <p:nvPr/>
          </p:nvSpPr>
          <p:spPr>
            <a:xfrm>
              <a:off x="5642950" y="5080163"/>
              <a:ext cx="201456" cy="201456"/>
            </a:xfrm>
            <a:prstGeom prst="rect">
              <a:avLst/>
            </a:prstGeom>
            <a:solidFill>
              <a:srgbClr val="B3B3B3">
                <a:alpha val="90196"/>
              </a:srgbClr>
            </a:solidFill>
          </p:spPr>
          <p:txBody>
            <a:bodyPr/>
            <a:lstStyle/>
            <a:p/>
          </p:txBody>
        </p:sp>
        <p:sp>
          <p:nvSpPr>
            <p:cNvPr id="126" name="tx126"/>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7" name="tx127"/>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8" name="tx128"/>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9" name="tx129"/>
            <p:cNvSpPr/>
            <p:nvPr/>
          </p:nvSpPr>
          <p:spPr>
            <a:xfrm>
              <a:off x="951100" y="1592892"/>
              <a:ext cx="15284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Slovakia, 2000-2025</a:t>
              </a:r>
            </a:p>
          </p:txBody>
        </p:sp>
        <p:sp>
          <p:nvSpPr>
            <p:cNvPr id="130" name="pl130"/>
            <p:cNvSpPr/>
            <p:nvPr/>
          </p:nvSpPr>
          <p:spPr>
            <a:xfrm>
              <a:off x="216616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39059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564573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738552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0360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7584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5156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2554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96273" y="5840557"/>
              <a:ext cx="3954531" cy="124062"/>
            </a:xfrm>
            <a:prstGeom prst="rect">
              <a:avLst/>
            </a:prstGeom>
            <a:solidFill>
              <a:srgbClr val="E2231A">
                <a:alpha val="90196"/>
              </a:srgbClr>
            </a:solidFill>
          </p:spPr>
          <p:txBody>
            <a:bodyPr/>
            <a:lstStyle/>
            <a:p/>
          </p:txBody>
        </p:sp>
        <p:sp>
          <p:nvSpPr>
            <p:cNvPr id="143" name="rc143"/>
            <p:cNvSpPr/>
            <p:nvPr/>
          </p:nvSpPr>
          <p:spPr>
            <a:xfrm>
              <a:off x="1296273" y="5685479"/>
              <a:ext cx="5318522" cy="124062"/>
            </a:xfrm>
            <a:prstGeom prst="rect">
              <a:avLst/>
            </a:prstGeom>
            <a:solidFill>
              <a:srgbClr val="E2231A">
                <a:alpha val="90196"/>
              </a:srgbClr>
            </a:solidFill>
          </p:spPr>
          <p:txBody>
            <a:bodyPr/>
            <a:lstStyle/>
            <a:p/>
          </p:txBody>
        </p:sp>
        <p:sp>
          <p:nvSpPr>
            <p:cNvPr id="144" name="rc144"/>
            <p:cNvSpPr/>
            <p:nvPr/>
          </p:nvSpPr>
          <p:spPr>
            <a:xfrm>
              <a:off x="1296273" y="5530401"/>
              <a:ext cx="5163681" cy="124062"/>
            </a:xfrm>
            <a:prstGeom prst="rect">
              <a:avLst/>
            </a:prstGeom>
            <a:solidFill>
              <a:srgbClr val="E2231A">
                <a:alpha val="90196"/>
              </a:srgbClr>
            </a:solidFill>
          </p:spPr>
          <p:txBody>
            <a:bodyPr/>
            <a:lstStyle/>
            <a:p/>
          </p:txBody>
        </p:sp>
        <p:sp>
          <p:nvSpPr>
            <p:cNvPr id="145" name="rc145"/>
            <p:cNvSpPr/>
            <p:nvPr/>
          </p:nvSpPr>
          <p:spPr>
            <a:xfrm>
              <a:off x="6614796" y="5685479"/>
              <a:ext cx="723750" cy="124062"/>
            </a:xfrm>
            <a:prstGeom prst="rect">
              <a:avLst/>
            </a:prstGeom>
            <a:solidFill>
              <a:srgbClr val="B3B3B3">
                <a:alpha val="90196"/>
              </a:srgbClr>
            </a:solidFill>
          </p:spPr>
          <p:txBody>
            <a:bodyPr/>
            <a:lstStyle/>
            <a:p/>
          </p:txBody>
        </p:sp>
        <p:sp>
          <p:nvSpPr>
            <p:cNvPr id="146" name="rc146"/>
            <p:cNvSpPr/>
            <p:nvPr/>
          </p:nvSpPr>
          <p:spPr>
            <a:xfrm>
              <a:off x="6459955" y="5530401"/>
              <a:ext cx="1739784" cy="124062"/>
            </a:xfrm>
            <a:prstGeom prst="rect">
              <a:avLst/>
            </a:prstGeom>
            <a:solidFill>
              <a:srgbClr val="B3B3B3">
                <a:alpha val="90196"/>
              </a:srgbClr>
            </a:solidFill>
          </p:spPr>
          <p:txBody>
            <a:bodyPr/>
            <a:lstStyle/>
            <a:p/>
          </p:txBody>
        </p:sp>
        <p:sp>
          <p:nvSpPr>
            <p:cNvPr id="147" name="tx147"/>
            <p:cNvSpPr/>
            <p:nvPr/>
          </p:nvSpPr>
          <p:spPr>
            <a:xfrm>
              <a:off x="7418919"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48" name="tx148"/>
            <p:cNvSpPr/>
            <p:nvPr/>
          </p:nvSpPr>
          <p:spPr>
            <a:xfrm>
              <a:off x="8231895" y="5551047"/>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a:t>
              </a:r>
            </a:p>
          </p:txBody>
        </p:sp>
        <p:sp>
          <p:nvSpPr>
            <p:cNvPr id="149" name="tx149"/>
            <p:cNvSpPr/>
            <p:nvPr/>
          </p:nvSpPr>
          <p:spPr>
            <a:xfrm>
              <a:off x="3193167"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50" name="tx150"/>
            <p:cNvSpPr/>
            <p:nvPr/>
          </p:nvSpPr>
          <p:spPr>
            <a:xfrm>
              <a:off x="3875163"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51" name="tx151"/>
            <p:cNvSpPr/>
            <p:nvPr/>
          </p:nvSpPr>
          <p:spPr>
            <a:xfrm>
              <a:off x="3845960" y="5549240"/>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52" name="tx152"/>
            <p:cNvSpPr/>
            <p:nvPr/>
          </p:nvSpPr>
          <p:spPr>
            <a:xfrm>
              <a:off x="6862536"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3" name="tx153"/>
            <p:cNvSpPr/>
            <p:nvPr/>
          </p:nvSpPr>
          <p:spPr>
            <a:xfrm>
              <a:off x="7297693" y="555070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54" name="tx15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8" name="tx158"/>
            <p:cNvSpPr/>
            <p:nvPr/>
          </p:nvSpPr>
          <p:spPr>
            <a:xfrm>
              <a:off x="2950622"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59" name="tx159"/>
            <p:cNvSpPr/>
            <p:nvPr/>
          </p:nvSpPr>
          <p:spPr>
            <a:xfrm>
              <a:off x="4690407"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0" name="tx160"/>
            <p:cNvSpPr/>
            <p:nvPr/>
          </p:nvSpPr>
          <p:spPr>
            <a:xfrm>
              <a:off x="6430192"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1" name="tx161"/>
            <p:cNvSpPr/>
            <p:nvPr/>
          </p:nvSpPr>
          <p:spPr>
            <a:xfrm>
              <a:off x="8169977"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62" name="tx162"/>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4" name="tx16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94%. This is lower than in 2019, where coverage was 96%.
3,000 children missed their routine first dose of measles vaccine.
MCV2 is typically administered to children between 18 months and five years old. MCV2 coverage remained relatively constant (within 1%) at 93% in 2025.</a:t>
            </a:r>
          </a:p>
        </p:txBody>
      </p:sp>
      <p:sp>
        <p:nvSpPr>
          <p:cNvPr id="1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94% in 2025 - below the 95% level needed to prevent outbreaks and, leaving 3,000 children without any protection against measles. MCV2 coverage also remained relatively constant (within 1%) at 94%</a:t>
            </a:r>
          </a:p>
        </p:txBody>
      </p:sp>
      <p:grpSp xmlns:pic="http://schemas.openxmlformats.org/drawingml/2006/picture">
        <p:nvGrpSpPr>
          <p:cNvPr id="167" name=""/>
          <p:cNvGrpSpPr/>
          <p:nvPr/>
        </p:nvGrpSpPr>
        <p:grpSpPr>
          <a:xfrm>
            <a:off x="292608" y="1097280"/>
            <a:ext cx="8595360" cy="28575"/>
            <a:chOff x="292608" y="1097280"/>
            <a:chExt cx="8595360" cy="28575"/>
          </a:xfrm>
        </p:grpSpPr>
        <p:sp>
          <p:nvSpPr>
            <p:cNvPr id="1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21871"/>
                  </a:moveTo>
                  <a:lnTo>
                    <a:pt x="135891" y="0"/>
                  </a:lnTo>
                  <a:lnTo>
                    <a:pt x="271783" y="0"/>
                  </a:lnTo>
                  <a:lnTo>
                    <a:pt x="407675" y="0"/>
                  </a:lnTo>
                  <a:lnTo>
                    <a:pt x="543566" y="0"/>
                  </a:lnTo>
                  <a:lnTo>
                    <a:pt x="679458" y="21871"/>
                  </a:lnTo>
                  <a:lnTo>
                    <a:pt x="815350" y="21871"/>
                  </a:lnTo>
                  <a:lnTo>
                    <a:pt x="951242" y="0"/>
                  </a:lnTo>
                  <a:lnTo>
                    <a:pt x="1087133" y="0"/>
                  </a:lnTo>
                  <a:lnTo>
                    <a:pt x="1223025" y="0"/>
                  </a:lnTo>
                  <a:lnTo>
                    <a:pt x="1358917" y="21871"/>
                  </a:lnTo>
                  <a:lnTo>
                    <a:pt x="1494809" y="21871"/>
                  </a:lnTo>
                  <a:lnTo>
                    <a:pt x="1630700" y="0"/>
                  </a:lnTo>
                  <a:lnTo>
                    <a:pt x="1766592" y="21871"/>
                  </a:lnTo>
                  <a:lnTo>
                    <a:pt x="1902484" y="43742"/>
                  </a:lnTo>
                  <a:lnTo>
                    <a:pt x="2038375" y="87485"/>
                  </a:lnTo>
                  <a:lnTo>
                    <a:pt x="2174267" y="87485"/>
                  </a:lnTo>
                  <a:lnTo>
                    <a:pt x="2310159" y="65614"/>
                  </a:lnTo>
                  <a:lnTo>
                    <a:pt x="2446051" y="65614"/>
                  </a:lnTo>
                  <a:lnTo>
                    <a:pt x="2581942" y="65614"/>
                  </a:lnTo>
                  <a:lnTo>
                    <a:pt x="2717834" y="65614"/>
                  </a:lnTo>
                  <a:lnTo>
                    <a:pt x="2853726" y="87485"/>
                  </a:lnTo>
                  <a:lnTo>
                    <a:pt x="2989618" y="87485"/>
                  </a:lnTo>
                  <a:lnTo>
                    <a:pt x="3125509" y="109356"/>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21871"/>
                  </a:moveTo>
                  <a:lnTo>
                    <a:pt x="135891" y="0"/>
                  </a:lnTo>
                  <a:lnTo>
                    <a:pt x="271783" y="0"/>
                  </a:lnTo>
                  <a:lnTo>
                    <a:pt x="407675" y="0"/>
                  </a:lnTo>
                  <a:lnTo>
                    <a:pt x="543566" y="0"/>
                  </a:lnTo>
                  <a:lnTo>
                    <a:pt x="679458" y="21871"/>
                  </a:lnTo>
                  <a:lnTo>
                    <a:pt x="815350" y="21871"/>
                  </a:lnTo>
                  <a:lnTo>
                    <a:pt x="951242" y="0"/>
                  </a:lnTo>
                  <a:lnTo>
                    <a:pt x="1087133" y="0"/>
                  </a:lnTo>
                  <a:lnTo>
                    <a:pt x="1223025" y="0"/>
                  </a:lnTo>
                  <a:lnTo>
                    <a:pt x="1358917" y="21871"/>
                  </a:lnTo>
                  <a:lnTo>
                    <a:pt x="1494809" y="21871"/>
                  </a:lnTo>
                  <a:lnTo>
                    <a:pt x="1630700" y="0"/>
                  </a:lnTo>
                  <a:lnTo>
                    <a:pt x="1766592" y="21871"/>
                  </a:lnTo>
                  <a:lnTo>
                    <a:pt x="1902484" y="43742"/>
                  </a:lnTo>
                  <a:lnTo>
                    <a:pt x="2038375" y="87485"/>
                  </a:lnTo>
                  <a:lnTo>
                    <a:pt x="2174267" y="87485"/>
                  </a:lnTo>
                  <a:lnTo>
                    <a:pt x="2310159" y="65614"/>
                  </a:lnTo>
                  <a:lnTo>
                    <a:pt x="2446051" y="65614"/>
                  </a:lnTo>
                  <a:lnTo>
                    <a:pt x="2581942" y="65614"/>
                  </a:lnTo>
                  <a:lnTo>
                    <a:pt x="2717834" y="65614"/>
                  </a:lnTo>
                  <a:lnTo>
                    <a:pt x="2853726" y="87485"/>
                  </a:lnTo>
                  <a:lnTo>
                    <a:pt x="2989618" y="87485"/>
                  </a:lnTo>
                  <a:lnTo>
                    <a:pt x="3125509" y="109356"/>
                  </a:lnTo>
                  <a:lnTo>
                    <a:pt x="3261401" y="109356"/>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21871"/>
                  </a:moveTo>
                  <a:lnTo>
                    <a:pt x="135891" y="0"/>
                  </a:lnTo>
                  <a:lnTo>
                    <a:pt x="271783" y="0"/>
                  </a:lnTo>
                  <a:lnTo>
                    <a:pt x="407675" y="0"/>
                  </a:lnTo>
                  <a:lnTo>
                    <a:pt x="543566" y="0"/>
                  </a:lnTo>
                  <a:lnTo>
                    <a:pt x="679458" y="21871"/>
                  </a:lnTo>
                  <a:lnTo>
                    <a:pt x="815350" y="21871"/>
                  </a:lnTo>
                  <a:lnTo>
                    <a:pt x="951242" y="0"/>
                  </a:lnTo>
                  <a:lnTo>
                    <a:pt x="1087133" y="0"/>
                  </a:lnTo>
                  <a:lnTo>
                    <a:pt x="1223025" y="0"/>
                  </a:lnTo>
                  <a:lnTo>
                    <a:pt x="1358917" y="21871"/>
                  </a:lnTo>
                  <a:lnTo>
                    <a:pt x="1494809" y="21871"/>
                  </a:lnTo>
                  <a:lnTo>
                    <a:pt x="1630700" y="0"/>
                  </a:lnTo>
                  <a:lnTo>
                    <a:pt x="1766592" y="21871"/>
                  </a:lnTo>
                  <a:lnTo>
                    <a:pt x="1902484" y="43742"/>
                  </a:lnTo>
                  <a:lnTo>
                    <a:pt x="2038375" y="87485"/>
                  </a:lnTo>
                  <a:lnTo>
                    <a:pt x="2174267" y="87485"/>
                  </a:lnTo>
                  <a:lnTo>
                    <a:pt x="2310159" y="65614"/>
                  </a:lnTo>
                  <a:lnTo>
                    <a:pt x="2446051" y="65614"/>
                  </a:lnTo>
                  <a:lnTo>
                    <a:pt x="2581942" y="65614"/>
                  </a:lnTo>
                  <a:lnTo>
                    <a:pt x="2717834" y="65614"/>
                  </a:lnTo>
                  <a:lnTo>
                    <a:pt x="2853726" y="87485"/>
                  </a:lnTo>
                  <a:lnTo>
                    <a:pt x="2989618" y="87485"/>
                  </a:lnTo>
                  <a:lnTo>
                    <a:pt x="3125509" y="109356"/>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061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306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44" y="4988970"/>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60" name="tx60"/>
            <p:cNvSpPr/>
            <p:nvPr/>
          </p:nvSpPr>
          <p:spPr>
            <a:xfrm>
              <a:off x="251771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016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6155" y="1403693"/>
              <a:ext cx="25669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Slovakia, 2000-2025</a:t>
              </a:r>
            </a:p>
          </p:txBody>
        </p:sp>
        <p:sp>
          <p:nvSpPr>
            <p:cNvPr id="63" name="pl63"/>
            <p:cNvSpPr/>
            <p:nvPr/>
          </p:nvSpPr>
          <p:spPr>
            <a:xfrm>
              <a:off x="5267799" y="3854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4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14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4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49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9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583378"/>
              <a:ext cx="3397293" cy="410087"/>
            </a:xfrm>
            <a:custGeom>
              <a:avLst/>
              <a:pathLst>
                <a:path w="3397293" h="410087">
                  <a:moveTo>
                    <a:pt x="0" y="82017"/>
                  </a:moveTo>
                  <a:lnTo>
                    <a:pt x="135891" y="0"/>
                  </a:lnTo>
                  <a:lnTo>
                    <a:pt x="271783" y="0"/>
                  </a:lnTo>
                  <a:lnTo>
                    <a:pt x="407675" y="0"/>
                  </a:lnTo>
                  <a:lnTo>
                    <a:pt x="543566" y="0"/>
                  </a:lnTo>
                  <a:lnTo>
                    <a:pt x="679458" y="82017"/>
                  </a:lnTo>
                  <a:lnTo>
                    <a:pt x="815350" y="82017"/>
                  </a:lnTo>
                  <a:lnTo>
                    <a:pt x="951242" y="0"/>
                  </a:lnTo>
                  <a:lnTo>
                    <a:pt x="1087133" y="0"/>
                  </a:lnTo>
                  <a:lnTo>
                    <a:pt x="1223025" y="0"/>
                  </a:lnTo>
                  <a:lnTo>
                    <a:pt x="1358917" y="82017"/>
                  </a:lnTo>
                  <a:lnTo>
                    <a:pt x="1494809" y="82017"/>
                  </a:lnTo>
                  <a:lnTo>
                    <a:pt x="1630700" y="0"/>
                  </a:lnTo>
                  <a:lnTo>
                    <a:pt x="1766592" y="82017"/>
                  </a:lnTo>
                  <a:lnTo>
                    <a:pt x="1902484" y="164035"/>
                  </a:lnTo>
                  <a:lnTo>
                    <a:pt x="2038375" y="328070"/>
                  </a:lnTo>
                  <a:lnTo>
                    <a:pt x="2174267" y="328070"/>
                  </a:lnTo>
                  <a:lnTo>
                    <a:pt x="2310159" y="246052"/>
                  </a:lnTo>
                  <a:lnTo>
                    <a:pt x="2446051" y="246052"/>
                  </a:lnTo>
                  <a:lnTo>
                    <a:pt x="2581942" y="246052"/>
                  </a:lnTo>
                  <a:lnTo>
                    <a:pt x="2717834" y="246052"/>
                  </a:lnTo>
                  <a:lnTo>
                    <a:pt x="2853726" y="328070"/>
                  </a:lnTo>
                  <a:lnTo>
                    <a:pt x="2989618" y="328070"/>
                  </a:lnTo>
                  <a:lnTo>
                    <a:pt x="3125509" y="410087"/>
                  </a:lnTo>
                  <a:lnTo>
                    <a:pt x="3261401" y="410087"/>
                  </a:lnTo>
                  <a:lnTo>
                    <a:pt x="3397293" y="410087"/>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9431"/>
              <a:ext cx="3397293" cy="1230263"/>
            </a:xfrm>
            <a:custGeom>
              <a:avLst/>
              <a:pathLst>
                <a:path w="3397293" h="1230263">
                  <a:moveTo>
                    <a:pt x="0" y="1230263"/>
                  </a:moveTo>
                  <a:lnTo>
                    <a:pt x="135891" y="1148245"/>
                  </a:lnTo>
                  <a:lnTo>
                    <a:pt x="271783" y="1148245"/>
                  </a:lnTo>
                  <a:lnTo>
                    <a:pt x="407675" y="1066228"/>
                  </a:lnTo>
                  <a:lnTo>
                    <a:pt x="543566" y="902193"/>
                  </a:lnTo>
                  <a:lnTo>
                    <a:pt x="679458" y="738158"/>
                  </a:lnTo>
                  <a:lnTo>
                    <a:pt x="815350" y="574122"/>
                  </a:lnTo>
                  <a:lnTo>
                    <a:pt x="951242" y="574122"/>
                  </a:lnTo>
                  <a:lnTo>
                    <a:pt x="1087133" y="410087"/>
                  </a:lnTo>
                  <a:lnTo>
                    <a:pt x="1223025" y="246052"/>
                  </a:lnTo>
                  <a:lnTo>
                    <a:pt x="1358917" y="164035"/>
                  </a:lnTo>
                  <a:lnTo>
                    <a:pt x="1494809" y="164035"/>
                  </a:lnTo>
                  <a:lnTo>
                    <a:pt x="1630700" y="164035"/>
                  </a:lnTo>
                  <a:lnTo>
                    <a:pt x="1766592" y="164035"/>
                  </a:lnTo>
                  <a:lnTo>
                    <a:pt x="1902484" y="164035"/>
                  </a:lnTo>
                  <a:lnTo>
                    <a:pt x="2038375" y="164035"/>
                  </a:lnTo>
                  <a:lnTo>
                    <a:pt x="2174267" y="82017"/>
                  </a:lnTo>
                  <a:lnTo>
                    <a:pt x="2310159" y="82017"/>
                  </a:lnTo>
                  <a:lnTo>
                    <a:pt x="2446051" y="0"/>
                  </a:lnTo>
                  <a:lnTo>
                    <a:pt x="2581942" y="0"/>
                  </a:lnTo>
                  <a:lnTo>
                    <a:pt x="2717834" y="246052"/>
                  </a:lnTo>
                  <a:lnTo>
                    <a:pt x="2853726" y="410087"/>
                  </a:lnTo>
                  <a:lnTo>
                    <a:pt x="2989618" y="246052"/>
                  </a:lnTo>
                  <a:lnTo>
                    <a:pt x="3125509" y="246052"/>
                  </a:lnTo>
                  <a:lnTo>
                    <a:pt x="3261401" y="164035"/>
                  </a:lnTo>
                  <a:lnTo>
                    <a:pt x="3397293" y="16403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829431"/>
              <a:ext cx="3397293" cy="246052"/>
            </a:xfrm>
            <a:custGeom>
              <a:avLst/>
              <a:pathLst>
                <a:path w="3397293" h="246052">
                  <a:moveTo>
                    <a:pt x="0" y="246052"/>
                  </a:moveTo>
                  <a:lnTo>
                    <a:pt x="135891" y="164035"/>
                  </a:lnTo>
                  <a:lnTo>
                    <a:pt x="271783" y="164035"/>
                  </a:lnTo>
                  <a:lnTo>
                    <a:pt x="407675" y="82017"/>
                  </a:lnTo>
                  <a:lnTo>
                    <a:pt x="543566" y="82017"/>
                  </a:lnTo>
                  <a:lnTo>
                    <a:pt x="679458" y="82017"/>
                  </a:lnTo>
                  <a:lnTo>
                    <a:pt x="815350" y="0"/>
                  </a:lnTo>
                  <a:lnTo>
                    <a:pt x="951242" y="82017"/>
                  </a:lnTo>
                  <a:lnTo>
                    <a:pt x="1087133" y="0"/>
                  </a:lnTo>
                  <a:lnTo>
                    <a:pt x="1223025" y="82017"/>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2017"/>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9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583378"/>
              <a:ext cx="3397293" cy="410087"/>
            </a:xfrm>
            <a:custGeom>
              <a:avLst/>
              <a:pathLst>
                <a:path w="3397293" h="410087">
                  <a:moveTo>
                    <a:pt x="0" y="82017"/>
                  </a:moveTo>
                  <a:lnTo>
                    <a:pt x="135891" y="0"/>
                  </a:lnTo>
                  <a:lnTo>
                    <a:pt x="271783" y="0"/>
                  </a:lnTo>
                  <a:lnTo>
                    <a:pt x="407675" y="0"/>
                  </a:lnTo>
                  <a:lnTo>
                    <a:pt x="543566" y="0"/>
                  </a:lnTo>
                  <a:lnTo>
                    <a:pt x="679458" y="82017"/>
                  </a:lnTo>
                  <a:lnTo>
                    <a:pt x="815350" y="82017"/>
                  </a:lnTo>
                  <a:lnTo>
                    <a:pt x="951242" y="0"/>
                  </a:lnTo>
                  <a:lnTo>
                    <a:pt x="1087133" y="0"/>
                  </a:lnTo>
                  <a:lnTo>
                    <a:pt x="1223025" y="0"/>
                  </a:lnTo>
                  <a:lnTo>
                    <a:pt x="1358917" y="82017"/>
                  </a:lnTo>
                  <a:lnTo>
                    <a:pt x="1494809" y="82017"/>
                  </a:lnTo>
                  <a:lnTo>
                    <a:pt x="1630700" y="0"/>
                  </a:lnTo>
                  <a:lnTo>
                    <a:pt x="1766592" y="82017"/>
                  </a:lnTo>
                  <a:lnTo>
                    <a:pt x="1902484" y="164035"/>
                  </a:lnTo>
                  <a:lnTo>
                    <a:pt x="2038375" y="328070"/>
                  </a:lnTo>
                  <a:lnTo>
                    <a:pt x="2174267" y="328070"/>
                  </a:lnTo>
                  <a:lnTo>
                    <a:pt x="2310159" y="246052"/>
                  </a:lnTo>
                  <a:lnTo>
                    <a:pt x="2446051" y="246052"/>
                  </a:lnTo>
                  <a:lnTo>
                    <a:pt x="2581942" y="246052"/>
                  </a:lnTo>
                  <a:lnTo>
                    <a:pt x="2717834" y="246052"/>
                  </a:lnTo>
                  <a:lnTo>
                    <a:pt x="2853726" y="328070"/>
                  </a:lnTo>
                  <a:lnTo>
                    <a:pt x="2989618" y="328070"/>
                  </a:lnTo>
                  <a:lnTo>
                    <a:pt x="3125509" y="410087"/>
                  </a:lnTo>
                  <a:lnTo>
                    <a:pt x="3261401" y="410087"/>
                  </a:lnTo>
                  <a:lnTo>
                    <a:pt x="3397293" y="410087"/>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52150"/>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52150"/>
              <a:ext cx="0" cy="541315"/>
            </a:xfrm>
            <a:custGeom>
              <a:avLst/>
              <a:pathLst>
                <a:path w="0" h="541315">
                  <a:moveTo>
                    <a:pt x="0" y="54131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52150"/>
              <a:ext cx="0" cy="541315"/>
            </a:xfrm>
            <a:custGeom>
              <a:avLst/>
              <a:pathLst>
                <a:path w="0" h="541315">
                  <a:moveTo>
                    <a:pt x="0" y="54131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583378"/>
              <a:ext cx="3397293" cy="410087"/>
            </a:xfrm>
            <a:custGeom>
              <a:avLst/>
              <a:pathLst>
                <a:path w="3397293" h="410087">
                  <a:moveTo>
                    <a:pt x="0" y="82017"/>
                  </a:moveTo>
                  <a:lnTo>
                    <a:pt x="135891" y="0"/>
                  </a:lnTo>
                  <a:lnTo>
                    <a:pt x="271783" y="0"/>
                  </a:lnTo>
                  <a:lnTo>
                    <a:pt x="407675" y="0"/>
                  </a:lnTo>
                  <a:lnTo>
                    <a:pt x="543566" y="0"/>
                  </a:lnTo>
                  <a:lnTo>
                    <a:pt x="679458" y="82017"/>
                  </a:lnTo>
                  <a:lnTo>
                    <a:pt x="815350" y="82017"/>
                  </a:lnTo>
                  <a:lnTo>
                    <a:pt x="951242" y="0"/>
                  </a:lnTo>
                  <a:lnTo>
                    <a:pt x="1087133" y="0"/>
                  </a:lnTo>
                  <a:lnTo>
                    <a:pt x="1223025" y="0"/>
                  </a:lnTo>
                  <a:lnTo>
                    <a:pt x="1358917" y="82017"/>
                  </a:lnTo>
                  <a:lnTo>
                    <a:pt x="1494809" y="82017"/>
                  </a:lnTo>
                  <a:lnTo>
                    <a:pt x="1630700" y="0"/>
                  </a:lnTo>
                  <a:lnTo>
                    <a:pt x="1766592" y="82017"/>
                  </a:lnTo>
                  <a:lnTo>
                    <a:pt x="1902484" y="164035"/>
                  </a:lnTo>
                  <a:lnTo>
                    <a:pt x="2038375" y="328070"/>
                  </a:lnTo>
                  <a:lnTo>
                    <a:pt x="2174267" y="328070"/>
                  </a:lnTo>
                  <a:lnTo>
                    <a:pt x="2310159" y="246052"/>
                  </a:lnTo>
                  <a:lnTo>
                    <a:pt x="2446051" y="246052"/>
                  </a:lnTo>
                  <a:lnTo>
                    <a:pt x="2581942" y="246052"/>
                  </a:lnTo>
                  <a:lnTo>
                    <a:pt x="2717834" y="246052"/>
                  </a:lnTo>
                  <a:lnTo>
                    <a:pt x="2853726" y="328070"/>
                  </a:lnTo>
                  <a:lnTo>
                    <a:pt x="2989618" y="328070"/>
                  </a:lnTo>
                  <a:lnTo>
                    <a:pt x="3125509" y="410087"/>
                  </a:lnTo>
                  <a:lnTo>
                    <a:pt x="3261401" y="410087"/>
                  </a:lnTo>
                  <a:lnTo>
                    <a:pt x="3397293" y="410087"/>
                  </a:lnTo>
                </a:path>
              </a:pathLst>
            </a:custGeom>
            <a:ln w="27101" cap="flat">
              <a:solidFill>
                <a:srgbClr val="0058AB">
                  <a:alpha val="100000"/>
                </a:srgbClr>
              </a:solidFill>
              <a:prstDash val="solid"/>
              <a:round/>
            </a:ln>
          </p:spPr>
          <p:txBody>
            <a:bodyPr/>
            <a:lstStyle/>
            <a:p/>
          </p:txBody>
        </p:sp>
        <p:sp>
          <p:nvSpPr>
            <p:cNvPr id="95" name="tx95"/>
            <p:cNvSpPr/>
            <p:nvPr/>
          </p:nvSpPr>
          <p:spPr>
            <a:xfrm>
              <a:off x="5407519"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086977"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766436"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27845"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97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8917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7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69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57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6806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6806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56731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32976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947743" y="4988970"/>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123" name="tx123"/>
            <p:cNvSpPr/>
            <p:nvPr/>
          </p:nvSpPr>
          <p:spPr>
            <a:xfrm>
              <a:off x="683441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59686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146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9097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3047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7121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1072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5022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5443872" cy="114824"/>
            </a:xfrm>
            <a:prstGeom prst="rect">
              <a:avLst/>
            </a:prstGeom>
            <a:solidFill>
              <a:srgbClr val="E2231A">
                <a:alpha val="80000"/>
              </a:srgbClr>
            </a:solidFill>
          </p:spPr>
          <p:txBody>
            <a:bodyPr/>
            <a:lstStyle/>
            <a:p/>
          </p:txBody>
        </p:sp>
        <p:sp>
          <p:nvSpPr>
            <p:cNvPr id="137" name="rc137"/>
            <p:cNvSpPr/>
            <p:nvPr/>
          </p:nvSpPr>
          <p:spPr>
            <a:xfrm>
              <a:off x="1317178" y="5743865"/>
              <a:ext cx="7321564" cy="114824"/>
            </a:xfrm>
            <a:prstGeom prst="rect">
              <a:avLst/>
            </a:prstGeom>
            <a:solidFill>
              <a:srgbClr val="E2231A">
                <a:alpha val="80000"/>
              </a:srgbClr>
            </a:solidFill>
          </p:spPr>
          <p:txBody>
            <a:bodyPr/>
            <a:lstStyle/>
            <a:p/>
          </p:txBody>
        </p:sp>
        <p:sp>
          <p:nvSpPr>
            <p:cNvPr id="138" name="rc138"/>
            <p:cNvSpPr/>
            <p:nvPr/>
          </p:nvSpPr>
          <p:spPr>
            <a:xfrm>
              <a:off x="1317178" y="5600334"/>
              <a:ext cx="7108408"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36260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575762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815263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Slovakia (94%) was 10 percentage points higher than the global average (84%) and 1 percentage point higher than average across all non-programme countries (93%).
National MCV1 coverage was 2 percentage points lower than in 2019 (96%).
This equates to 3,000 unvaccinated children in 2025 compared to 2,000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Slovakia MCV1 coverage was 94% - this is 2 percentage points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Slovakia ranked number 18 out of 41 countries for lowest MCV1 coverage (based on tied ranks).
Slovakia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Slovakia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9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47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25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03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58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36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14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31319"/>
              <a:ext cx="239888" cy="1176702"/>
            </a:xfrm>
            <a:prstGeom prst="rect">
              <a:avLst/>
            </a:prstGeom>
            <a:solidFill>
              <a:srgbClr val="80BD41">
                <a:alpha val="100000"/>
              </a:srgbClr>
            </a:solidFill>
          </p:spPr>
          <p:txBody>
            <a:bodyPr/>
            <a:lstStyle/>
            <a:p/>
          </p:txBody>
        </p:sp>
        <p:sp>
          <p:nvSpPr>
            <p:cNvPr id="25" name="rc25"/>
            <p:cNvSpPr/>
            <p:nvPr/>
          </p:nvSpPr>
          <p:spPr>
            <a:xfrm>
              <a:off x="1296273" y="3107259"/>
              <a:ext cx="239888" cy="24059"/>
            </a:xfrm>
            <a:prstGeom prst="rect">
              <a:avLst/>
            </a:prstGeom>
            <a:solidFill>
              <a:srgbClr val="E2231A">
                <a:alpha val="100000"/>
              </a:srgbClr>
            </a:solidFill>
          </p:spPr>
          <p:txBody>
            <a:bodyPr/>
            <a:lstStyle/>
            <a:p/>
          </p:txBody>
        </p:sp>
        <p:sp>
          <p:nvSpPr>
            <p:cNvPr id="26" name="rc26"/>
            <p:cNvSpPr/>
            <p:nvPr/>
          </p:nvSpPr>
          <p:spPr>
            <a:xfrm>
              <a:off x="1562816" y="3193785"/>
              <a:ext cx="239888" cy="1114236"/>
            </a:xfrm>
            <a:prstGeom prst="rect">
              <a:avLst/>
            </a:prstGeom>
            <a:solidFill>
              <a:srgbClr val="80BD41">
                <a:alpha val="100000"/>
              </a:srgbClr>
            </a:solidFill>
          </p:spPr>
          <p:txBody>
            <a:bodyPr/>
            <a:lstStyle/>
            <a:p/>
          </p:txBody>
        </p:sp>
        <p:sp>
          <p:nvSpPr>
            <p:cNvPr id="27" name="rc27"/>
            <p:cNvSpPr/>
            <p:nvPr/>
          </p:nvSpPr>
          <p:spPr>
            <a:xfrm>
              <a:off x="1562816" y="3182528"/>
              <a:ext cx="239888" cy="11257"/>
            </a:xfrm>
            <a:prstGeom prst="rect">
              <a:avLst/>
            </a:prstGeom>
            <a:solidFill>
              <a:srgbClr val="E2231A">
                <a:alpha val="100000"/>
              </a:srgbClr>
            </a:solidFill>
          </p:spPr>
          <p:txBody>
            <a:bodyPr/>
            <a:lstStyle/>
            <a:p/>
          </p:txBody>
        </p:sp>
        <p:sp>
          <p:nvSpPr>
            <p:cNvPr id="28" name="rc28"/>
            <p:cNvSpPr/>
            <p:nvPr/>
          </p:nvSpPr>
          <p:spPr>
            <a:xfrm>
              <a:off x="1829360" y="3206587"/>
              <a:ext cx="239888" cy="1101434"/>
            </a:xfrm>
            <a:prstGeom prst="rect">
              <a:avLst/>
            </a:prstGeom>
            <a:solidFill>
              <a:srgbClr val="80BD41">
                <a:alpha val="100000"/>
              </a:srgbClr>
            </a:solidFill>
          </p:spPr>
          <p:txBody>
            <a:bodyPr/>
            <a:lstStyle/>
            <a:p/>
          </p:txBody>
        </p:sp>
        <p:sp>
          <p:nvSpPr>
            <p:cNvPr id="29" name="rc29"/>
            <p:cNvSpPr/>
            <p:nvPr/>
          </p:nvSpPr>
          <p:spPr>
            <a:xfrm>
              <a:off x="1829360" y="3195551"/>
              <a:ext cx="239888" cy="11036"/>
            </a:xfrm>
            <a:prstGeom prst="rect">
              <a:avLst/>
            </a:prstGeom>
            <a:solidFill>
              <a:srgbClr val="E2231A">
                <a:alpha val="100000"/>
              </a:srgbClr>
            </a:solidFill>
          </p:spPr>
          <p:txBody>
            <a:bodyPr/>
            <a:lstStyle/>
            <a:p/>
          </p:txBody>
        </p:sp>
        <p:sp>
          <p:nvSpPr>
            <p:cNvPr id="30" name="rc30"/>
            <p:cNvSpPr/>
            <p:nvPr/>
          </p:nvSpPr>
          <p:spPr>
            <a:xfrm>
              <a:off x="2095903" y="3186059"/>
              <a:ext cx="239888" cy="1121961"/>
            </a:xfrm>
            <a:prstGeom prst="rect">
              <a:avLst/>
            </a:prstGeom>
            <a:solidFill>
              <a:srgbClr val="80BD41">
                <a:alpha val="100000"/>
              </a:srgbClr>
            </a:solidFill>
          </p:spPr>
          <p:txBody>
            <a:bodyPr/>
            <a:lstStyle/>
            <a:p/>
          </p:txBody>
        </p:sp>
        <p:sp>
          <p:nvSpPr>
            <p:cNvPr id="31" name="rc31"/>
            <p:cNvSpPr/>
            <p:nvPr/>
          </p:nvSpPr>
          <p:spPr>
            <a:xfrm>
              <a:off x="2095903" y="3174802"/>
              <a:ext cx="239888" cy="11257"/>
            </a:xfrm>
            <a:prstGeom prst="rect">
              <a:avLst/>
            </a:prstGeom>
            <a:solidFill>
              <a:srgbClr val="E2231A">
                <a:alpha val="100000"/>
              </a:srgbClr>
            </a:solidFill>
          </p:spPr>
          <p:txBody>
            <a:bodyPr/>
            <a:lstStyle/>
            <a:p/>
          </p:txBody>
        </p:sp>
        <p:sp>
          <p:nvSpPr>
            <p:cNvPr id="32" name="rc32"/>
            <p:cNvSpPr/>
            <p:nvPr/>
          </p:nvSpPr>
          <p:spPr>
            <a:xfrm>
              <a:off x="2362446" y="3142576"/>
              <a:ext cx="239888" cy="1165445"/>
            </a:xfrm>
            <a:prstGeom prst="rect">
              <a:avLst/>
            </a:prstGeom>
            <a:solidFill>
              <a:srgbClr val="80BD41">
                <a:alpha val="100000"/>
              </a:srgbClr>
            </a:solidFill>
          </p:spPr>
          <p:txBody>
            <a:bodyPr/>
            <a:lstStyle/>
            <a:p/>
          </p:txBody>
        </p:sp>
        <p:sp>
          <p:nvSpPr>
            <p:cNvPr id="33" name="rc33"/>
            <p:cNvSpPr/>
            <p:nvPr/>
          </p:nvSpPr>
          <p:spPr>
            <a:xfrm>
              <a:off x="2362446" y="3130877"/>
              <a:ext cx="239888" cy="11698"/>
            </a:xfrm>
            <a:prstGeom prst="rect">
              <a:avLst/>
            </a:prstGeom>
            <a:solidFill>
              <a:srgbClr val="E2231A">
                <a:alpha val="100000"/>
              </a:srgbClr>
            </a:solidFill>
          </p:spPr>
          <p:txBody>
            <a:bodyPr/>
            <a:lstStyle/>
            <a:p/>
          </p:txBody>
        </p:sp>
        <p:sp>
          <p:nvSpPr>
            <p:cNvPr id="34" name="rc34"/>
            <p:cNvSpPr/>
            <p:nvPr/>
          </p:nvSpPr>
          <p:spPr>
            <a:xfrm>
              <a:off x="2628989" y="3139265"/>
              <a:ext cx="239888" cy="1168756"/>
            </a:xfrm>
            <a:prstGeom prst="rect">
              <a:avLst/>
            </a:prstGeom>
            <a:solidFill>
              <a:srgbClr val="80BD41">
                <a:alpha val="100000"/>
              </a:srgbClr>
            </a:solidFill>
          </p:spPr>
          <p:txBody>
            <a:bodyPr/>
            <a:lstStyle/>
            <a:p/>
          </p:txBody>
        </p:sp>
        <p:sp>
          <p:nvSpPr>
            <p:cNvPr id="35" name="rc35"/>
            <p:cNvSpPr/>
            <p:nvPr/>
          </p:nvSpPr>
          <p:spPr>
            <a:xfrm>
              <a:off x="2628989" y="3115426"/>
              <a:ext cx="239888" cy="23838"/>
            </a:xfrm>
            <a:prstGeom prst="rect">
              <a:avLst/>
            </a:prstGeom>
            <a:solidFill>
              <a:srgbClr val="E2231A">
                <a:alpha val="100000"/>
              </a:srgbClr>
            </a:solidFill>
          </p:spPr>
          <p:txBody>
            <a:bodyPr/>
            <a:lstStyle/>
            <a:p/>
          </p:txBody>
        </p:sp>
        <p:sp>
          <p:nvSpPr>
            <p:cNvPr id="36" name="rc36"/>
            <p:cNvSpPr/>
            <p:nvPr/>
          </p:nvSpPr>
          <p:spPr>
            <a:xfrm>
              <a:off x="2895532" y="3147653"/>
              <a:ext cx="239888" cy="1160368"/>
            </a:xfrm>
            <a:prstGeom prst="rect">
              <a:avLst/>
            </a:prstGeom>
            <a:solidFill>
              <a:srgbClr val="80BD41">
                <a:alpha val="100000"/>
              </a:srgbClr>
            </a:solidFill>
          </p:spPr>
          <p:txBody>
            <a:bodyPr/>
            <a:lstStyle/>
            <a:p/>
          </p:txBody>
        </p:sp>
        <p:sp>
          <p:nvSpPr>
            <p:cNvPr id="37" name="rc37"/>
            <p:cNvSpPr/>
            <p:nvPr/>
          </p:nvSpPr>
          <p:spPr>
            <a:xfrm>
              <a:off x="2895532" y="3124035"/>
              <a:ext cx="239888" cy="23617"/>
            </a:xfrm>
            <a:prstGeom prst="rect">
              <a:avLst/>
            </a:prstGeom>
            <a:solidFill>
              <a:srgbClr val="E2231A">
                <a:alpha val="100000"/>
              </a:srgbClr>
            </a:solidFill>
          </p:spPr>
          <p:txBody>
            <a:bodyPr/>
            <a:lstStyle/>
            <a:p/>
          </p:txBody>
        </p:sp>
        <p:sp>
          <p:nvSpPr>
            <p:cNvPr id="38" name="rc38"/>
            <p:cNvSpPr/>
            <p:nvPr/>
          </p:nvSpPr>
          <p:spPr>
            <a:xfrm>
              <a:off x="3162075" y="3122269"/>
              <a:ext cx="239888" cy="1185752"/>
            </a:xfrm>
            <a:prstGeom prst="rect">
              <a:avLst/>
            </a:prstGeom>
            <a:solidFill>
              <a:srgbClr val="80BD41">
                <a:alpha val="100000"/>
              </a:srgbClr>
            </a:solidFill>
          </p:spPr>
          <p:txBody>
            <a:bodyPr/>
            <a:lstStyle/>
            <a:p/>
          </p:txBody>
        </p:sp>
        <p:sp>
          <p:nvSpPr>
            <p:cNvPr id="39" name="rc39"/>
            <p:cNvSpPr/>
            <p:nvPr/>
          </p:nvSpPr>
          <p:spPr>
            <a:xfrm>
              <a:off x="3162075" y="3110350"/>
              <a:ext cx="239888" cy="11919"/>
            </a:xfrm>
            <a:prstGeom prst="rect">
              <a:avLst/>
            </a:prstGeom>
            <a:solidFill>
              <a:srgbClr val="E2231A">
                <a:alpha val="100000"/>
              </a:srgbClr>
            </a:solidFill>
          </p:spPr>
          <p:txBody>
            <a:bodyPr/>
            <a:lstStyle/>
            <a:p/>
          </p:txBody>
        </p:sp>
        <p:sp>
          <p:nvSpPr>
            <p:cNvPr id="40" name="rc40"/>
            <p:cNvSpPr/>
            <p:nvPr/>
          </p:nvSpPr>
          <p:spPr>
            <a:xfrm>
              <a:off x="3428618" y="3059361"/>
              <a:ext cx="239888" cy="1248659"/>
            </a:xfrm>
            <a:prstGeom prst="rect">
              <a:avLst/>
            </a:prstGeom>
            <a:solidFill>
              <a:srgbClr val="80BD41">
                <a:alpha val="100000"/>
              </a:srgbClr>
            </a:solidFill>
          </p:spPr>
          <p:txBody>
            <a:bodyPr/>
            <a:lstStyle/>
            <a:p/>
          </p:txBody>
        </p:sp>
        <p:sp>
          <p:nvSpPr>
            <p:cNvPr id="41" name="rc41"/>
            <p:cNvSpPr/>
            <p:nvPr/>
          </p:nvSpPr>
          <p:spPr>
            <a:xfrm>
              <a:off x="3428618" y="3046780"/>
              <a:ext cx="239888" cy="12581"/>
            </a:xfrm>
            <a:prstGeom prst="rect">
              <a:avLst/>
            </a:prstGeom>
            <a:solidFill>
              <a:srgbClr val="E2231A">
                <a:alpha val="100000"/>
              </a:srgbClr>
            </a:solidFill>
          </p:spPr>
          <p:txBody>
            <a:bodyPr/>
            <a:lstStyle/>
            <a:p/>
          </p:txBody>
        </p:sp>
        <p:sp>
          <p:nvSpPr>
            <p:cNvPr id="42" name="rc42"/>
            <p:cNvSpPr/>
            <p:nvPr/>
          </p:nvSpPr>
          <p:spPr>
            <a:xfrm>
              <a:off x="3695161" y="2980120"/>
              <a:ext cx="239888" cy="1327901"/>
            </a:xfrm>
            <a:prstGeom prst="rect">
              <a:avLst/>
            </a:prstGeom>
            <a:solidFill>
              <a:srgbClr val="80BD41">
                <a:alpha val="100000"/>
              </a:srgbClr>
            </a:solidFill>
          </p:spPr>
          <p:txBody>
            <a:bodyPr/>
            <a:lstStyle/>
            <a:p/>
          </p:txBody>
        </p:sp>
        <p:sp>
          <p:nvSpPr>
            <p:cNvPr id="43" name="rc43"/>
            <p:cNvSpPr/>
            <p:nvPr/>
          </p:nvSpPr>
          <p:spPr>
            <a:xfrm>
              <a:off x="3695161" y="2966655"/>
              <a:ext cx="239888" cy="13464"/>
            </a:xfrm>
            <a:prstGeom prst="rect">
              <a:avLst/>
            </a:prstGeom>
            <a:solidFill>
              <a:srgbClr val="E2231A">
                <a:alpha val="100000"/>
              </a:srgbClr>
            </a:solidFill>
          </p:spPr>
          <p:txBody>
            <a:bodyPr/>
            <a:lstStyle/>
            <a:p/>
          </p:txBody>
        </p:sp>
        <p:sp>
          <p:nvSpPr>
            <p:cNvPr id="44" name="rc44"/>
            <p:cNvSpPr/>
            <p:nvPr/>
          </p:nvSpPr>
          <p:spPr>
            <a:xfrm>
              <a:off x="3961705" y="3005062"/>
              <a:ext cx="239888" cy="1302958"/>
            </a:xfrm>
            <a:prstGeom prst="rect">
              <a:avLst/>
            </a:prstGeom>
            <a:solidFill>
              <a:srgbClr val="80BD41">
                <a:alpha val="100000"/>
              </a:srgbClr>
            </a:solidFill>
          </p:spPr>
          <p:txBody>
            <a:bodyPr/>
            <a:lstStyle/>
            <a:p/>
          </p:txBody>
        </p:sp>
        <p:sp>
          <p:nvSpPr>
            <p:cNvPr id="45" name="rc45"/>
            <p:cNvSpPr/>
            <p:nvPr/>
          </p:nvSpPr>
          <p:spPr>
            <a:xfrm>
              <a:off x="3961705" y="2978354"/>
              <a:ext cx="239888" cy="26708"/>
            </a:xfrm>
            <a:prstGeom prst="rect">
              <a:avLst/>
            </a:prstGeom>
            <a:solidFill>
              <a:srgbClr val="E2231A">
                <a:alpha val="100000"/>
              </a:srgbClr>
            </a:solidFill>
          </p:spPr>
          <p:txBody>
            <a:bodyPr/>
            <a:lstStyle/>
            <a:p/>
          </p:txBody>
        </p:sp>
        <p:sp>
          <p:nvSpPr>
            <p:cNvPr id="46" name="rc46"/>
            <p:cNvSpPr/>
            <p:nvPr/>
          </p:nvSpPr>
          <p:spPr>
            <a:xfrm>
              <a:off x="4228248" y="3001310"/>
              <a:ext cx="239888" cy="1306711"/>
            </a:xfrm>
            <a:prstGeom prst="rect">
              <a:avLst/>
            </a:prstGeom>
            <a:solidFill>
              <a:srgbClr val="80BD41">
                <a:alpha val="100000"/>
              </a:srgbClr>
            </a:solidFill>
          </p:spPr>
          <p:txBody>
            <a:bodyPr/>
            <a:lstStyle/>
            <a:p/>
          </p:txBody>
        </p:sp>
        <p:sp>
          <p:nvSpPr>
            <p:cNvPr id="47" name="rc47"/>
            <p:cNvSpPr/>
            <p:nvPr/>
          </p:nvSpPr>
          <p:spPr>
            <a:xfrm>
              <a:off x="4228248" y="2974602"/>
              <a:ext cx="239888" cy="26708"/>
            </a:xfrm>
            <a:prstGeom prst="rect">
              <a:avLst/>
            </a:prstGeom>
            <a:solidFill>
              <a:srgbClr val="E2231A">
                <a:alpha val="100000"/>
              </a:srgbClr>
            </a:solidFill>
          </p:spPr>
          <p:txBody>
            <a:bodyPr/>
            <a:lstStyle/>
            <a:p/>
          </p:txBody>
        </p:sp>
        <p:sp>
          <p:nvSpPr>
            <p:cNvPr id="48" name="rc48"/>
            <p:cNvSpPr/>
            <p:nvPr/>
          </p:nvSpPr>
          <p:spPr>
            <a:xfrm>
              <a:off x="4494791" y="3050091"/>
              <a:ext cx="239888" cy="1257930"/>
            </a:xfrm>
            <a:prstGeom prst="rect">
              <a:avLst/>
            </a:prstGeom>
            <a:solidFill>
              <a:srgbClr val="80BD41">
                <a:alpha val="100000"/>
              </a:srgbClr>
            </a:solidFill>
          </p:spPr>
          <p:txBody>
            <a:bodyPr/>
            <a:lstStyle/>
            <a:p/>
          </p:txBody>
        </p:sp>
        <p:sp>
          <p:nvSpPr>
            <p:cNvPr id="49" name="rc49"/>
            <p:cNvSpPr/>
            <p:nvPr/>
          </p:nvSpPr>
          <p:spPr>
            <a:xfrm>
              <a:off x="4494791" y="3037289"/>
              <a:ext cx="239888" cy="12802"/>
            </a:xfrm>
            <a:prstGeom prst="rect">
              <a:avLst/>
            </a:prstGeom>
            <a:solidFill>
              <a:srgbClr val="E2231A">
                <a:alpha val="100000"/>
              </a:srgbClr>
            </a:solidFill>
          </p:spPr>
          <p:txBody>
            <a:bodyPr/>
            <a:lstStyle/>
            <a:p/>
          </p:txBody>
        </p:sp>
        <p:sp>
          <p:nvSpPr>
            <p:cNvPr id="50" name="rc50"/>
            <p:cNvSpPr/>
            <p:nvPr/>
          </p:nvSpPr>
          <p:spPr>
            <a:xfrm>
              <a:off x="4761334" y="3075475"/>
              <a:ext cx="239888" cy="1232546"/>
            </a:xfrm>
            <a:prstGeom prst="rect">
              <a:avLst/>
            </a:prstGeom>
            <a:solidFill>
              <a:srgbClr val="80BD41">
                <a:alpha val="100000"/>
              </a:srgbClr>
            </a:solidFill>
          </p:spPr>
          <p:txBody>
            <a:bodyPr/>
            <a:lstStyle/>
            <a:p/>
          </p:txBody>
        </p:sp>
        <p:sp>
          <p:nvSpPr>
            <p:cNvPr id="51" name="rc51"/>
            <p:cNvSpPr/>
            <p:nvPr/>
          </p:nvSpPr>
          <p:spPr>
            <a:xfrm>
              <a:off x="4761334" y="3050312"/>
              <a:ext cx="239888" cy="25163"/>
            </a:xfrm>
            <a:prstGeom prst="rect">
              <a:avLst/>
            </a:prstGeom>
            <a:solidFill>
              <a:srgbClr val="E2231A">
                <a:alpha val="100000"/>
              </a:srgbClr>
            </a:solidFill>
          </p:spPr>
          <p:txBody>
            <a:bodyPr/>
            <a:lstStyle/>
            <a:p/>
          </p:txBody>
        </p:sp>
        <p:sp>
          <p:nvSpPr>
            <p:cNvPr id="52" name="rc52"/>
            <p:cNvSpPr/>
            <p:nvPr/>
          </p:nvSpPr>
          <p:spPr>
            <a:xfrm>
              <a:off x="5027877" y="3086290"/>
              <a:ext cx="239888" cy="1221730"/>
            </a:xfrm>
            <a:prstGeom prst="rect">
              <a:avLst/>
            </a:prstGeom>
            <a:solidFill>
              <a:srgbClr val="80BD41">
                <a:alpha val="100000"/>
              </a:srgbClr>
            </a:solidFill>
          </p:spPr>
          <p:txBody>
            <a:bodyPr/>
            <a:lstStyle/>
            <a:p/>
          </p:txBody>
        </p:sp>
        <p:sp>
          <p:nvSpPr>
            <p:cNvPr id="53" name="rc53"/>
            <p:cNvSpPr/>
            <p:nvPr/>
          </p:nvSpPr>
          <p:spPr>
            <a:xfrm>
              <a:off x="5027877" y="3048546"/>
              <a:ext cx="239888" cy="37744"/>
            </a:xfrm>
            <a:prstGeom prst="rect">
              <a:avLst/>
            </a:prstGeom>
            <a:solidFill>
              <a:srgbClr val="E2231A">
                <a:alpha val="100000"/>
              </a:srgbClr>
            </a:solidFill>
          </p:spPr>
          <p:txBody>
            <a:bodyPr/>
            <a:lstStyle/>
            <a:p/>
          </p:txBody>
        </p:sp>
        <p:sp>
          <p:nvSpPr>
            <p:cNvPr id="54" name="rc54"/>
            <p:cNvSpPr/>
            <p:nvPr/>
          </p:nvSpPr>
          <p:spPr>
            <a:xfrm>
              <a:off x="5294420" y="3148094"/>
              <a:ext cx="239888" cy="1159927"/>
            </a:xfrm>
            <a:prstGeom prst="rect">
              <a:avLst/>
            </a:prstGeom>
            <a:solidFill>
              <a:srgbClr val="80BD41">
                <a:alpha val="100000"/>
              </a:srgbClr>
            </a:solidFill>
          </p:spPr>
          <p:txBody>
            <a:bodyPr/>
            <a:lstStyle/>
            <a:p/>
          </p:txBody>
        </p:sp>
        <p:sp>
          <p:nvSpPr>
            <p:cNvPr id="55" name="rc55"/>
            <p:cNvSpPr/>
            <p:nvPr/>
          </p:nvSpPr>
          <p:spPr>
            <a:xfrm>
              <a:off x="5294420" y="3086952"/>
              <a:ext cx="239888" cy="61141"/>
            </a:xfrm>
            <a:prstGeom prst="rect">
              <a:avLst/>
            </a:prstGeom>
            <a:solidFill>
              <a:srgbClr val="E2231A">
                <a:alpha val="100000"/>
              </a:srgbClr>
            </a:solidFill>
          </p:spPr>
          <p:txBody>
            <a:bodyPr/>
            <a:lstStyle/>
            <a:p/>
          </p:txBody>
        </p:sp>
        <p:sp>
          <p:nvSpPr>
            <p:cNvPr id="56" name="rc56"/>
            <p:cNvSpPr/>
            <p:nvPr/>
          </p:nvSpPr>
          <p:spPr>
            <a:xfrm>
              <a:off x="5560963" y="3109467"/>
              <a:ext cx="239888" cy="1198554"/>
            </a:xfrm>
            <a:prstGeom prst="rect">
              <a:avLst/>
            </a:prstGeom>
            <a:solidFill>
              <a:srgbClr val="80BD41">
                <a:alpha val="100000"/>
              </a:srgbClr>
            </a:solidFill>
          </p:spPr>
          <p:txBody>
            <a:bodyPr/>
            <a:lstStyle/>
            <a:p/>
          </p:txBody>
        </p:sp>
        <p:sp>
          <p:nvSpPr>
            <p:cNvPr id="57" name="rc57"/>
            <p:cNvSpPr/>
            <p:nvPr/>
          </p:nvSpPr>
          <p:spPr>
            <a:xfrm>
              <a:off x="5560963" y="3046338"/>
              <a:ext cx="239888" cy="63128"/>
            </a:xfrm>
            <a:prstGeom prst="rect">
              <a:avLst/>
            </a:prstGeom>
            <a:solidFill>
              <a:srgbClr val="E2231A">
                <a:alpha val="100000"/>
              </a:srgbClr>
            </a:solidFill>
          </p:spPr>
          <p:txBody>
            <a:bodyPr/>
            <a:lstStyle/>
            <a:p/>
          </p:txBody>
        </p:sp>
        <p:sp>
          <p:nvSpPr>
            <p:cNvPr id="58" name="rc58"/>
            <p:cNvSpPr/>
            <p:nvPr/>
          </p:nvSpPr>
          <p:spPr>
            <a:xfrm>
              <a:off x="5827506" y="3085849"/>
              <a:ext cx="239888" cy="1222172"/>
            </a:xfrm>
            <a:prstGeom prst="rect">
              <a:avLst/>
            </a:prstGeom>
            <a:solidFill>
              <a:srgbClr val="80BD41">
                <a:alpha val="100000"/>
              </a:srgbClr>
            </a:solidFill>
          </p:spPr>
          <p:txBody>
            <a:bodyPr/>
            <a:lstStyle/>
            <a:p/>
          </p:txBody>
        </p:sp>
        <p:sp>
          <p:nvSpPr>
            <p:cNvPr id="59" name="rc59"/>
            <p:cNvSpPr/>
            <p:nvPr/>
          </p:nvSpPr>
          <p:spPr>
            <a:xfrm>
              <a:off x="5827506" y="3034861"/>
              <a:ext cx="239888" cy="50988"/>
            </a:xfrm>
            <a:prstGeom prst="rect">
              <a:avLst/>
            </a:prstGeom>
            <a:solidFill>
              <a:srgbClr val="E2231A">
                <a:alpha val="100000"/>
              </a:srgbClr>
            </a:solidFill>
          </p:spPr>
          <p:txBody>
            <a:bodyPr/>
            <a:lstStyle/>
            <a:p/>
          </p:txBody>
        </p:sp>
        <p:sp>
          <p:nvSpPr>
            <p:cNvPr id="60" name="rc60"/>
            <p:cNvSpPr/>
            <p:nvPr/>
          </p:nvSpPr>
          <p:spPr>
            <a:xfrm>
              <a:off x="6094049" y="3092691"/>
              <a:ext cx="239888" cy="1215329"/>
            </a:xfrm>
            <a:prstGeom prst="rect">
              <a:avLst/>
            </a:prstGeom>
            <a:solidFill>
              <a:srgbClr val="80BD41">
                <a:alpha val="100000"/>
              </a:srgbClr>
            </a:solidFill>
          </p:spPr>
          <p:txBody>
            <a:bodyPr/>
            <a:lstStyle/>
            <a:p/>
          </p:txBody>
        </p:sp>
        <p:sp>
          <p:nvSpPr>
            <p:cNvPr id="61" name="rc61"/>
            <p:cNvSpPr/>
            <p:nvPr/>
          </p:nvSpPr>
          <p:spPr>
            <a:xfrm>
              <a:off x="6094049" y="3042145"/>
              <a:ext cx="239888" cy="50546"/>
            </a:xfrm>
            <a:prstGeom prst="rect">
              <a:avLst/>
            </a:prstGeom>
            <a:solidFill>
              <a:srgbClr val="E2231A">
                <a:alpha val="100000"/>
              </a:srgbClr>
            </a:solidFill>
          </p:spPr>
          <p:txBody>
            <a:bodyPr/>
            <a:lstStyle/>
            <a:p/>
          </p:txBody>
        </p:sp>
        <p:sp>
          <p:nvSpPr>
            <p:cNvPr id="62" name="rc62"/>
            <p:cNvSpPr/>
            <p:nvPr/>
          </p:nvSpPr>
          <p:spPr>
            <a:xfrm>
              <a:off x="6360593" y="3103728"/>
              <a:ext cx="239888" cy="1204293"/>
            </a:xfrm>
            <a:prstGeom prst="rect">
              <a:avLst/>
            </a:prstGeom>
            <a:solidFill>
              <a:srgbClr val="80BD41">
                <a:alpha val="100000"/>
              </a:srgbClr>
            </a:solidFill>
          </p:spPr>
          <p:txBody>
            <a:bodyPr/>
            <a:lstStyle/>
            <a:p/>
          </p:txBody>
        </p:sp>
        <p:sp>
          <p:nvSpPr>
            <p:cNvPr id="63" name="rc63"/>
            <p:cNvSpPr/>
            <p:nvPr/>
          </p:nvSpPr>
          <p:spPr>
            <a:xfrm>
              <a:off x="6360593" y="3053622"/>
              <a:ext cx="239888" cy="50105"/>
            </a:xfrm>
            <a:prstGeom prst="rect">
              <a:avLst/>
            </a:prstGeom>
            <a:solidFill>
              <a:srgbClr val="E2231A">
                <a:alpha val="100000"/>
              </a:srgbClr>
            </a:solidFill>
          </p:spPr>
          <p:txBody>
            <a:bodyPr/>
            <a:lstStyle/>
            <a:p/>
          </p:txBody>
        </p:sp>
        <p:sp>
          <p:nvSpPr>
            <p:cNvPr id="64" name="rc64"/>
            <p:cNvSpPr/>
            <p:nvPr/>
          </p:nvSpPr>
          <p:spPr>
            <a:xfrm>
              <a:off x="6627136" y="3112557"/>
              <a:ext cx="239888" cy="1195464"/>
            </a:xfrm>
            <a:prstGeom prst="rect">
              <a:avLst/>
            </a:prstGeom>
            <a:solidFill>
              <a:srgbClr val="80BD41">
                <a:alpha val="100000"/>
              </a:srgbClr>
            </a:solidFill>
          </p:spPr>
          <p:txBody>
            <a:bodyPr/>
            <a:lstStyle/>
            <a:p/>
          </p:txBody>
        </p:sp>
        <p:sp>
          <p:nvSpPr>
            <p:cNvPr id="65" name="rc65"/>
            <p:cNvSpPr/>
            <p:nvPr/>
          </p:nvSpPr>
          <p:spPr>
            <a:xfrm>
              <a:off x="6627136" y="3062672"/>
              <a:ext cx="239888" cy="49884"/>
            </a:xfrm>
            <a:prstGeom prst="rect">
              <a:avLst/>
            </a:prstGeom>
            <a:solidFill>
              <a:srgbClr val="E2231A">
                <a:alpha val="100000"/>
              </a:srgbClr>
            </a:solidFill>
          </p:spPr>
          <p:txBody>
            <a:bodyPr/>
            <a:lstStyle/>
            <a:p/>
          </p:txBody>
        </p:sp>
        <p:sp>
          <p:nvSpPr>
            <p:cNvPr id="66" name="rc66"/>
            <p:cNvSpPr/>
            <p:nvPr/>
          </p:nvSpPr>
          <p:spPr>
            <a:xfrm>
              <a:off x="6893679" y="3122269"/>
              <a:ext cx="239888" cy="1185752"/>
            </a:xfrm>
            <a:prstGeom prst="rect">
              <a:avLst/>
            </a:prstGeom>
            <a:solidFill>
              <a:srgbClr val="80BD41">
                <a:alpha val="100000"/>
              </a:srgbClr>
            </a:solidFill>
          </p:spPr>
          <p:txBody>
            <a:bodyPr/>
            <a:lstStyle/>
            <a:p/>
          </p:txBody>
        </p:sp>
        <p:sp>
          <p:nvSpPr>
            <p:cNvPr id="67" name="rc67"/>
            <p:cNvSpPr/>
            <p:nvPr/>
          </p:nvSpPr>
          <p:spPr>
            <a:xfrm>
              <a:off x="6893679" y="3059803"/>
              <a:ext cx="239888" cy="62466"/>
            </a:xfrm>
            <a:prstGeom prst="rect">
              <a:avLst/>
            </a:prstGeom>
            <a:solidFill>
              <a:srgbClr val="E2231A">
                <a:alpha val="100000"/>
              </a:srgbClr>
            </a:solidFill>
          </p:spPr>
          <p:txBody>
            <a:bodyPr/>
            <a:lstStyle/>
            <a:p/>
          </p:txBody>
        </p:sp>
        <p:sp>
          <p:nvSpPr>
            <p:cNvPr id="68" name="rc68"/>
            <p:cNvSpPr/>
            <p:nvPr/>
          </p:nvSpPr>
          <p:spPr>
            <a:xfrm>
              <a:off x="7160222" y="3206366"/>
              <a:ext cx="239888" cy="1101654"/>
            </a:xfrm>
            <a:prstGeom prst="rect">
              <a:avLst/>
            </a:prstGeom>
            <a:solidFill>
              <a:srgbClr val="80BD41">
                <a:alpha val="100000"/>
              </a:srgbClr>
            </a:solidFill>
          </p:spPr>
          <p:txBody>
            <a:bodyPr/>
            <a:lstStyle/>
            <a:p/>
          </p:txBody>
        </p:sp>
        <p:sp>
          <p:nvSpPr>
            <p:cNvPr id="69" name="rc69"/>
            <p:cNvSpPr/>
            <p:nvPr/>
          </p:nvSpPr>
          <p:spPr>
            <a:xfrm>
              <a:off x="7160222" y="3148315"/>
              <a:ext cx="239888" cy="58051"/>
            </a:xfrm>
            <a:prstGeom prst="rect">
              <a:avLst/>
            </a:prstGeom>
            <a:solidFill>
              <a:srgbClr val="E2231A">
                <a:alpha val="100000"/>
              </a:srgbClr>
            </a:solidFill>
          </p:spPr>
          <p:txBody>
            <a:bodyPr/>
            <a:lstStyle/>
            <a:p/>
          </p:txBody>
        </p:sp>
        <p:sp>
          <p:nvSpPr>
            <p:cNvPr id="70" name="rc70"/>
            <p:cNvSpPr/>
            <p:nvPr/>
          </p:nvSpPr>
          <p:spPr>
            <a:xfrm>
              <a:off x="7426765" y="3227777"/>
              <a:ext cx="239888" cy="1080244"/>
            </a:xfrm>
            <a:prstGeom prst="rect">
              <a:avLst/>
            </a:prstGeom>
            <a:solidFill>
              <a:srgbClr val="80BD41">
                <a:alpha val="100000"/>
              </a:srgbClr>
            </a:solidFill>
          </p:spPr>
          <p:txBody>
            <a:bodyPr/>
            <a:lstStyle/>
            <a:p/>
          </p:txBody>
        </p:sp>
        <p:sp>
          <p:nvSpPr>
            <p:cNvPr id="71" name="rc71"/>
            <p:cNvSpPr/>
            <p:nvPr/>
          </p:nvSpPr>
          <p:spPr>
            <a:xfrm>
              <a:off x="7426765" y="3158910"/>
              <a:ext cx="239888" cy="68867"/>
            </a:xfrm>
            <a:prstGeom prst="rect">
              <a:avLst/>
            </a:prstGeom>
            <a:solidFill>
              <a:srgbClr val="E2231A">
                <a:alpha val="100000"/>
              </a:srgbClr>
            </a:solidFill>
          </p:spPr>
          <p:txBody>
            <a:bodyPr/>
            <a:lstStyle/>
            <a:p/>
          </p:txBody>
        </p:sp>
        <p:sp>
          <p:nvSpPr>
            <p:cNvPr id="72" name="rc72"/>
            <p:cNvSpPr/>
            <p:nvPr/>
          </p:nvSpPr>
          <p:spPr>
            <a:xfrm>
              <a:off x="7693308" y="3250953"/>
              <a:ext cx="239888" cy="1057067"/>
            </a:xfrm>
            <a:prstGeom prst="rect">
              <a:avLst/>
            </a:prstGeom>
            <a:solidFill>
              <a:srgbClr val="80BD41">
                <a:alpha val="100000"/>
              </a:srgbClr>
            </a:solidFill>
          </p:spPr>
          <p:txBody>
            <a:bodyPr/>
            <a:lstStyle/>
            <a:p/>
          </p:txBody>
        </p:sp>
        <p:sp>
          <p:nvSpPr>
            <p:cNvPr id="73" name="rc73"/>
            <p:cNvSpPr/>
            <p:nvPr/>
          </p:nvSpPr>
          <p:spPr>
            <a:xfrm>
              <a:off x="7693308" y="3183411"/>
              <a:ext cx="239888" cy="67542"/>
            </a:xfrm>
            <a:prstGeom prst="rect">
              <a:avLst/>
            </a:prstGeom>
            <a:solidFill>
              <a:srgbClr val="E2231A">
                <a:alpha val="100000"/>
              </a:srgbClr>
            </a:solidFill>
          </p:spPr>
          <p:txBody>
            <a:bodyPr/>
            <a:lstStyle/>
            <a:p/>
          </p:txBody>
        </p:sp>
        <p:sp>
          <p:nvSpPr>
            <p:cNvPr id="74" name="rc74"/>
            <p:cNvSpPr/>
            <p:nvPr/>
          </p:nvSpPr>
          <p:spPr>
            <a:xfrm>
              <a:off x="7959851" y="3281635"/>
              <a:ext cx="239888" cy="1026386"/>
            </a:xfrm>
            <a:prstGeom prst="rect">
              <a:avLst/>
            </a:prstGeom>
            <a:solidFill>
              <a:srgbClr val="80BD41">
                <a:alpha val="100000"/>
              </a:srgbClr>
            </a:solidFill>
          </p:spPr>
          <p:txBody>
            <a:bodyPr/>
            <a:lstStyle/>
            <a:p/>
          </p:txBody>
        </p:sp>
        <p:sp>
          <p:nvSpPr>
            <p:cNvPr id="75" name="rc75"/>
            <p:cNvSpPr/>
            <p:nvPr/>
          </p:nvSpPr>
          <p:spPr>
            <a:xfrm>
              <a:off x="7959851" y="3216078"/>
              <a:ext cx="239888" cy="65556"/>
            </a:xfrm>
            <a:prstGeom prst="rect">
              <a:avLst/>
            </a:prstGeom>
            <a:solidFill>
              <a:srgbClr val="E2231A">
                <a:alpha val="100000"/>
              </a:srgbClr>
            </a:solidFill>
          </p:spPr>
          <p:txBody>
            <a:bodyPr/>
            <a:lstStyle/>
            <a:p/>
          </p:txBody>
        </p:sp>
        <p:sp>
          <p:nvSpPr>
            <p:cNvPr id="76" name="pl76"/>
            <p:cNvSpPr/>
            <p:nvPr/>
          </p:nvSpPr>
          <p:spPr>
            <a:xfrm>
              <a:off x="1416218" y="2095023"/>
              <a:ext cx="6663577" cy="111767"/>
            </a:xfrm>
            <a:custGeom>
              <a:avLst/>
              <a:pathLst>
                <a:path w="6663577" h="111767">
                  <a:moveTo>
                    <a:pt x="0" y="22353"/>
                  </a:moveTo>
                  <a:lnTo>
                    <a:pt x="266543" y="0"/>
                  </a:lnTo>
                  <a:lnTo>
                    <a:pt x="533086" y="0"/>
                  </a:lnTo>
                  <a:lnTo>
                    <a:pt x="799629" y="0"/>
                  </a:lnTo>
                  <a:lnTo>
                    <a:pt x="1066172" y="0"/>
                  </a:lnTo>
                  <a:lnTo>
                    <a:pt x="1332715" y="22353"/>
                  </a:lnTo>
                  <a:lnTo>
                    <a:pt x="1599258" y="22353"/>
                  </a:lnTo>
                  <a:lnTo>
                    <a:pt x="1865801" y="0"/>
                  </a:lnTo>
                  <a:lnTo>
                    <a:pt x="2132344" y="0"/>
                  </a:lnTo>
                  <a:lnTo>
                    <a:pt x="2398888" y="0"/>
                  </a:lnTo>
                  <a:lnTo>
                    <a:pt x="2665431" y="22353"/>
                  </a:lnTo>
                  <a:lnTo>
                    <a:pt x="2931974" y="22353"/>
                  </a:lnTo>
                  <a:lnTo>
                    <a:pt x="3198517" y="0"/>
                  </a:lnTo>
                  <a:lnTo>
                    <a:pt x="3465060" y="22353"/>
                  </a:lnTo>
                  <a:lnTo>
                    <a:pt x="3731603" y="44707"/>
                  </a:lnTo>
                  <a:lnTo>
                    <a:pt x="3998146" y="89414"/>
                  </a:lnTo>
                  <a:lnTo>
                    <a:pt x="4264689" y="89414"/>
                  </a:lnTo>
                  <a:lnTo>
                    <a:pt x="4531233" y="67060"/>
                  </a:lnTo>
                  <a:lnTo>
                    <a:pt x="4797776" y="67060"/>
                  </a:lnTo>
                  <a:lnTo>
                    <a:pt x="5064319" y="67060"/>
                  </a:lnTo>
                  <a:lnTo>
                    <a:pt x="5330862" y="67060"/>
                  </a:lnTo>
                  <a:lnTo>
                    <a:pt x="5597405" y="89414"/>
                  </a:lnTo>
                  <a:lnTo>
                    <a:pt x="5863948" y="89414"/>
                  </a:lnTo>
                  <a:lnTo>
                    <a:pt x="6130491" y="111767"/>
                  </a:lnTo>
                  <a:lnTo>
                    <a:pt x="6397034" y="111767"/>
                  </a:lnTo>
                  <a:lnTo>
                    <a:pt x="6663577" y="11176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324790" y="297160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89" name="tx89"/>
            <p:cNvSpPr/>
            <p:nvPr/>
          </p:nvSpPr>
          <p:spPr>
            <a:xfrm>
              <a:off x="2696682" y="2979775"/>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a:t>
              </a:r>
            </a:p>
          </p:txBody>
        </p:sp>
        <p:sp>
          <p:nvSpPr>
            <p:cNvPr id="90" name="tx90"/>
            <p:cNvSpPr/>
            <p:nvPr/>
          </p:nvSpPr>
          <p:spPr>
            <a:xfrm>
              <a:off x="3990221" y="2842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60.2</a:t>
              </a:r>
            </a:p>
          </p:txBody>
        </p:sp>
        <p:sp>
          <p:nvSpPr>
            <p:cNvPr id="91" name="tx91"/>
            <p:cNvSpPr/>
            <p:nvPr/>
          </p:nvSpPr>
          <p:spPr>
            <a:xfrm>
              <a:off x="5322937" y="29512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55.3</a:t>
              </a:r>
            </a:p>
          </p:txBody>
        </p:sp>
        <p:sp>
          <p:nvSpPr>
            <p:cNvPr id="92" name="tx92"/>
            <p:cNvSpPr/>
            <p:nvPr/>
          </p:nvSpPr>
          <p:spPr>
            <a:xfrm>
              <a:off x="6389109" y="29174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56.8</a:t>
              </a:r>
            </a:p>
          </p:txBody>
        </p:sp>
        <p:sp>
          <p:nvSpPr>
            <p:cNvPr id="93" name="tx93"/>
            <p:cNvSpPr/>
            <p:nvPr/>
          </p:nvSpPr>
          <p:spPr>
            <a:xfrm>
              <a:off x="6655652" y="2926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56.4</a:t>
              </a:r>
            </a:p>
          </p:txBody>
        </p:sp>
        <p:sp>
          <p:nvSpPr>
            <p:cNvPr id="94" name="tx94"/>
            <p:cNvSpPr/>
            <p:nvPr/>
          </p:nvSpPr>
          <p:spPr>
            <a:xfrm>
              <a:off x="6922195" y="29240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95" name="tx95"/>
            <p:cNvSpPr/>
            <p:nvPr/>
          </p:nvSpPr>
          <p:spPr>
            <a:xfrm>
              <a:off x="7188738" y="3012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6" name="tx96"/>
            <p:cNvSpPr/>
            <p:nvPr/>
          </p:nvSpPr>
          <p:spPr>
            <a:xfrm>
              <a:off x="7455282" y="30227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52.1</a:t>
              </a:r>
            </a:p>
          </p:txBody>
        </p:sp>
        <p:sp>
          <p:nvSpPr>
            <p:cNvPr id="97" name="tx97"/>
            <p:cNvSpPr/>
            <p:nvPr/>
          </p:nvSpPr>
          <p:spPr>
            <a:xfrm>
              <a:off x="7721825" y="30477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50.9</a:t>
              </a:r>
            </a:p>
          </p:txBody>
        </p:sp>
        <p:sp>
          <p:nvSpPr>
            <p:cNvPr id="98" name="tx98"/>
            <p:cNvSpPr/>
            <p:nvPr/>
          </p:nvSpPr>
          <p:spPr>
            <a:xfrm>
              <a:off x="7988368" y="30801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99" name="pl99"/>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845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11" name="tx111"/>
            <p:cNvSpPr/>
            <p:nvPr/>
          </p:nvSpPr>
          <p:spPr>
            <a:xfrm>
              <a:off x="1350915" y="30853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2" name="tx112"/>
            <p:cNvSpPr/>
            <p:nvPr/>
          </p:nvSpPr>
          <p:spPr>
            <a:xfrm>
              <a:off x="2696682" y="368854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3" name="tx113"/>
            <p:cNvSpPr/>
            <p:nvPr/>
          </p:nvSpPr>
          <p:spPr>
            <a:xfrm>
              <a:off x="2683631" y="30934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4" name="tx114"/>
            <p:cNvSpPr/>
            <p:nvPr/>
          </p:nvSpPr>
          <p:spPr>
            <a:xfrm>
              <a:off x="4029398" y="362149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5" name="tx115"/>
            <p:cNvSpPr/>
            <p:nvPr/>
          </p:nvSpPr>
          <p:spPr>
            <a:xfrm>
              <a:off x="4016347" y="29578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6" name="tx116"/>
            <p:cNvSpPr/>
            <p:nvPr/>
          </p:nvSpPr>
          <p:spPr>
            <a:xfrm>
              <a:off x="5322937" y="3693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a:t>
              </a:r>
            </a:p>
          </p:txBody>
        </p:sp>
        <p:sp>
          <p:nvSpPr>
            <p:cNvPr id="117" name="tx117"/>
            <p:cNvSpPr/>
            <p:nvPr/>
          </p:nvSpPr>
          <p:spPr>
            <a:xfrm>
              <a:off x="5349062" y="30824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8" name="tx118"/>
            <p:cNvSpPr/>
            <p:nvPr/>
          </p:nvSpPr>
          <p:spPr>
            <a:xfrm>
              <a:off x="6389109" y="36708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54.6</a:t>
              </a:r>
            </a:p>
          </p:txBody>
        </p:sp>
        <p:sp>
          <p:nvSpPr>
            <p:cNvPr id="119" name="tx119"/>
            <p:cNvSpPr/>
            <p:nvPr/>
          </p:nvSpPr>
          <p:spPr>
            <a:xfrm>
              <a:off x="6415235" y="30435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0" name="tx120"/>
            <p:cNvSpPr/>
            <p:nvPr/>
          </p:nvSpPr>
          <p:spPr>
            <a:xfrm>
              <a:off x="6655652" y="36752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54.2</a:t>
              </a:r>
            </a:p>
          </p:txBody>
        </p:sp>
        <p:sp>
          <p:nvSpPr>
            <p:cNvPr id="121" name="tx121"/>
            <p:cNvSpPr/>
            <p:nvPr/>
          </p:nvSpPr>
          <p:spPr>
            <a:xfrm>
              <a:off x="6681778" y="30525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2" name="tx122"/>
            <p:cNvSpPr/>
            <p:nvPr/>
          </p:nvSpPr>
          <p:spPr>
            <a:xfrm>
              <a:off x="6922195" y="36800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53.7</a:t>
              </a:r>
            </a:p>
          </p:txBody>
        </p:sp>
        <p:sp>
          <p:nvSpPr>
            <p:cNvPr id="123" name="tx123"/>
            <p:cNvSpPr/>
            <p:nvPr/>
          </p:nvSpPr>
          <p:spPr>
            <a:xfrm>
              <a:off x="6948321" y="30559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4" name="tx124"/>
            <p:cNvSpPr/>
            <p:nvPr/>
          </p:nvSpPr>
          <p:spPr>
            <a:xfrm>
              <a:off x="7188738" y="37221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49.9</a:t>
              </a:r>
            </a:p>
          </p:txBody>
        </p:sp>
        <p:sp>
          <p:nvSpPr>
            <p:cNvPr id="125" name="tx125"/>
            <p:cNvSpPr/>
            <p:nvPr/>
          </p:nvSpPr>
          <p:spPr>
            <a:xfrm>
              <a:off x="7214864" y="31422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6" name="tx126"/>
            <p:cNvSpPr/>
            <p:nvPr/>
          </p:nvSpPr>
          <p:spPr>
            <a:xfrm>
              <a:off x="7455282" y="37328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7" name="tx127"/>
            <p:cNvSpPr/>
            <p:nvPr/>
          </p:nvSpPr>
          <p:spPr>
            <a:xfrm>
              <a:off x="7481407" y="31582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8" name="tx128"/>
            <p:cNvSpPr/>
            <p:nvPr/>
          </p:nvSpPr>
          <p:spPr>
            <a:xfrm>
              <a:off x="7721825" y="37444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29" name="tx129"/>
            <p:cNvSpPr/>
            <p:nvPr/>
          </p:nvSpPr>
          <p:spPr>
            <a:xfrm>
              <a:off x="7747950" y="31820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30" name="tx130"/>
            <p:cNvSpPr/>
            <p:nvPr/>
          </p:nvSpPr>
          <p:spPr>
            <a:xfrm>
              <a:off x="7988368" y="37597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31" name="tx131"/>
            <p:cNvSpPr/>
            <p:nvPr/>
          </p:nvSpPr>
          <p:spPr>
            <a:xfrm>
              <a:off x="8053670" y="3213763"/>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365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9315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2693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2892"/>
              <a:ext cx="15284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Slovakia, 2000-2025</a:t>
              </a:r>
            </a:p>
          </p:txBody>
        </p:sp>
        <p:sp>
          <p:nvSpPr>
            <p:cNvPr id="162" name="pl162"/>
            <p:cNvSpPr/>
            <p:nvPr/>
          </p:nvSpPr>
          <p:spPr>
            <a:xfrm>
              <a:off x="24529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6639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079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6096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9231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23652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311000" cy="129091"/>
            </a:xfrm>
            <a:prstGeom prst="rect">
              <a:avLst/>
            </a:prstGeom>
            <a:solidFill>
              <a:srgbClr val="80BD41">
                <a:alpha val="100000"/>
              </a:srgbClr>
            </a:solidFill>
          </p:spPr>
          <p:txBody>
            <a:bodyPr/>
            <a:lstStyle/>
            <a:p/>
          </p:txBody>
        </p:sp>
        <p:sp>
          <p:nvSpPr>
            <p:cNvPr id="173" name="rc173"/>
            <p:cNvSpPr/>
            <p:nvPr/>
          </p:nvSpPr>
          <p:spPr>
            <a:xfrm>
              <a:off x="7607274" y="5954972"/>
              <a:ext cx="262572" cy="129091"/>
            </a:xfrm>
            <a:prstGeom prst="rect">
              <a:avLst/>
            </a:prstGeom>
            <a:solidFill>
              <a:srgbClr val="E2231A">
                <a:alpha val="100000"/>
              </a:srgbClr>
            </a:solidFill>
          </p:spPr>
          <p:txBody>
            <a:bodyPr/>
            <a:lstStyle/>
            <a:p/>
          </p:txBody>
        </p:sp>
        <p:sp>
          <p:nvSpPr>
            <p:cNvPr id="174" name="rc174"/>
            <p:cNvSpPr/>
            <p:nvPr/>
          </p:nvSpPr>
          <p:spPr>
            <a:xfrm>
              <a:off x="1296273" y="5793607"/>
              <a:ext cx="5539476" cy="129091"/>
            </a:xfrm>
            <a:prstGeom prst="rect">
              <a:avLst/>
            </a:prstGeom>
            <a:solidFill>
              <a:srgbClr val="80BD41">
                <a:alpha val="100000"/>
              </a:srgbClr>
            </a:solidFill>
          </p:spPr>
          <p:txBody>
            <a:bodyPr/>
            <a:lstStyle/>
            <a:p/>
          </p:txBody>
        </p:sp>
        <p:sp>
          <p:nvSpPr>
            <p:cNvPr id="175" name="rc175"/>
            <p:cNvSpPr/>
            <p:nvPr/>
          </p:nvSpPr>
          <p:spPr>
            <a:xfrm>
              <a:off x="6835750" y="5793607"/>
              <a:ext cx="353952" cy="129091"/>
            </a:xfrm>
            <a:prstGeom prst="rect">
              <a:avLst/>
            </a:prstGeom>
            <a:solidFill>
              <a:srgbClr val="E2231A">
                <a:alpha val="100000"/>
              </a:srgbClr>
            </a:solidFill>
          </p:spPr>
          <p:txBody>
            <a:bodyPr/>
            <a:lstStyle/>
            <a:p/>
          </p:txBody>
        </p:sp>
        <p:sp>
          <p:nvSpPr>
            <p:cNvPr id="176" name="rc176"/>
            <p:cNvSpPr/>
            <p:nvPr/>
          </p:nvSpPr>
          <p:spPr>
            <a:xfrm>
              <a:off x="1296273" y="5632243"/>
              <a:ext cx="5378693" cy="129091"/>
            </a:xfrm>
            <a:prstGeom prst="rect">
              <a:avLst/>
            </a:prstGeom>
            <a:solidFill>
              <a:srgbClr val="80BD41">
                <a:alpha val="100000"/>
              </a:srgbClr>
            </a:solidFill>
          </p:spPr>
          <p:txBody>
            <a:bodyPr/>
            <a:lstStyle/>
            <a:p/>
          </p:txBody>
        </p:sp>
        <p:sp>
          <p:nvSpPr>
            <p:cNvPr id="177" name="rc177"/>
            <p:cNvSpPr/>
            <p:nvPr/>
          </p:nvSpPr>
          <p:spPr>
            <a:xfrm>
              <a:off x="6674967" y="5632243"/>
              <a:ext cx="343542" cy="129091"/>
            </a:xfrm>
            <a:prstGeom prst="rect">
              <a:avLst/>
            </a:prstGeom>
            <a:solidFill>
              <a:srgbClr val="E2231A">
                <a:alpha val="100000"/>
              </a:srgbClr>
            </a:solidFill>
          </p:spPr>
          <p:txBody>
            <a:bodyPr/>
            <a:lstStyle/>
            <a:p/>
          </p:txBody>
        </p:sp>
        <p:sp>
          <p:nvSpPr>
            <p:cNvPr id="178" name="tx178"/>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56.8</a:t>
              </a:r>
            </a:p>
          </p:txBody>
        </p:sp>
        <p:sp>
          <p:nvSpPr>
            <p:cNvPr id="179" name="tx179"/>
            <p:cNvSpPr/>
            <p:nvPr/>
          </p:nvSpPr>
          <p:spPr>
            <a:xfrm>
              <a:off x="737063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50.9</a:t>
              </a:r>
            </a:p>
          </p:txBody>
        </p:sp>
        <p:sp>
          <p:nvSpPr>
            <p:cNvPr id="180" name="tx180"/>
            <p:cNvSpPr/>
            <p:nvPr/>
          </p:nvSpPr>
          <p:spPr>
            <a:xfrm>
              <a:off x="7192095"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49.5</a:t>
              </a:r>
            </a:p>
          </p:txBody>
        </p:sp>
        <p:sp>
          <p:nvSpPr>
            <p:cNvPr id="181" name="tx181"/>
            <p:cNvSpPr/>
            <p:nvPr/>
          </p:nvSpPr>
          <p:spPr>
            <a:xfrm>
              <a:off x="434628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54.6</a:t>
              </a:r>
            </a:p>
          </p:txBody>
        </p:sp>
        <p:sp>
          <p:nvSpPr>
            <p:cNvPr id="182" name="tx182"/>
            <p:cNvSpPr/>
            <p:nvPr/>
          </p:nvSpPr>
          <p:spPr>
            <a:xfrm>
              <a:off x="7663212"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83" name="tx183"/>
            <p:cNvSpPr/>
            <p:nvPr/>
          </p:nvSpPr>
          <p:spPr>
            <a:xfrm>
              <a:off x="396051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47.9</a:t>
              </a:r>
            </a:p>
          </p:txBody>
        </p:sp>
        <p:sp>
          <p:nvSpPr>
            <p:cNvPr id="184" name="tx184"/>
            <p:cNvSpPr/>
            <p:nvPr/>
          </p:nvSpPr>
          <p:spPr>
            <a:xfrm>
              <a:off x="6937377"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5" name="tx185"/>
            <p:cNvSpPr/>
            <p:nvPr/>
          </p:nvSpPr>
          <p:spPr>
            <a:xfrm>
              <a:off x="388012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186" name="tx186"/>
            <p:cNvSpPr/>
            <p:nvPr/>
          </p:nvSpPr>
          <p:spPr>
            <a:xfrm>
              <a:off x="6816594" y="56562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53199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2" name="tx192"/>
            <p:cNvSpPr/>
            <p:nvPr/>
          </p:nvSpPr>
          <p:spPr>
            <a:xfrm>
              <a:off x="584541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3" name="tx193"/>
            <p:cNvSpPr/>
            <p:nvPr/>
          </p:nvSpPr>
          <p:spPr>
            <a:xfrm>
              <a:off x="815882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(94%) was lower than in 2019 (96%).
The number of children vaccinated with MCV1 decreased 15% compared to in 2019.
The number of surviving infants decreased approximately 13%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5212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3169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91126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09083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6234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4191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32148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5010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68062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960699"/>
              <a:ext cx="420026" cy="1640"/>
            </a:xfrm>
            <a:prstGeom prst="rect">
              <a:avLst/>
            </a:prstGeom>
            <a:solidFill>
              <a:srgbClr val="1CABE2">
                <a:alpha val="100000"/>
              </a:srgbClr>
            </a:solidFill>
          </p:spPr>
          <p:txBody>
            <a:bodyPr/>
            <a:lstStyle/>
            <a:p/>
          </p:txBody>
        </p:sp>
        <p:sp>
          <p:nvSpPr>
            <p:cNvPr id="28" name="rc28"/>
            <p:cNvSpPr/>
            <p:nvPr/>
          </p:nvSpPr>
          <p:spPr>
            <a:xfrm>
              <a:off x="1425243" y="4962340"/>
              <a:ext cx="420026" cy="0"/>
            </a:xfrm>
            <a:prstGeom prst="rect">
              <a:avLst/>
            </a:prstGeom>
            <a:solidFill>
              <a:srgbClr val="1CABE2">
                <a:alpha val="100000"/>
              </a:srgbClr>
            </a:solidFill>
          </p:spPr>
          <p:txBody>
            <a:bodyPr/>
            <a:lstStyle/>
            <a:p/>
          </p:txBody>
        </p:sp>
        <p:sp>
          <p:nvSpPr>
            <p:cNvPr id="29" name="rc29"/>
            <p:cNvSpPr/>
            <p:nvPr/>
          </p:nvSpPr>
          <p:spPr>
            <a:xfrm>
              <a:off x="1891939" y="4962340"/>
              <a:ext cx="420026" cy="0"/>
            </a:xfrm>
            <a:prstGeom prst="rect">
              <a:avLst/>
            </a:prstGeom>
            <a:solidFill>
              <a:srgbClr val="1CABE2">
                <a:alpha val="100000"/>
              </a:srgbClr>
            </a:solidFill>
          </p:spPr>
          <p:txBody>
            <a:bodyPr/>
            <a:lstStyle/>
            <a:p/>
          </p:txBody>
        </p:sp>
        <p:sp>
          <p:nvSpPr>
            <p:cNvPr id="30" name="rc30"/>
            <p:cNvSpPr/>
            <p:nvPr/>
          </p:nvSpPr>
          <p:spPr>
            <a:xfrm>
              <a:off x="2358635" y="4962340"/>
              <a:ext cx="420026" cy="0"/>
            </a:xfrm>
            <a:prstGeom prst="rect">
              <a:avLst/>
            </a:prstGeom>
            <a:solidFill>
              <a:srgbClr val="1CABE2">
                <a:alpha val="100000"/>
              </a:srgbClr>
            </a:solidFill>
          </p:spPr>
          <p:txBody>
            <a:bodyPr/>
            <a:lstStyle/>
            <a:p/>
          </p:txBody>
        </p:sp>
        <p:sp>
          <p:nvSpPr>
            <p:cNvPr id="31" name="rc31"/>
            <p:cNvSpPr/>
            <p:nvPr/>
          </p:nvSpPr>
          <p:spPr>
            <a:xfrm>
              <a:off x="2825330" y="4962340"/>
              <a:ext cx="420026" cy="0"/>
            </a:xfrm>
            <a:prstGeom prst="rect">
              <a:avLst/>
            </a:prstGeom>
            <a:solidFill>
              <a:srgbClr val="1CABE2">
                <a:alpha val="100000"/>
              </a:srgbClr>
            </a:solidFill>
          </p:spPr>
          <p:txBody>
            <a:bodyPr/>
            <a:lstStyle/>
            <a:p/>
          </p:txBody>
        </p:sp>
        <p:sp>
          <p:nvSpPr>
            <p:cNvPr id="32" name="rc32"/>
            <p:cNvSpPr/>
            <p:nvPr/>
          </p:nvSpPr>
          <p:spPr>
            <a:xfrm>
              <a:off x="3292026" y="4945932"/>
              <a:ext cx="420026" cy="16408"/>
            </a:xfrm>
            <a:prstGeom prst="rect">
              <a:avLst/>
            </a:prstGeom>
            <a:solidFill>
              <a:srgbClr val="1CABE2">
                <a:alpha val="100000"/>
              </a:srgbClr>
            </a:solidFill>
          </p:spPr>
          <p:txBody>
            <a:bodyPr/>
            <a:lstStyle/>
            <a:p/>
          </p:txBody>
        </p:sp>
        <p:sp>
          <p:nvSpPr>
            <p:cNvPr id="33" name="rc33"/>
            <p:cNvSpPr/>
            <p:nvPr/>
          </p:nvSpPr>
          <p:spPr>
            <a:xfrm>
              <a:off x="3758722" y="4023768"/>
              <a:ext cx="420026" cy="938571"/>
            </a:xfrm>
            <a:prstGeom prst="rect">
              <a:avLst/>
            </a:prstGeom>
            <a:solidFill>
              <a:srgbClr val="1CABE2">
                <a:alpha val="100000"/>
              </a:srgbClr>
            </a:solidFill>
          </p:spPr>
          <p:txBody>
            <a:bodyPr/>
            <a:lstStyle/>
            <a:p/>
          </p:txBody>
        </p:sp>
        <p:sp>
          <p:nvSpPr>
            <p:cNvPr id="34" name="rc34"/>
            <p:cNvSpPr/>
            <p:nvPr/>
          </p:nvSpPr>
          <p:spPr>
            <a:xfrm>
              <a:off x="4225417" y="4450392"/>
              <a:ext cx="420026" cy="511948"/>
            </a:xfrm>
            <a:prstGeom prst="rect">
              <a:avLst/>
            </a:prstGeom>
            <a:solidFill>
              <a:srgbClr val="1CABE2">
                <a:alpha val="100000"/>
              </a:srgbClr>
            </a:solidFill>
          </p:spPr>
          <p:txBody>
            <a:bodyPr/>
            <a:lstStyle/>
            <a:p/>
          </p:txBody>
        </p:sp>
        <p:sp>
          <p:nvSpPr>
            <p:cNvPr id="35" name="rc35"/>
            <p:cNvSpPr/>
            <p:nvPr/>
          </p:nvSpPr>
          <p:spPr>
            <a:xfrm>
              <a:off x="4692113" y="4962340"/>
              <a:ext cx="420026" cy="0"/>
            </a:xfrm>
            <a:prstGeom prst="rect">
              <a:avLst/>
            </a:prstGeom>
            <a:solidFill>
              <a:srgbClr val="1CABE2">
                <a:alpha val="100000"/>
              </a:srgbClr>
            </a:solidFill>
          </p:spPr>
          <p:txBody>
            <a:bodyPr/>
            <a:lstStyle/>
            <a:p/>
          </p:txBody>
        </p:sp>
        <p:sp>
          <p:nvSpPr>
            <p:cNvPr id="36" name="rc36"/>
            <p:cNvSpPr/>
            <p:nvPr/>
          </p:nvSpPr>
          <p:spPr>
            <a:xfrm>
              <a:off x="5158809" y="4962340"/>
              <a:ext cx="420026" cy="0"/>
            </a:xfrm>
            <a:prstGeom prst="rect">
              <a:avLst/>
            </a:prstGeom>
            <a:solidFill>
              <a:srgbClr val="1CABE2">
                <a:alpha val="100000"/>
              </a:srgbClr>
            </a:solidFill>
          </p:spPr>
          <p:txBody>
            <a:bodyPr/>
            <a:lstStyle/>
            <a:p/>
          </p:txBody>
        </p:sp>
        <p:sp>
          <p:nvSpPr>
            <p:cNvPr id="37" name="rc37"/>
            <p:cNvSpPr/>
            <p:nvPr/>
          </p:nvSpPr>
          <p:spPr>
            <a:xfrm>
              <a:off x="5625505" y="4962340"/>
              <a:ext cx="420026" cy="0"/>
            </a:xfrm>
            <a:prstGeom prst="rect">
              <a:avLst/>
            </a:prstGeom>
            <a:solidFill>
              <a:srgbClr val="1CABE2">
                <a:alpha val="100000"/>
              </a:srgbClr>
            </a:solidFill>
          </p:spPr>
          <p:txBody>
            <a:bodyPr/>
            <a:lstStyle/>
            <a:p/>
          </p:txBody>
        </p:sp>
        <p:sp>
          <p:nvSpPr>
            <p:cNvPr id="38" name="rc38"/>
            <p:cNvSpPr/>
            <p:nvPr/>
          </p:nvSpPr>
          <p:spPr>
            <a:xfrm>
              <a:off x="6092200" y="4952495"/>
              <a:ext cx="420026" cy="9845"/>
            </a:xfrm>
            <a:prstGeom prst="rect">
              <a:avLst/>
            </a:prstGeom>
            <a:solidFill>
              <a:srgbClr val="1CABE2">
                <a:alpha val="100000"/>
              </a:srgbClr>
            </a:solidFill>
          </p:spPr>
          <p:txBody>
            <a:bodyPr/>
            <a:lstStyle/>
            <a:p/>
          </p:txBody>
        </p:sp>
        <p:sp>
          <p:nvSpPr>
            <p:cNvPr id="39" name="rc39"/>
            <p:cNvSpPr/>
            <p:nvPr/>
          </p:nvSpPr>
          <p:spPr>
            <a:xfrm>
              <a:off x="6558896" y="4955777"/>
              <a:ext cx="420026" cy="6563"/>
            </a:xfrm>
            <a:prstGeom prst="rect">
              <a:avLst/>
            </a:prstGeom>
            <a:solidFill>
              <a:srgbClr val="1CABE2">
                <a:alpha val="100000"/>
              </a:srgbClr>
            </a:solidFill>
          </p:spPr>
          <p:txBody>
            <a:bodyPr/>
            <a:lstStyle/>
            <a:p/>
          </p:txBody>
        </p:sp>
        <p:sp>
          <p:nvSpPr>
            <p:cNvPr id="40" name="rc40"/>
            <p:cNvSpPr/>
            <p:nvPr/>
          </p:nvSpPr>
          <p:spPr>
            <a:xfrm>
              <a:off x="7025592" y="4955777"/>
              <a:ext cx="420026" cy="6563"/>
            </a:xfrm>
            <a:prstGeom prst="rect">
              <a:avLst/>
            </a:prstGeom>
            <a:solidFill>
              <a:srgbClr val="1CABE2">
                <a:alpha val="100000"/>
              </a:srgbClr>
            </a:solidFill>
          </p:spPr>
          <p:txBody>
            <a:bodyPr/>
            <a:lstStyle/>
            <a:p/>
          </p:txBody>
        </p:sp>
        <p:sp>
          <p:nvSpPr>
            <p:cNvPr id="41" name="pl41"/>
            <p:cNvSpPr/>
            <p:nvPr/>
          </p:nvSpPr>
          <p:spPr>
            <a:xfrm>
              <a:off x="1168561" y="1865053"/>
              <a:ext cx="6067044" cy="156428"/>
            </a:xfrm>
            <a:custGeom>
              <a:avLst/>
              <a:pathLst>
                <a:path w="6067044" h="156428">
                  <a:moveTo>
                    <a:pt x="0" y="0"/>
                  </a:moveTo>
                  <a:lnTo>
                    <a:pt x="466695" y="31285"/>
                  </a:lnTo>
                  <a:lnTo>
                    <a:pt x="933391" y="62571"/>
                  </a:lnTo>
                  <a:lnTo>
                    <a:pt x="1400087" y="125142"/>
                  </a:lnTo>
                  <a:lnTo>
                    <a:pt x="1866782" y="125142"/>
                  </a:lnTo>
                  <a:lnTo>
                    <a:pt x="2333478" y="93857"/>
                  </a:lnTo>
                  <a:lnTo>
                    <a:pt x="2800174" y="93857"/>
                  </a:lnTo>
                  <a:lnTo>
                    <a:pt x="3266869" y="93857"/>
                  </a:lnTo>
                  <a:lnTo>
                    <a:pt x="3733565" y="93857"/>
                  </a:lnTo>
                  <a:lnTo>
                    <a:pt x="4200261" y="125142"/>
                  </a:lnTo>
                  <a:lnTo>
                    <a:pt x="4666957" y="125142"/>
                  </a:lnTo>
                  <a:lnTo>
                    <a:pt x="5133652" y="156428"/>
                  </a:lnTo>
                  <a:lnTo>
                    <a:pt x="5600348" y="156428"/>
                  </a:lnTo>
                  <a:lnTo>
                    <a:pt x="6067044" y="156428"/>
                  </a:lnTo>
                </a:path>
              </a:pathLst>
            </a:custGeom>
            <a:ln w="27101" cap="flat">
              <a:solidFill>
                <a:srgbClr val="00833D">
                  <a:alpha val="100000"/>
                </a:srgbClr>
              </a:solidFill>
              <a:prstDash val="solid"/>
              <a:round/>
            </a:ln>
          </p:spPr>
          <p:txBody>
            <a:bodyPr/>
            <a:lstStyle/>
            <a:p/>
          </p:txBody>
        </p:sp>
        <p:sp>
          <p:nvSpPr>
            <p:cNvPr id="42" name="pl42"/>
            <p:cNvSpPr/>
            <p:nvPr/>
          </p:nvSpPr>
          <p:spPr>
            <a:xfrm>
              <a:off x="1168561" y="1865053"/>
              <a:ext cx="6067044" cy="187714"/>
            </a:xfrm>
            <a:custGeom>
              <a:avLst/>
              <a:pathLst>
                <a:path w="6067044" h="187714">
                  <a:moveTo>
                    <a:pt x="0" y="0"/>
                  </a:moveTo>
                  <a:lnTo>
                    <a:pt x="466695" y="0"/>
                  </a:lnTo>
                  <a:lnTo>
                    <a:pt x="933391" y="31285"/>
                  </a:lnTo>
                  <a:lnTo>
                    <a:pt x="1400087" y="31285"/>
                  </a:lnTo>
                  <a:lnTo>
                    <a:pt x="1866782" y="62571"/>
                  </a:lnTo>
                  <a:lnTo>
                    <a:pt x="2333478" y="62571"/>
                  </a:lnTo>
                  <a:lnTo>
                    <a:pt x="2800174" y="62571"/>
                  </a:lnTo>
                  <a:lnTo>
                    <a:pt x="3266869" y="31285"/>
                  </a:lnTo>
                  <a:lnTo>
                    <a:pt x="3733565" y="31285"/>
                  </a:lnTo>
                  <a:lnTo>
                    <a:pt x="4200261" y="93857"/>
                  </a:lnTo>
                  <a:lnTo>
                    <a:pt x="4666957" y="93857"/>
                  </a:lnTo>
                  <a:lnTo>
                    <a:pt x="5133652" y="125142"/>
                  </a:lnTo>
                  <a:lnTo>
                    <a:pt x="5600348" y="156428"/>
                  </a:lnTo>
                  <a:lnTo>
                    <a:pt x="6067044" y="187714"/>
                  </a:lnTo>
                </a:path>
              </a:pathLst>
            </a:custGeom>
            <a:ln w="27101" cap="flat">
              <a:solidFill>
                <a:srgbClr val="002759">
                  <a:alpha val="100000"/>
                </a:srgbClr>
              </a:solidFill>
              <a:prstDash val="solid"/>
              <a:round/>
            </a:ln>
          </p:spPr>
          <p:txBody>
            <a:bodyPr/>
            <a:lstStyle/>
            <a:p/>
          </p:txBody>
        </p:sp>
        <p:sp>
          <p:nvSpPr>
            <p:cNvPr id="43" name="pt43"/>
            <p:cNvSpPr/>
            <p:nvPr/>
          </p:nvSpPr>
          <p:spPr>
            <a:xfrm>
              <a:off x="1136959"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1864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1989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1989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1989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136959"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03655"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070351"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37046"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03742" y="1896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70438" y="1896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37134" y="1896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03829"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70525"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37221" y="1927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03916" y="1927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70612" y="1958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37308" y="1989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04004" y="2021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35401" y="483231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2" name="tx72"/>
            <p:cNvSpPr/>
            <p:nvPr/>
          </p:nvSpPr>
          <p:spPr>
            <a:xfrm>
              <a:off x="1602097"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2068793"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2535488"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3002184"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3435720" y="481608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7" name="tx77"/>
            <p:cNvSpPr/>
            <p:nvPr/>
          </p:nvSpPr>
          <p:spPr>
            <a:xfrm>
              <a:off x="3869257" y="389392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572</a:t>
              </a:r>
            </a:p>
          </p:txBody>
        </p:sp>
        <p:sp>
          <p:nvSpPr>
            <p:cNvPr id="78" name="tx78"/>
            <p:cNvSpPr/>
            <p:nvPr/>
          </p:nvSpPr>
          <p:spPr>
            <a:xfrm>
              <a:off x="4335953" y="432049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312</a:t>
              </a:r>
            </a:p>
          </p:txBody>
        </p:sp>
        <p:sp>
          <p:nvSpPr>
            <p:cNvPr id="79" name="tx79"/>
            <p:cNvSpPr/>
            <p:nvPr/>
          </p:nvSpPr>
          <p:spPr>
            <a:xfrm>
              <a:off x="4868967"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5335663"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5802358"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2" name="tx82"/>
            <p:cNvSpPr/>
            <p:nvPr/>
          </p:nvSpPr>
          <p:spPr>
            <a:xfrm>
              <a:off x="6269054" y="482265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83" name="tx83"/>
            <p:cNvSpPr/>
            <p:nvPr/>
          </p:nvSpPr>
          <p:spPr>
            <a:xfrm>
              <a:off x="6735750" y="482773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84" name="tx84"/>
            <p:cNvSpPr/>
            <p:nvPr/>
          </p:nvSpPr>
          <p:spPr>
            <a:xfrm>
              <a:off x="7202445" y="482773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85" name="pl85"/>
            <p:cNvSpPr/>
            <p:nvPr/>
          </p:nvSpPr>
          <p:spPr>
            <a:xfrm>
              <a:off x="7253737" y="1921606"/>
              <a:ext cx="608566" cy="96986"/>
            </a:xfrm>
            <a:custGeom>
              <a:avLst/>
              <a:pathLst>
                <a:path w="608566" h="96986">
                  <a:moveTo>
                    <a:pt x="608566" y="0"/>
                  </a:moveTo>
                  <a:lnTo>
                    <a:pt x="0" y="96986"/>
                  </a:lnTo>
                </a:path>
              </a:pathLst>
            </a:custGeom>
          </p:spPr>
          <p:txBody>
            <a:bodyPr/>
            <a:lstStyle/>
            <a:p/>
          </p:txBody>
        </p:sp>
        <p:sp>
          <p:nvSpPr>
            <p:cNvPr id="86" name="pl86"/>
            <p:cNvSpPr/>
            <p:nvPr/>
          </p:nvSpPr>
          <p:spPr>
            <a:xfrm>
              <a:off x="7253240" y="2056243"/>
              <a:ext cx="609063" cy="120006"/>
            </a:xfrm>
            <a:custGeom>
              <a:avLst/>
              <a:pathLst>
                <a:path w="609063" h="120006">
                  <a:moveTo>
                    <a:pt x="609063" y="120006"/>
                  </a:moveTo>
                  <a:lnTo>
                    <a:pt x="0" y="0"/>
                  </a:lnTo>
                </a:path>
              </a:pathLst>
            </a:custGeom>
          </p:spPr>
          <p:txBody>
            <a:bodyPr/>
            <a:lstStyle/>
            <a:p/>
          </p:txBody>
        </p:sp>
        <p:sp>
          <p:nvSpPr>
            <p:cNvPr id="87" name="pg87"/>
            <p:cNvSpPr/>
            <p:nvPr/>
          </p:nvSpPr>
          <p:spPr>
            <a:xfrm>
              <a:off x="7793724" y="182794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186906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94%</a:t>
              </a:r>
            </a:p>
          </p:txBody>
        </p:sp>
        <p:sp>
          <p:nvSpPr>
            <p:cNvPr id="89" name="pg89"/>
            <p:cNvSpPr/>
            <p:nvPr/>
          </p:nvSpPr>
          <p:spPr>
            <a:xfrm>
              <a:off x="7793724" y="209493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13605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91" name="rc91"/>
            <p:cNvSpPr/>
            <p:nvPr/>
          </p:nvSpPr>
          <p:spPr>
            <a:xfrm>
              <a:off x="888543" y="1578789"/>
              <a:ext cx="7747148" cy="354467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75528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614019" y="409453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4" name="tx94"/>
            <p:cNvSpPr/>
            <p:nvPr/>
          </p:nvSpPr>
          <p:spPr>
            <a:xfrm>
              <a:off x="508103" y="325767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5" name="tx95"/>
            <p:cNvSpPr/>
            <p:nvPr/>
          </p:nvSpPr>
          <p:spPr>
            <a:xfrm>
              <a:off x="508103" y="243724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6" name="tx96"/>
            <p:cNvSpPr/>
            <p:nvPr/>
          </p:nvSpPr>
          <p:spPr>
            <a:xfrm>
              <a:off x="508103" y="161681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7" name="tx97"/>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2633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493001"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95972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2642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67819"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334514"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2651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9320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59902"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2659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9329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59958"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2668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9338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29279" y="5900002"/>
              <a:ext cx="201456" cy="201456"/>
            </a:xfrm>
            <a:prstGeom prst="rect">
              <a:avLst/>
            </a:prstGeom>
            <a:solidFill>
              <a:srgbClr val="1CABE2">
                <a:alpha val="100000"/>
              </a:srgbClr>
            </a:solidFill>
          </p:spPr>
          <p:txBody>
            <a:bodyPr/>
            <a:lstStyle/>
            <a:p/>
          </p:txBody>
        </p:sp>
        <p:sp>
          <p:nvSpPr>
            <p:cNvPr id="131" name="tx131"/>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2017429" y="1334104"/>
              <a:ext cx="548937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Slovakia,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 confirmed measles cases in Slovakia. In the same year, MCV1 coverage was 94% and MCV2 coverage was 93%.
The number of cases in 2025 was the same as in 2024 (n=4).
The highest number of measles cases was reported in 2018 (n=572). In this year, MCV1 coverage was 96%.
Slovakia reported measles vaccine stockouts in 2003, 2016, and 2017.</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Slovakia had a similar number of measles cases as the previous year, while MCV1 coverage was 94% and MCV2 coverage was 93%.</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665697"/>
              <a:ext cx="3520101" cy="494238"/>
            </a:xfrm>
            <a:custGeom>
              <a:avLst/>
              <a:pathLst>
                <a:path w="3520101" h="494238">
                  <a:moveTo>
                    <a:pt x="0" y="494238"/>
                  </a:moveTo>
                  <a:lnTo>
                    <a:pt x="140804" y="494238"/>
                  </a:lnTo>
                  <a:lnTo>
                    <a:pt x="281608" y="494238"/>
                  </a:lnTo>
                  <a:lnTo>
                    <a:pt x="422412" y="494238"/>
                  </a:lnTo>
                  <a:lnTo>
                    <a:pt x="563216" y="494238"/>
                  </a:lnTo>
                  <a:lnTo>
                    <a:pt x="704020" y="494238"/>
                  </a:lnTo>
                  <a:lnTo>
                    <a:pt x="844824" y="494238"/>
                  </a:lnTo>
                  <a:lnTo>
                    <a:pt x="985628" y="494238"/>
                  </a:lnTo>
                  <a:lnTo>
                    <a:pt x="1126432" y="494238"/>
                  </a:lnTo>
                  <a:lnTo>
                    <a:pt x="1267236" y="494238"/>
                  </a:lnTo>
                  <a:lnTo>
                    <a:pt x="1408040" y="494238"/>
                  </a:lnTo>
                  <a:lnTo>
                    <a:pt x="1548844" y="494238"/>
                  </a:lnTo>
                  <a:lnTo>
                    <a:pt x="1689648" y="494238"/>
                  </a:lnTo>
                  <a:lnTo>
                    <a:pt x="1830452" y="329492"/>
                  </a:lnTo>
                  <a:lnTo>
                    <a:pt x="1971256" y="164746"/>
                  </a:lnTo>
                  <a:lnTo>
                    <a:pt x="2112061" y="0"/>
                  </a:lnTo>
                  <a:lnTo>
                    <a:pt x="2252865" y="0"/>
                  </a:lnTo>
                  <a:lnTo>
                    <a:pt x="2393669" y="0"/>
                  </a:lnTo>
                  <a:lnTo>
                    <a:pt x="2534473" y="164746"/>
                  </a:lnTo>
                  <a:lnTo>
                    <a:pt x="2675277" y="164746"/>
                  </a:lnTo>
                  <a:lnTo>
                    <a:pt x="2816081" y="329492"/>
                  </a:lnTo>
                  <a:lnTo>
                    <a:pt x="2956885" y="494238"/>
                  </a:lnTo>
                  <a:lnTo>
                    <a:pt x="3097689" y="494238"/>
                  </a:lnTo>
                  <a:lnTo>
                    <a:pt x="3238493" y="494238"/>
                  </a:lnTo>
                  <a:lnTo>
                    <a:pt x="3379297" y="494238"/>
                  </a:lnTo>
                  <a:lnTo>
                    <a:pt x="3520101" y="494238"/>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4665697"/>
              <a:ext cx="3520101" cy="494238"/>
            </a:xfrm>
            <a:custGeom>
              <a:avLst/>
              <a:pathLst>
                <a:path w="3520101" h="494238">
                  <a:moveTo>
                    <a:pt x="0" y="494238"/>
                  </a:moveTo>
                  <a:lnTo>
                    <a:pt x="140804" y="494238"/>
                  </a:lnTo>
                  <a:lnTo>
                    <a:pt x="281608" y="494238"/>
                  </a:lnTo>
                  <a:lnTo>
                    <a:pt x="422412" y="494238"/>
                  </a:lnTo>
                  <a:lnTo>
                    <a:pt x="563216" y="494238"/>
                  </a:lnTo>
                  <a:lnTo>
                    <a:pt x="704020" y="494238"/>
                  </a:lnTo>
                  <a:lnTo>
                    <a:pt x="844824" y="494238"/>
                  </a:lnTo>
                  <a:lnTo>
                    <a:pt x="985628" y="494238"/>
                  </a:lnTo>
                  <a:lnTo>
                    <a:pt x="1126432" y="494238"/>
                  </a:lnTo>
                  <a:lnTo>
                    <a:pt x="1267236" y="494238"/>
                  </a:lnTo>
                  <a:lnTo>
                    <a:pt x="1408040" y="494238"/>
                  </a:lnTo>
                  <a:lnTo>
                    <a:pt x="1548844" y="494238"/>
                  </a:lnTo>
                  <a:lnTo>
                    <a:pt x="1689648" y="494238"/>
                  </a:lnTo>
                  <a:lnTo>
                    <a:pt x="1830452" y="329492"/>
                  </a:lnTo>
                  <a:lnTo>
                    <a:pt x="1971256" y="164746"/>
                  </a:lnTo>
                  <a:lnTo>
                    <a:pt x="2112061" y="0"/>
                  </a:lnTo>
                  <a:lnTo>
                    <a:pt x="2252865" y="0"/>
                  </a:lnTo>
                  <a:lnTo>
                    <a:pt x="2393669" y="0"/>
                  </a:lnTo>
                  <a:lnTo>
                    <a:pt x="2534473" y="164746"/>
                  </a:lnTo>
                  <a:lnTo>
                    <a:pt x="2675277" y="164746"/>
                  </a:lnTo>
                  <a:lnTo>
                    <a:pt x="2816081" y="329492"/>
                  </a:lnTo>
                  <a:lnTo>
                    <a:pt x="2956885" y="494238"/>
                  </a:lnTo>
                  <a:lnTo>
                    <a:pt x="3097689" y="494238"/>
                  </a:lnTo>
                  <a:lnTo>
                    <a:pt x="3238493" y="494238"/>
                  </a:lnTo>
                  <a:lnTo>
                    <a:pt x="3379297" y="494238"/>
                  </a:lnTo>
                  <a:lnTo>
                    <a:pt x="3520101" y="494238"/>
                  </a:lnTo>
                </a:path>
              </a:pathLst>
            </a:custGeom>
            <a:ln w="43362" cap="flat">
              <a:solidFill>
                <a:srgbClr val="000000">
                  <a:alpha val="100000"/>
                </a:srgbClr>
              </a:solidFill>
              <a:prstDash val="solid"/>
              <a:round/>
            </a:ln>
          </p:spPr>
          <p:txBody>
            <a:bodyPr/>
            <a:lstStyle/>
            <a:p/>
          </p:txBody>
        </p:sp>
        <p:sp>
          <p:nvSpPr>
            <p:cNvPr id="24" name="pl24"/>
            <p:cNvSpPr/>
            <p:nvPr/>
          </p:nvSpPr>
          <p:spPr>
            <a:xfrm>
              <a:off x="943464" y="4665697"/>
              <a:ext cx="3520101" cy="494238"/>
            </a:xfrm>
            <a:custGeom>
              <a:avLst/>
              <a:pathLst>
                <a:path w="3520101" h="494238">
                  <a:moveTo>
                    <a:pt x="0" y="494238"/>
                  </a:moveTo>
                  <a:lnTo>
                    <a:pt x="140804" y="494238"/>
                  </a:lnTo>
                  <a:lnTo>
                    <a:pt x="281608" y="494238"/>
                  </a:lnTo>
                  <a:lnTo>
                    <a:pt x="422412" y="494238"/>
                  </a:lnTo>
                  <a:lnTo>
                    <a:pt x="563216" y="494238"/>
                  </a:lnTo>
                  <a:lnTo>
                    <a:pt x="704020" y="494238"/>
                  </a:lnTo>
                  <a:lnTo>
                    <a:pt x="844824" y="494238"/>
                  </a:lnTo>
                  <a:lnTo>
                    <a:pt x="985628" y="494238"/>
                  </a:lnTo>
                  <a:lnTo>
                    <a:pt x="1126432" y="494238"/>
                  </a:lnTo>
                  <a:lnTo>
                    <a:pt x="1267236" y="494238"/>
                  </a:lnTo>
                  <a:lnTo>
                    <a:pt x="1408040" y="494238"/>
                  </a:lnTo>
                  <a:lnTo>
                    <a:pt x="1548844" y="494238"/>
                  </a:lnTo>
                  <a:lnTo>
                    <a:pt x="1689648" y="494238"/>
                  </a:lnTo>
                  <a:lnTo>
                    <a:pt x="1830452" y="329492"/>
                  </a:lnTo>
                  <a:lnTo>
                    <a:pt x="1971256" y="164746"/>
                  </a:lnTo>
                  <a:lnTo>
                    <a:pt x="2112061" y="0"/>
                  </a:lnTo>
                  <a:lnTo>
                    <a:pt x="2252865" y="0"/>
                  </a:lnTo>
                  <a:lnTo>
                    <a:pt x="2393669" y="0"/>
                  </a:lnTo>
                  <a:lnTo>
                    <a:pt x="2534473" y="164746"/>
                  </a:lnTo>
                  <a:lnTo>
                    <a:pt x="2675277" y="164746"/>
                  </a:lnTo>
                  <a:lnTo>
                    <a:pt x="2816081" y="329492"/>
                  </a:lnTo>
                  <a:lnTo>
                    <a:pt x="2956885" y="494238"/>
                  </a:lnTo>
                  <a:lnTo>
                    <a:pt x="3097689" y="494238"/>
                  </a:lnTo>
                  <a:lnTo>
                    <a:pt x="3238493" y="494238"/>
                  </a:lnTo>
                  <a:lnTo>
                    <a:pt x="3379297" y="494238"/>
                  </a:lnTo>
                  <a:lnTo>
                    <a:pt x="3520101" y="494238"/>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1" name="pg41"/>
            <p:cNvSpPr/>
            <p:nvPr/>
          </p:nvSpPr>
          <p:spPr>
            <a:xfrm>
              <a:off x="3560252"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6427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4784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4784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3451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9697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14948" y="6119132"/>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66" name="tx66"/>
            <p:cNvSpPr/>
            <p:nvPr/>
          </p:nvSpPr>
          <p:spPr>
            <a:xfrm>
              <a:off x="240161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64072"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500951"/>
              <a:ext cx="3520101" cy="658985"/>
            </a:xfrm>
            <a:custGeom>
              <a:avLst/>
              <a:pathLst>
                <a:path w="3520101" h="658985">
                  <a:moveTo>
                    <a:pt x="0" y="494238"/>
                  </a:moveTo>
                  <a:lnTo>
                    <a:pt x="140804" y="658985"/>
                  </a:lnTo>
                  <a:lnTo>
                    <a:pt x="281608" y="658985"/>
                  </a:lnTo>
                  <a:lnTo>
                    <a:pt x="422412" y="658985"/>
                  </a:lnTo>
                  <a:lnTo>
                    <a:pt x="563216" y="658985"/>
                  </a:lnTo>
                  <a:lnTo>
                    <a:pt x="704020" y="494238"/>
                  </a:lnTo>
                  <a:lnTo>
                    <a:pt x="844824" y="494238"/>
                  </a:lnTo>
                  <a:lnTo>
                    <a:pt x="985628" y="658985"/>
                  </a:lnTo>
                  <a:lnTo>
                    <a:pt x="1126432" y="658985"/>
                  </a:lnTo>
                  <a:lnTo>
                    <a:pt x="1267236" y="658985"/>
                  </a:lnTo>
                  <a:lnTo>
                    <a:pt x="1408040" y="494238"/>
                  </a:lnTo>
                  <a:lnTo>
                    <a:pt x="1548844" y="494238"/>
                  </a:lnTo>
                  <a:lnTo>
                    <a:pt x="1689648" y="658985"/>
                  </a:lnTo>
                  <a:lnTo>
                    <a:pt x="1830452" y="494238"/>
                  </a:lnTo>
                  <a:lnTo>
                    <a:pt x="1971256" y="329492"/>
                  </a:lnTo>
                  <a:lnTo>
                    <a:pt x="2112061" y="0"/>
                  </a:lnTo>
                  <a:lnTo>
                    <a:pt x="2252865" y="0"/>
                  </a:lnTo>
                  <a:lnTo>
                    <a:pt x="2393669" y="164746"/>
                  </a:lnTo>
                  <a:lnTo>
                    <a:pt x="2534473" y="164746"/>
                  </a:lnTo>
                  <a:lnTo>
                    <a:pt x="2675277" y="164746"/>
                  </a:lnTo>
                  <a:lnTo>
                    <a:pt x="2816081" y="329492"/>
                  </a:lnTo>
                  <a:lnTo>
                    <a:pt x="2956885" y="329492"/>
                  </a:lnTo>
                  <a:lnTo>
                    <a:pt x="3097689" y="329492"/>
                  </a:lnTo>
                  <a:lnTo>
                    <a:pt x="3238493" y="329492"/>
                  </a:lnTo>
                  <a:lnTo>
                    <a:pt x="3379297" y="329492"/>
                  </a:lnTo>
                  <a:lnTo>
                    <a:pt x="3520101" y="329492"/>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4500951"/>
              <a:ext cx="3520101" cy="658985"/>
            </a:xfrm>
            <a:custGeom>
              <a:avLst/>
              <a:pathLst>
                <a:path w="3520101" h="658985">
                  <a:moveTo>
                    <a:pt x="0" y="494238"/>
                  </a:moveTo>
                  <a:lnTo>
                    <a:pt x="140804" y="658985"/>
                  </a:lnTo>
                  <a:lnTo>
                    <a:pt x="281608" y="658985"/>
                  </a:lnTo>
                  <a:lnTo>
                    <a:pt x="422412" y="658985"/>
                  </a:lnTo>
                  <a:lnTo>
                    <a:pt x="563216" y="658985"/>
                  </a:lnTo>
                  <a:lnTo>
                    <a:pt x="704020" y="494238"/>
                  </a:lnTo>
                  <a:lnTo>
                    <a:pt x="844824" y="494238"/>
                  </a:lnTo>
                  <a:lnTo>
                    <a:pt x="985628" y="658985"/>
                  </a:lnTo>
                  <a:lnTo>
                    <a:pt x="1126432" y="658985"/>
                  </a:lnTo>
                  <a:lnTo>
                    <a:pt x="1267236" y="658985"/>
                  </a:lnTo>
                  <a:lnTo>
                    <a:pt x="1408040" y="494238"/>
                  </a:lnTo>
                  <a:lnTo>
                    <a:pt x="1548844" y="494238"/>
                  </a:lnTo>
                  <a:lnTo>
                    <a:pt x="1689648" y="658985"/>
                  </a:lnTo>
                  <a:lnTo>
                    <a:pt x="1830452" y="494238"/>
                  </a:lnTo>
                  <a:lnTo>
                    <a:pt x="1971256" y="329492"/>
                  </a:lnTo>
                  <a:lnTo>
                    <a:pt x="2112061" y="0"/>
                  </a:lnTo>
                  <a:lnTo>
                    <a:pt x="2252865" y="0"/>
                  </a:lnTo>
                  <a:lnTo>
                    <a:pt x="2393669" y="164746"/>
                  </a:lnTo>
                  <a:lnTo>
                    <a:pt x="2534473" y="164746"/>
                  </a:lnTo>
                  <a:lnTo>
                    <a:pt x="2675277" y="164746"/>
                  </a:lnTo>
                  <a:lnTo>
                    <a:pt x="2816081" y="329492"/>
                  </a:lnTo>
                  <a:lnTo>
                    <a:pt x="2956885" y="329492"/>
                  </a:lnTo>
                  <a:lnTo>
                    <a:pt x="3097689" y="329492"/>
                  </a:lnTo>
                  <a:lnTo>
                    <a:pt x="3238493" y="329492"/>
                  </a:lnTo>
                  <a:lnTo>
                    <a:pt x="3379297" y="329492"/>
                  </a:lnTo>
                  <a:lnTo>
                    <a:pt x="3520101" y="329492"/>
                  </a:lnTo>
                </a:path>
              </a:pathLst>
            </a:custGeom>
            <a:ln w="43362" cap="flat">
              <a:solidFill>
                <a:srgbClr val="000000">
                  <a:alpha val="100000"/>
                </a:srgbClr>
              </a:solidFill>
              <a:prstDash val="solid"/>
              <a:round/>
            </a:ln>
          </p:spPr>
          <p:txBody>
            <a:bodyPr/>
            <a:lstStyle/>
            <a:p/>
          </p:txBody>
        </p:sp>
        <p:sp>
          <p:nvSpPr>
            <p:cNvPr id="88" name="pl88"/>
            <p:cNvSpPr/>
            <p:nvPr/>
          </p:nvSpPr>
          <p:spPr>
            <a:xfrm>
              <a:off x="5308715" y="4500951"/>
              <a:ext cx="3520101" cy="658985"/>
            </a:xfrm>
            <a:custGeom>
              <a:avLst/>
              <a:pathLst>
                <a:path w="3520101" h="658985">
                  <a:moveTo>
                    <a:pt x="0" y="494238"/>
                  </a:moveTo>
                  <a:lnTo>
                    <a:pt x="140804" y="658985"/>
                  </a:lnTo>
                  <a:lnTo>
                    <a:pt x="281608" y="658985"/>
                  </a:lnTo>
                  <a:lnTo>
                    <a:pt x="422412" y="658985"/>
                  </a:lnTo>
                  <a:lnTo>
                    <a:pt x="563216" y="658985"/>
                  </a:lnTo>
                  <a:lnTo>
                    <a:pt x="704020" y="494238"/>
                  </a:lnTo>
                  <a:lnTo>
                    <a:pt x="844824" y="494238"/>
                  </a:lnTo>
                  <a:lnTo>
                    <a:pt x="985628" y="658985"/>
                  </a:lnTo>
                  <a:lnTo>
                    <a:pt x="1126432" y="658985"/>
                  </a:lnTo>
                  <a:lnTo>
                    <a:pt x="1267236" y="658985"/>
                  </a:lnTo>
                  <a:lnTo>
                    <a:pt x="1408040" y="494238"/>
                  </a:lnTo>
                  <a:lnTo>
                    <a:pt x="1548844" y="494238"/>
                  </a:lnTo>
                  <a:lnTo>
                    <a:pt x="1689648" y="658985"/>
                  </a:lnTo>
                  <a:lnTo>
                    <a:pt x="1830452" y="494238"/>
                  </a:lnTo>
                  <a:lnTo>
                    <a:pt x="1971256" y="329492"/>
                  </a:lnTo>
                  <a:lnTo>
                    <a:pt x="2112061" y="0"/>
                  </a:lnTo>
                  <a:lnTo>
                    <a:pt x="2252865" y="0"/>
                  </a:lnTo>
                  <a:lnTo>
                    <a:pt x="2393669" y="164746"/>
                  </a:lnTo>
                  <a:lnTo>
                    <a:pt x="2534473" y="164746"/>
                  </a:lnTo>
                  <a:lnTo>
                    <a:pt x="2675277" y="164746"/>
                  </a:lnTo>
                  <a:lnTo>
                    <a:pt x="2816081" y="329492"/>
                  </a:lnTo>
                  <a:lnTo>
                    <a:pt x="2956885" y="329492"/>
                  </a:lnTo>
                  <a:lnTo>
                    <a:pt x="3097689" y="329492"/>
                  </a:lnTo>
                  <a:lnTo>
                    <a:pt x="3238493" y="329492"/>
                  </a:lnTo>
                  <a:lnTo>
                    <a:pt x="3379297" y="329492"/>
                  </a:lnTo>
                  <a:lnTo>
                    <a:pt x="3520101" y="329492"/>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595424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65826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362287"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5" name="pg105"/>
            <p:cNvSpPr/>
            <p:nvPr/>
          </p:nvSpPr>
          <p:spPr>
            <a:xfrm>
              <a:off x="7925503"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629524"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70328"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1309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1309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9976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6222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80199" y="6119132"/>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Slovakia</a:t>
              </a:r>
            </a:p>
          </p:txBody>
        </p:sp>
        <p:sp>
          <p:nvSpPr>
            <p:cNvPr id="130" name="tx130"/>
            <p:cNvSpPr/>
            <p:nvPr/>
          </p:nvSpPr>
          <p:spPr>
            <a:xfrm>
              <a:off x="676686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29323"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2%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Slovakia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(2%) in Slovakia, indicating very good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51064"/>
              <a:ext cx="1024927" cy="111221"/>
            </a:xfrm>
            <a:custGeom>
              <a:avLst/>
              <a:pathLst>
                <a:path w="1024927" h="111221">
                  <a:moveTo>
                    <a:pt x="0" y="55610"/>
                  </a:moveTo>
                  <a:lnTo>
                    <a:pt x="85410" y="69513"/>
                  </a:lnTo>
                  <a:lnTo>
                    <a:pt x="170821" y="0"/>
                  </a:lnTo>
                  <a:lnTo>
                    <a:pt x="256231" y="0"/>
                  </a:lnTo>
                  <a:lnTo>
                    <a:pt x="341642" y="0"/>
                  </a:lnTo>
                  <a:lnTo>
                    <a:pt x="427053" y="0"/>
                  </a:lnTo>
                  <a:lnTo>
                    <a:pt x="512463" y="0"/>
                  </a:lnTo>
                  <a:lnTo>
                    <a:pt x="597874" y="0"/>
                  </a:lnTo>
                  <a:lnTo>
                    <a:pt x="683284" y="0"/>
                  </a:lnTo>
                  <a:lnTo>
                    <a:pt x="768695" y="13902"/>
                  </a:lnTo>
                  <a:lnTo>
                    <a:pt x="854106" y="0"/>
                  </a:lnTo>
                  <a:lnTo>
                    <a:pt x="939516" y="13902"/>
                  </a:lnTo>
                  <a:lnTo>
                    <a:pt x="1024927" y="11122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tx37"/>
            <p:cNvSpPr/>
            <p:nvPr/>
          </p:nvSpPr>
          <p:spPr>
            <a:xfrm>
              <a:off x="904174"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8" name="pl38"/>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0" name="pl40"/>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1" name="pl41"/>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2" name="pl42"/>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3" name="pl43"/>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4" name="pl44"/>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5" name="pl45"/>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6" name="pl46"/>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37263" y="4003836"/>
              <a:ext cx="854106" cy="41708"/>
            </a:xfrm>
            <a:custGeom>
              <a:avLst/>
              <a:pathLst>
                <a:path w="854106" h="41708">
                  <a:moveTo>
                    <a:pt x="0" y="0"/>
                  </a:moveTo>
                  <a:lnTo>
                    <a:pt x="85410" y="0"/>
                  </a:lnTo>
                  <a:lnTo>
                    <a:pt x="170821" y="0"/>
                  </a:lnTo>
                  <a:lnTo>
                    <a:pt x="256231" y="0"/>
                  </a:lnTo>
                  <a:lnTo>
                    <a:pt x="341642" y="0"/>
                  </a:lnTo>
                  <a:lnTo>
                    <a:pt x="427053" y="13902"/>
                  </a:lnTo>
                  <a:lnTo>
                    <a:pt x="512463" y="27805"/>
                  </a:lnTo>
                  <a:lnTo>
                    <a:pt x="597874" y="27805"/>
                  </a:lnTo>
                  <a:lnTo>
                    <a:pt x="683284" y="41708"/>
                  </a:lnTo>
                  <a:lnTo>
                    <a:pt x="768695" y="41708"/>
                  </a:lnTo>
                  <a:lnTo>
                    <a:pt x="854106" y="41708"/>
                  </a:lnTo>
                </a:path>
              </a:pathLst>
            </a:custGeom>
            <a:ln w="27101" cap="flat">
              <a:solidFill>
                <a:srgbClr val="1CABE2">
                  <a:alpha val="100000"/>
                </a:srgbClr>
              </a:solidFill>
              <a:prstDash val="solid"/>
              <a:round/>
            </a:ln>
          </p:spPr>
          <p:txBody>
            <a:bodyPr/>
            <a:lstStyle/>
            <a:p/>
          </p:txBody>
        </p:sp>
        <p:sp>
          <p:nvSpPr>
            <p:cNvPr id="58" name="pt58"/>
            <p:cNvSpPr/>
            <p:nvPr/>
          </p:nvSpPr>
          <p:spPr>
            <a:xfrm>
              <a:off x="2319213"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9" name="pt59"/>
            <p:cNvSpPr/>
            <p:nvPr/>
          </p:nvSpPr>
          <p:spPr>
            <a:xfrm>
              <a:off x="2404623"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0" name="pt60"/>
            <p:cNvSpPr/>
            <p:nvPr/>
          </p:nvSpPr>
          <p:spPr>
            <a:xfrm>
              <a:off x="2490034"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1" name="pt61"/>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2" name="pt62"/>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3" name="pt63"/>
            <p:cNvSpPr/>
            <p:nvPr/>
          </p:nvSpPr>
          <p:spPr>
            <a:xfrm>
              <a:off x="274626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4" name="pt64"/>
            <p:cNvSpPr/>
            <p:nvPr/>
          </p:nvSpPr>
          <p:spPr>
            <a:xfrm>
              <a:off x="283167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5" name="pt65"/>
            <p:cNvSpPr/>
            <p:nvPr/>
          </p:nvSpPr>
          <p:spPr>
            <a:xfrm>
              <a:off x="291708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6" name="pt66"/>
            <p:cNvSpPr/>
            <p:nvPr/>
          </p:nvSpPr>
          <p:spPr>
            <a:xfrm>
              <a:off x="30024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7" name="pt67"/>
            <p:cNvSpPr/>
            <p:nvPr/>
          </p:nvSpPr>
          <p:spPr>
            <a:xfrm>
              <a:off x="308790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8" name="pt68"/>
            <p:cNvSpPr/>
            <p:nvPr/>
          </p:nvSpPr>
          <p:spPr>
            <a:xfrm>
              <a:off x="317331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tx69"/>
            <p:cNvSpPr/>
            <p:nvPr/>
          </p:nvSpPr>
          <p:spPr>
            <a:xfrm>
              <a:off x="218533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0" name="tx70"/>
            <p:cNvSpPr/>
            <p:nvPr/>
          </p:nvSpPr>
          <p:spPr>
            <a:xfrm>
              <a:off x="3223926"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1" name="tx71"/>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2" name="tx72"/>
            <p:cNvSpPr/>
            <p:nvPr/>
          </p:nvSpPr>
          <p:spPr>
            <a:xfrm>
              <a:off x="3051698"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3" name="pl73"/>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4" name="pl74"/>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5" name="pl75"/>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3850292" y="2037162"/>
              <a:ext cx="2135265" cy="41708"/>
            </a:xfrm>
            <a:custGeom>
              <a:avLst/>
              <a:pathLst>
                <a:path w="2135265" h="41708">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13902"/>
                  </a:lnTo>
                  <a:lnTo>
                    <a:pt x="1793622" y="27805"/>
                  </a:lnTo>
                  <a:lnTo>
                    <a:pt x="1879033" y="27805"/>
                  </a:lnTo>
                  <a:lnTo>
                    <a:pt x="1964443" y="41708"/>
                  </a:lnTo>
                  <a:lnTo>
                    <a:pt x="2049854" y="41708"/>
                  </a:lnTo>
                  <a:lnTo>
                    <a:pt x="2135265" y="41708"/>
                  </a:lnTo>
                </a:path>
              </a:pathLst>
            </a:custGeom>
            <a:ln w="27101" cap="flat">
              <a:solidFill>
                <a:srgbClr val="1CABE2">
                  <a:alpha val="100000"/>
                </a:srgbClr>
              </a:solidFill>
              <a:prstDash val="solid"/>
              <a:round/>
            </a:ln>
          </p:spPr>
          <p:txBody>
            <a:bodyPr/>
            <a:lstStyle/>
            <a:p/>
          </p:txBody>
        </p:sp>
        <p:sp>
          <p:nvSpPr>
            <p:cNvPr id="93" name="pt93"/>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4088473"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pt100"/>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1" name="pt101"/>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2" name="pt102"/>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3" name="pt103"/>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4" name="pt104"/>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5" name="pt105"/>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5027989"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511340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519881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528422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554045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56258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571127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579668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588209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596750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0" name="tx120"/>
            <p:cNvSpPr/>
            <p:nvPr/>
          </p:nvSpPr>
          <p:spPr>
            <a:xfrm>
              <a:off x="6018113"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1" name="tx121"/>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845885"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pl123"/>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4003836"/>
              <a:ext cx="2135265" cy="69513"/>
            </a:xfrm>
            <a:custGeom>
              <a:avLst/>
              <a:pathLst>
                <a:path w="2135265" h="69513">
                  <a:moveTo>
                    <a:pt x="0" y="13902"/>
                  </a:moveTo>
                  <a:lnTo>
                    <a:pt x="85410" y="0"/>
                  </a:lnTo>
                  <a:lnTo>
                    <a:pt x="170821" y="0"/>
                  </a:lnTo>
                  <a:lnTo>
                    <a:pt x="256231" y="0"/>
                  </a:lnTo>
                  <a:lnTo>
                    <a:pt x="341642" y="0"/>
                  </a:lnTo>
                  <a:lnTo>
                    <a:pt x="427053" y="13902"/>
                  </a:lnTo>
                  <a:lnTo>
                    <a:pt x="512463" y="13902"/>
                  </a:lnTo>
                  <a:lnTo>
                    <a:pt x="597874" y="0"/>
                  </a:lnTo>
                  <a:lnTo>
                    <a:pt x="683284" y="0"/>
                  </a:lnTo>
                  <a:lnTo>
                    <a:pt x="768695" y="0"/>
                  </a:lnTo>
                  <a:lnTo>
                    <a:pt x="854106" y="13902"/>
                  </a:lnTo>
                  <a:lnTo>
                    <a:pt x="939516" y="13902"/>
                  </a:lnTo>
                  <a:lnTo>
                    <a:pt x="1024927" y="0"/>
                  </a:lnTo>
                  <a:lnTo>
                    <a:pt x="1110337" y="13902"/>
                  </a:lnTo>
                  <a:lnTo>
                    <a:pt x="1195748" y="27805"/>
                  </a:lnTo>
                  <a:lnTo>
                    <a:pt x="1281159" y="55610"/>
                  </a:lnTo>
                  <a:lnTo>
                    <a:pt x="1366569" y="55610"/>
                  </a:lnTo>
                  <a:lnTo>
                    <a:pt x="1451980" y="41708"/>
                  </a:lnTo>
                  <a:lnTo>
                    <a:pt x="1537390" y="41708"/>
                  </a:lnTo>
                  <a:lnTo>
                    <a:pt x="1622801" y="41708"/>
                  </a:lnTo>
                  <a:lnTo>
                    <a:pt x="1708212" y="41708"/>
                  </a:lnTo>
                  <a:lnTo>
                    <a:pt x="1793622" y="55610"/>
                  </a:lnTo>
                  <a:lnTo>
                    <a:pt x="1879033" y="55610"/>
                  </a:lnTo>
                  <a:lnTo>
                    <a:pt x="1964443" y="69513"/>
                  </a:lnTo>
                  <a:lnTo>
                    <a:pt x="2049854" y="69513"/>
                  </a:lnTo>
                  <a:lnTo>
                    <a:pt x="2135265" y="69513"/>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41738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8634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77175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85716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7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798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0" name="pt160"/>
            <p:cNvSpPr/>
            <p:nvPr/>
          </p:nvSpPr>
          <p:spPr>
            <a:xfrm>
              <a:off x="5284221"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36963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6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7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8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6018113"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tx171"/>
            <p:cNvSpPr/>
            <p:nvPr/>
          </p:nvSpPr>
          <p:spPr>
            <a:xfrm>
              <a:off x="5418832"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2" name="tx172"/>
            <p:cNvSpPr/>
            <p:nvPr/>
          </p:nvSpPr>
          <p:spPr>
            <a:xfrm>
              <a:off x="5845885"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3" name="pl173"/>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6644479" y="2037162"/>
              <a:ext cx="2135265" cy="41708"/>
            </a:xfrm>
            <a:custGeom>
              <a:avLst/>
              <a:pathLst>
                <a:path w="2135265" h="41708">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13902"/>
                  </a:lnTo>
                  <a:lnTo>
                    <a:pt x="1195748" y="27805"/>
                  </a:lnTo>
                  <a:lnTo>
                    <a:pt x="1281159" y="41708"/>
                  </a:lnTo>
                  <a:lnTo>
                    <a:pt x="1366569" y="41708"/>
                  </a:lnTo>
                  <a:lnTo>
                    <a:pt x="1451980" y="41708"/>
                  </a:lnTo>
                  <a:lnTo>
                    <a:pt x="1537390" y="27805"/>
                  </a:lnTo>
                  <a:lnTo>
                    <a:pt x="1622801" y="27805"/>
                  </a:lnTo>
                  <a:lnTo>
                    <a:pt x="1708212" y="27805"/>
                  </a:lnTo>
                  <a:lnTo>
                    <a:pt x="1793622" y="27805"/>
                  </a:lnTo>
                  <a:lnTo>
                    <a:pt x="1879033" y="27805"/>
                  </a:lnTo>
                  <a:lnTo>
                    <a:pt x="1964443" y="41708"/>
                  </a:lnTo>
                  <a:lnTo>
                    <a:pt x="2049854" y="41708"/>
                  </a:lnTo>
                  <a:lnTo>
                    <a:pt x="2135265" y="41708"/>
                  </a:lnTo>
                </a:path>
              </a:pathLst>
            </a:custGeom>
            <a:ln w="27101" cap="flat">
              <a:solidFill>
                <a:srgbClr val="1CABE2">
                  <a:alpha val="100000"/>
                </a:srgbClr>
              </a:solidFill>
              <a:prstDash val="solid"/>
              <a:round/>
            </a:ln>
          </p:spPr>
          <p:txBody>
            <a:bodyPr/>
            <a:lstStyle/>
            <a:p/>
          </p:txBody>
        </p:sp>
        <p:sp>
          <p:nvSpPr>
            <p:cNvPr id="193" name="pt193"/>
            <p:cNvSpPr/>
            <p:nvPr/>
          </p:nvSpPr>
          <p:spPr>
            <a:xfrm>
              <a:off x="66264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671183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67972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688266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696807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70534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713889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72243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73097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739512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74805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756594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76513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77367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7822177"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7907587"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9" name="pt209"/>
            <p:cNvSpPr/>
            <p:nvPr/>
          </p:nvSpPr>
          <p:spPr>
            <a:xfrm>
              <a:off x="7992998"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8078408"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81638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824923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833464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842005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850546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859087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867628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876169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tx219"/>
            <p:cNvSpPr/>
            <p:nvPr/>
          </p:nvSpPr>
          <p:spPr>
            <a:xfrm>
              <a:off x="6492549"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0" name="tx220"/>
            <p:cNvSpPr/>
            <p:nvPr/>
          </p:nvSpPr>
          <p:spPr>
            <a:xfrm>
              <a:off x="8812300"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1" name="tx221"/>
            <p:cNvSpPr/>
            <p:nvPr/>
          </p:nvSpPr>
          <p:spPr>
            <a:xfrm>
              <a:off x="8213020"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22" name="tx222"/>
            <p:cNvSpPr/>
            <p:nvPr/>
          </p:nvSpPr>
          <p:spPr>
            <a:xfrm>
              <a:off x="8640073"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3" name="pl223"/>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4003836"/>
              <a:ext cx="2135265" cy="83416"/>
            </a:xfrm>
            <a:custGeom>
              <a:avLst/>
              <a:pathLst>
                <a:path w="2135265" h="83416">
                  <a:moveTo>
                    <a:pt x="0" y="0"/>
                  </a:moveTo>
                  <a:lnTo>
                    <a:pt x="85410" y="0"/>
                  </a:lnTo>
                  <a:lnTo>
                    <a:pt x="170821" y="0"/>
                  </a:lnTo>
                  <a:lnTo>
                    <a:pt x="256231" y="0"/>
                  </a:lnTo>
                  <a:lnTo>
                    <a:pt x="341642" y="13902"/>
                  </a:lnTo>
                  <a:lnTo>
                    <a:pt x="427053" y="13902"/>
                  </a:lnTo>
                  <a:lnTo>
                    <a:pt x="512463" y="0"/>
                  </a:lnTo>
                  <a:lnTo>
                    <a:pt x="597874" y="13902"/>
                  </a:lnTo>
                  <a:lnTo>
                    <a:pt x="683284" y="0"/>
                  </a:lnTo>
                  <a:lnTo>
                    <a:pt x="768695" y="0"/>
                  </a:lnTo>
                  <a:lnTo>
                    <a:pt x="854106" y="0"/>
                  </a:lnTo>
                  <a:lnTo>
                    <a:pt x="939516" y="0"/>
                  </a:lnTo>
                  <a:lnTo>
                    <a:pt x="1024927" y="0"/>
                  </a:lnTo>
                  <a:lnTo>
                    <a:pt x="1110337" y="0"/>
                  </a:lnTo>
                  <a:lnTo>
                    <a:pt x="1195748" y="13902"/>
                  </a:lnTo>
                  <a:lnTo>
                    <a:pt x="1281159" y="13902"/>
                  </a:lnTo>
                  <a:lnTo>
                    <a:pt x="1366569" y="27805"/>
                  </a:lnTo>
                  <a:lnTo>
                    <a:pt x="1451980" y="27805"/>
                  </a:lnTo>
                  <a:lnTo>
                    <a:pt x="1537390" y="27805"/>
                  </a:lnTo>
                  <a:lnTo>
                    <a:pt x="1622801" y="13902"/>
                  </a:lnTo>
                  <a:lnTo>
                    <a:pt x="1708212" y="13902"/>
                  </a:lnTo>
                  <a:lnTo>
                    <a:pt x="1793622" y="41708"/>
                  </a:lnTo>
                  <a:lnTo>
                    <a:pt x="1879033" y="41708"/>
                  </a:lnTo>
                  <a:lnTo>
                    <a:pt x="1964443" y="55610"/>
                  </a:lnTo>
                  <a:lnTo>
                    <a:pt x="2049854" y="69513"/>
                  </a:lnTo>
                  <a:lnTo>
                    <a:pt x="2135265" y="83416"/>
                  </a:lnTo>
                </a:path>
              </a:pathLst>
            </a:custGeom>
            <a:ln w="27101" cap="flat">
              <a:solidFill>
                <a:srgbClr val="1CABE2">
                  <a:alpha val="100000"/>
                </a:srgbClr>
              </a:solidFill>
              <a:prstDash val="solid"/>
              <a:round/>
            </a:ln>
          </p:spPr>
          <p:txBody>
            <a:bodyPr/>
            <a:lstStyle/>
            <a:p/>
          </p:txBody>
        </p:sp>
        <p:sp>
          <p:nvSpPr>
            <p:cNvPr id="243" name="pt243"/>
            <p:cNvSpPr/>
            <p:nvPr/>
          </p:nvSpPr>
          <p:spPr>
            <a:xfrm>
              <a:off x="662642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3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4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0"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696807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22430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097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9512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4805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56594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6513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7367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82217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8078408"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816381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33464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42005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0546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9087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67628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549"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0" name="tx270"/>
            <p:cNvSpPr/>
            <p:nvPr/>
          </p:nvSpPr>
          <p:spPr>
            <a:xfrm>
              <a:off x="8812300"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1" name="tx271"/>
            <p:cNvSpPr/>
            <p:nvPr/>
          </p:nvSpPr>
          <p:spPr>
            <a:xfrm>
              <a:off x="8213020"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2" name="tx272"/>
            <p:cNvSpPr/>
            <p:nvPr/>
          </p:nvSpPr>
          <p:spPr>
            <a:xfrm>
              <a:off x="8640073"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3" name="tx273"/>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4" name="tx274"/>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5" name="tx275"/>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6" name="tx27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7" name="tx27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8" name="tx27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9" name="tx27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0" name="tx28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1" name="tx28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2" name="tx28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3" name="tx28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4" name="tx28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5" name="tx28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6" name="tx286"/>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7" name="tx287"/>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8" name="tx288"/>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9" name="tx289"/>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0" name="tx290"/>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1" name="tx291"/>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2" name="tx292"/>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3" name="tx293"/>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4" name="tx294"/>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5" name="tx295"/>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6" name="tx296"/>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7" name="tx297"/>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8" name="tx298"/>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9" name="tx299"/>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0" name="tx300"/>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1" name="tx301"/>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2" name="tx302"/>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3" name="tx303"/>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4" name="tx304"/>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5" name="tx305"/>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6" name="tx306"/>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7" name="tx307"/>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8" name="tx308"/>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9" name="tx309"/>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0" name="tx310"/>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1" name="tx311"/>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2" name="tx31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3" name="pt31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5" name="tx31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6" name="tx31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17" name="tx317"/>
            <p:cNvSpPr/>
            <p:nvPr/>
          </p:nvSpPr>
          <p:spPr>
            <a:xfrm>
              <a:off x="2359859" y="1330710"/>
              <a:ext cx="51161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Slovakia, 2000-2025</a:t>
              </a:r>
            </a:p>
          </p:txBody>
        </p:sp>
        <p:sp>
          <p:nvSpPr>
            <p:cNvPr id="318" name="tx31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9" name="tx31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(93%), followed by MCV1 (94%).
Compared to 2019, coverage of 5 vaccines decreased (DTP1, DTP3, IPV1, MCV1 and MCV2).
Compared to 2024, coverage of 4 vaccines remained constant (DTP1, DTP3, IPV1 and MCV1) and one vaccine decreased (MCV2).</a:t>
            </a:r>
          </a:p>
        </p:txBody>
      </p:sp>
      <p:sp>
        <p:nvSpPr>
          <p:cNvPr id="3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Slovakia had its lowest coverage in MCV2 (93%), while most other routine vaccines clustered around 94-96%; 5 antigens decreased since 2019, and 4 antigens remained constant since 2024.</a:t>
            </a:r>
          </a:p>
        </p:txBody>
      </p:sp>
      <p:grpSp xmlns:pic="http://schemas.openxmlformats.org/drawingml/2006/picture">
        <p:nvGrpSpPr>
          <p:cNvPr id="322" name=""/>
          <p:cNvGrpSpPr/>
          <p:nvPr/>
        </p:nvGrpSpPr>
        <p:grpSpPr>
          <a:xfrm>
            <a:off x="292608" y="1097280"/>
            <a:ext cx="8595360" cy="28575"/>
            <a:chOff x="292608" y="1097280"/>
            <a:chExt cx="8595360" cy="28575"/>
          </a:xfrm>
        </p:grpSpPr>
        <p:sp>
          <p:nvSpPr>
            <p:cNvPr id="32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42348"/>
            </a:xfrm>
            <a:custGeom>
              <a:avLst/>
              <a:pathLst>
                <a:path w="6518190" h="142348">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47449"/>
                  </a:lnTo>
                  <a:lnTo>
                    <a:pt x="3650186" y="94899"/>
                  </a:lnTo>
                  <a:lnTo>
                    <a:pt x="3910914" y="142348"/>
                  </a:lnTo>
                  <a:lnTo>
                    <a:pt x="4171641" y="142348"/>
                  </a:lnTo>
                  <a:lnTo>
                    <a:pt x="4432369" y="142348"/>
                  </a:lnTo>
                  <a:lnTo>
                    <a:pt x="4693096" y="94899"/>
                  </a:lnTo>
                  <a:lnTo>
                    <a:pt x="4953824" y="94899"/>
                  </a:lnTo>
                  <a:lnTo>
                    <a:pt x="5214552" y="94899"/>
                  </a:lnTo>
                  <a:lnTo>
                    <a:pt x="5475279" y="94899"/>
                  </a:lnTo>
                  <a:lnTo>
                    <a:pt x="5736007" y="94899"/>
                  </a:lnTo>
                  <a:lnTo>
                    <a:pt x="5996734" y="142348"/>
                  </a:lnTo>
                  <a:lnTo>
                    <a:pt x="6257462" y="142348"/>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42348"/>
            </a:xfrm>
            <a:custGeom>
              <a:avLst/>
              <a:pathLst>
                <a:path w="6518190" h="142348">
                  <a:moveTo>
                    <a:pt x="0" y="47449"/>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47449"/>
                  </a:lnTo>
                  <a:lnTo>
                    <a:pt x="3650186" y="94899"/>
                  </a:lnTo>
                  <a:lnTo>
                    <a:pt x="3910914" y="142348"/>
                  </a:lnTo>
                  <a:lnTo>
                    <a:pt x="4171641" y="142348"/>
                  </a:lnTo>
                  <a:lnTo>
                    <a:pt x="4432369" y="142348"/>
                  </a:lnTo>
                  <a:lnTo>
                    <a:pt x="4693096" y="94899"/>
                  </a:lnTo>
                  <a:lnTo>
                    <a:pt x="4953824" y="94899"/>
                  </a:lnTo>
                  <a:lnTo>
                    <a:pt x="5214552" y="94899"/>
                  </a:lnTo>
                  <a:lnTo>
                    <a:pt x="5475279" y="94899"/>
                  </a:lnTo>
                  <a:lnTo>
                    <a:pt x="5736007" y="94899"/>
                  </a:lnTo>
                  <a:lnTo>
                    <a:pt x="5996734" y="142348"/>
                  </a:lnTo>
                  <a:lnTo>
                    <a:pt x="6257462" y="142348"/>
                  </a:lnTo>
                  <a:lnTo>
                    <a:pt x="6518190" y="142348"/>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1897984"/>
            </a:xfrm>
            <a:custGeom>
              <a:avLst/>
              <a:pathLst>
                <a:path w="6518190" h="1897984">
                  <a:moveTo>
                    <a:pt x="0" y="1897984"/>
                  </a:moveTo>
                  <a:lnTo>
                    <a:pt x="260727" y="1376038"/>
                  </a:lnTo>
                  <a:lnTo>
                    <a:pt x="521455" y="332147"/>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47449"/>
                  </a:lnTo>
                  <a:lnTo>
                    <a:pt x="3650186" y="94899"/>
                  </a:lnTo>
                  <a:lnTo>
                    <a:pt x="3910914" y="142348"/>
                  </a:lnTo>
                  <a:lnTo>
                    <a:pt x="4171641" y="142348"/>
                  </a:lnTo>
                  <a:lnTo>
                    <a:pt x="4432369" y="142348"/>
                  </a:lnTo>
                  <a:lnTo>
                    <a:pt x="4693096" y="94899"/>
                  </a:lnTo>
                  <a:lnTo>
                    <a:pt x="4953824" y="94899"/>
                  </a:lnTo>
                  <a:lnTo>
                    <a:pt x="5214552" y="94899"/>
                  </a:lnTo>
                  <a:lnTo>
                    <a:pt x="5475279" y="94899"/>
                  </a:lnTo>
                  <a:lnTo>
                    <a:pt x="5736007" y="94899"/>
                  </a:lnTo>
                  <a:lnTo>
                    <a:pt x="5996734" y="142348"/>
                  </a:lnTo>
                  <a:lnTo>
                    <a:pt x="6257462" y="142348"/>
                  </a:lnTo>
                  <a:lnTo>
                    <a:pt x="6518190" y="142348"/>
                  </a:lnTo>
                </a:path>
              </a:pathLst>
            </a:custGeom>
            <a:ln w="27101" cap="flat">
              <a:solidFill>
                <a:srgbClr val="EE00EE">
                  <a:alpha val="100000"/>
                </a:srgbClr>
              </a:solidFill>
              <a:prstDash val="solid"/>
              <a:round/>
            </a:ln>
          </p:spPr>
          <p:txBody>
            <a:bodyPr/>
            <a:lstStyle/>
            <a:p/>
          </p:txBody>
        </p:sp>
        <p:sp>
          <p:nvSpPr>
            <p:cNvPr id="41" name="pl41"/>
            <p:cNvSpPr/>
            <p:nvPr/>
          </p:nvSpPr>
          <p:spPr>
            <a:xfrm>
              <a:off x="6871262" y="4109923"/>
              <a:ext cx="782182" cy="521945"/>
            </a:xfrm>
            <a:custGeom>
              <a:avLst/>
              <a:pathLst>
                <a:path w="782182" h="521945">
                  <a:moveTo>
                    <a:pt x="0" y="142348"/>
                  </a:moveTo>
                  <a:lnTo>
                    <a:pt x="260727" y="0"/>
                  </a:lnTo>
                  <a:lnTo>
                    <a:pt x="521455" y="379596"/>
                  </a:lnTo>
                  <a:lnTo>
                    <a:pt x="782182" y="521945"/>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42348"/>
            </a:xfrm>
            <a:custGeom>
              <a:avLst/>
              <a:pathLst>
                <a:path w="2607276" h="142348">
                  <a:moveTo>
                    <a:pt x="0" y="0"/>
                  </a:moveTo>
                  <a:lnTo>
                    <a:pt x="260727" y="0"/>
                  </a:lnTo>
                  <a:lnTo>
                    <a:pt x="521455" y="0"/>
                  </a:lnTo>
                  <a:lnTo>
                    <a:pt x="782182" y="0"/>
                  </a:lnTo>
                  <a:lnTo>
                    <a:pt x="1042910" y="0"/>
                  </a:lnTo>
                  <a:lnTo>
                    <a:pt x="1303638" y="47449"/>
                  </a:lnTo>
                  <a:lnTo>
                    <a:pt x="1564365" y="94899"/>
                  </a:lnTo>
                  <a:lnTo>
                    <a:pt x="1825093" y="94899"/>
                  </a:lnTo>
                  <a:lnTo>
                    <a:pt x="2085820" y="142348"/>
                  </a:lnTo>
                  <a:lnTo>
                    <a:pt x="2346548" y="142348"/>
                  </a:lnTo>
                  <a:lnTo>
                    <a:pt x="2607276" y="14234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25698"/>
              <a:ext cx="1042910" cy="47449"/>
            </a:xfrm>
            <a:custGeom>
              <a:avLst/>
              <a:pathLst>
                <a:path w="1042910" h="47449">
                  <a:moveTo>
                    <a:pt x="0" y="0"/>
                  </a:moveTo>
                  <a:lnTo>
                    <a:pt x="260727" y="0"/>
                  </a:lnTo>
                  <a:lnTo>
                    <a:pt x="521455" y="47449"/>
                  </a:lnTo>
                  <a:lnTo>
                    <a:pt x="782182" y="47449"/>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237248"/>
            </a:xfrm>
            <a:custGeom>
              <a:avLst/>
              <a:pathLst>
                <a:path w="6518190" h="237248">
                  <a:moveTo>
                    <a:pt x="0" y="47449"/>
                  </a:moveTo>
                  <a:lnTo>
                    <a:pt x="260727" y="0"/>
                  </a:lnTo>
                  <a:lnTo>
                    <a:pt x="521455" y="0"/>
                  </a:lnTo>
                  <a:lnTo>
                    <a:pt x="782182" y="0"/>
                  </a:lnTo>
                  <a:lnTo>
                    <a:pt x="1042910" y="0"/>
                  </a:lnTo>
                  <a:lnTo>
                    <a:pt x="1303638" y="47449"/>
                  </a:lnTo>
                  <a:lnTo>
                    <a:pt x="1564365" y="47449"/>
                  </a:lnTo>
                  <a:lnTo>
                    <a:pt x="1825093" y="0"/>
                  </a:lnTo>
                  <a:lnTo>
                    <a:pt x="2085820" y="0"/>
                  </a:lnTo>
                  <a:lnTo>
                    <a:pt x="2346548" y="0"/>
                  </a:lnTo>
                  <a:lnTo>
                    <a:pt x="2607276" y="47449"/>
                  </a:lnTo>
                  <a:lnTo>
                    <a:pt x="2868003" y="47449"/>
                  </a:lnTo>
                  <a:lnTo>
                    <a:pt x="3128731" y="0"/>
                  </a:lnTo>
                  <a:lnTo>
                    <a:pt x="3389458" y="47449"/>
                  </a:lnTo>
                  <a:lnTo>
                    <a:pt x="3650186" y="94899"/>
                  </a:lnTo>
                  <a:lnTo>
                    <a:pt x="3910914" y="189798"/>
                  </a:lnTo>
                  <a:lnTo>
                    <a:pt x="4171641" y="189798"/>
                  </a:lnTo>
                  <a:lnTo>
                    <a:pt x="4432369" y="142348"/>
                  </a:lnTo>
                  <a:lnTo>
                    <a:pt x="4693096" y="142348"/>
                  </a:lnTo>
                  <a:lnTo>
                    <a:pt x="4953824" y="142348"/>
                  </a:lnTo>
                  <a:lnTo>
                    <a:pt x="5214552" y="142348"/>
                  </a:lnTo>
                  <a:lnTo>
                    <a:pt x="5475279" y="189798"/>
                  </a:lnTo>
                  <a:lnTo>
                    <a:pt x="5736007" y="189798"/>
                  </a:lnTo>
                  <a:lnTo>
                    <a:pt x="5996734" y="237248"/>
                  </a:lnTo>
                  <a:lnTo>
                    <a:pt x="6257462" y="237248"/>
                  </a:lnTo>
                  <a:lnTo>
                    <a:pt x="6518190" y="237248"/>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284697"/>
            </a:xfrm>
            <a:custGeom>
              <a:avLst/>
              <a:pathLst>
                <a:path w="6518190" h="284697">
                  <a:moveTo>
                    <a:pt x="0" y="0"/>
                  </a:moveTo>
                  <a:lnTo>
                    <a:pt x="260727" y="0"/>
                  </a:lnTo>
                  <a:lnTo>
                    <a:pt x="521455" y="0"/>
                  </a:lnTo>
                  <a:lnTo>
                    <a:pt x="782182" y="0"/>
                  </a:lnTo>
                  <a:lnTo>
                    <a:pt x="1042910" y="47449"/>
                  </a:lnTo>
                  <a:lnTo>
                    <a:pt x="1303638" y="47449"/>
                  </a:lnTo>
                  <a:lnTo>
                    <a:pt x="1564365" y="0"/>
                  </a:lnTo>
                  <a:lnTo>
                    <a:pt x="1825093" y="47449"/>
                  </a:lnTo>
                  <a:lnTo>
                    <a:pt x="2085820" y="0"/>
                  </a:lnTo>
                  <a:lnTo>
                    <a:pt x="2346548" y="0"/>
                  </a:lnTo>
                  <a:lnTo>
                    <a:pt x="2607276" y="0"/>
                  </a:lnTo>
                  <a:lnTo>
                    <a:pt x="2868003" y="0"/>
                  </a:lnTo>
                  <a:lnTo>
                    <a:pt x="3128731" y="0"/>
                  </a:lnTo>
                  <a:lnTo>
                    <a:pt x="3389458" y="0"/>
                  </a:lnTo>
                  <a:lnTo>
                    <a:pt x="3650186" y="47449"/>
                  </a:lnTo>
                  <a:lnTo>
                    <a:pt x="3910914" y="47449"/>
                  </a:lnTo>
                  <a:lnTo>
                    <a:pt x="4171641" y="94899"/>
                  </a:lnTo>
                  <a:lnTo>
                    <a:pt x="4432369" y="94899"/>
                  </a:lnTo>
                  <a:lnTo>
                    <a:pt x="4693096" y="94899"/>
                  </a:lnTo>
                  <a:lnTo>
                    <a:pt x="4953824" y="47449"/>
                  </a:lnTo>
                  <a:lnTo>
                    <a:pt x="5214552" y="47449"/>
                  </a:lnTo>
                  <a:lnTo>
                    <a:pt x="5475279" y="142348"/>
                  </a:lnTo>
                  <a:lnTo>
                    <a:pt x="5736007" y="142348"/>
                  </a:lnTo>
                  <a:lnTo>
                    <a:pt x="5996734" y="189798"/>
                  </a:lnTo>
                  <a:lnTo>
                    <a:pt x="6257462" y="237248"/>
                  </a:lnTo>
                  <a:lnTo>
                    <a:pt x="6518190" y="284697"/>
                  </a:lnTo>
                </a:path>
              </a:pathLst>
            </a:custGeom>
            <a:ln w="27101" cap="flat">
              <a:solidFill>
                <a:srgbClr val="008B00">
                  <a:alpha val="100000"/>
                </a:srgbClr>
              </a:solidFill>
              <a:prstDash val="solid"/>
              <a:round/>
            </a:ln>
          </p:spPr>
          <p:txBody>
            <a:bodyPr/>
            <a:lstStyle/>
            <a:p/>
          </p:txBody>
        </p:sp>
        <p:sp>
          <p:nvSpPr>
            <p:cNvPr id="46" name="pl46"/>
            <p:cNvSpPr/>
            <p:nvPr/>
          </p:nvSpPr>
          <p:spPr>
            <a:xfrm>
              <a:off x="3481803" y="930799"/>
              <a:ext cx="4171641" cy="142348"/>
            </a:xfrm>
            <a:custGeom>
              <a:avLst/>
              <a:pathLst>
                <a:path w="4171641" h="142348">
                  <a:moveTo>
                    <a:pt x="0" y="0"/>
                  </a:moveTo>
                  <a:lnTo>
                    <a:pt x="260727" y="0"/>
                  </a:lnTo>
                  <a:lnTo>
                    <a:pt x="521455" y="0"/>
                  </a:lnTo>
                  <a:lnTo>
                    <a:pt x="782182" y="0"/>
                  </a:lnTo>
                  <a:lnTo>
                    <a:pt x="1042910" y="47449"/>
                  </a:lnTo>
                  <a:lnTo>
                    <a:pt x="1303638" y="94899"/>
                  </a:lnTo>
                  <a:lnTo>
                    <a:pt x="1564365" y="142348"/>
                  </a:lnTo>
                  <a:lnTo>
                    <a:pt x="1825093" y="142348"/>
                  </a:lnTo>
                  <a:lnTo>
                    <a:pt x="2085820" y="142348"/>
                  </a:lnTo>
                  <a:lnTo>
                    <a:pt x="2346548" y="142348"/>
                  </a:lnTo>
                  <a:lnTo>
                    <a:pt x="2607276" y="94899"/>
                  </a:lnTo>
                  <a:lnTo>
                    <a:pt x="2868003" y="142348"/>
                  </a:lnTo>
                  <a:lnTo>
                    <a:pt x="3128731" y="94899"/>
                  </a:lnTo>
                  <a:lnTo>
                    <a:pt x="3389458" y="142348"/>
                  </a:lnTo>
                  <a:lnTo>
                    <a:pt x="3650186" y="142348"/>
                  </a:lnTo>
                  <a:lnTo>
                    <a:pt x="3910914" y="142348"/>
                  </a:lnTo>
                  <a:lnTo>
                    <a:pt x="4171641" y="142348"/>
                  </a:lnTo>
                </a:path>
              </a:pathLst>
            </a:custGeom>
            <a:ln w="27101" cap="flat">
              <a:solidFill>
                <a:srgbClr val="9A32CD">
                  <a:alpha val="100000"/>
                </a:srgbClr>
              </a:solidFill>
              <a:prstDash val="solid"/>
              <a:round/>
            </a:ln>
          </p:spPr>
          <p:txBody>
            <a:bodyPr/>
            <a:lstStyle/>
            <a:p/>
          </p:txBody>
        </p:sp>
        <p:sp>
          <p:nvSpPr>
            <p:cNvPr id="47" name="pl47"/>
            <p:cNvSpPr/>
            <p:nvPr/>
          </p:nvSpPr>
          <p:spPr>
            <a:xfrm>
              <a:off x="1135255" y="930799"/>
              <a:ext cx="6518190" cy="237248"/>
            </a:xfrm>
            <a:custGeom>
              <a:avLst/>
              <a:pathLst>
                <a:path w="6518190" h="237248">
                  <a:moveTo>
                    <a:pt x="0" y="47449"/>
                  </a:moveTo>
                  <a:lnTo>
                    <a:pt x="260727" y="0"/>
                  </a:lnTo>
                  <a:lnTo>
                    <a:pt x="521455" y="0"/>
                  </a:lnTo>
                  <a:lnTo>
                    <a:pt x="782182" y="0"/>
                  </a:lnTo>
                  <a:lnTo>
                    <a:pt x="1042910" y="0"/>
                  </a:lnTo>
                  <a:lnTo>
                    <a:pt x="1303638" y="47449"/>
                  </a:lnTo>
                  <a:lnTo>
                    <a:pt x="1564365" y="47449"/>
                  </a:lnTo>
                  <a:lnTo>
                    <a:pt x="1825093" y="0"/>
                  </a:lnTo>
                  <a:lnTo>
                    <a:pt x="2085820" y="0"/>
                  </a:lnTo>
                  <a:lnTo>
                    <a:pt x="2346548" y="0"/>
                  </a:lnTo>
                  <a:lnTo>
                    <a:pt x="2607276" y="47449"/>
                  </a:lnTo>
                  <a:lnTo>
                    <a:pt x="2868003" y="47449"/>
                  </a:lnTo>
                  <a:lnTo>
                    <a:pt x="3128731" y="0"/>
                  </a:lnTo>
                  <a:lnTo>
                    <a:pt x="3389458" y="47449"/>
                  </a:lnTo>
                  <a:lnTo>
                    <a:pt x="3650186" y="94899"/>
                  </a:lnTo>
                  <a:lnTo>
                    <a:pt x="3910914" y="189798"/>
                  </a:lnTo>
                  <a:lnTo>
                    <a:pt x="4171641" y="189798"/>
                  </a:lnTo>
                  <a:lnTo>
                    <a:pt x="4432369" y="142348"/>
                  </a:lnTo>
                  <a:lnTo>
                    <a:pt x="4693096" y="142348"/>
                  </a:lnTo>
                  <a:lnTo>
                    <a:pt x="4953824" y="142348"/>
                  </a:lnTo>
                  <a:lnTo>
                    <a:pt x="5214552" y="142348"/>
                  </a:lnTo>
                  <a:lnTo>
                    <a:pt x="5475279" y="189798"/>
                  </a:lnTo>
                  <a:lnTo>
                    <a:pt x="5736007" y="189798"/>
                  </a:lnTo>
                  <a:lnTo>
                    <a:pt x="5996734" y="237248"/>
                  </a:lnTo>
                  <a:lnTo>
                    <a:pt x="6257462" y="237248"/>
                  </a:lnTo>
                  <a:lnTo>
                    <a:pt x="6518190" y="237248"/>
                  </a:lnTo>
                </a:path>
              </a:pathLst>
            </a:custGeom>
            <a:ln w="27101" cap="flat">
              <a:solidFill>
                <a:srgbClr val="836FFF">
                  <a:alpha val="100000"/>
                </a:srgbClr>
              </a:solidFill>
              <a:prstDash val="solid"/>
              <a:round/>
            </a:ln>
          </p:spPr>
          <p:txBody>
            <a:bodyPr/>
            <a:lstStyle/>
            <a:p/>
          </p:txBody>
        </p:sp>
        <p:sp>
          <p:nvSpPr>
            <p:cNvPr id="48" name="pl48"/>
            <p:cNvSpPr/>
            <p:nvPr/>
          </p:nvSpPr>
          <p:spPr>
            <a:xfrm>
              <a:off x="7660926" y="1083518"/>
              <a:ext cx="722019" cy="1000944"/>
            </a:xfrm>
            <a:custGeom>
              <a:avLst/>
              <a:pathLst>
                <a:path w="722019" h="1000944">
                  <a:moveTo>
                    <a:pt x="722019" y="1000944"/>
                  </a:moveTo>
                  <a:lnTo>
                    <a:pt x="0" y="0"/>
                  </a:lnTo>
                </a:path>
              </a:pathLst>
            </a:custGeom>
          </p:spPr>
          <p:txBody>
            <a:bodyPr/>
            <a:lstStyle/>
            <a:p/>
          </p:txBody>
        </p:sp>
        <p:sp>
          <p:nvSpPr>
            <p:cNvPr id="49" name="pl49"/>
            <p:cNvSpPr/>
            <p:nvPr/>
          </p:nvSpPr>
          <p:spPr>
            <a:xfrm>
              <a:off x="7662421" y="1083040"/>
              <a:ext cx="666163" cy="734228"/>
            </a:xfrm>
            <a:custGeom>
              <a:avLst/>
              <a:pathLst>
                <a:path w="666163" h="734228">
                  <a:moveTo>
                    <a:pt x="666163" y="734228"/>
                  </a:moveTo>
                  <a:lnTo>
                    <a:pt x="0" y="0"/>
                  </a:lnTo>
                </a:path>
              </a:pathLst>
            </a:custGeom>
          </p:spPr>
          <p:txBody>
            <a:bodyPr/>
            <a:lstStyle/>
            <a:p/>
          </p:txBody>
        </p:sp>
        <p:sp>
          <p:nvSpPr>
            <p:cNvPr id="50" name="pl50"/>
            <p:cNvSpPr/>
            <p:nvPr/>
          </p:nvSpPr>
          <p:spPr>
            <a:xfrm>
              <a:off x="7669096" y="784943"/>
              <a:ext cx="767998" cy="282448"/>
            </a:xfrm>
            <a:custGeom>
              <a:avLst/>
              <a:pathLst>
                <a:path w="767998" h="282448">
                  <a:moveTo>
                    <a:pt x="767998" y="0"/>
                  </a:moveTo>
                  <a:lnTo>
                    <a:pt x="0" y="282448"/>
                  </a:lnTo>
                </a:path>
              </a:pathLst>
            </a:custGeom>
          </p:spPr>
          <p:txBody>
            <a:bodyPr/>
            <a:lstStyle/>
            <a:p/>
          </p:txBody>
        </p:sp>
        <p:sp>
          <p:nvSpPr>
            <p:cNvPr id="51" name="pl51"/>
            <p:cNvSpPr/>
            <p:nvPr/>
          </p:nvSpPr>
          <p:spPr>
            <a:xfrm>
              <a:off x="7669925" y="1077906"/>
              <a:ext cx="755101" cy="218011"/>
            </a:xfrm>
            <a:custGeom>
              <a:avLst/>
              <a:pathLst>
                <a:path w="755101" h="218011">
                  <a:moveTo>
                    <a:pt x="755101" y="218011"/>
                  </a:moveTo>
                  <a:lnTo>
                    <a:pt x="0" y="0"/>
                  </a:lnTo>
                </a:path>
              </a:pathLst>
            </a:custGeom>
          </p:spPr>
          <p:txBody>
            <a:bodyPr/>
            <a:lstStyle/>
            <a:p/>
          </p:txBody>
        </p:sp>
        <p:sp>
          <p:nvSpPr>
            <p:cNvPr id="52" name="pl52"/>
            <p:cNvSpPr/>
            <p:nvPr/>
          </p:nvSpPr>
          <p:spPr>
            <a:xfrm>
              <a:off x="7671542" y="1040223"/>
              <a:ext cx="735487" cy="32133"/>
            </a:xfrm>
            <a:custGeom>
              <a:avLst/>
              <a:pathLst>
                <a:path w="735487" h="32133">
                  <a:moveTo>
                    <a:pt x="735487" y="0"/>
                  </a:moveTo>
                  <a:lnTo>
                    <a:pt x="0" y="32133"/>
                  </a:lnTo>
                </a:path>
              </a:pathLst>
            </a:custGeom>
          </p:spPr>
          <p:txBody>
            <a:bodyPr/>
            <a:lstStyle/>
            <a:p/>
          </p:txBody>
        </p:sp>
        <p:sp>
          <p:nvSpPr>
            <p:cNvPr id="53" name="pl53"/>
            <p:cNvSpPr/>
            <p:nvPr/>
          </p:nvSpPr>
          <p:spPr>
            <a:xfrm>
              <a:off x="7665967" y="1081384"/>
              <a:ext cx="716977" cy="471582"/>
            </a:xfrm>
            <a:custGeom>
              <a:avLst/>
              <a:pathLst>
                <a:path w="716977" h="471582">
                  <a:moveTo>
                    <a:pt x="716977" y="471582"/>
                  </a:moveTo>
                  <a:lnTo>
                    <a:pt x="0" y="0"/>
                  </a:lnTo>
                </a:path>
              </a:pathLst>
            </a:custGeom>
          </p:spPr>
          <p:txBody>
            <a:bodyPr/>
            <a:lstStyle/>
            <a:p/>
          </p:txBody>
        </p:sp>
        <p:sp>
          <p:nvSpPr>
            <p:cNvPr id="54" name="pl54"/>
            <p:cNvSpPr/>
            <p:nvPr/>
          </p:nvSpPr>
          <p:spPr>
            <a:xfrm>
              <a:off x="7659822" y="1178704"/>
              <a:ext cx="699039" cy="1168317"/>
            </a:xfrm>
            <a:custGeom>
              <a:avLst/>
              <a:pathLst>
                <a:path w="699039" h="1168317">
                  <a:moveTo>
                    <a:pt x="699039" y="1168317"/>
                  </a:moveTo>
                  <a:lnTo>
                    <a:pt x="0" y="0"/>
                  </a:lnTo>
                </a:path>
              </a:pathLst>
            </a:custGeom>
          </p:spPr>
          <p:txBody>
            <a:bodyPr/>
            <a:lstStyle/>
            <a:p/>
          </p:txBody>
        </p:sp>
        <p:sp>
          <p:nvSpPr>
            <p:cNvPr id="55" name="pl55"/>
            <p:cNvSpPr/>
            <p:nvPr/>
          </p:nvSpPr>
          <p:spPr>
            <a:xfrm>
              <a:off x="7658309" y="1179014"/>
              <a:ext cx="634122" cy="1429775"/>
            </a:xfrm>
            <a:custGeom>
              <a:avLst/>
              <a:pathLst>
                <a:path w="634122" h="1429775">
                  <a:moveTo>
                    <a:pt x="634122" y="1429775"/>
                  </a:moveTo>
                  <a:lnTo>
                    <a:pt x="0" y="0"/>
                  </a:lnTo>
                </a:path>
              </a:pathLst>
            </a:custGeom>
          </p:spPr>
          <p:txBody>
            <a:bodyPr/>
            <a:lstStyle/>
            <a:p/>
          </p:txBody>
        </p:sp>
        <p:sp>
          <p:nvSpPr>
            <p:cNvPr id="56" name="pl56"/>
            <p:cNvSpPr/>
            <p:nvPr/>
          </p:nvSpPr>
          <p:spPr>
            <a:xfrm>
              <a:off x="7660317" y="1226032"/>
              <a:ext cx="1019906" cy="1563545"/>
            </a:xfrm>
            <a:custGeom>
              <a:avLst/>
              <a:pathLst>
                <a:path w="1019906" h="1563545">
                  <a:moveTo>
                    <a:pt x="1019906" y="1563545"/>
                  </a:moveTo>
                  <a:lnTo>
                    <a:pt x="0" y="0"/>
                  </a:lnTo>
                </a:path>
              </a:pathLst>
            </a:custGeom>
          </p:spPr>
          <p:txBody>
            <a:bodyPr/>
            <a:lstStyle/>
            <a:p/>
          </p:txBody>
        </p:sp>
        <p:sp>
          <p:nvSpPr>
            <p:cNvPr id="57" name="pl57"/>
            <p:cNvSpPr/>
            <p:nvPr/>
          </p:nvSpPr>
          <p:spPr>
            <a:xfrm>
              <a:off x="7671585" y="4631868"/>
              <a:ext cx="711359" cy="2"/>
            </a:xfrm>
            <a:custGeom>
              <a:avLst/>
              <a:pathLst>
                <a:path w="711359" h="2">
                  <a:moveTo>
                    <a:pt x="711359" y="2"/>
                  </a:moveTo>
                  <a:lnTo>
                    <a:pt x="0" y="0"/>
                  </a:lnTo>
                </a:path>
              </a:pathLst>
            </a:custGeom>
          </p:spPr>
          <p:txBody>
            <a:bodyPr/>
            <a:lstStyle/>
            <a:p/>
          </p:txBody>
        </p:sp>
        <p:sp>
          <p:nvSpPr>
            <p:cNvPr id="58" name="pg58"/>
            <p:cNvSpPr/>
            <p:nvPr/>
          </p:nvSpPr>
          <p:spPr>
            <a:xfrm>
              <a:off x="8314365" y="200574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20472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0" name="pg60"/>
            <p:cNvSpPr/>
            <p:nvPr/>
          </p:nvSpPr>
          <p:spPr>
            <a:xfrm>
              <a:off x="8260004" y="173985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176271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2" name="pg62"/>
            <p:cNvSpPr/>
            <p:nvPr/>
          </p:nvSpPr>
          <p:spPr>
            <a:xfrm>
              <a:off x="8368515" y="69475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73629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4" name="pg64"/>
            <p:cNvSpPr/>
            <p:nvPr/>
          </p:nvSpPr>
          <p:spPr>
            <a:xfrm>
              <a:off x="8356446" y="121615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125769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6" name="pg66"/>
            <p:cNvSpPr/>
            <p:nvPr/>
          </p:nvSpPr>
          <p:spPr>
            <a:xfrm>
              <a:off x="8338449" y="95562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99716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96%</a:t>
              </a:r>
            </a:p>
          </p:txBody>
        </p:sp>
        <p:sp>
          <p:nvSpPr>
            <p:cNvPr id="68" name="pg68"/>
            <p:cNvSpPr/>
            <p:nvPr/>
          </p:nvSpPr>
          <p:spPr>
            <a:xfrm>
              <a:off x="8314365" y="14758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37225" y="15174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96%</a:t>
              </a:r>
            </a:p>
          </p:txBody>
        </p:sp>
        <p:sp>
          <p:nvSpPr>
            <p:cNvPr id="70" name="pg70"/>
            <p:cNvSpPr/>
            <p:nvPr/>
          </p:nvSpPr>
          <p:spPr>
            <a:xfrm>
              <a:off x="8290281" y="22677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30930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94%</a:t>
              </a:r>
            </a:p>
          </p:txBody>
        </p:sp>
        <p:sp>
          <p:nvSpPr>
            <p:cNvPr id="72" name="pg72"/>
            <p:cNvSpPr/>
            <p:nvPr/>
          </p:nvSpPr>
          <p:spPr>
            <a:xfrm>
              <a:off x="8223851" y="252884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257038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94%</a:t>
              </a:r>
            </a:p>
          </p:txBody>
        </p:sp>
        <p:sp>
          <p:nvSpPr>
            <p:cNvPr id="74" name="pg74"/>
            <p:cNvSpPr/>
            <p:nvPr/>
          </p:nvSpPr>
          <p:spPr>
            <a:xfrm>
              <a:off x="8290281" y="278957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83111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93%</a:t>
              </a:r>
            </a:p>
          </p:txBody>
        </p:sp>
        <p:sp>
          <p:nvSpPr>
            <p:cNvPr id="76" name="pg76"/>
            <p:cNvSpPr/>
            <p:nvPr/>
          </p:nvSpPr>
          <p:spPr>
            <a:xfrm>
              <a:off x="8314365" y="454735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458889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21%</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33291" y="401416"/>
              <a:ext cx="296502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Slovakia,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(21%), followed by MCV2 (93%).
Coverage of 7 vaccines decreased (DTP3, HEPB3, HIB3, IPV1, MCV1, MCV2 and RUBELLA) compared to respective coverage in 2019.
Coverage of 7 vaccines were the same (DTP3, HEPB3, HIB3, IPV1, IPVC, MCV1 and RUBELLA) and 2 vaccines decreased (HPVC and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424463" y="961781"/>
              <a:ext cx="216649" cy="0"/>
            </a:xfrm>
            <a:custGeom>
              <a:avLst/>
              <a:pathLst>
                <a:path w="216649" h="0">
                  <a:moveTo>
                    <a:pt x="0" y="0"/>
                  </a:moveTo>
                  <a:lnTo>
                    <a:pt x="0" y="0"/>
                  </a:lnTo>
                  <a:lnTo>
                    <a:pt x="0"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19" name="pl19"/>
            <p:cNvSpPr/>
            <p:nvPr/>
          </p:nvSpPr>
          <p:spPr>
            <a:xfrm>
              <a:off x="8424463" y="1464387"/>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424463" y="1966994"/>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2469600"/>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2972206"/>
              <a:ext cx="216649" cy="0"/>
            </a:xfrm>
            <a:custGeom>
              <a:avLst/>
              <a:pathLst>
                <a:path w="216649" h="0">
                  <a:moveTo>
                    <a:pt x="0" y="0"/>
                  </a:moveTo>
                  <a:lnTo>
                    <a:pt x="0" y="0"/>
                  </a:lnTo>
                  <a:lnTo>
                    <a:pt x="0"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280030" y="3474813"/>
              <a:ext cx="144432" cy="0"/>
            </a:xfrm>
            <a:custGeom>
              <a:avLst/>
              <a:pathLst>
                <a:path w="144432" h="0">
                  <a:moveTo>
                    <a:pt x="0" y="0"/>
                  </a:moveTo>
                  <a:lnTo>
                    <a:pt x="0" y="0"/>
                  </a:ln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3977419"/>
              <a:ext cx="361082" cy="0"/>
            </a:xfrm>
            <a:custGeom>
              <a:avLst/>
              <a:pathLst>
                <a:path w="361082" h="0">
                  <a:moveTo>
                    <a:pt x="0" y="0"/>
                  </a:moveTo>
                  <a:lnTo>
                    <a:pt x="72216" y="0"/>
                  </a:lnTo>
                  <a:lnTo>
                    <a:pt x="144432" y="0"/>
                  </a:lnTo>
                  <a:lnTo>
                    <a:pt x="216649"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4480025"/>
              <a:ext cx="72216" cy="0"/>
            </a:xfrm>
            <a:custGeom>
              <a:avLst/>
              <a:pathLst>
                <a:path w="72216" h="0">
                  <a:moveTo>
                    <a:pt x="0" y="0"/>
                  </a:moveTo>
                  <a:lnTo>
                    <a:pt x="0" y="0"/>
                  </a:ln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4982632"/>
              <a:ext cx="144432" cy="0"/>
            </a:xfrm>
            <a:custGeom>
              <a:avLst/>
              <a:pathLst>
                <a:path w="144432" h="0">
                  <a:moveTo>
                    <a:pt x="0" y="0"/>
                  </a:moveTo>
                  <a:lnTo>
                    <a:pt x="0" y="0"/>
                  </a:ln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t27"/>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78344"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361695"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361695"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433912"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361695"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361695"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43391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361695"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361695"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433912"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361695"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361695"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361695"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17262"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17262"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17262"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61695"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17262"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17262"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1" name="tx12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2" name="tx122"/>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3" name="tx123"/>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4" name="tx124"/>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5" name="tx125"/>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261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Slovakia,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(96%). DTP1 coverage remained the same in 2025 (96%) compared to 2024, and was lower than in 2019. In 2019-2025, DTP1 coverage was at it's lowest level in 2023, 2024, and 2025 (96%).
In 2024, 9 vaccines had lower coverage than in 2019.
In 2025, 9 vaccines had lower coverage than in 2019.
In 2025, 1 vaccine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94430" y="3802134"/>
              <a:ext cx="2249351" cy="300740"/>
            </a:xfrm>
            <a:custGeom>
              <a:avLst/>
              <a:pathLst>
                <a:path w="2249351" h="300740">
                  <a:moveTo>
                    <a:pt x="0" y="300740"/>
                  </a:moveTo>
                  <a:lnTo>
                    <a:pt x="749783" y="0"/>
                  </a:lnTo>
                  <a:lnTo>
                    <a:pt x="1499567" y="218720"/>
                  </a:lnTo>
                  <a:lnTo>
                    <a:pt x="2249351" y="218720"/>
                  </a:lnTo>
                </a:path>
              </a:pathLst>
            </a:custGeom>
            <a:ln w="29811" cap="flat">
              <a:solidFill>
                <a:srgbClr val="FF0000">
                  <a:alpha val="100000"/>
                </a:srgbClr>
              </a:solidFill>
              <a:prstDash val="solid"/>
              <a:round/>
            </a:ln>
          </p:spPr>
          <p:txBody>
            <a:bodyPr/>
            <a:lstStyle/>
            <a:p/>
          </p:txBody>
        </p:sp>
        <p:sp>
          <p:nvSpPr>
            <p:cNvPr id="22" name="pl22"/>
            <p:cNvSpPr/>
            <p:nvPr/>
          </p:nvSpPr>
          <p:spPr>
            <a:xfrm>
              <a:off x="1694430" y="4130215"/>
              <a:ext cx="2249351" cy="300740"/>
            </a:xfrm>
            <a:custGeom>
              <a:avLst/>
              <a:pathLst>
                <a:path w="2249351" h="300740">
                  <a:moveTo>
                    <a:pt x="0" y="82020"/>
                  </a:moveTo>
                  <a:lnTo>
                    <a:pt x="749783" y="0"/>
                  </a:lnTo>
                  <a:lnTo>
                    <a:pt x="1499567" y="218720"/>
                  </a:lnTo>
                  <a:lnTo>
                    <a:pt x="2249351" y="300740"/>
                  </a:lnTo>
                </a:path>
              </a:pathLst>
            </a:custGeom>
            <a:ln w="29811" cap="flat">
              <a:solidFill>
                <a:srgbClr val="0058AB">
                  <a:alpha val="100000"/>
                </a:srgbClr>
              </a:solidFill>
              <a:prstDash val="solid"/>
              <a:round/>
            </a:ln>
          </p:spPr>
          <p:txBody>
            <a:bodyPr/>
            <a:lstStyle/>
            <a:p/>
          </p:txBody>
        </p:sp>
        <p:sp>
          <p:nvSpPr>
            <p:cNvPr id="23" name="pt23"/>
            <p:cNvSpPr/>
            <p:nvPr/>
          </p:nvSpPr>
          <p:spPr>
            <a:xfrm>
              <a:off x="1669604" y="40780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2419387"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169171" y="3996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918955" y="3996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669604"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2419387"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3169171"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3918955" y="44061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tx31"/>
            <p:cNvSpPr/>
            <p:nvPr/>
          </p:nvSpPr>
          <p:spPr>
            <a:xfrm>
              <a:off x="1694430"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32" name="tx32"/>
            <p:cNvSpPr/>
            <p:nvPr/>
          </p:nvSpPr>
          <p:spPr>
            <a:xfrm>
              <a:off x="2444213"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33" name="tx33"/>
            <p:cNvSpPr/>
            <p:nvPr/>
          </p:nvSpPr>
          <p:spPr>
            <a:xfrm>
              <a:off x="3193997"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4" name="tx34"/>
            <p:cNvSpPr/>
            <p:nvPr/>
          </p:nvSpPr>
          <p:spPr>
            <a:xfrm>
              <a:off x="3943781" y="450179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35" name="tx35"/>
            <p:cNvSpPr/>
            <p:nvPr/>
          </p:nvSpPr>
          <p:spPr>
            <a:xfrm>
              <a:off x="1694430" y="39306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36" name="tx36"/>
            <p:cNvSpPr/>
            <p:nvPr/>
          </p:nvSpPr>
          <p:spPr>
            <a:xfrm>
              <a:off x="2444213"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37" name="tx37"/>
            <p:cNvSpPr/>
            <p:nvPr/>
          </p:nvSpPr>
          <p:spPr>
            <a:xfrm>
              <a:off x="3193997" y="384858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38" name="tx38"/>
            <p:cNvSpPr/>
            <p:nvPr/>
          </p:nvSpPr>
          <p:spPr>
            <a:xfrm>
              <a:off x="3943781" y="384858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39" name="pl3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0" name="rc4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41" name="pl4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2" name="pl4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3" name="pl4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4" name="pl4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5" name="pl4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6" name="pl4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7" name="pl4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8" name="pl4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9" name="pl4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0" name="pl5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1" name="pl5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2" name="pl5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3" name="pl5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4" name="pl54"/>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887829" y="4376276"/>
              <a:ext cx="2249351" cy="273400"/>
            </a:xfrm>
            <a:custGeom>
              <a:avLst/>
              <a:pathLst>
                <a:path w="2249351" h="273400">
                  <a:moveTo>
                    <a:pt x="0" y="273400"/>
                  </a:moveTo>
                  <a:lnTo>
                    <a:pt x="749783" y="0"/>
                  </a:lnTo>
                  <a:lnTo>
                    <a:pt x="1499567" y="54680"/>
                  </a:lnTo>
                  <a:lnTo>
                    <a:pt x="2249351" y="0"/>
                  </a:lnTo>
                </a:path>
              </a:pathLst>
            </a:custGeom>
            <a:ln w="29811" cap="flat">
              <a:solidFill>
                <a:srgbClr val="FF0000">
                  <a:alpha val="100000"/>
                </a:srgbClr>
              </a:solidFill>
              <a:prstDash val="solid"/>
              <a:round/>
            </a:ln>
          </p:spPr>
          <p:txBody>
            <a:bodyPr/>
            <a:lstStyle/>
            <a:p/>
          </p:txBody>
        </p:sp>
        <p:sp>
          <p:nvSpPr>
            <p:cNvPr id="59" name="pl59"/>
            <p:cNvSpPr/>
            <p:nvPr/>
          </p:nvSpPr>
          <p:spPr>
            <a:xfrm>
              <a:off x="5887829" y="4594997"/>
              <a:ext cx="2249351" cy="109360"/>
            </a:xfrm>
            <a:custGeom>
              <a:avLst/>
              <a:pathLst>
                <a:path w="2249351" h="109360">
                  <a:moveTo>
                    <a:pt x="0" y="109360"/>
                  </a:moveTo>
                  <a:lnTo>
                    <a:pt x="749783" y="0"/>
                  </a:lnTo>
                  <a:lnTo>
                    <a:pt x="1499567" y="82020"/>
                  </a:lnTo>
                  <a:lnTo>
                    <a:pt x="2249351" y="82020"/>
                  </a:lnTo>
                </a:path>
              </a:pathLst>
            </a:custGeom>
            <a:ln w="29811" cap="flat">
              <a:solidFill>
                <a:srgbClr val="0058AB">
                  <a:alpha val="100000"/>
                </a:srgbClr>
              </a:solidFill>
              <a:prstDash val="solid"/>
              <a:round/>
            </a:ln>
          </p:spPr>
          <p:txBody>
            <a:bodyPr/>
            <a:lstStyle/>
            <a:p/>
          </p:txBody>
        </p:sp>
        <p:sp>
          <p:nvSpPr>
            <p:cNvPr id="60" name="pt60"/>
            <p:cNvSpPr/>
            <p:nvPr/>
          </p:nvSpPr>
          <p:spPr>
            <a:xfrm>
              <a:off x="5863003" y="4624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1" name="pt61"/>
            <p:cNvSpPr/>
            <p:nvPr/>
          </p:nvSpPr>
          <p:spPr>
            <a:xfrm>
              <a:off x="6612787" y="43514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2" name="pt62"/>
            <p:cNvSpPr/>
            <p:nvPr/>
          </p:nvSpPr>
          <p:spPr>
            <a:xfrm>
              <a:off x="7362571" y="44061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3" name="pt63"/>
            <p:cNvSpPr/>
            <p:nvPr/>
          </p:nvSpPr>
          <p:spPr>
            <a:xfrm>
              <a:off x="8112355" y="43514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4" name="pt64"/>
            <p:cNvSpPr/>
            <p:nvPr/>
          </p:nvSpPr>
          <p:spPr>
            <a:xfrm>
              <a:off x="5863003" y="46795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6612787" y="45701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7362571"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pt67"/>
            <p:cNvSpPr/>
            <p:nvPr/>
          </p:nvSpPr>
          <p:spPr>
            <a:xfrm>
              <a:off x="8112355"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8" name="tx68"/>
            <p:cNvSpPr/>
            <p:nvPr/>
          </p:nvSpPr>
          <p:spPr>
            <a:xfrm>
              <a:off x="5887829" y="47751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69" name="tx69"/>
            <p:cNvSpPr/>
            <p:nvPr/>
          </p:nvSpPr>
          <p:spPr>
            <a:xfrm>
              <a:off x="6637613" y="46646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70" name="tx70"/>
            <p:cNvSpPr/>
            <p:nvPr/>
          </p:nvSpPr>
          <p:spPr>
            <a:xfrm>
              <a:off x="7387397"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71" name="tx71"/>
            <p:cNvSpPr/>
            <p:nvPr/>
          </p:nvSpPr>
          <p:spPr>
            <a:xfrm>
              <a:off x="8137181"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72" name="tx72"/>
            <p:cNvSpPr/>
            <p:nvPr/>
          </p:nvSpPr>
          <p:spPr>
            <a:xfrm>
              <a:off x="5887829" y="447740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73" name="tx73"/>
            <p:cNvSpPr/>
            <p:nvPr/>
          </p:nvSpPr>
          <p:spPr>
            <a:xfrm>
              <a:off x="6637613" y="42040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74" name="tx74"/>
            <p:cNvSpPr/>
            <p:nvPr/>
          </p:nvSpPr>
          <p:spPr>
            <a:xfrm>
              <a:off x="7387397" y="425994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75" name="tx75"/>
            <p:cNvSpPr/>
            <p:nvPr/>
          </p:nvSpPr>
          <p:spPr>
            <a:xfrm>
              <a:off x="8137181" y="42040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76" name="pl7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7" name="rc7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78" name="tx7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9" name="tx7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80" name="tx80"/>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1" name="tx81"/>
            <p:cNvSpPr/>
            <p:nvPr/>
          </p:nvSpPr>
          <p:spPr>
            <a:xfrm rot="-5400000">
              <a:off x="231618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2" name="tx82"/>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3" name="tx83"/>
            <p:cNvSpPr/>
            <p:nvPr/>
          </p:nvSpPr>
          <p:spPr>
            <a:xfrm rot="-5400000">
              <a:off x="3815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4" name="tx84"/>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5" name="tx85"/>
            <p:cNvSpPr/>
            <p:nvPr/>
          </p:nvSpPr>
          <p:spPr>
            <a:xfrm rot="-5400000">
              <a:off x="650958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6" name="tx86"/>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7" name="tx87"/>
            <p:cNvSpPr/>
            <p:nvPr/>
          </p:nvSpPr>
          <p:spPr>
            <a:xfrm rot="-5400000">
              <a:off x="8009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8" name="tx8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9" name="tx8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0" name="tx9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1" name="tx9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2" name="tx9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5" name="pl9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6" name="pl9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7" name="tx9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8" name="tx9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9" name="tx99"/>
            <p:cNvSpPr/>
            <p:nvPr/>
          </p:nvSpPr>
          <p:spPr>
            <a:xfrm>
              <a:off x="757200" y="1330710"/>
              <a:ext cx="5441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Slovakia, 2022-2025</a:t>
              </a:r>
            </a:p>
          </p:txBody>
        </p:sp>
        <p:sp>
          <p:nvSpPr>
            <p:cNvPr id="100" name="tx10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Slovakia was 2022.
In 2025, first dose (HPV1) programme coverage among girls was 36%. In 2025, last dose (HPVc) programme coverage among girls was 21%.</a:t>
            </a:r>
          </a:p>
        </p:txBody>
      </p:sp>
      <p:sp>
        <p:nvSpPr>
          <p:cNvPr id="1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21% and coverage among boys remained at 12%.</a:t>
            </a:r>
          </a:p>
        </p:txBody>
      </p:sp>
      <p:grpSp xmlns:pic="http://schemas.openxmlformats.org/drawingml/2006/picture">
        <p:nvGrpSpPr>
          <p:cNvPr id="104" name=""/>
          <p:cNvGrpSpPr/>
          <p:nvPr/>
        </p:nvGrpSpPr>
        <p:grpSpPr>
          <a:xfrm>
            <a:off x="292608" y="1005840"/>
            <a:ext cx="8595360" cy="28575"/>
            <a:chOff x="292608" y="1005840"/>
            <a:chExt cx="8595360" cy="28575"/>
          </a:xfrm>
        </p:grpSpPr>
        <p:sp>
          <p:nvSpPr>
            <p:cNvPr id="1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90281"/>
            </a:xfrm>
            <a:custGeom>
              <a:avLst/>
              <a:pathLst>
                <a:path w="6481656" h="90281">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30093"/>
                  </a:lnTo>
                  <a:lnTo>
                    <a:pt x="3629727" y="60187"/>
                  </a:lnTo>
                  <a:lnTo>
                    <a:pt x="3888994" y="90281"/>
                  </a:lnTo>
                  <a:lnTo>
                    <a:pt x="4148260" y="90281"/>
                  </a:lnTo>
                  <a:lnTo>
                    <a:pt x="4407526" y="90281"/>
                  </a:lnTo>
                  <a:lnTo>
                    <a:pt x="4666792" y="60187"/>
                  </a:lnTo>
                  <a:lnTo>
                    <a:pt x="4926059" y="60187"/>
                  </a:lnTo>
                  <a:lnTo>
                    <a:pt x="5185325" y="60187"/>
                  </a:lnTo>
                  <a:lnTo>
                    <a:pt x="5444591" y="60187"/>
                  </a:lnTo>
                  <a:lnTo>
                    <a:pt x="5703857" y="60187"/>
                  </a:lnTo>
                  <a:lnTo>
                    <a:pt x="5963124" y="90281"/>
                  </a:lnTo>
                  <a:lnTo>
                    <a:pt x="6222390" y="90281"/>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180563"/>
            </a:xfrm>
            <a:custGeom>
              <a:avLst/>
              <a:pathLst>
                <a:path w="6481656" h="180563">
                  <a:moveTo>
                    <a:pt x="0" y="0"/>
                  </a:moveTo>
                  <a:lnTo>
                    <a:pt x="259266" y="0"/>
                  </a:lnTo>
                  <a:lnTo>
                    <a:pt x="518532" y="0"/>
                  </a:lnTo>
                  <a:lnTo>
                    <a:pt x="777798" y="0"/>
                  </a:lnTo>
                  <a:lnTo>
                    <a:pt x="1037065" y="30093"/>
                  </a:lnTo>
                  <a:lnTo>
                    <a:pt x="1296331" y="30093"/>
                  </a:lnTo>
                  <a:lnTo>
                    <a:pt x="1555597" y="0"/>
                  </a:lnTo>
                  <a:lnTo>
                    <a:pt x="1814863" y="30093"/>
                  </a:lnTo>
                  <a:lnTo>
                    <a:pt x="2074130" y="0"/>
                  </a:lnTo>
                  <a:lnTo>
                    <a:pt x="2333396" y="0"/>
                  </a:lnTo>
                  <a:lnTo>
                    <a:pt x="2592662" y="0"/>
                  </a:lnTo>
                  <a:lnTo>
                    <a:pt x="2851928" y="0"/>
                  </a:lnTo>
                  <a:lnTo>
                    <a:pt x="3111195" y="0"/>
                  </a:lnTo>
                  <a:lnTo>
                    <a:pt x="3370461" y="0"/>
                  </a:lnTo>
                  <a:lnTo>
                    <a:pt x="3629727" y="30093"/>
                  </a:lnTo>
                  <a:lnTo>
                    <a:pt x="3888994" y="30093"/>
                  </a:lnTo>
                  <a:lnTo>
                    <a:pt x="4148260" y="60187"/>
                  </a:lnTo>
                  <a:lnTo>
                    <a:pt x="4407526" y="60187"/>
                  </a:lnTo>
                  <a:lnTo>
                    <a:pt x="4666792" y="60187"/>
                  </a:lnTo>
                  <a:lnTo>
                    <a:pt x="4926059" y="30093"/>
                  </a:lnTo>
                  <a:lnTo>
                    <a:pt x="5185325" y="30093"/>
                  </a:lnTo>
                  <a:lnTo>
                    <a:pt x="5444591" y="90281"/>
                  </a:lnTo>
                  <a:lnTo>
                    <a:pt x="5703857" y="90281"/>
                  </a:lnTo>
                  <a:lnTo>
                    <a:pt x="5963124" y="120375"/>
                  </a:lnTo>
                  <a:lnTo>
                    <a:pt x="6222390" y="150469"/>
                  </a:lnTo>
                  <a:lnTo>
                    <a:pt x="6481656" y="180563"/>
                  </a:lnTo>
                </a:path>
              </a:pathLst>
            </a:custGeom>
            <a:ln w="27101" cap="flat">
              <a:solidFill>
                <a:srgbClr val="7CAE00">
                  <a:alpha val="100000"/>
                </a:srgbClr>
              </a:solidFill>
              <a:prstDash val="solid"/>
              <a:round/>
            </a:ln>
          </p:spPr>
          <p:txBody>
            <a:bodyPr/>
            <a:lstStyle/>
            <a:p/>
          </p:txBody>
        </p:sp>
        <p:sp>
          <p:nvSpPr>
            <p:cNvPr id="29" name="pl29"/>
            <p:cNvSpPr/>
            <p:nvPr/>
          </p:nvSpPr>
          <p:spPr>
            <a:xfrm>
              <a:off x="3772415" y="2135571"/>
              <a:ext cx="4148260" cy="90281"/>
            </a:xfrm>
            <a:custGeom>
              <a:avLst/>
              <a:pathLst>
                <a:path w="4148260" h="90281">
                  <a:moveTo>
                    <a:pt x="0" y="0"/>
                  </a:moveTo>
                  <a:lnTo>
                    <a:pt x="259266" y="0"/>
                  </a:lnTo>
                  <a:lnTo>
                    <a:pt x="518532" y="0"/>
                  </a:lnTo>
                  <a:lnTo>
                    <a:pt x="777798" y="0"/>
                  </a:lnTo>
                  <a:lnTo>
                    <a:pt x="1037065" y="30093"/>
                  </a:lnTo>
                  <a:lnTo>
                    <a:pt x="1296331" y="60187"/>
                  </a:lnTo>
                  <a:lnTo>
                    <a:pt x="1555597" y="90281"/>
                  </a:lnTo>
                  <a:lnTo>
                    <a:pt x="1814863" y="90281"/>
                  </a:lnTo>
                  <a:lnTo>
                    <a:pt x="2074130" y="90281"/>
                  </a:lnTo>
                  <a:lnTo>
                    <a:pt x="2333396" y="90281"/>
                  </a:lnTo>
                  <a:lnTo>
                    <a:pt x="2592662" y="60187"/>
                  </a:lnTo>
                  <a:lnTo>
                    <a:pt x="2851928" y="90281"/>
                  </a:lnTo>
                  <a:lnTo>
                    <a:pt x="3111195" y="60187"/>
                  </a:lnTo>
                  <a:lnTo>
                    <a:pt x="3370461" y="90281"/>
                  </a:lnTo>
                  <a:lnTo>
                    <a:pt x="3629727" y="90281"/>
                  </a:lnTo>
                  <a:lnTo>
                    <a:pt x="3888994" y="90281"/>
                  </a:lnTo>
                  <a:lnTo>
                    <a:pt x="4148260" y="90281"/>
                  </a:lnTo>
                </a:path>
              </a:pathLst>
            </a:custGeom>
            <a:ln w="27101" cap="flat">
              <a:solidFill>
                <a:srgbClr val="00BFC4">
                  <a:alpha val="100000"/>
                </a:srgbClr>
              </a:solidFill>
              <a:prstDash val="solid"/>
              <a:round/>
            </a:ln>
          </p:spPr>
          <p:txBody>
            <a:bodyPr/>
            <a:lstStyle/>
            <a:p/>
          </p:txBody>
        </p:sp>
        <p:sp>
          <p:nvSpPr>
            <p:cNvPr id="30" name="pl30"/>
            <p:cNvSpPr/>
            <p:nvPr/>
          </p:nvSpPr>
          <p:spPr>
            <a:xfrm>
              <a:off x="7142877" y="4151860"/>
              <a:ext cx="777798" cy="331032"/>
            </a:xfrm>
            <a:custGeom>
              <a:avLst/>
              <a:pathLst>
                <a:path w="777798" h="331032">
                  <a:moveTo>
                    <a:pt x="0" y="90281"/>
                  </a:moveTo>
                  <a:lnTo>
                    <a:pt x="259266" y="0"/>
                  </a:lnTo>
                  <a:lnTo>
                    <a:pt x="518532" y="240750"/>
                  </a:lnTo>
                  <a:lnTo>
                    <a:pt x="777798" y="331032"/>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777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874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44451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104500" y="420376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100" y="2147277"/>
              <a:ext cx="243841" cy="73901"/>
            </a:xfrm>
            <a:custGeom>
              <a:avLst/>
              <a:pathLst>
                <a:path w="243841" h="73901">
                  <a:moveTo>
                    <a:pt x="243841" y="0"/>
                  </a:moveTo>
                  <a:lnTo>
                    <a:pt x="0" y="73901"/>
                  </a:lnTo>
                </a:path>
              </a:pathLst>
            </a:custGeom>
          </p:spPr>
          <p:txBody>
            <a:bodyPr/>
            <a:lstStyle/>
            <a:p/>
          </p:txBody>
        </p:sp>
        <p:sp>
          <p:nvSpPr>
            <p:cNvPr id="41" name="pl41"/>
            <p:cNvSpPr/>
            <p:nvPr/>
          </p:nvSpPr>
          <p:spPr>
            <a:xfrm>
              <a:off x="7932430" y="2232004"/>
              <a:ext cx="247512" cy="129529"/>
            </a:xfrm>
            <a:custGeom>
              <a:avLst/>
              <a:pathLst>
                <a:path w="247512" h="129529">
                  <a:moveTo>
                    <a:pt x="247512" y="129529"/>
                  </a:moveTo>
                  <a:lnTo>
                    <a:pt x="0" y="0"/>
                  </a:lnTo>
                </a:path>
              </a:pathLst>
            </a:custGeom>
          </p:spPr>
          <p:txBody>
            <a:bodyPr/>
            <a:lstStyle/>
            <a:p/>
          </p:txBody>
        </p:sp>
        <p:sp>
          <p:nvSpPr>
            <p:cNvPr id="42" name="pl42"/>
            <p:cNvSpPr/>
            <p:nvPr/>
          </p:nvSpPr>
          <p:spPr>
            <a:xfrm>
              <a:off x="7926517" y="2323517"/>
              <a:ext cx="253425" cy="320300"/>
            </a:xfrm>
            <a:custGeom>
              <a:avLst/>
              <a:pathLst>
                <a:path w="253425" h="320300">
                  <a:moveTo>
                    <a:pt x="253425" y="320300"/>
                  </a:moveTo>
                  <a:lnTo>
                    <a:pt x="0" y="0"/>
                  </a:lnTo>
                </a:path>
              </a:pathLst>
            </a:custGeom>
          </p:spPr>
          <p:txBody>
            <a:bodyPr/>
            <a:lstStyle/>
            <a:p/>
          </p:txBody>
        </p:sp>
        <p:sp>
          <p:nvSpPr>
            <p:cNvPr id="43" name="pl43"/>
            <p:cNvSpPr/>
            <p:nvPr/>
          </p:nvSpPr>
          <p:spPr>
            <a:xfrm>
              <a:off x="7940023" y="4482893"/>
              <a:ext cx="239918" cy="1"/>
            </a:xfrm>
            <a:custGeom>
              <a:avLst/>
              <a:pathLst>
                <a:path w="239918" h="1">
                  <a:moveTo>
                    <a:pt x="239918" y="1"/>
                  </a:moveTo>
                  <a:lnTo>
                    <a:pt x="0" y="0"/>
                  </a:lnTo>
                </a:path>
              </a:pathLst>
            </a:custGeom>
          </p:spPr>
          <p:txBody>
            <a:bodyPr/>
            <a:lstStyle/>
            <a:p/>
          </p:txBody>
        </p:sp>
        <p:sp>
          <p:nvSpPr>
            <p:cNvPr id="44" name="pg44"/>
            <p:cNvSpPr/>
            <p:nvPr/>
          </p:nvSpPr>
          <p:spPr>
            <a:xfrm>
              <a:off x="8111362" y="202983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7067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6" name="pg46"/>
            <p:cNvSpPr/>
            <p:nvPr/>
          </p:nvSpPr>
          <p:spPr>
            <a:xfrm>
              <a:off x="8111362" y="230200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4284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48" name="pg48"/>
            <p:cNvSpPr/>
            <p:nvPr/>
          </p:nvSpPr>
          <p:spPr>
            <a:xfrm>
              <a:off x="8111362" y="257431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1515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50" name="pg50"/>
            <p:cNvSpPr/>
            <p:nvPr/>
          </p:nvSpPr>
          <p:spPr>
            <a:xfrm>
              <a:off x="8111362" y="439190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43275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21%</a:t>
              </a:r>
            </a:p>
          </p:txBody>
        </p:sp>
        <p:sp>
          <p:nvSpPr>
            <p:cNvPr id="52" name="pg52"/>
            <p:cNvSpPr/>
            <p:nvPr/>
          </p:nvSpPr>
          <p:spPr>
            <a:xfrm>
              <a:off x="1505391" y="200157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1111" y="20453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4" name="pg54"/>
            <p:cNvSpPr/>
            <p:nvPr/>
          </p:nvSpPr>
          <p:spPr>
            <a:xfrm>
              <a:off x="1141195" y="211697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6915" y="21607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99</a:t>
              </a:r>
            </a:p>
          </p:txBody>
        </p:sp>
        <p:sp>
          <p:nvSpPr>
            <p:cNvPr id="56" name="pg56"/>
            <p:cNvSpPr/>
            <p:nvPr/>
          </p:nvSpPr>
          <p:spPr>
            <a:xfrm>
              <a:off x="3475500" y="211643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521220" y="21602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58" name="pg58"/>
            <p:cNvSpPr/>
            <p:nvPr/>
          </p:nvSpPr>
          <p:spPr>
            <a:xfrm>
              <a:off x="6847148" y="422262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892868" y="426643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29</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74870" y="1704354"/>
              <a:ext cx="152848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Slovakia,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Slovakia has all 4 of the  SDG vaccines.
In 2025, Slovakia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Slovakia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96% between 2024 and 2025.
• DTP3 coverage remained constant at 96% between 2024 and 2025.
• There were there were approximately the same number of zero-dose children in 2025. This leaves 2,000 children without vaccination, vulnerable to vaccine-preventable diseases and a further &lt;100 with incomplete protection.
• Slovakia accounted for 0.5% of zero-dose children in Non-programme and &lt;0.1% of zero-dose children globally.
• MCV1 coverage remained constant at 94% between 2024 and 2025. There were 3,000 children who missed out on the first measles vaccination.
• MCV2 coverage declined 1 percentage point from 94% in 2024 to 93% in 2025.
• Last dose coverage of HPV vaccination (HPVc) among girls decreased from 24% to 21%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Slovakia,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Slovakia.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 name="rc17"/>
            <p:cNvSpPr/>
            <p:nvPr/>
          </p:nvSpPr>
          <p:spPr>
            <a:xfrm>
              <a:off x="943605"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1255130"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1566655"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1878180"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2189705"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2501230"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281275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312428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343580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374733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405885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437038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468190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499343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530495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561648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592800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623953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655105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686258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7174107"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7485632"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7797157" y="225744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8108683"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8420208"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8731733" y="225744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943605"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1255130"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1566655"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1878180"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2189705"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2501230"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2812756"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3124281"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3435806"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3747331"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4058856"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4370381"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4681906"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4993431"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530495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5616482"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 name="rc59"/>
            <p:cNvSpPr/>
            <p:nvPr/>
          </p:nvSpPr>
          <p:spPr>
            <a:xfrm>
              <a:off x="5928007"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6239532"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655105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6862582"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717410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 name="rc64"/>
            <p:cNvSpPr/>
            <p:nvPr/>
          </p:nvSpPr>
          <p:spPr>
            <a:xfrm>
              <a:off x="7485632"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7797157" y="2561267"/>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8108683"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8420208"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8731733"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943605" y="3168903"/>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1255130" y="3168903"/>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1566655" y="3168903"/>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1878180" y="3168903"/>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2189705" y="3168903"/>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2501230" y="3168903"/>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2812756" y="3168903"/>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3124281" y="3168903"/>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3435806" y="3168903"/>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3747331" y="3168903"/>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4058856" y="3168903"/>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4370381" y="3168903"/>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4681906" y="3168903"/>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4993431" y="3168903"/>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5304957"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5616482"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5928007"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6239532"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6551057"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6862582"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7174107"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0" name="rc90"/>
            <p:cNvSpPr/>
            <p:nvPr/>
          </p:nvSpPr>
          <p:spPr>
            <a:xfrm>
              <a:off x="7485632"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7797157"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8108683"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8420208"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8731733"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943605" y="2865085"/>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6" name="rc96"/>
            <p:cNvSpPr/>
            <p:nvPr/>
          </p:nvSpPr>
          <p:spPr>
            <a:xfrm>
              <a:off x="1255130" y="2865085"/>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7" name="rc97"/>
            <p:cNvSpPr/>
            <p:nvPr/>
          </p:nvSpPr>
          <p:spPr>
            <a:xfrm>
              <a:off x="1566655"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8" name="rc98"/>
            <p:cNvSpPr/>
            <p:nvPr/>
          </p:nvSpPr>
          <p:spPr>
            <a:xfrm>
              <a:off x="1878180" y="2865085"/>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2189705" y="2865085"/>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2501230" y="2865085"/>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2812756" y="2865085"/>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3124281" y="2865085"/>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3435806" y="2865085"/>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3747331" y="2865085"/>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4058856" y="2865085"/>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4370381" y="2865085"/>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4681906" y="2865085"/>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4993431" y="2865085"/>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5304957"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0" name="rc110"/>
            <p:cNvSpPr/>
            <p:nvPr/>
          </p:nvSpPr>
          <p:spPr>
            <a:xfrm>
              <a:off x="5616482"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1" name="rc111"/>
            <p:cNvSpPr/>
            <p:nvPr/>
          </p:nvSpPr>
          <p:spPr>
            <a:xfrm>
              <a:off x="5928007"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6239532"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6551057"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6862582"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7174107"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7485632"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7797157"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8108683"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8420208"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8731733"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56164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92800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623953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55105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8625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7174107" y="3776538"/>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7485632"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8" name="rc128"/>
            <p:cNvSpPr/>
            <p:nvPr/>
          </p:nvSpPr>
          <p:spPr>
            <a:xfrm>
              <a:off x="7797157" y="3776538"/>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8108683" y="3776538"/>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8420208" y="3776538"/>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1" name="rc131"/>
            <p:cNvSpPr/>
            <p:nvPr/>
          </p:nvSpPr>
          <p:spPr>
            <a:xfrm>
              <a:off x="8731733" y="3776538"/>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7485632"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7797157" y="4080356"/>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4" name="rc134"/>
            <p:cNvSpPr/>
            <p:nvPr/>
          </p:nvSpPr>
          <p:spPr>
            <a:xfrm>
              <a:off x="8108683" y="4080356"/>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5" name="rc135"/>
            <p:cNvSpPr/>
            <p:nvPr/>
          </p:nvSpPr>
          <p:spPr>
            <a:xfrm>
              <a:off x="8420208" y="4080356"/>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8731733" y="4080356"/>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943605"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1255130"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1566655"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1878180"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2189705"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2501230"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2812756"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3124281"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3435806"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3747331"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4058856"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4370381"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4681906"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4993431" y="4384174"/>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5304957" y="4384174"/>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5616482"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5928007"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623953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5" name="rc155"/>
            <p:cNvSpPr/>
            <p:nvPr/>
          </p:nvSpPr>
          <p:spPr>
            <a:xfrm>
              <a:off x="655105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686258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7174107"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7485632"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7797157"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0" name="rc160"/>
            <p:cNvSpPr/>
            <p:nvPr/>
          </p:nvSpPr>
          <p:spPr>
            <a:xfrm>
              <a:off x="8108683"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1" name="rc161"/>
            <p:cNvSpPr/>
            <p:nvPr/>
          </p:nvSpPr>
          <p:spPr>
            <a:xfrm>
              <a:off x="8420208"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2" name="rc162"/>
            <p:cNvSpPr/>
            <p:nvPr/>
          </p:nvSpPr>
          <p:spPr>
            <a:xfrm>
              <a:off x="8731733"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943605"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1255130"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1566655"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1878180"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2189705"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2501230"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2812756"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3124281"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3435806"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3747331"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4058856"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4370381"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4681906"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4993431" y="499180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5304957"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5616482"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5928007"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6239532"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6551057" y="4991809"/>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6862582"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7174107" y="499180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7485632" y="499180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7797157" y="4991809"/>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8108683" y="499180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8420208"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8" name="rc188"/>
            <p:cNvSpPr/>
            <p:nvPr/>
          </p:nvSpPr>
          <p:spPr>
            <a:xfrm>
              <a:off x="8731733" y="499180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3747331" y="3472721"/>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4058856" y="3472721"/>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4370381" y="3472721"/>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4681906" y="3472721"/>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4993431" y="3472721"/>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5304957" y="3472721"/>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5616482"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5928007"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6239532"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6551057"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6862582" y="3472721"/>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0" name="rc200"/>
            <p:cNvSpPr/>
            <p:nvPr/>
          </p:nvSpPr>
          <p:spPr>
            <a:xfrm>
              <a:off x="7174107"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7485632" y="3472721"/>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7797157"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3" name="rc203"/>
            <p:cNvSpPr/>
            <p:nvPr/>
          </p:nvSpPr>
          <p:spPr>
            <a:xfrm>
              <a:off x="8108683"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8420208"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8731733" y="3472721"/>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6" name="rc206"/>
            <p:cNvSpPr/>
            <p:nvPr/>
          </p:nvSpPr>
          <p:spPr>
            <a:xfrm>
              <a:off x="943605"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1255130"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1566655"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1878180"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2189705"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2501230"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2" name="rc212"/>
            <p:cNvSpPr/>
            <p:nvPr/>
          </p:nvSpPr>
          <p:spPr>
            <a:xfrm>
              <a:off x="2812756"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3" name="rc213"/>
            <p:cNvSpPr/>
            <p:nvPr/>
          </p:nvSpPr>
          <p:spPr>
            <a:xfrm>
              <a:off x="3124281"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3435806"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3747331"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4058856"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7" name="rc217"/>
            <p:cNvSpPr/>
            <p:nvPr/>
          </p:nvSpPr>
          <p:spPr>
            <a:xfrm>
              <a:off x="4370381"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8" name="rc218"/>
            <p:cNvSpPr/>
            <p:nvPr/>
          </p:nvSpPr>
          <p:spPr>
            <a:xfrm>
              <a:off x="4681906"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4993431" y="4687992"/>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0" name="rc220"/>
            <p:cNvSpPr/>
            <p:nvPr/>
          </p:nvSpPr>
          <p:spPr>
            <a:xfrm>
              <a:off x="5304957" y="4687992"/>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1" name="rc221"/>
            <p:cNvSpPr/>
            <p:nvPr/>
          </p:nvSpPr>
          <p:spPr>
            <a:xfrm>
              <a:off x="5616482"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2" name="rc222"/>
            <p:cNvSpPr/>
            <p:nvPr/>
          </p:nvSpPr>
          <p:spPr>
            <a:xfrm>
              <a:off x="5928007"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3" name="rc223"/>
            <p:cNvSpPr/>
            <p:nvPr/>
          </p:nvSpPr>
          <p:spPr>
            <a:xfrm>
              <a:off x="623953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4" name="rc224"/>
            <p:cNvSpPr/>
            <p:nvPr/>
          </p:nvSpPr>
          <p:spPr>
            <a:xfrm>
              <a:off x="655105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5" name="rc225"/>
            <p:cNvSpPr/>
            <p:nvPr/>
          </p:nvSpPr>
          <p:spPr>
            <a:xfrm>
              <a:off x="686258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6" name="rc226"/>
            <p:cNvSpPr/>
            <p:nvPr/>
          </p:nvSpPr>
          <p:spPr>
            <a:xfrm>
              <a:off x="7174107"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7" name="rc227"/>
            <p:cNvSpPr/>
            <p:nvPr/>
          </p:nvSpPr>
          <p:spPr>
            <a:xfrm>
              <a:off x="7485632"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8" name="rc228"/>
            <p:cNvSpPr/>
            <p:nvPr/>
          </p:nvSpPr>
          <p:spPr>
            <a:xfrm>
              <a:off x="7797157"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9" name="rc229"/>
            <p:cNvSpPr/>
            <p:nvPr/>
          </p:nvSpPr>
          <p:spPr>
            <a:xfrm>
              <a:off x="8108683"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0" name="rc230"/>
            <p:cNvSpPr/>
            <p:nvPr/>
          </p:nvSpPr>
          <p:spPr>
            <a:xfrm>
              <a:off x="8420208"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1" name="rc231"/>
            <p:cNvSpPr/>
            <p:nvPr/>
          </p:nvSpPr>
          <p:spPr>
            <a:xfrm>
              <a:off x="8731733"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7797157" y="5295627"/>
              <a:ext cx="311525" cy="30381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33" name="rc233"/>
            <p:cNvSpPr/>
            <p:nvPr/>
          </p:nvSpPr>
          <p:spPr>
            <a:xfrm>
              <a:off x="8108683" y="5295627"/>
              <a:ext cx="311525"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34" name="rc234"/>
            <p:cNvSpPr/>
            <p:nvPr/>
          </p:nvSpPr>
          <p:spPr>
            <a:xfrm>
              <a:off x="8420208" y="5295627"/>
              <a:ext cx="311525" cy="30381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35" name="rc235"/>
            <p:cNvSpPr/>
            <p:nvPr/>
          </p:nvSpPr>
          <p:spPr>
            <a:xfrm>
              <a:off x="8731733" y="5295627"/>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6" name="tx236"/>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7" name="tx237"/>
            <p:cNvSpPr/>
            <p:nvPr/>
          </p:nvSpPr>
          <p:spPr>
            <a:xfrm>
              <a:off x="1350603"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8" name="tx238"/>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9" name="tx239"/>
            <p:cNvSpPr/>
            <p:nvPr/>
          </p:nvSpPr>
          <p:spPr>
            <a:xfrm>
              <a:off x="195256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0" name="tx240"/>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1" name="tx241"/>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2" name="tx242"/>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3" name="tx243"/>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5" name="tx245"/>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6" name="tx246"/>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7" name="tx247"/>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9" name="tx249"/>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1952560"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5379336"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5690861"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6002386"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6313911"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0" name="tx270"/>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1" name="tx271"/>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3" name="tx273"/>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1952560"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5379336"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0" name="tx290"/>
            <p:cNvSpPr/>
            <p:nvPr/>
          </p:nvSpPr>
          <p:spPr>
            <a:xfrm>
              <a:off x="5690861"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6002386"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6313911"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8" name="tx298"/>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103907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135060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16621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1952560"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228517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259670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2908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32197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35312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5379336"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5690861"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6002386"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6313911"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13506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8" name="tx328"/>
            <p:cNvSpPr/>
            <p:nvPr/>
          </p:nvSpPr>
          <p:spPr>
            <a:xfrm>
              <a:off x="16621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9" name="tx329"/>
            <p:cNvSpPr/>
            <p:nvPr/>
          </p:nvSpPr>
          <p:spPr>
            <a:xfrm>
              <a:off x="1952560"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22851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25967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32197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38428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5379336"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1" name="tx341"/>
            <p:cNvSpPr/>
            <p:nvPr/>
          </p:nvSpPr>
          <p:spPr>
            <a:xfrm>
              <a:off x="5690861"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6002386"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6313911"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66465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7" name="tx347"/>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1" name="tx351"/>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5690861"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6002386"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6313911"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8" name="tx358"/>
            <p:cNvSpPr/>
            <p:nvPr/>
          </p:nvSpPr>
          <p:spPr>
            <a:xfrm>
              <a:off x="75811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82041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1" name="tx361"/>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3" name="tx363"/>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7" name="tx367"/>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8" name="tx368"/>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1952560"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4" name="tx374"/>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5" name="tx375"/>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3" name="tx383"/>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4" name="tx384"/>
            <p:cNvSpPr/>
            <p:nvPr/>
          </p:nvSpPr>
          <p:spPr>
            <a:xfrm>
              <a:off x="6002386"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5" name="tx385"/>
            <p:cNvSpPr/>
            <p:nvPr/>
          </p:nvSpPr>
          <p:spPr>
            <a:xfrm>
              <a:off x="6313911"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7" name="tx387"/>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3" name="tx393"/>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4" name="tx394"/>
            <p:cNvSpPr/>
            <p:nvPr/>
          </p:nvSpPr>
          <p:spPr>
            <a:xfrm>
              <a:off x="10390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13506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16621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1952560"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228517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25967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0" name="tx400"/>
            <p:cNvSpPr/>
            <p:nvPr/>
          </p:nvSpPr>
          <p:spPr>
            <a:xfrm>
              <a:off x="2908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32197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35312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38428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41543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44658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47773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54004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6002386"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1" name="tx411"/>
            <p:cNvSpPr/>
            <p:nvPr/>
          </p:nvSpPr>
          <p:spPr>
            <a:xfrm>
              <a:off x="6313911"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2" name="tx412"/>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3" name="tx413"/>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5" name="tx415"/>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6" name="tx416"/>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9" name="tx419"/>
            <p:cNvSpPr/>
            <p:nvPr/>
          </p:nvSpPr>
          <p:spPr>
            <a:xfrm>
              <a:off x="8827206"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0" name="tx420"/>
            <p:cNvSpPr/>
            <p:nvPr/>
          </p:nvSpPr>
          <p:spPr>
            <a:xfrm>
              <a:off x="384280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41543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446585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477737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508890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5" name="tx425"/>
            <p:cNvSpPr/>
            <p:nvPr/>
          </p:nvSpPr>
          <p:spPr>
            <a:xfrm>
              <a:off x="54004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57119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8" name="tx428"/>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9" name="tx429"/>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0" name="tx430"/>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1" name="tx431"/>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2" name="tx432"/>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3" name="tx433"/>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4" name="tx434"/>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5" name="tx435"/>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7" name="tx437"/>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3" name="tx443"/>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4" name="tx444"/>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9" name="tx449"/>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1" name="tx451"/>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2" name="tx452"/>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3" name="tx453"/>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4" name="tx454"/>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5" name="tx455"/>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8" name="tx458"/>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9" name="tx459"/>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0" name="tx460"/>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1" name="tx461"/>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2" name="tx462"/>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3" name="tx463"/>
            <p:cNvSpPr/>
            <p:nvPr/>
          </p:nvSpPr>
          <p:spPr>
            <a:xfrm>
              <a:off x="10390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4" name="tx464"/>
            <p:cNvSpPr/>
            <p:nvPr/>
          </p:nvSpPr>
          <p:spPr>
            <a:xfrm>
              <a:off x="78926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65" name="tx465"/>
            <p:cNvSpPr/>
            <p:nvPr/>
          </p:nvSpPr>
          <p:spPr>
            <a:xfrm>
              <a:off x="820415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66" name="tx466"/>
            <p:cNvSpPr/>
            <p:nvPr/>
          </p:nvSpPr>
          <p:spPr>
            <a:xfrm>
              <a:off x="8515681"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67" name="tx467"/>
            <p:cNvSpPr/>
            <p:nvPr/>
          </p:nvSpPr>
          <p:spPr>
            <a:xfrm>
              <a:off x="8827206"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68" name="tx46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9" name="tx46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70" name="tx47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71" name="tx47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72" name="tx47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73" name="tx47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4" name="tx47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5" name="tx47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6" name="tx47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7" name="tx47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8" name="tx47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9" name="tx47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80" name="tx48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81" name="tx48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82" name="tx48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83" name="tx48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4" name="tx48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5" name="tx48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6" name="tx48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7" name="tx48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8" name="tx48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9" name="tx48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90" name="tx49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91" name="tx49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92" name="tx49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93" name="tx49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4" name="tx494"/>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95" name="tx495"/>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6" name="tx496"/>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7" name="tx497"/>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8" name="tx498"/>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9" name="tx499"/>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00" name="tx500"/>
            <p:cNvSpPr/>
            <p:nvPr/>
          </p:nvSpPr>
          <p:spPr>
            <a:xfrm>
              <a:off x="539317" y="35819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01" name="tx501"/>
            <p:cNvSpPr/>
            <p:nvPr/>
          </p:nvSpPr>
          <p:spPr>
            <a:xfrm>
              <a:off x="508103"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02" name="tx502"/>
            <p:cNvSpPr/>
            <p:nvPr/>
          </p:nvSpPr>
          <p:spPr>
            <a:xfrm>
              <a:off x="619972"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3" name="tx503"/>
            <p:cNvSpPr/>
            <p:nvPr/>
          </p:nvSpPr>
          <p:spPr>
            <a:xfrm>
              <a:off x="564147"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4" name="tx504"/>
            <p:cNvSpPr/>
            <p:nvPr/>
          </p:nvSpPr>
          <p:spPr>
            <a:xfrm>
              <a:off x="564147"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5" name="tx505"/>
            <p:cNvSpPr/>
            <p:nvPr/>
          </p:nvSpPr>
          <p:spPr>
            <a:xfrm>
              <a:off x="607639"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06" name="tx506"/>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07" name="pic507"/>
            <p:cNvPicPr/>
            <p:nvPr/>
          </p:nvPicPr>
          <p:blipFill>
            <a:blip r:embed="rId2" cstate="print"/>
            <a:stretch>
              <a:fillRect/>
            </a:stretch>
          </p:blipFill>
          <p:spPr>
            <a:xfrm>
              <a:off x="4647033" y="5838594"/>
              <a:ext cx="2160000" cy="219455"/>
            </a:xfrm>
            <a:prstGeom prst="rect">
              <a:avLst/>
            </a:prstGeom>
          </p:spPr>
        </p:pic>
        <p:sp>
          <p:nvSpPr>
            <p:cNvPr id="508" name="pl508"/>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9" name="pl509"/>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0" name="pl510"/>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1" name="pl511"/>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2" name="pl512"/>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3" name="pl513"/>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4" name="pl514"/>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5" name="pl515"/>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6" name="pl516"/>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7" name="pl517"/>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8" name="pl518"/>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9" name="pl519"/>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0" name="tx520"/>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21" name="tx521"/>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22" name="tx522"/>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3" name="tx523"/>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4" name="tx524"/>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5" name="tx525"/>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6" name="tx526"/>
            <p:cNvSpPr/>
            <p:nvPr/>
          </p:nvSpPr>
          <p:spPr>
            <a:xfrm>
              <a:off x="912452" y="1330710"/>
              <a:ext cx="29542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Slovakia, 2000-2025</a:t>
              </a:r>
            </a:p>
          </p:txBody>
        </p:sp>
        <p:sp>
          <p:nvSpPr>
            <p:cNvPr id="527" name="tx52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28" name="tx52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29" name="tx52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12 (91%) vaccines in the schedule achieved coverage of 90% or more. Vaccine coverage ranged from 93% to 96%.
Since 2009, estimates have been made for 5 new vaccines. HPVc is the newest vaccine reported (2022), which achieved 21% coverage in 2025.
In 2025, Slovakia did not report any stockouts of vaccines or supplies.</a:t>
            </a:r>
          </a:p>
        </p:txBody>
      </p:sp>
      <p:sp>
        <p:nvSpPr>
          <p:cNvPr id="5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nine, and declined for two, indicating limited improvement in routine immunization performance; 10 achieved at least 90% coverage.</a:t>
            </a:r>
          </a:p>
        </p:txBody>
      </p:sp>
      <p:grpSp xmlns:pic="http://schemas.openxmlformats.org/drawingml/2006/picture">
        <p:nvGrpSpPr>
          <p:cNvPr id="532" name=""/>
          <p:cNvGrpSpPr/>
          <p:nvPr/>
        </p:nvGrpSpPr>
        <p:grpSpPr>
          <a:xfrm>
            <a:off x="292608" y="1005840"/>
            <a:ext cx="8595360" cy="28575"/>
            <a:chOff x="292608" y="1005840"/>
            <a:chExt cx="8595360" cy="28575"/>
          </a:xfrm>
        </p:grpSpPr>
        <p:sp>
          <p:nvSpPr>
            <p:cNvPr id="5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P7TF5XRZ5TZD-1674051314-8160</_dlc_DocId>
    <_dlc_DocIdUrl xmlns="5ce71423-0d49-4a04-8822-86064e799dcd">
      <Url>https://unicef.sharepoint.com/teams/DAPM-DataComm/_layouts/15/DocIdRedir.aspx?ID=P7TF5XRZ5TZD-1674051314-8160</Url>
      <Description>P7TF5XRZ5TZD-1674051314-8160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E1D6589-C583-4411-9B3E-F6E28C4D37D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a5d4cbd5-0be7-4f47-a447-d2dc579250a4</vt:lpwstr>
  </property>
</Properties>
</file>